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9"/>
  </p:notesMasterIdLst>
  <p:sldIdLst>
    <p:sldId id="294" r:id="rId2"/>
    <p:sldId id="295" r:id="rId3"/>
    <p:sldId id="258" r:id="rId4"/>
    <p:sldId id="340" r:id="rId5"/>
    <p:sldId id="299" r:id="rId6"/>
    <p:sldId id="337" r:id="rId7"/>
    <p:sldId id="338" r:id="rId8"/>
    <p:sldId id="339" r:id="rId9"/>
    <p:sldId id="332" r:id="rId10"/>
    <p:sldId id="302" r:id="rId11"/>
    <p:sldId id="342" r:id="rId12"/>
    <p:sldId id="343" r:id="rId13"/>
    <p:sldId id="320" r:id="rId14"/>
    <p:sldId id="300" r:id="rId15"/>
    <p:sldId id="301" r:id="rId16"/>
    <p:sldId id="315" r:id="rId17"/>
    <p:sldId id="313"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gmar Pichová" initials="DP" lastIdx="1" clrIdx="0">
    <p:extLst>
      <p:ext uri="{19B8F6BF-5375-455C-9EA6-DF929625EA0E}">
        <p15:presenceInfo xmlns:p15="http://schemas.microsoft.com/office/powerpoint/2012/main" userId="Dagmar Pichová"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3419A4-7805-40FC-987C-6F095D8EBBF8}" v="54" dt="2022-04-25T10:01:11.2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21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gmar Pichová" userId="6b421d55-5fbb-4b8c-8249-2efc70f53626" providerId="ADAL" clId="{94898B1D-5026-4AA5-80A1-B4FAC7B97B5D}"/>
    <pc:docChg chg="undo redo custSel addSld delSld modSld">
      <pc:chgData name="Dagmar Pichová" userId="6b421d55-5fbb-4b8c-8249-2efc70f53626" providerId="ADAL" clId="{94898B1D-5026-4AA5-80A1-B4FAC7B97B5D}" dt="2022-04-21T08:54:07.328" v="355" actId="20577"/>
      <pc:docMkLst>
        <pc:docMk/>
      </pc:docMkLst>
      <pc:sldChg chg="modSp mod">
        <pc:chgData name="Dagmar Pichová" userId="6b421d55-5fbb-4b8c-8249-2efc70f53626" providerId="ADAL" clId="{94898B1D-5026-4AA5-80A1-B4FAC7B97B5D}" dt="2022-04-21T07:56:44.933" v="223" actId="20577"/>
        <pc:sldMkLst>
          <pc:docMk/>
          <pc:sldMk cId="590859040" sldId="299"/>
        </pc:sldMkLst>
        <pc:spChg chg="mod">
          <ac:chgData name="Dagmar Pichová" userId="6b421d55-5fbb-4b8c-8249-2efc70f53626" providerId="ADAL" clId="{94898B1D-5026-4AA5-80A1-B4FAC7B97B5D}" dt="2022-04-21T07:56:44.933" v="223" actId="20577"/>
          <ac:spMkLst>
            <pc:docMk/>
            <pc:sldMk cId="590859040" sldId="299"/>
            <ac:spMk id="4099" creationId="{00000000-0000-0000-0000-000000000000}"/>
          </ac:spMkLst>
        </pc:spChg>
      </pc:sldChg>
      <pc:sldChg chg="modSp mod">
        <pc:chgData name="Dagmar Pichová" userId="6b421d55-5fbb-4b8c-8249-2efc70f53626" providerId="ADAL" clId="{94898B1D-5026-4AA5-80A1-B4FAC7B97B5D}" dt="2022-04-21T08:54:07.328" v="355" actId="20577"/>
        <pc:sldMkLst>
          <pc:docMk/>
          <pc:sldMk cId="3266041726" sldId="301"/>
        </pc:sldMkLst>
        <pc:spChg chg="mod">
          <ac:chgData name="Dagmar Pichová" userId="6b421d55-5fbb-4b8c-8249-2efc70f53626" providerId="ADAL" clId="{94898B1D-5026-4AA5-80A1-B4FAC7B97B5D}" dt="2022-04-21T08:54:07.328" v="355" actId="20577"/>
          <ac:spMkLst>
            <pc:docMk/>
            <pc:sldMk cId="3266041726" sldId="301"/>
            <ac:spMk id="4099" creationId="{00000000-0000-0000-0000-000000000000}"/>
          </ac:spMkLst>
        </pc:spChg>
      </pc:sldChg>
      <pc:sldChg chg="del">
        <pc:chgData name="Dagmar Pichová" userId="6b421d55-5fbb-4b8c-8249-2efc70f53626" providerId="ADAL" clId="{94898B1D-5026-4AA5-80A1-B4FAC7B97B5D}" dt="2022-04-21T07:56:50.256" v="224" actId="47"/>
        <pc:sldMkLst>
          <pc:docMk/>
          <pc:sldMk cId="4274294011" sldId="319"/>
        </pc:sldMkLst>
      </pc:sldChg>
      <pc:sldChg chg="modSp add mod">
        <pc:chgData name="Dagmar Pichová" userId="6b421d55-5fbb-4b8c-8249-2efc70f53626" providerId="ADAL" clId="{94898B1D-5026-4AA5-80A1-B4FAC7B97B5D}" dt="2022-04-21T07:30:46.982" v="125" actId="20577"/>
        <pc:sldMkLst>
          <pc:docMk/>
          <pc:sldMk cId="1017468882" sldId="340"/>
        </pc:sldMkLst>
        <pc:spChg chg="mod">
          <ac:chgData name="Dagmar Pichová" userId="6b421d55-5fbb-4b8c-8249-2efc70f53626" providerId="ADAL" clId="{94898B1D-5026-4AA5-80A1-B4FAC7B97B5D}" dt="2022-04-21T07:30:46.982" v="125" actId="20577"/>
          <ac:spMkLst>
            <pc:docMk/>
            <pc:sldMk cId="1017468882" sldId="340"/>
            <ac:spMk id="38915" creationId="{00000000-0000-0000-0000-000000000000}"/>
          </ac:spMkLst>
        </pc:spChg>
      </pc:sldChg>
      <pc:sldChg chg="delSp add del setBg delDesignElem">
        <pc:chgData name="Dagmar Pichová" userId="6b421d55-5fbb-4b8c-8249-2efc70f53626" providerId="ADAL" clId="{94898B1D-5026-4AA5-80A1-B4FAC7B97B5D}" dt="2022-04-21T07:45:45.395" v="128" actId="47"/>
        <pc:sldMkLst>
          <pc:docMk/>
          <pc:sldMk cId="206617204" sldId="341"/>
        </pc:sldMkLst>
        <pc:spChg chg="del">
          <ac:chgData name="Dagmar Pichová" userId="6b421d55-5fbb-4b8c-8249-2efc70f53626" providerId="ADAL" clId="{94898B1D-5026-4AA5-80A1-B4FAC7B97B5D}" dt="2022-04-21T07:45:42.736" v="127"/>
          <ac:spMkLst>
            <pc:docMk/>
            <pc:sldMk cId="206617204" sldId="341"/>
            <ac:spMk id="72" creationId="{FB403EBD-907E-4D59-98D4-A72CD1063C62}"/>
          </ac:spMkLst>
        </pc:spChg>
      </pc:sldChg>
      <pc:sldChg chg="modSp add mod">
        <pc:chgData name="Dagmar Pichová" userId="6b421d55-5fbb-4b8c-8249-2efc70f53626" providerId="ADAL" clId="{94898B1D-5026-4AA5-80A1-B4FAC7B97B5D}" dt="2022-04-21T07:49:25.206" v="181" actId="20577"/>
        <pc:sldMkLst>
          <pc:docMk/>
          <pc:sldMk cId="2638804389" sldId="341"/>
        </pc:sldMkLst>
        <pc:spChg chg="mod">
          <ac:chgData name="Dagmar Pichová" userId="6b421d55-5fbb-4b8c-8249-2efc70f53626" providerId="ADAL" clId="{94898B1D-5026-4AA5-80A1-B4FAC7B97B5D}" dt="2022-04-21T07:49:25.206" v="181" actId="20577"/>
          <ac:spMkLst>
            <pc:docMk/>
            <pc:sldMk cId="2638804389" sldId="341"/>
            <ac:spMk id="4099" creationId="{00000000-0000-0000-0000-000000000000}"/>
          </ac:spMkLst>
        </pc:spChg>
      </pc:sldChg>
    </pc:docChg>
  </pc:docChgLst>
  <pc:docChgLst>
    <pc:chgData name="Dagmar Pichová" userId="6b421d55-5fbb-4b8c-8249-2efc70f53626" providerId="ADAL" clId="{6B3419A4-7805-40FC-987C-6F095D8EBBF8}"/>
    <pc:docChg chg="undo redo custSel addSld delSld modSld">
      <pc:chgData name="Dagmar Pichová" userId="6b421d55-5fbb-4b8c-8249-2efc70f53626" providerId="ADAL" clId="{6B3419A4-7805-40FC-987C-6F095D8EBBF8}" dt="2022-04-26T09:09:33.620" v="1850" actId="47"/>
      <pc:docMkLst>
        <pc:docMk/>
      </pc:docMkLst>
      <pc:sldChg chg="modSp mod">
        <pc:chgData name="Dagmar Pichová" userId="6b421d55-5fbb-4b8c-8249-2efc70f53626" providerId="ADAL" clId="{6B3419A4-7805-40FC-987C-6F095D8EBBF8}" dt="2022-04-19T10:19:39.108" v="411" actId="6549"/>
        <pc:sldMkLst>
          <pc:docMk/>
          <pc:sldMk cId="0" sldId="258"/>
        </pc:sldMkLst>
        <pc:spChg chg="mod">
          <ac:chgData name="Dagmar Pichová" userId="6b421d55-5fbb-4b8c-8249-2efc70f53626" providerId="ADAL" clId="{6B3419A4-7805-40FC-987C-6F095D8EBBF8}" dt="2022-04-19T10:18:25.900" v="398" actId="20577"/>
          <ac:spMkLst>
            <pc:docMk/>
            <pc:sldMk cId="0" sldId="258"/>
            <ac:spMk id="38914" creationId="{00000000-0000-0000-0000-000000000000}"/>
          </ac:spMkLst>
        </pc:spChg>
        <pc:spChg chg="mod">
          <ac:chgData name="Dagmar Pichová" userId="6b421d55-5fbb-4b8c-8249-2efc70f53626" providerId="ADAL" clId="{6B3419A4-7805-40FC-987C-6F095D8EBBF8}" dt="2022-04-19T10:19:39.108" v="411" actId="6549"/>
          <ac:spMkLst>
            <pc:docMk/>
            <pc:sldMk cId="0" sldId="258"/>
            <ac:spMk id="38915" creationId="{00000000-0000-0000-0000-000000000000}"/>
          </ac:spMkLst>
        </pc:spChg>
      </pc:sldChg>
      <pc:sldChg chg="modSp mod">
        <pc:chgData name="Dagmar Pichová" userId="6b421d55-5fbb-4b8c-8249-2efc70f53626" providerId="ADAL" clId="{6B3419A4-7805-40FC-987C-6F095D8EBBF8}" dt="2022-04-19T10:03:31.426" v="17" actId="20577"/>
        <pc:sldMkLst>
          <pc:docMk/>
          <pc:sldMk cId="0" sldId="294"/>
        </pc:sldMkLst>
        <pc:spChg chg="mod">
          <ac:chgData name="Dagmar Pichová" userId="6b421d55-5fbb-4b8c-8249-2efc70f53626" providerId="ADAL" clId="{6B3419A4-7805-40FC-987C-6F095D8EBBF8}" dt="2022-04-19T10:03:31.426" v="17" actId="20577"/>
          <ac:spMkLst>
            <pc:docMk/>
            <pc:sldMk cId="0" sldId="294"/>
            <ac:spMk id="4" creationId="{00000000-0000-0000-0000-000000000000}"/>
          </ac:spMkLst>
        </pc:spChg>
      </pc:sldChg>
      <pc:sldChg chg="modSp mod">
        <pc:chgData name="Dagmar Pichová" userId="6b421d55-5fbb-4b8c-8249-2efc70f53626" providerId="ADAL" clId="{6B3419A4-7805-40FC-987C-6F095D8EBBF8}" dt="2022-04-19T10:36:18.366" v="1256" actId="20577"/>
        <pc:sldMkLst>
          <pc:docMk/>
          <pc:sldMk cId="0" sldId="295"/>
        </pc:sldMkLst>
        <pc:spChg chg="mod">
          <ac:chgData name="Dagmar Pichová" userId="6b421d55-5fbb-4b8c-8249-2efc70f53626" providerId="ADAL" clId="{6B3419A4-7805-40FC-987C-6F095D8EBBF8}" dt="2022-04-19T10:15:46.540" v="120" actId="20577"/>
          <ac:spMkLst>
            <pc:docMk/>
            <pc:sldMk cId="0" sldId="295"/>
            <ac:spMk id="4098" creationId="{00000000-0000-0000-0000-000000000000}"/>
          </ac:spMkLst>
        </pc:spChg>
        <pc:spChg chg="mod">
          <ac:chgData name="Dagmar Pichová" userId="6b421d55-5fbb-4b8c-8249-2efc70f53626" providerId="ADAL" clId="{6B3419A4-7805-40FC-987C-6F095D8EBBF8}" dt="2022-04-19T10:36:18.366" v="1256" actId="20577"/>
          <ac:spMkLst>
            <pc:docMk/>
            <pc:sldMk cId="0" sldId="295"/>
            <ac:spMk id="4099" creationId="{00000000-0000-0000-0000-000000000000}"/>
          </ac:spMkLst>
        </pc:spChg>
      </pc:sldChg>
      <pc:sldChg chg="modSp mod">
        <pc:chgData name="Dagmar Pichová" userId="6b421d55-5fbb-4b8c-8249-2efc70f53626" providerId="ADAL" clId="{6B3419A4-7805-40FC-987C-6F095D8EBBF8}" dt="2022-04-19T10:20:48.170" v="436"/>
        <pc:sldMkLst>
          <pc:docMk/>
          <pc:sldMk cId="590859040" sldId="299"/>
        </pc:sldMkLst>
        <pc:spChg chg="mod">
          <ac:chgData name="Dagmar Pichová" userId="6b421d55-5fbb-4b8c-8249-2efc70f53626" providerId="ADAL" clId="{6B3419A4-7805-40FC-987C-6F095D8EBBF8}" dt="2022-04-19T10:20:18.442" v="432" actId="20577"/>
          <ac:spMkLst>
            <pc:docMk/>
            <pc:sldMk cId="590859040" sldId="299"/>
            <ac:spMk id="4098" creationId="{00000000-0000-0000-0000-000000000000}"/>
          </ac:spMkLst>
        </pc:spChg>
        <pc:spChg chg="mod">
          <ac:chgData name="Dagmar Pichová" userId="6b421d55-5fbb-4b8c-8249-2efc70f53626" providerId="ADAL" clId="{6B3419A4-7805-40FC-987C-6F095D8EBBF8}" dt="2022-04-19T10:20:48.170" v="436"/>
          <ac:spMkLst>
            <pc:docMk/>
            <pc:sldMk cId="590859040" sldId="299"/>
            <ac:spMk id="4099" creationId="{00000000-0000-0000-0000-000000000000}"/>
          </ac:spMkLst>
        </pc:spChg>
      </pc:sldChg>
      <pc:sldChg chg="modSp mod">
        <pc:chgData name="Dagmar Pichová" userId="6b421d55-5fbb-4b8c-8249-2efc70f53626" providerId="ADAL" clId="{6B3419A4-7805-40FC-987C-6F095D8EBBF8}" dt="2022-04-19T10:31:46.252" v="692" actId="20577"/>
        <pc:sldMkLst>
          <pc:docMk/>
          <pc:sldMk cId="3262795452" sldId="300"/>
        </pc:sldMkLst>
        <pc:spChg chg="mod">
          <ac:chgData name="Dagmar Pichová" userId="6b421d55-5fbb-4b8c-8249-2efc70f53626" providerId="ADAL" clId="{6B3419A4-7805-40FC-987C-6F095D8EBBF8}" dt="2022-04-19T10:31:46.252" v="692" actId="20577"/>
          <ac:spMkLst>
            <pc:docMk/>
            <pc:sldMk cId="3262795452" sldId="300"/>
            <ac:spMk id="4098" creationId="{00000000-0000-0000-0000-000000000000}"/>
          </ac:spMkLst>
        </pc:spChg>
        <pc:spChg chg="mod">
          <ac:chgData name="Dagmar Pichová" userId="6b421d55-5fbb-4b8c-8249-2efc70f53626" providerId="ADAL" clId="{6B3419A4-7805-40FC-987C-6F095D8EBBF8}" dt="2022-04-19T10:31:36.113" v="669" actId="27636"/>
          <ac:spMkLst>
            <pc:docMk/>
            <pc:sldMk cId="3262795452" sldId="300"/>
            <ac:spMk id="4099" creationId="{00000000-0000-0000-0000-000000000000}"/>
          </ac:spMkLst>
        </pc:spChg>
      </pc:sldChg>
      <pc:sldChg chg="modSp mod">
        <pc:chgData name="Dagmar Pichová" userId="6b421d55-5fbb-4b8c-8249-2efc70f53626" providerId="ADAL" clId="{6B3419A4-7805-40FC-987C-6F095D8EBBF8}" dt="2022-04-25T10:05:52.731" v="1763" actId="20577"/>
        <pc:sldMkLst>
          <pc:docMk/>
          <pc:sldMk cId="3266041726" sldId="301"/>
        </pc:sldMkLst>
        <pc:spChg chg="mod">
          <ac:chgData name="Dagmar Pichová" userId="6b421d55-5fbb-4b8c-8249-2efc70f53626" providerId="ADAL" clId="{6B3419A4-7805-40FC-987C-6F095D8EBBF8}" dt="2022-04-19T10:32:15.706" v="719" actId="20577"/>
          <ac:spMkLst>
            <pc:docMk/>
            <pc:sldMk cId="3266041726" sldId="301"/>
            <ac:spMk id="4098" creationId="{00000000-0000-0000-0000-000000000000}"/>
          </ac:spMkLst>
        </pc:spChg>
        <pc:spChg chg="mod">
          <ac:chgData name="Dagmar Pichová" userId="6b421d55-5fbb-4b8c-8249-2efc70f53626" providerId="ADAL" clId="{6B3419A4-7805-40FC-987C-6F095D8EBBF8}" dt="2022-04-25T10:05:52.731" v="1763" actId="20577"/>
          <ac:spMkLst>
            <pc:docMk/>
            <pc:sldMk cId="3266041726" sldId="301"/>
            <ac:spMk id="4099" creationId="{00000000-0000-0000-0000-000000000000}"/>
          </ac:spMkLst>
        </pc:spChg>
      </pc:sldChg>
      <pc:sldChg chg="modSp mod">
        <pc:chgData name="Dagmar Pichová" userId="6b421d55-5fbb-4b8c-8249-2efc70f53626" providerId="ADAL" clId="{6B3419A4-7805-40FC-987C-6F095D8EBBF8}" dt="2022-04-25T08:11:03.726" v="1331" actId="27636"/>
        <pc:sldMkLst>
          <pc:docMk/>
          <pc:sldMk cId="3472738339" sldId="302"/>
        </pc:sldMkLst>
        <pc:spChg chg="mod">
          <ac:chgData name="Dagmar Pichová" userId="6b421d55-5fbb-4b8c-8249-2efc70f53626" providerId="ADAL" clId="{6B3419A4-7805-40FC-987C-6F095D8EBBF8}" dt="2022-04-19T10:29:56.931" v="615" actId="20577"/>
          <ac:spMkLst>
            <pc:docMk/>
            <pc:sldMk cId="3472738339" sldId="302"/>
            <ac:spMk id="4098" creationId="{00000000-0000-0000-0000-000000000000}"/>
          </ac:spMkLst>
        </pc:spChg>
        <pc:spChg chg="mod">
          <ac:chgData name="Dagmar Pichová" userId="6b421d55-5fbb-4b8c-8249-2efc70f53626" providerId="ADAL" clId="{6B3419A4-7805-40FC-987C-6F095D8EBBF8}" dt="2022-04-25T08:11:03.726" v="1331" actId="27636"/>
          <ac:spMkLst>
            <pc:docMk/>
            <pc:sldMk cId="3472738339" sldId="302"/>
            <ac:spMk id="4099" creationId="{00000000-0000-0000-0000-000000000000}"/>
          </ac:spMkLst>
        </pc:spChg>
      </pc:sldChg>
      <pc:sldChg chg="del">
        <pc:chgData name="Dagmar Pichová" userId="6b421d55-5fbb-4b8c-8249-2efc70f53626" providerId="ADAL" clId="{6B3419A4-7805-40FC-987C-6F095D8EBBF8}" dt="2022-04-19T10:32:32.109" v="735" actId="47"/>
        <pc:sldMkLst>
          <pc:docMk/>
          <pc:sldMk cId="2033273758" sldId="303"/>
        </pc:sldMkLst>
      </pc:sldChg>
      <pc:sldChg chg="modSp mod">
        <pc:chgData name="Dagmar Pichová" userId="6b421d55-5fbb-4b8c-8249-2efc70f53626" providerId="ADAL" clId="{6B3419A4-7805-40FC-987C-6F095D8EBBF8}" dt="2022-04-25T10:01:11.284" v="1755" actId="20577"/>
        <pc:sldMkLst>
          <pc:docMk/>
          <pc:sldMk cId="4014801964" sldId="313"/>
        </pc:sldMkLst>
        <pc:spChg chg="mod">
          <ac:chgData name="Dagmar Pichová" userId="6b421d55-5fbb-4b8c-8249-2efc70f53626" providerId="ADAL" clId="{6B3419A4-7805-40FC-987C-6F095D8EBBF8}" dt="2022-04-25T10:01:11.284" v="1755" actId="20577"/>
          <ac:spMkLst>
            <pc:docMk/>
            <pc:sldMk cId="4014801964" sldId="313"/>
            <ac:spMk id="4099" creationId="{00000000-0000-0000-0000-000000000000}"/>
          </ac:spMkLst>
        </pc:spChg>
      </pc:sldChg>
      <pc:sldChg chg="modSp mod">
        <pc:chgData name="Dagmar Pichová" userId="6b421d55-5fbb-4b8c-8249-2efc70f53626" providerId="ADAL" clId="{6B3419A4-7805-40FC-987C-6F095D8EBBF8}" dt="2022-04-25T12:37:55.441" v="1848" actId="20577"/>
        <pc:sldMkLst>
          <pc:docMk/>
          <pc:sldMk cId="4091582030" sldId="315"/>
        </pc:sldMkLst>
        <pc:spChg chg="mod">
          <ac:chgData name="Dagmar Pichová" userId="6b421d55-5fbb-4b8c-8249-2efc70f53626" providerId="ADAL" clId="{6B3419A4-7805-40FC-987C-6F095D8EBBF8}" dt="2022-04-25T12:37:55.441" v="1848" actId="20577"/>
          <ac:spMkLst>
            <pc:docMk/>
            <pc:sldMk cId="4091582030" sldId="315"/>
            <ac:spMk id="4099" creationId="{00000000-0000-0000-0000-000000000000}"/>
          </ac:spMkLst>
        </pc:spChg>
      </pc:sldChg>
      <pc:sldChg chg="modSp mod">
        <pc:chgData name="Dagmar Pichová" userId="6b421d55-5fbb-4b8c-8249-2efc70f53626" providerId="ADAL" clId="{6B3419A4-7805-40FC-987C-6F095D8EBBF8}" dt="2022-04-19T10:21:45.694" v="465" actId="20577"/>
        <pc:sldMkLst>
          <pc:docMk/>
          <pc:sldMk cId="4274294011" sldId="319"/>
        </pc:sldMkLst>
        <pc:spChg chg="mod">
          <ac:chgData name="Dagmar Pichová" userId="6b421d55-5fbb-4b8c-8249-2efc70f53626" providerId="ADAL" clId="{6B3419A4-7805-40FC-987C-6F095D8EBBF8}" dt="2022-04-19T10:21:45.694" v="465" actId="20577"/>
          <ac:spMkLst>
            <pc:docMk/>
            <pc:sldMk cId="4274294011" sldId="319"/>
            <ac:spMk id="4098" creationId="{00000000-0000-0000-0000-000000000000}"/>
          </ac:spMkLst>
        </pc:spChg>
        <pc:spChg chg="mod">
          <ac:chgData name="Dagmar Pichová" userId="6b421d55-5fbb-4b8c-8249-2efc70f53626" providerId="ADAL" clId="{6B3419A4-7805-40FC-987C-6F095D8EBBF8}" dt="2022-04-19T10:21:36.423" v="444" actId="20577"/>
          <ac:spMkLst>
            <pc:docMk/>
            <pc:sldMk cId="4274294011" sldId="319"/>
            <ac:spMk id="4099" creationId="{00000000-0000-0000-0000-000000000000}"/>
          </ac:spMkLst>
        </pc:spChg>
      </pc:sldChg>
      <pc:sldChg chg="modSp mod">
        <pc:chgData name="Dagmar Pichová" userId="6b421d55-5fbb-4b8c-8249-2efc70f53626" providerId="ADAL" clId="{6B3419A4-7805-40FC-987C-6F095D8EBBF8}" dt="2022-04-25T08:15:51.745" v="1409" actId="20577"/>
        <pc:sldMkLst>
          <pc:docMk/>
          <pc:sldMk cId="4227056037" sldId="320"/>
        </pc:sldMkLst>
        <pc:spChg chg="mod">
          <ac:chgData name="Dagmar Pichová" userId="6b421d55-5fbb-4b8c-8249-2efc70f53626" providerId="ADAL" clId="{6B3419A4-7805-40FC-987C-6F095D8EBBF8}" dt="2022-04-19T10:30:53.091" v="657" actId="20577"/>
          <ac:spMkLst>
            <pc:docMk/>
            <pc:sldMk cId="4227056037" sldId="320"/>
            <ac:spMk id="4098" creationId="{00000000-0000-0000-0000-000000000000}"/>
          </ac:spMkLst>
        </pc:spChg>
        <pc:spChg chg="mod">
          <ac:chgData name="Dagmar Pichová" userId="6b421d55-5fbb-4b8c-8249-2efc70f53626" providerId="ADAL" clId="{6B3419A4-7805-40FC-987C-6F095D8EBBF8}" dt="2022-04-25T08:15:51.745" v="1409" actId="20577"/>
          <ac:spMkLst>
            <pc:docMk/>
            <pc:sldMk cId="4227056037" sldId="320"/>
            <ac:spMk id="4099" creationId="{00000000-0000-0000-0000-000000000000}"/>
          </ac:spMkLst>
        </pc:spChg>
      </pc:sldChg>
      <pc:sldChg chg="del">
        <pc:chgData name="Dagmar Pichová" userId="6b421d55-5fbb-4b8c-8249-2efc70f53626" providerId="ADAL" clId="{6B3419A4-7805-40FC-987C-6F095D8EBBF8}" dt="2022-04-19T10:32:31.429" v="734" actId="47"/>
        <pc:sldMkLst>
          <pc:docMk/>
          <pc:sldMk cId="1797358424" sldId="321"/>
        </pc:sldMkLst>
      </pc:sldChg>
      <pc:sldChg chg="del">
        <pc:chgData name="Dagmar Pichová" userId="6b421d55-5fbb-4b8c-8249-2efc70f53626" providerId="ADAL" clId="{6B3419A4-7805-40FC-987C-6F095D8EBBF8}" dt="2022-04-19T10:13:09.590" v="19" actId="47"/>
        <pc:sldMkLst>
          <pc:docMk/>
          <pc:sldMk cId="1137713849" sldId="327"/>
        </pc:sldMkLst>
      </pc:sldChg>
      <pc:sldChg chg="del">
        <pc:chgData name="Dagmar Pichová" userId="6b421d55-5fbb-4b8c-8249-2efc70f53626" providerId="ADAL" clId="{6B3419A4-7805-40FC-987C-6F095D8EBBF8}" dt="2022-04-19T10:13:10.978" v="20" actId="47"/>
        <pc:sldMkLst>
          <pc:docMk/>
          <pc:sldMk cId="10787481" sldId="330"/>
        </pc:sldMkLst>
      </pc:sldChg>
      <pc:sldChg chg="del">
        <pc:chgData name="Dagmar Pichová" userId="6b421d55-5fbb-4b8c-8249-2efc70f53626" providerId="ADAL" clId="{6B3419A4-7805-40FC-987C-6F095D8EBBF8}" dt="2022-04-19T10:13:07.191" v="18" actId="47"/>
        <pc:sldMkLst>
          <pc:docMk/>
          <pc:sldMk cId="590539754" sldId="331"/>
        </pc:sldMkLst>
      </pc:sldChg>
      <pc:sldChg chg="modSp mod">
        <pc:chgData name="Dagmar Pichová" userId="6b421d55-5fbb-4b8c-8249-2efc70f53626" providerId="ADAL" clId="{6B3419A4-7805-40FC-987C-6F095D8EBBF8}" dt="2022-04-19T10:28:40.737" v="589" actId="27636"/>
        <pc:sldMkLst>
          <pc:docMk/>
          <pc:sldMk cId="1413698379" sldId="332"/>
        </pc:sldMkLst>
        <pc:spChg chg="mod">
          <ac:chgData name="Dagmar Pichová" userId="6b421d55-5fbb-4b8c-8249-2efc70f53626" providerId="ADAL" clId="{6B3419A4-7805-40FC-987C-6F095D8EBBF8}" dt="2022-04-19T10:25:32.646" v="520" actId="20577"/>
          <ac:spMkLst>
            <pc:docMk/>
            <pc:sldMk cId="1413698379" sldId="332"/>
            <ac:spMk id="4098" creationId="{00000000-0000-0000-0000-000000000000}"/>
          </ac:spMkLst>
        </pc:spChg>
        <pc:spChg chg="mod">
          <ac:chgData name="Dagmar Pichová" userId="6b421d55-5fbb-4b8c-8249-2efc70f53626" providerId="ADAL" clId="{6B3419A4-7805-40FC-987C-6F095D8EBBF8}" dt="2022-04-19T10:28:40.737" v="589" actId="27636"/>
          <ac:spMkLst>
            <pc:docMk/>
            <pc:sldMk cId="1413698379" sldId="332"/>
            <ac:spMk id="4099" creationId="{00000000-0000-0000-0000-000000000000}"/>
          </ac:spMkLst>
        </pc:spChg>
      </pc:sldChg>
      <pc:sldChg chg="del">
        <pc:chgData name="Dagmar Pichová" userId="6b421d55-5fbb-4b8c-8249-2efc70f53626" providerId="ADAL" clId="{6B3419A4-7805-40FC-987C-6F095D8EBBF8}" dt="2022-04-19T10:28:58.117" v="590" actId="47"/>
        <pc:sldMkLst>
          <pc:docMk/>
          <pc:sldMk cId="2463138931" sldId="333"/>
        </pc:sldMkLst>
      </pc:sldChg>
      <pc:sldChg chg="del">
        <pc:chgData name="Dagmar Pichová" userId="6b421d55-5fbb-4b8c-8249-2efc70f53626" providerId="ADAL" clId="{6B3419A4-7805-40FC-987C-6F095D8EBBF8}" dt="2022-04-19T10:32:28.466" v="731" actId="47"/>
        <pc:sldMkLst>
          <pc:docMk/>
          <pc:sldMk cId="4246608088" sldId="334"/>
        </pc:sldMkLst>
      </pc:sldChg>
      <pc:sldChg chg="del">
        <pc:chgData name="Dagmar Pichová" userId="6b421d55-5fbb-4b8c-8249-2efc70f53626" providerId="ADAL" clId="{6B3419A4-7805-40FC-987C-6F095D8EBBF8}" dt="2022-04-19T10:32:29.838" v="732" actId="47"/>
        <pc:sldMkLst>
          <pc:docMk/>
          <pc:sldMk cId="2893447859" sldId="335"/>
        </pc:sldMkLst>
      </pc:sldChg>
      <pc:sldChg chg="del">
        <pc:chgData name="Dagmar Pichová" userId="6b421d55-5fbb-4b8c-8249-2efc70f53626" providerId="ADAL" clId="{6B3419A4-7805-40FC-987C-6F095D8EBBF8}" dt="2022-04-19T10:32:30.718" v="733" actId="47"/>
        <pc:sldMkLst>
          <pc:docMk/>
          <pc:sldMk cId="42895706" sldId="336"/>
        </pc:sldMkLst>
      </pc:sldChg>
      <pc:sldChg chg="modSp add mod">
        <pc:chgData name="Dagmar Pichová" userId="6b421d55-5fbb-4b8c-8249-2efc70f53626" providerId="ADAL" clId="{6B3419A4-7805-40FC-987C-6F095D8EBBF8}" dt="2022-04-19T10:22:59.890" v="478" actId="27636"/>
        <pc:sldMkLst>
          <pc:docMk/>
          <pc:sldMk cId="3731837276" sldId="337"/>
        </pc:sldMkLst>
        <pc:spChg chg="mod">
          <ac:chgData name="Dagmar Pichová" userId="6b421d55-5fbb-4b8c-8249-2efc70f53626" providerId="ADAL" clId="{6B3419A4-7805-40FC-987C-6F095D8EBBF8}" dt="2022-04-19T10:22:59.890" v="478" actId="27636"/>
          <ac:spMkLst>
            <pc:docMk/>
            <pc:sldMk cId="3731837276" sldId="337"/>
            <ac:spMk id="4099" creationId="{00000000-0000-0000-0000-000000000000}"/>
          </ac:spMkLst>
        </pc:spChg>
      </pc:sldChg>
      <pc:sldChg chg="modSp add mod">
        <pc:chgData name="Dagmar Pichová" userId="6b421d55-5fbb-4b8c-8249-2efc70f53626" providerId="ADAL" clId="{6B3419A4-7805-40FC-987C-6F095D8EBBF8}" dt="2022-04-25T07:28:50.157" v="1321" actId="5793"/>
        <pc:sldMkLst>
          <pc:docMk/>
          <pc:sldMk cId="1517437866" sldId="338"/>
        </pc:sldMkLst>
        <pc:spChg chg="mod">
          <ac:chgData name="Dagmar Pichová" userId="6b421d55-5fbb-4b8c-8249-2efc70f53626" providerId="ADAL" clId="{6B3419A4-7805-40FC-987C-6F095D8EBBF8}" dt="2022-04-25T07:28:50.157" v="1321" actId="5793"/>
          <ac:spMkLst>
            <pc:docMk/>
            <pc:sldMk cId="1517437866" sldId="338"/>
            <ac:spMk id="4099" creationId="{00000000-0000-0000-0000-000000000000}"/>
          </ac:spMkLst>
        </pc:spChg>
      </pc:sldChg>
      <pc:sldChg chg="modSp add mod">
        <pc:chgData name="Dagmar Pichová" userId="6b421d55-5fbb-4b8c-8249-2efc70f53626" providerId="ADAL" clId="{6B3419A4-7805-40FC-987C-6F095D8EBBF8}" dt="2022-04-19T10:27:54.333" v="583" actId="5793"/>
        <pc:sldMkLst>
          <pc:docMk/>
          <pc:sldMk cId="2675857698" sldId="339"/>
        </pc:sldMkLst>
        <pc:spChg chg="mod">
          <ac:chgData name="Dagmar Pichová" userId="6b421d55-5fbb-4b8c-8249-2efc70f53626" providerId="ADAL" clId="{6B3419A4-7805-40FC-987C-6F095D8EBBF8}" dt="2022-04-19T10:26:20.287" v="552" actId="20577"/>
          <ac:spMkLst>
            <pc:docMk/>
            <pc:sldMk cId="2675857698" sldId="339"/>
            <ac:spMk id="4098" creationId="{00000000-0000-0000-0000-000000000000}"/>
          </ac:spMkLst>
        </pc:spChg>
        <pc:spChg chg="mod">
          <ac:chgData name="Dagmar Pichová" userId="6b421d55-5fbb-4b8c-8249-2efc70f53626" providerId="ADAL" clId="{6B3419A4-7805-40FC-987C-6F095D8EBBF8}" dt="2022-04-19T10:27:54.333" v="583" actId="5793"/>
          <ac:spMkLst>
            <pc:docMk/>
            <pc:sldMk cId="2675857698" sldId="339"/>
            <ac:spMk id="4099" creationId="{00000000-0000-0000-0000-000000000000}"/>
          </ac:spMkLst>
        </pc:spChg>
      </pc:sldChg>
      <pc:sldChg chg="modSp del mod">
        <pc:chgData name="Dagmar Pichová" userId="6b421d55-5fbb-4b8c-8249-2efc70f53626" providerId="ADAL" clId="{6B3419A4-7805-40FC-987C-6F095D8EBBF8}" dt="2022-04-26T09:09:33.620" v="1850" actId="47"/>
        <pc:sldMkLst>
          <pc:docMk/>
          <pc:sldMk cId="2638804389" sldId="341"/>
        </pc:sldMkLst>
        <pc:spChg chg="mod">
          <ac:chgData name="Dagmar Pichová" userId="6b421d55-5fbb-4b8c-8249-2efc70f53626" providerId="ADAL" clId="{6B3419A4-7805-40FC-987C-6F095D8EBBF8}" dt="2022-04-26T09:09:29.281" v="1849" actId="6549"/>
          <ac:spMkLst>
            <pc:docMk/>
            <pc:sldMk cId="2638804389" sldId="341"/>
            <ac:spMk id="4099" creationId="{00000000-0000-0000-0000-000000000000}"/>
          </ac:spMkLst>
        </pc:spChg>
      </pc:sldChg>
      <pc:sldChg chg="modSp add mod">
        <pc:chgData name="Dagmar Pichová" userId="6b421d55-5fbb-4b8c-8249-2efc70f53626" providerId="ADAL" clId="{6B3419A4-7805-40FC-987C-6F095D8EBBF8}" dt="2022-04-25T08:12:40.681" v="1396" actId="20577"/>
        <pc:sldMkLst>
          <pc:docMk/>
          <pc:sldMk cId="1607863823" sldId="342"/>
        </pc:sldMkLst>
        <pc:spChg chg="mod">
          <ac:chgData name="Dagmar Pichová" userId="6b421d55-5fbb-4b8c-8249-2efc70f53626" providerId="ADAL" clId="{6B3419A4-7805-40FC-987C-6F095D8EBBF8}" dt="2022-04-25T08:12:40.681" v="1396" actId="20577"/>
          <ac:spMkLst>
            <pc:docMk/>
            <pc:sldMk cId="1607863823" sldId="342"/>
            <ac:spMk id="4099" creationId="{00000000-0000-0000-0000-000000000000}"/>
          </ac:spMkLst>
        </pc:spChg>
      </pc:sldChg>
      <pc:sldChg chg="addSp delSp modSp add mod setBg setClrOvrMap">
        <pc:chgData name="Dagmar Pichová" userId="6b421d55-5fbb-4b8c-8249-2efc70f53626" providerId="ADAL" clId="{6B3419A4-7805-40FC-987C-6F095D8EBBF8}" dt="2022-04-25T09:59:07.861" v="1751" actId="20577"/>
        <pc:sldMkLst>
          <pc:docMk/>
          <pc:sldMk cId="4086167115" sldId="343"/>
        </pc:sldMkLst>
        <pc:spChg chg="add del mod">
          <ac:chgData name="Dagmar Pichová" userId="6b421d55-5fbb-4b8c-8249-2efc70f53626" providerId="ADAL" clId="{6B3419A4-7805-40FC-987C-6F095D8EBBF8}" dt="2022-04-25T09:58:25.343" v="1717" actId="21"/>
          <ac:spMkLst>
            <pc:docMk/>
            <pc:sldMk cId="4086167115" sldId="343"/>
            <ac:spMk id="3" creationId="{9E7CE5AD-5A8C-4D0F-8536-342B129704A3}"/>
          </ac:spMkLst>
        </pc:spChg>
        <pc:spChg chg="add del">
          <ac:chgData name="Dagmar Pichová" userId="6b421d55-5fbb-4b8c-8249-2efc70f53626" providerId="ADAL" clId="{6B3419A4-7805-40FC-987C-6F095D8EBBF8}" dt="2022-04-25T09:54:54.819" v="1698" actId="26606"/>
          <ac:spMkLst>
            <pc:docMk/>
            <pc:sldMk cId="4086167115" sldId="343"/>
            <ac:spMk id="72" creationId="{FB403EBD-907E-4D59-98D4-A72CD1063C62}"/>
          </ac:spMkLst>
        </pc:spChg>
        <pc:spChg chg="add del">
          <ac:chgData name="Dagmar Pichová" userId="6b421d55-5fbb-4b8c-8249-2efc70f53626" providerId="ADAL" clId="{6B3419A4-7805-40FC-987C-6F095D8EBBF8}" dt="2022-04-25T09:54:54.819" v="1697" actId="26606"/>
          <ac:spMkLst>
            <pc:docMk/>
            <pc:sldMk cId="4086167115" sldId="343"/>
            <ac:spMk id="74" creationId="{56533F40-045E-4E3D-9243-864CD4E58669}"/>
          </ac:spMkLst>
        </pc:spChg>
        <pc:spChg chg="add del">
          <ac:chgData name="Dagmar Pichová" userId="6b421d55-5fbb-4b8c-8249-2efc70f53626" providerId="ADAL" clId="{6B3419A4-7805-40FC-987C-6F095D8EBBF8}" dt="2022-04-25T09:54:54.819" v="1697" actId="26606"/>
          <ac:spMkLst>
            <pc:docMk/>
            <pc:sldMk cId="4086167115" sldId="343"/>
            <ac:spMk id="76" creationId="{30402EC6-D845-41B3-BEBE-CB34D9BFEA60}"/>
          </ac:spMkLst>
        </pc:spChg>
        <pc:spChg chg="add del">
          <ac:chgData name="Dagmar Pichová" userId="6b421d55-5fbb-4b8c-8249-2efc70f53626" providerId="ADAL" clId="{6B3419A4-7805-40FC-987C-6F095D8EBBF8}" dt="2022-04-25T09:56:46.992" v="1709" actId="26606"/>
          <ac:spMkLst>
            <pc:docMk/>
            <pc:sldMk cId="4086167115" sldId="343"/>
            <ac:spMk id="78" creationId="{38C29FEE-8E8F-43D5-AD23-EB4060B4D943}"/>
          </ac:spMkLst>
        </pc:spChg>
        <pc:spChg chg="add del">
          <ac:chgData name="Dagmar Pichová" userId="6b421d55-5fbb-4b8c-8249-2efc70f53626" providerId="ADAL" clId="{6B3419A4-7805-40FC-987C-6F095D8EBBF8}" dt="2022-04-25T09:56:42.500" v="1706" actId="26606"/>
          <ac:spMkLst>
            <pc:docMk/>
            <pc:sldMk cId="4086167115" sldId="343"/>
            <ac:spMk id="79" creationId="{1660E788-AFA9-4A1B-9991-6AA74632A15B}"/>
          </ac:spMkLst>
        </pc:spChg>
        <pc:spChg chg="add del">
          <ac:chgData name="Dagmar Pichová" userId="6b421d55-5fbb-4b8c-8249-2efc70f53626" providerId="ADAL" clId="{6B3419A4-7805-40FC-987C-6F095D8EBBF8}" dt="2022-04-25T09:56:42.500" v="1706" actId="26606"/>
          <ac:spMkLst>
            <pc:docMk/>
            <pc:sldMk cId="4086167115" sldId="343"/>
            <ac:spMk id="81" creationId="{867D4867-5BA7-4462-B2F6-A23F4A622AA7}"/>
          </ac:spMkLst>
        </pc:spChg>
        <pc:spChg chg="add">
          <ac:chgData name="Dagmar Pichová" userId="6b421d55-5fbb-4b8c-8249-2efc70f53626" providerId="ADAL" clId="{6B3419A4-7805-40FC-987C-6F095D8EBBF8}" dt="2022-04-25T09:57:16.838" v="1710" actId="26606"/>
          <ac:spMkLst>
            <pc:docMk/>
            <pc:sldMk cId="4086167115" sldId="343"/>
            <ac:spMk id="84" creationId="{A99FE660-E3DF-47E7-962D-66C6F6CE0D81}"/>
          </ac:spMkLst>
        </pc:spChg>
        <pc:spChg chg="add">
          <ac:chgData name="Dagmar Pichová" userId="6b421d55-5fbb-4b8c-8249-2efc70f53626" providerId="ADAL" clId="{6B3419A4-7805-40FC-987C-6F095D8EBBF8}" dt="2022-04-25T09:57:16.838" v="1710" actId="26606"/>
          <ac:spMkLst>
            <pc:docMk/>
            <pc:sldMk cId="4086167115" sldId="343"/>
            <ac:spMk id="86" creationId="{38C29FEE-8E8F-43D5-AD23-EB4060B4D943}"/>
          </ac:spMkLst>
        </pc:spChg>
        <pc:spChg chg="del mod">
          <ac:chgData name="Dagmar Pichová" userId="6b421d55-5fbb-4b8c-8249-2efc70f53626" providerId="ADAL" clId="{6B3419A4-7805-40FC-987C-6F095D8EBBF8}" dt="2022-04-25T09:58:14.539" v="1714" actId="21"/>
          <ac:spMkLst>
            <pc:docMk/>
            <pc:sldMk cId="4086167115" sldId="343"/>
            <ac:spMk id="4098" creationId="{00000000-0000-0000-0000-000000000000}"/>
          </ac:spMkLst>
        </pc:spChg>
        <pc:spChg chg="mod ord">
          <ac:chgData name="Dagmar Pichová" userId="6b421d55-5fbb-4b8c-8249-2efc70f53626" providerId="ADAL" clId="{6B3419A4-7805-40FC-987C-6F095D8EBBF8}" dt="2022-04-25T09:59:07.861" v="1751" actId="20577"/>
          <ac:spMkLst>
            <pc:docMk/>
            <pc:sldMk cId="4086167115" sldId="343"/>
            <ac:spMk id="4099" creationId="{00000000-0000-0000-0000-000000000000}"/>
          </ac:spMkLst>
        </pc:spChg>
        <pc:spChg chg="add del">
          <ac:chgData name="Dagmar Pichová" userId="6b421d55-5fbb-4b8c-8249-2efc70f53626" providerId="ADAL" clId="{6B3419A4-7805-40FC-987C-6F095D8EBBF8}" dt="2022-04-25T09:55:13.334" v="1699" actId="26606"/>
          <ac:spMkLst>
            <pc:docMk/>
            <pc:sldMk cId="4086167115" sldId="343"/>
            <ac:spMk id="4101" creationId="{1660E788-AFA9-4A1B-9991-6AA74632A15B}"/>
          </ac:spMkLst>
        </pc:spChg>
        <pc:spChg chg="add del">
          <ac:chgData name="Dagmar Pichová" userId="6b421d55-5fbb-4b8c-8249-2efc70f53626" providerId="ADAL" clId="{6B3419A4-7805-40FC-987C-6F095D8EBBF8}" dt="2022-04-25T09:55:13.334" v="1699" actId="26606"/>
          <ac:spMkLst>
            <pc:docMk/>
            <pc:sldMk cId="4086167115" sldId="343"/>
            <ac:spMk id="4102" creationId="{867D4867-5BA7-4462-B2F6-A23F4A622AA7}"/>
          </ac:spMkLst>
        </pc:spChg>
        <pc:spChg chg="add del">
          <ac:chgData name="Dagmar Pichová" userId="6b421d55-5fbb-4b8c-8249-2efc70f53626" providerId="ADAL" clId="{6B3419A4-7805-40FC-987C-6F095D8EBBF8}" dt="2022-04-25T09:56:46.992" v="1709" actId="26606"/>
          <ac:spMkLst>
            <pc:docMk/>
            <pc:sldMk cId="4086167115" sldId="343"/>
            <ac:spMk id="4104" creationId="{A99FE660-E3DF-47E7-962D-66C6F6CE0D81}"/>
          </ac:spMkLst>
        </pc:spChg>
        <pc:spChg chg="add del">
          <ac:chgData name="Dagmar Pichová" userId="6b421d55-5fbb-4b8c-8249-2efc70f53626" providerId="ADAL" clId="{6B3419A4-7805-40FC-987C-6F095D8EBBF8}" dt="2022-04-25T09:56:46.992" v="1708" actId="26606"/>
          <ac:spMkLst>
            <pc:docMk/>
            <pc:sldMk cId="4086167115" sldId="343"/>
            <ac:spMk id="4106" creationId="{6515FC82-3453-4CBE-8895-4CCFF339529E}"/>
          </ac:spMkLst>
        </pc:spChg>
        <pc:spChg chg="add del">
          <ac:chgData name="Dagmar Pichová" userId="6b421d55-5fbb-4b8c-8249-2efc70f53626" providerId="ADAL" clId="{6B3419A4-7805-40FC-987C-6F095D8EBBF8}" dt="2022-04-25T09:56:46.992" v="1708" actId="26606"/>
          <ac:spMkLst>
            <pc:docMk/>
            <pc:sldMk cId="4086167115" sldId="343"/>
            <ac:spMk id="4107" creationId="{C5FD847B-65C0-4027-8DFC-70CB424514F8}"/>
          </ac:spMkLst>
        </pc:spChg>
        <pc:spChg chg="add del">
          <ac:chgData name="Dagmar Pichová" userId="6b421d55-5fbb-4b8c-8249-2efc70f53626" providerId="ADAL" clId="{6B3419A4-7805-40FC-987C-6F095D8EBBF8}" dt="2022-04-25T09:57:16.838" v="1710" actId="26606"/>
          <ac:spMkLst>
            <pc:docMk/>
            <pc:sldMk cId="4086167115" sldId="343"/>
            <ac:spMk id="4109" creationId="{DE6656AB-B8B3-4895-AD32-B928A43C4B1A}"/>
          </ac:spMkLst>
        </pc:spChg>
        <pc:spChg chg="add del">
          <ac:chgData name="Dagmar Pichová" userId="6b421d55-5fbb-4b8c-8249-2efc70f53626" providerId="ADAL" clId="{6B3419A4-7805-40FC-987C-6F095D8EBBF8}" dt="2022-04-25T09:57:16.838" v="1710" actId="26606"/>
          <ac:spMkLst>
            <pc:docMk/>
            <pc:sldMk cId="4086167115" sldId="343"/>
            <ac:spMk id="4110" creationId="{188BDAE2-5EE0-4B2F-9C9B-7E86A0B4C293}"/>
          </ac:spMkLst>
        </pc:spChg>
        <pc:picChg chg="add del">
          <ac:chgData name="Dagmar Pichová" userId="6b421d55-5fbb-4b8c-8249-2efc70f53626" providerId="ADAL" clId="{6B3419A4-7805-40FC-987C-6F095D8EBBF8}" dt="2022-04-25T09:52:55.923" v="1676"/>
          <ac:picMkLst>
            <pc:docMk/>
            <pc:sldMk cId="4086167115" sldId="343"/>
            <ac:picMk id="1026" creationId="{248D0704-56D2-4908-B4F7-8BF8ABEE314D}"/>
          </ac:picMkLst>
        </pc:picChg>
        <pc:picChg chg="add mod ord">
          <ac:chgData name="Dagmar Pichová" userId="6b421d55-5fbb-4b8c-8249-2efc70f53626" providerId="ADAL" clId="{6B3419A4-7805-40FC-987C-6F095D8EBBF8}" dt="2022-04-25T09:58:47.707" v="1749" actId="14100"/>
          <ac:picMkLst>
            <pc:docMk/>
            <pc:sldMk cId="4086167115" sldId="343"/>
            <ac:picMk id="1028" creationId="{3822BF01-442F-4776-AF16-61A467D3DEB5}"/>
          </ac:picMkLst>
        </pc:picChg>
      </pc:sldChg>
      <pc:sldChg chg="addSp delSp modSp add del mod setBg setClrOvrMap">
        <pc:chgData name="Dagmar Pichová" userId="6b421d55-5fbb-4b8c-8249-2efc70f53626" providerId="ADAL" clId="{6B3419A4-7805-40FC-987C-6F095D8EBBF8}" dt="2022-04-25T09:56:12.454" v="1704" actId="47"/>
        <pc:sldMkLst>
          <pc:docMk/>
          <pc:sldMk cId="1400878061" sldId="344"/>
        </pc:sldMkLst>
        <pc:spChg chg="add del">
          <ac:chgData name="Dagmar Pichová" userId="6b421d55-5fbb-4b8c-8249-2efc70f53626" providerId="ADAL" clId="{6B3419A4-7805-40FC-987C-6F095D8EBBF8}" dt="2022-04-25T09:55:50.949" v="1702" actId="26606"/>
          <ac:spMkLst>
            <pc:docMk/>
            <pc:sldMk cId="1400878061" sldId="344"/>
            <ac:spMk id="72" creationId="{FB403EBD-907E-4D59-98D4-A72CD1063C62}"/>
          </ac:spMkLst>
        </pc:spChg>
        <pc:spChg chg="add del">
          <ac:chgData name="Dagmar Pichová" userId="6b421d55-5fbb-4b8c-8249-2efc70f53626" providerId="ADAL" clId="{6B3419A4-7805-40FC-987C-6F095D8EBBF8}" dt="2022-04-25T09:53:54.794" v="1685" actId="26606"/>
          <ac:spMkLst>
            <pc:docMk/>
            <pc:sldMk cId="1400878061" sldId="344"/>
            <ac:spMk id="74" creationId="{1660E788-AFA9-4A1B-9991-6AA74632A15B}"/>
          </ac:spMkLst>
        </pc:spChg>
        <pc:spChg chg="add del">
          <ac:chgData name="Dagmar Pichová" userId="6b421d55-5fbb-4b8c-8249-2efc70f53626" providerId="ADAL" clId="{6B3419A4-7805-40FC-987C-6F095D8EBBF8}" dt="2022-04-25T09:53:54.794" v="1685" actId="26606"/>
          <ac:spMkLst>
            <pc:docMk/>
            <pc:sldMk cId="1400878061" sldId="344"/>
            <ac:spMk id="76" creationId="{867D4867-5BA7-4462-B2F6-A23F4A622AA7}"/>
          </ac:spMkLst>
        </pc:spChg>
        <pc:spChg chg="mod">
          <ac:chgData name="Dagmar Pichová" userId="6b421d55-5fbb-4b8c-8249-2efc70f53626" providerId="ADAL" clId="{6B3419A4-7805-40FC-987C-6F095D8EBBF8}" dt="2022-04-25T09:55:50.949" v="1702" actId="26606"/>
          <ac:spMkLst>
            <pc:docMk/>
            <pc:sldMk cId="1400878061" sldId="344"/>
            <ac:spMk id="4098" creationId="{00000000-0000-0000-0000-000000000000}"/>
          </ac:spMkLst>
        </pc:spChg>
        <pc:spChg chg="mod ord">
          <ac:chgData name="Dagmar Pichová" userId="6b421d55-5fbb-4b8c-8249-2efc70f53626" providerId="ADAL" clId="{6B3419A4-7805-40FC-987C-6F095D8EBBF8}" dt="2022-04-25T09:55:50.949" v="1702" actId="26606"/>
          <ac:spMkLst>
            <pc:docMk/>
            <pc:sldMk cId="1400878061" sldId="344"/>
            <ac:spMk id="4099" creationId="{00000000-0000-0000-0000-000000000000}"/>
          </ac:spMkLst>
        </pc:spChg>
        <pc:spChg chg="add del">
          <ac:chgData name="Dagmar Pichová" userId="6b421d55-5fbb-4b8c-8249-2efc70f53626" providerId="ADAL" clId="{6B3419A4-7805-40FC-987C-6F095D8EBBF8}" dt="2022-04-25T09:54:13.607" v="1693" actId="26606"/>
          <ac:spMkLst>
            <pc:docMk/>
            <pc:sldMk cId="1400878061" sldId="344"/>
            <ac:spMk id="4101" creationId="{930BC020-BDBF-49EB-9898-BAB5BF559317}"/>
          </ac:spMkLst>
        </pc:spChg>
        <pc:spChg chg="add del">
          <ac:chgData name="Dagmar Pichová" userId="6b421d55-5fbb-4b8c-8249-2efc70f53626" providerId="ADAL" clId="{6B3419A4-7805-40FC-987C-6F095D8EBBF8}" dt="2022-04-25T09:54:13.607" v="1693" actId="26606"/>
          <ac:spMkLst>
            <pc:docMk/>
            <pc:sldMk cId="1400878061" sldId="344"/>
            <ac:spMk id="4102" creationId="{64950C64-5D81-40F1-9601-8BA0D63BAE74}"/>
          </ac:spMkLst>
        </pc:spChg>
        <pc:spChg chg="add">
          <ac:chgData name="Dagmar Pichová" userId="6b421d55-5fbb-4b8c-8249-2efc70f53626" providerId="ADAL" clId="{6B3419A4-7805-40FC-987C-6F095D8EBBF8}" dt="2022-04-25T09:55:50.949" v="1702" actId="26606"/>
          <ac:spMkLst>
            <pc:docMk/>
            <pc:sldMk cId="1400878061" sldId="344"/>
            <ac:spMk id="4103" creationId="{A99FE660-E3DF-47E7-962D-66C6F6CE0D81}"/>
          </ac:spMkLst>
        </pc:spChg>
        <pc:spChg chg="add">
          <ac:chgData name="Dagmar Pichová" userId="6b421d55-5fbb-4b8c-8249-2efc70f53626" providerId="ADAL" clId="{6B3419A4-7805-40FC-987C-6F095D8EBBF8}" dt="2022-04-25T09:55:50.949" v="1702" actId="26606"/>
          <ac:spMkLst>
            <pc:docMk/>
            <pc:sldMk cId="1400878061" sldId="344"/>
            <ac:spMk id="4104" creationId="{38C29FEE-8E8F-43D5-AD23-EB4060B4D943}"/>
          </ac:spMkLst>
        </pc:spChg>
        <pc:picChg chg="add del mod">
          <ac:chgData name="Dagmar Pichová" userId="6b421d55-5fbb-4b8c-8249-2efc70f53626" providerId="ADAL" clId="{6B3419A4-7805-40FC-987C-6F095D8EBBF8}" dt="2022-04-25T09:55:50.949" v="1702" actId="26606"/>
          <ac:picMkLst>
            <pc:docMk/>
            <pc:sldMk cId="1400878061" sldId="344"/>
            <ac:picMk id="2050" creationId="{4E3A1ADC-95BB-451E-A260-814493BA52C0}"/>
          </ac:picMkLst>
        </pc:picChg>
        <pc:picChg chg="add">
          <ac:chgData name="Dagmar Pichová" userId="6b421d55-5fbb-4b8c-8249-2efc70f53626" providerId="ADAL" clId="{6B3419A4-7805-40FC-987C-6F095D8EBBF8}" dt="2022-04-25T09:56:03.924" v="1703"/>
          <ac:picMkLst>
            <pc:docMk/>
            <pc:sldMk cId="1400878061" sldId="344"/>
            <ac:picMk id="2052" creationId="{DAE5D906-EBB0-45AD-A9DE-52B813C5073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1AEF0C-2D93-4898-9570-B784CCEB288A}" type="datetimeFigureOut">
              <a:rPr lang="cs-CZ" smtClean="0"/>
              <a:t>26.04.2022</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90CA63-A8EE-4152-852D-9E8938BB0EC3}" type="slidenum">
              <a:rPr lang="cs-CZ" smtClean="0"/>
              <a:t>‹#›</a:t>
            </a:fld>
            <a:endParaRPr lang="cs-CZ"/>
          </a:p>
        </p:txBody>
      </p:sp>
    </p:spTree>
    <p:extLst>
      <p:ext uri="{BB962C8B-B14F-4D97-AF65-F5344CB8AC3E}">
        <p14:creationId xmlns:p14="http://schemas.microsoft.com/office/powerpoint/2010/main" val="590291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102240" y="2386744"/>
            <a:ext cx="6939520" cy="1645920"/>
          </a:xfrm>
          <a:solidFill>
            <a:srgbClr val="FFFFFF"/>
          </a:solidFill>
          <a:ln w="38100">
            <a:solidFill>
              <a:srgbClr val="404040"/>
            </a:solidFill>
          </a:ln>
        </p:spPr>
        <p:txBody>
          <a:bodyPr lIns="274320" rIns="274320" anchor="ctr" anchorCtr="1">
            <a:normAutofit/>
          </a:bodyPr>
          <a:lstStyle>
            <a:lvl1pPr algn="ctr">
              <a:defRPr sz="35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5E6A3036-19C0-4AD3-AAD3-F3733DFDE970}" type="datetimeFigureOut">
              <a:rPr lang="cs-CZ" smtClean="0"/>
              <a:pPr/>
              <a:t>26.04.2022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DEDCCAD-9940-49D6-BD1B-0FF6920E5DE3}" type="slidenum">
              <a:rPr lang="cs-CZ" smtClean="0"/>
              <a:pPr/>
              <a:t>‹#›</a:t>
            </a:fld>
            <a:endParaRPr lang="cs-CZ"/>
          </a:p>
        </p:txBody>
      </p:sp>
    </p:spTree>
    <p:extLst>
      <p:ext uri="{BB962C8B-B14F-4D97-AF65-F5344CB8AC3E}">
        <p14:creationId xmlns:p14="http://schemas.microsoft.com/office/powerpoint/2010/main" val="153424860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E6A3036-19C0-4AD3-AAD3-F3733DFDE970}" type="datetimeFigureOut">
              <a:rPr lang="cs-CZ" smtClean="0"/>
              <a:pPr/>
              <a:t>26.04.2022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DEDCCAD-9940-49D6-BD1B-0FF6920E5DE3}" type="slidenum">
              <a:rPr lang="cs-CZ" smtClean="0"/>
              <a:pPr/>
              <a:t>‹#›</a:t>
            </a:fld>
            <a:endParaRPr lang="cs-CZ"/>
          </a:p>
        </p:txBody>
      </p:sp>
    </p:spTree>
    <p:extLst>
      <p:ext uri="{BB962C8B-B14F-4D97-AF65-F5344CB8AC3E}">
        <p14:creationId xmlns:p14="http://schemas.microsoft.com/office/powerpoint/2010/main" val="192163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E6A3036-19C0-4AD3-AAD3-F3733DFDE970}" type="datetimeFigureOut">
              <a:rPr lang="cs-CZ" smtClean="0"/>
              <a:pPr/>
              <a:t>26.04.2022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DEDCCAD-9940-49D6-BD1B-0FF6920E5DE3}" type="slidenum">
              <a:rPr lang="cs-CZ" smtClean="0"/>
              <a:pPr/>
              <a:t>‹#›</a:t>
            </a:fld>
            <a:endParaRPr lang="cs-CZ"/>
          </a:p>
        </p:txBody>
      </p:sp>
    </p:spTree>
    <p:extLst>
      <p:ext uri="{BB962C8B-B14F-4D97-AF65-F5344CB8AC3E}">
        <p14:creationId xmlns:p14="http://schemas.microsoft.com/office/powerpoint/2010/main" val="1180586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E6A3036-19C0-4AD3-AAD3-F3733DFDE970}" type="datetimeFigureOut">
              <a:rPr lang="cs-CZ" smtClean="0"/>
              <a:pPr/>
              <a:t>26.04.2022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DEDCCAD-9940-49D6-BD1B-0FF6920E5DE3}" type="slidenum">
              <a:rPr lang="cs-CZ" smtClean="0"/>
              <a:pPr/>
              <a:t>‹#›</a:t>
            </a:fld>
            <a:endParaRPr lang="cs-CZ"/>
          </a:p>
        </p:txBody>
      </p:sp>
    </p:spTree>
    <p:extLst>
      <p:ext uri="{BB962C8B-B14F-4D97-AF65-F5344CB8AC3E}">
        <p14:creationId xmlns:p14="http://schemas.microsoft.com/office/powerpoint/2010/main" val="2538940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106424" y="2386744"/>
            <a:ext cx="6940296" cy="1645920"/>
          </a:xfrm>
          <a:solidFill>
            <a:srgbClr val="FFFFFF"/>
          </a:solidFill>
          <a:ln w="38100">
            <a:solidFill>
              <a:srgbClr val="404040"/>
            </a:solidFill>
          </a:ln>
        </p:spPr>
        <p:txBody>
          <a:bodyPr lIns="274320" rIns="274320" anchor="ctr" anchorCtr="1">
            <a:normAutofit/>
          </a:bodyPr>
          <a:lstStyle>
            <a:lvl1pPr>
              <a:defRPr sz="35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7" name="Date Placeholder 6"/>
          <p:cNvSpPr>
            <a:spLocks noGrp="1"/>
          </p:cNvSpPr>
          <p:nvPr>
            <p:ph type="dt" sz="half" idx="10"/>
          </p:nvPr>
        </p:nvSpPr>
        <p:spPr/>
        <p:txBody>
          <a:bodyPr/>
          <a:lstStyle/>
          <a:p>
            <a:fld id="{5E6A3036-19C0-4AD3-AAD3-F3733DFDE970}" type="datetimeFigureOut">
              <a:rPr lang="cs-CZ" smtClean="0"/>
              <a:pPr/>
              <a:t>26.04.2022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DEDCCAD-9940-49D6-BD1B-0FF6920E5DE3}" type="slidenum">
              <a:rPr lang="cs-CZ" smtClean="0"/>
              <a:pPr/>
              <a:t>‹#›</a:t>
            </a:fld>
            <a:endParaRPr lang="cs-CZ"/>
          </a:p>
        </p:txBody>
      </p:sp>
    </p:spTree>
    <p:extLst>
      <p:ext uri="{BB962C8B-B14F-4D97-AF65-F5344CB8AC3E}">
        <p14:creationId xmlns:p14="http://schemas.microsoft.com/office/powerpoint/2010/main" val="245381076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5E6A3036-19C0-4AD3-AAD3-F3733DFDE970}" type="datetimeFigureOut">
              <a:rPr lang="cs-CZ" smtClean="0"/>
              <a:pPr/>
              <a:t>26.04.2022</a:t>
            </a:fld>
            <a:endParaRPr lang="cs-CZ"/>
          </a:p>
        </p:txBody>
      </p:sp>
      <p:sp>
        <p:nvSpPr>
          <p:cNvPr id="9" name="Footer Placeholder 8"/>
          <p:cNvSpPr>
            <a:spLocks noGrp="1"/>
          </p:cNvSpPr>
          <p:nvPr>
            <p:ph type="ftr" sz="quarter" idx="11"/>
          </p:nvPr>
        </p:nvSpPr>
        <p:spPr/>
        <p:txBody>
          <a:bodyPr/>
          <a:lstStyle/>
          <a:p>
            <a:endParaRPr lang="cs-CZ"/>
          </a:p>
        </p:txBody>
      </p:sp>
      <p:sp>
        <p:nvSpPr>
          <p:cNvPr id="10" name="Slide Number Placeholder 9"/>
          <p:cNvSpPr>
            <a:spLocks noGrp="1"/>
          </p:cNvSpPr>
          <p:nvPr>
            <p:ph type="sldNum" sz="quarter" idx="12"/>
          </p:nvPr>
        </p:nvSpPr>
        <p:spPr/>
        <p:txBody>
          <a:bodyPr/>
          <a:lstStyle/>
          <a:p>
            <a:fld id="{6DEDCCAD-9940-49D6-BD1B-0FF6920E5DE3}" type="slidenum">
              <a:rPr lang="cs-CZ" smtClean="0"/>
              <a:pPr/>
              <a:t>‹#›</a:t>
            </a:fld>
            <a:endParaRPr lang="cs-CZ"/>
          </a:p>
        </p:txBody>
      </p:sp>
    </p:spTree>
    <p:extLst>
      <p:ext uri="{BB962C8B-B14F-4D97-AF65-F5344CB8AC3E}">
        <p14:creationId xmlns:p14="http://schemas.microsoft.com/office/powerpoint/2010/main" val="2544597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02239" y="3143250"/>
            <a:ext cx="3288024" cy="259677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7" name="Date Placeholder 6"/>
          <p:cNvSpPr>
            <a:spLocks noGrp="1"/>
          </p:cNvSpPr>
          <p:nvPr>
            <p:ph type="dt" sz="half" idx="10"/>
          </p:nvPr>
        </p:nvSpPr>
        <p:spPr/>
        <p:txBody>
          <a:bodyPr/>
          <a:lstStyle/>
          <a:p>
            <a:fld id="{5E6A3036-19C0-4AD3-AAD3-F3733DFDE970}" type="datetimeFigureOut">
              <a:rPr lang="cs-CZ" smtClean="0"/>
              <a:pPr/>
              <a:t>26.04.2022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DEDCCAD-9940-49D6-BD1B-0FF6920E5DE3}" type="slidenum">
              <a:rPr lang="cs-CZ" smtClean="0"/>
              <a:pPr/>
              <a:t>‹#›</a:t>
            </a:fld>
            <a:endParaRPr lang="cs-CZ"/>
          </a:p>
        </p:txBody>
      </p:sp>
      <p:sp>
        <p:nvSpPr>
          <p:cNvPr id="10" name="Title 9"/>
          <p:cNvSpPr>
            <a:spLocks noGrp="1"/>
          </p:cNvSpPr>
          <p:nvPr>
            <p:ph type="title"/>
          </p:nvPr>
        </p:nvSpPr>
        <p:spPr/>
        <p:txBody>
          <a:bodyPr/>
          <a:lstStyle/>
          <a:p>
            <a:r>
              <a:rPr lang="cs-CZ"/>
              <a:t>Kliknutím lze upravit styl.</a:t>
            </a:r>
            <a:endParaRPr lang="en-US" dirty="0"/>
          </a:p>
        </p:txBody>
      </p:sp>
    </p:spTree>
    <p:extLst>
      <p:ext uri="{BB962C8B-B14F-4D97-AF65-F5344CB8AC3E}">
        <p14:creationId xmlns:p14="http://schemas.microsoft.com/office/powerpoint/2010/main" val="3973416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5E6A3036-19C0-4AD3-AAD3-F3733DFDE970}" type="datetimeFigureOut">
              <a:rPr lang="cs-CZ" smtClean="0"/>
              <a:pPr/>
              <a:t>26.04.2022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DEDCCAD-9940-49D6-BD1B-0FF6920E5DE3}" type="slidenum">
              <a:rPr lang="cs-CZ" smtClean="0"/>
              <a:pPr/>
              <a:t>‹#›</a:t>
            </a:fld>
            <a:endParaRPr lang="cs-CZ"/>
          </a:p>
        </p:txBody>
      </p:sp>
    </p:spTree>
    <p:extLst>
      <p:ext uri="{BB962C8B-B14F-4D97-AF65-F5344CB8AC3E}">
        <p14:creationId xmlns:p14="http://schemas.microsoft.com/office/powerpoint/2010/main" val="373341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6A3036-19C0-4AD3-AAD3-F3733DFDE970}" type="datetimeFigureOut">
              <a:rPr lang="cs-CZ" smtClean="0"/>
              <a:pPr/>
              <a:t>26.04.2022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DEDCCAD-9940-49D6-BD1B-0FF6920E5DE3}" type="slidenum">
              <a:rPr lang="cs-CZ" smtClean="0"/>
              <a:pPr/>
              <a:t>‹#›</a:t>
            </a:fld>
            <a:endParaRPr lang="cs-CZ"/>
          </a:p>
        </p:txBody>
      </p:sp>
    </p:spTree>
    <p:extLst>
      <p:ext uri="{BB962C8B-B14F-4D97-AF65-F5344CB8AC3E}">
        <p14:creationId xmlns:p14="http://schemas.microsoft.com/office/powerpoint/2010/main" val="130005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703" y="2243829"/>
            <a:ext cx="3290594" cy="1141497"/>
          </a:xfrm>
          <a:solidFill>
            <a:srgbClr val="FFFFFF"/>
          </a:solidFill>
          <a:ln>
            <a:solidFill>
              <a:srgbClr val="404040"/>
            </a:solidFill>
          </a:ln>
        </p:spPr>
        <p:txBody>
          <a:bodyPr anchor="ctr" anchorCtr="1">
            <a:normAutofit/>
          </a:bodyPr>
          <a:lstStyle>
            <a:lvl1pPr>
              <a:defRPr sz="21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62965" y="3549918"/>
            <a:ext cx="284607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9" name="Date Placeholder 8"/>
          <p:cNvSpPr>
            <a:spLocks noGrp="1"/>
          </p:cNvSpPr>
          <p:nvPr>
            <p:ph type="dt" sz="half" idx="10"/>
          </p:nvPr>
        </p:nvSpPr>
        <p:spPr/>
        <p:txBody>
          <a:bodyPr/>
          <a:lstStyle/>
          <a:p>
            <a:fld id="{5E6A3036-19C0-4AD3-AAD3-F3733DFDE970}" type="datetimeFigureOut">
              <a:rPr lang="cs-CZ" smtClean="0"/>
              <a:pPr/>
              <a:t>26.04.2022</a:t>
            </a:fld>
            <a:endParaRPr lang="cs-CZ"/>
          </a:p>
        </p:txBody>
      </p:sp>
      <p:sp>
        <p:nvSpPr>
          <p:cNvPr id="10" name="Footer Placeholder 9"/>
          <p:cNvSpPr>
            <a:spLocks noGrp="1"/>
          </p:cNvSpPr>
          <p:nvPr>
            <p:ph type="ftr" sz="quarter" idx="11"/>
          </p:nvPr>
        </p:nvSpPr>
        <p:spPr>
          <a:xfrm>
            <a:off x="640703" y="6236208"/>
            <a:ext cx="3806398" cy="320040"/>
          </a:xfrm>
        </p:spPr>
        <p:txBody>
          <a:bodyPr>
            <a:normAutofit/>
          </a:bodyPr>
          <a:lstStyle>
            <a:lvl1pPr>
              <a:defRPr>
                <a:solidFill>
                  <a:srgbClr val="FFFFFF">
                    <a:alpha val="70000"/>
                  </a:srgbClr>
                </a:solidFill>
              </a:defRPr>
            </a:lvl1pPr>
          </a:lstStyle>
          <a:p>
            <a:endParaRPr lang="cs-CZ"/>
          </a:p>
        </p:txBody>
      </p:sp>
      <p:sp>
        <p:nvSpPr>
          <p:cNvPr id="11" name="Slide Number Placeholder 10"/>
          <p:cNvSpPr>
            <a:spLocks noGrp="1"/>
          </p:cNvSpPr>
          <p:nvPr>
            <p:ph type="sldNum" sz="quarter" idx="12"/>
          </p:nvPr>
        </p:nvSpPr>
        <p:spPr/>
        <p:txBody>
          <a:bodyPr/>
          <a:lstStyle/>
          <a:p>
            <a:fld id="{6DEDCCAD-9940-49D6-BD1B-0FF6920E5DE3}" type="slidenum">
              <a:rPr lang="cs-CZ" smtClean="0"/>
              <a:pPr/>
              <a:t>‹#›</a:t>
            </a:fld>
            <a:endParaRPr lang="cs-CZ"/>
          </a:p>
        </p:txBody>
      </p:sp>
    </p:spTree>
    <p:extLst>
      <p:ext uri="{BB962C8B-B14F-4D97-AF65-F5344CB8AC3E}">
        <p14:creationId xmlns:p14="http://schemas.microsoft.com/office/powerpoint/2010/main" val="1592533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1" y="0"/>
            <a:ext cx="4571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080" y="2243828"/>
            <a:ext cx="3291840" cy="1143000"/>
          </a:xfrm>
          <a:solidFill>
            <a:srgbClr val="FFFFFF"/>
          </a:solidFill>
          <a:ln>
            <a:solidFill>
              <a:srgbClr val="262626"/>
            </a:solidFill>
          </a:ln>
        </p:spPr>
        <p:txBody>
          <a:bodyPr anchor="ctr" anchorCtr="1">
            <a:noAutofit/>
          </a:bodyPr>
          <a:lstStyle>
            <a:lvl1pPr>
              <a:defRPr sz="21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4572000" y="-42172"/>
            <a:ext cx="4576573"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2965" y="3549919"/>
            <a:ext cx="284607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5E6A3036-19C0-4AD3-AAD3-F3733DFDE970}" type="datetimeFigureOut">
              <a:rPr lang="cs-CZ" smtClean="0"/>
              <a:pPr/>
              <a:t>26.04.2022</a:t>
            </a:fld>
            <a:endParaRPr lang="cs-CZ"/>
          </a:p>
        </p:txBody>
      </p:sp>
      <p:sp>
        <p:nvSpPr>
          <p:cNvPr id="9" name="Footer Placeholder 8"/>
          <p:cNvSpPr>
            <a:spLocks noGrp="1"/>
          </p:cNvSpPr>
          <p:nvPr>
            <p:ph type="ftr" sz="quarter" idx="11"/>
          </p:nvPr>
        </p:nvSpPr>
        <p:spPr>
          <a:xfrm>
            <a:off x="640080" y="6236208"/>
            <a:ext cx="3803904" cy="320040"/>
          </a:xfrm>
        </p:spPr>
        <p:txBody>
          <a:bodyPr>
            <a:normAutofit/>
          </a:bodyPr>
          <a:lstStyle>
            <a:lvl1pPr>
              <a:defRPr>
                <a:solidFill>
                  <a:srgbClr val="FFFFFF">
                    <a:alpha val="70000"/>
                  </a:srgbClr>
                </a:solidFill>
              </a:defRPr>
            </a:lvl1pPr>
          </a:lstStyle>
          <a:p>
            <a:endParaRPr lang="cs-CZ"/>
          </a:p>
        </p:txBody>
      </p:sp>
      <p:sp>
        <p:nvSpPr>
          <p:cNvPr id="10" name="Slide Number Placeholder 9"/>
          <p:cNvSpPr>
            <a:spLocks noGrp="1"/>
          </p:cNvSpPr>
          <p:nvPr>
            <p:ph type="sldNum" sz="quarter" idx="12"/>
          </p:nvPr>
        </p:nvSpPr>
        <p:spPr/>
        <p:txBody>
          <a:bodyPr/>
          <a:lstStyle/>
          <a:p>
            <a:fld id="{6DEDCCAD-9940-49D6-BD1B-0FF6920E5DE3}" type="slidenum">
              <a:rPr lang="cs-CZ" smtClean="0"/>
              <a:pPr/>
              <a:t>‹#›</a:t>
            </a:fld>
            <a:endParaRPr lang="cs-CZ"/>
          </a:p>
        </p:txBody>
      </p:sp>
    </p:spTree>
    <p:extLst>
      <p:ext uri="{BB962C8B-B14F-4D97-AF65-F5344CB8AC3E}">
        <p14:creationId xmlns:p14="http://schemas.microsoft.com/office/powerpoint/2010/main" val="2550813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5978943" y="6238816"/>
            <a:ext cx="2065310" cy="323968"/>
          </a:xfrm>
          <a:prstGeom prst="rect">
            <a:avLst/>
          </a:prstGeom>
        </p:spPr>
        <p:txBody>
          <a:bodyPr vert="horz" lIns="91440" tIns="45720" rIns="91440" bIns="45720" rtlCol="0" anchor="ctr"/>
          <a:lstStyle>
            <a:lvl1pPr algn="r">
              <a:defRPr sz="1000">
                <a:solidFill>
                  <a:schemeClr val="tx1">
                    <a:alpha val="70000"/>
                  </a:schemeClr>
                </a:solidFill>
              </a:defRPr>
            </a:lvl1pPr>
          </a:lstStyle>
          <a:p>
            <a:fld id="{5E6A3036-19C0-4AD3-AAD3-F3733DFDE970}" type="datetimeFigureOut">
              <a:rPr lang="cs-CZ" smtClean="0"/>
              <a:pPr/>
              <a:t>26.04.2022</a:t>
            </a:fld>
            <a:endParaRPr lang="cs-CZ"/>
          </a:p>
        </p:txBody>
      </p:sp>
      <p:sp>
        <p:nvSpPr>
          <p:cNvPr id="5" name="Footer Placeholder 4"/>
          <p:cNvSpPr>
            <a:spLocks noGrp="1"/>
          </p:cNvSpPr>
          <p:nvPr>
            <p:ph type="ftr" sz="quarter" idx="3"/>
          </p:nvPr>
        </p:nvSpPr>
        <p:spPr>
          <a:xfrm>
            <a:off x="1102239" y="6236208"/>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endParaRPr lang="cs-CZ"/>
          </a:p>
        </p:txBody>
      </p:sp>
      <p:sp>
        <p:nvSpPr>
          <p:cNvPr id="6" name="Slide Number Placeholder 5"/>
          <p:cNvSpPr>
            <a:spLocks noGrp="1"/>
          </p:cNvSpPr>
          <p:nvPr>
            <p:ph type="sldNum" sz="quarter" idx="4"/>
          </p:nvPr>
        </p:nvSpPr>
        <p:spPr>
          <a:xfrm>
            <a:off x="824011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6DEDCCAD-9940-49D6-BD1B-0FF6920E5DE3}" type="slidenum">
              <a:rPr lang="cs-CZ" smtClean="0"/>
              <a:pPr/>
              <a:t>‹#›</a:t>
            </a:fld>
            <a:endParaRPr lang="cs-CZ"/>
          </a:p>
        </p:txBody>
      </p:sp>
    </p:spTree>
    <p:extLst>
      <p:ext uri="{BB962C8B-B14F-4D97-AF65-F5344CB8AC3E}">
        <p14:creationId xmlns:p14="http://schemas.microsoft.com/office/powerpoint/2010/main" val="55152034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rationaleonline.co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argumentace.blogspot.com/2012/11/okamura-strasak-komunismu.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UnpVkiRjMWA&amp;t=17s" TargetMode="External"/><Relationship Id="rId2" Type="http://schemas.openxmlformats.org/officeDocument/2006/relationships/hyperlink" Target="https://www.youtube.com/watch?v=hfil34ayaEU" TargetMode="External"/><Relationship Id="rId1" Type="http://schemas.openxmlformats.org/officeDocument/2006/relationships/slideLayout" Target="../slideLayouts/slideLayout2.xml"/><Relationship Id="rId5" Type="http://schemas.openxmlformats.org/officeDocument/2006/relationships/hyperlink" Target="https://www.youtube.com/watch?v=t5arWm6Jx50&amp;ab_channel=Katedralogikyametodol%C3%B3gievied" TargetMode="External"/><Relationship Id="rId4" Type="http://schemas.openxmlformats.org/officeDocument/2006/relationships/hyperlink" Target="https://www.youtube.com/watch?v=w2CxDu7jiyE&amp;ab_channel=TeachArgument"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argumentace.blogspot.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kBWv-zzGftk" TargetMode="External"/><Relationship Id="rId2" Type="http://schemas.openxmlformats.org/officeDocument/2006/relationships/hyperlink" Target="https://www.youtube.com/watch?v=y16p-1k81v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 name="Nadpis 3"/>
          <p:cNvSpPr>
            <a:spLocks noGrp="1"/>
          </p:cNvSpPr>
          <p:nvPr>
            <p:ph type="title"/>
          </p:nvPr>
        </p:nvSpPr>
        <p:spPr>
          <a:xfrm>
            <a:off x="3490720" y="838200"/>
            <a:ext cx="4744594" cy="4743008"/>
          </a:xfrm>
          <a:noFill/>
          <a:ln>
            <a:noFill/>
          </a:ln>
        </p:spPr>
        <p:txBody>
          <a:bodyPr vert="horz" lIns="274320" tIns="182880" rIns="274320" bIns="182880" rtlCol="0" anchor="ctr" anchorCtr="1">
            <a:normAutofit/>
          </a:bodyPr>
          <a:lstStyle/>
          <a:p>
            <a:pPr algn="l"/>
            <a:r>
              <a:rPr lang="cs-CZ" sz="3500" dirty="0">
                <a:solidFill>
                  <a:schemeClr val="tx1"/>
                </a:solidFill>
              </a:rPr>
              <a:t>Argumentac</a:t>
            </a:r>
            <a:r>
              <a:rPr lang="cs-CZ" sz="3500" kern="1200" cap="all" spc="200" baseline="0" dirty="0">
                <a:solidFill>
                  <a:schemeClr val="tx1"/>
                </a:solidFill>
                <a:latin typeface="+mj-lt"/>
                <a:ea typeface="+mj-ea"/>
                <a:cs typeface="+mj-cs"/>
              </a:rPr>
              <a:t>e</a:t>
            </a:r>
            <a:br>
              <a:rPr lang="cs-CZ" sz="3500" kern="1200" cap="all" spc="200" baseline="0" dirty="0">
                <a:solidFill>
                  <a:schemeClr val="tx1"/>
                </a:solidFill>
                <a:latin typeface="+mj-lt"/>
                <a:ea typeface="+mj-ea"/>
                <a:cs typeface="+mj-cs"/>
              </a:rPr>
            </a:br>
            <a:br>
              <a:rPr lang="cs-CZ" sz="3500" kern="1200" cap="all" spc="200" baseline="0" dirty="0">
                <a:solidFill>
                  <a:schemeClr val="tx1"/>
                </a:solidFill>
                <a:latin typeface="+mn-lt"/>
                <a:ea typeface="+mj-ea"/>
                <a:cs typeface="+mj-cs"/>
              </a:rPr>
            </a:br>
            <a:r>
              <a:rPr lang="cs-CZ" sz="2000" kern="1200" cap="all" spc="200" baseline="0" dirty="0">
                <a:solidFill>
                  <a:schemeClr val="tx1"/>
                </a:solidFill>
                <a:latin typeface="+mn-lt"/>
                <a:ea typeface="+mj-ea"/>
                <a:cs typeface="+mj-cs"/>
              </a:rPr>
              <a:t>Dagmar Pichová</a:t>
            </a:r>
            <a:br>
              <a:rPr lang="cs-CZ" sz="2000" kern="1200" cap="all" spc="200" baseline="0" dirty="0">
                <a:solidFill>
                  <a:schemeClr val="tx1"/>
                </a:solidFill>
                <a:latin typeface="+mn-lt"/>
                <a:ea typeface="+mj-ea"/>
                <a:cs typeface="+mj-cs"/>
              </a:rPr>
            </a:br>
            <a:r>
              <a:rPr lang="cs-CZ" sz="2000" kern="1200" cap="all" spc="200" baseline="0" dirty="0">
                <a:solidFill>
                  <a:schemeClr val="tx1"/>
                </a:solidFill>
                <a:latin typeface="+mn-lt"/>
                <a:ea typeface="+mj-ea"/>
                <a:cs typeface="+mj-cs"/>
              </a:rPr>
              <a:t>KF FF</a:t>
            </a:r>
            <a:br>
              <a:rPr lang="en-US" sz="3500" kern="1200" cap="all" spc="200" baseline="0" dirty="0">
                <a:solidFill>
                  <a:schemeClr val="tx1">
                    <a:lumMod val="65000"/>
                    <a:lumOff val="35000"/>
                  </a:schemeClr>
                </a:solidFill>
                <a:latin typeface="+mj-lt"/>
                <a:ea typeface="+mj-ea"/>
                <a:cs typeface="+mj-cs"/>
              </a:rPr>
            </a:br>
            <a:br>
              <a:rPr lang="en-US" sz="3500" kern="1200" cap="all" spc="200" baseline="0" dirty="0">
                <a:solidFill>
                  <a:schemeClr val="tx1">
                    <a:lumMod val="65000"/>
                    <a:lumOff val="35000"/>
                  </a:schemeClr>
                </a:solidFill>
                <a:latin typeface="+mj-lt"/>
                <a:ea typeface="+mj-ea"/>
                <a:cs typeface="+mj-cs"/>
              </a:rPr>
            </a:br>
            <a:endParaRPr lang="en-US" sz="3500" kern="1200" cap="all" spc="200" baseline="0" dirty="0">
              <a:solidFill>
                <a:schemeClr val="tx1">
                  <a:lumMod val="65000"/>
                  <a:lumOff val="35000"/>
                </a:schemeClr>
              </a:solidFill>
              <a:latin typeface="+mj-lt"/>
              <a:ea typeface="+mj-ea"/>
              <a:cs typeface="+mj-cs"/>
            </a:endParaRP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098" name="Nadpis 1"/>
          <p:cNvSpPr>
            <a:spLocks noGrp="1"/>
          </p:cNvSpPr>
          <p:nvPr>
            <p:ph type="title"/>
          </p:nvPr>
        </p:nvSpPr>
        <p:spPr>
          <a:xfrm>
            <a:off x="622335" y="2708804"/>
            <a:ext cx="2774103" cy="1440394"/>
          </a:xfrm>
          <a:noFill/>
          <a:ln>
            <a:solidFill>
              <a:schemeClr val="tx1"/>
            </a:solidFill>
          </a:ln>
        </p:spPr>
        <p:txBody>
          <a:bodyPr>
            <a:normAutofit/>
          </a:bodyPr>
          <a:lstStyle/>
          <a:p>
            <a:r>
              <a:rPr lang="cs-CZ" sz="2100" dirty="0">
                <a:solidFill>
                  <a:schemeClr val="tx1"/>
                </a:solidFill>
              </a:rPr>
              <a:t>Rekonstrukce argumentu</a:t>
            </a:r>
          </a:p>
        </p:txBody>
      </p:sp>
      <p:sp>
        <p:nvSpPr>
          <p:cNvPr id="72" name="Rectangle 71">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86295" y="-2"/>
            <a:ext cx="5157705"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9" name="Zástupný symbol pro obsah 2"/>
          <p:cNvSpPr>
            <a:spLocks noGrp="1"/>
          </p:cNvSpPr>
          <p:nvPr>
            <p:ph idx="1"/>
          </p:nvPr>
        </p:nvSpPr>
        <p:spPr>
          <a:xfrm>
            <a:off x="4536886" y="802638"/>
            <a:ext cx="4056522" cy="5252722"/>
          </a:xfrm>
        </p:spPr>
        <p:txBody>
          <a:bodyPr anchor="ctr">
            <a:normAutofit/>
          </a:bodyPr>
          <a:lstStyle/>
          <a:p>
            <a:pPr>
              <a:buNone/>
            </a:pPr>
            <a:endParaRPr lang="cs-CZ" b="1" dirty="0">
              <a:solidFill>
                <a:schemeClr val="bg1"/>
              </a:solidFill>
            </a:endParaRPr>
          </a:p>
          <a:p>
            <a:r>
              <a:rPr lang="cs-CZ" sz="1600" dirty="0">
                <a:solidFill>
                  <a:schemeClr val="bg1"/>
                </a:solidFill>
                <a:cs typeface="Calibri" pitchFamily="34" charset="0"/>
              </a:rPr>
              <a:t>Většina argumentů však obsahuje víc než dvě premisy, u kterých je obtížnější sledovat, jakým způsobem se k sobě mají. Hovoříme o složených argumentech a značnou část argumentační analýzy zabírá popis struktury takových argumentů. </a:t>
            </a:r>
          </a:p>
          <a:p>
            <a:r>
              <a:rPr lang="cs-CZ" sz="1600" dirty="0">
                <a:solidFill>
                  <a:schemeClr val="bg1"/>
                </a:solidFill>
                <a:cs typeface="Calibri" pitchFamily="34" charset="0"/>
              </a:rPr>
              <a:t>Argumenty na sebe často navazují a tvoří sled. Tvrzení, které je v jednom argumentu použito jako premisa, se stává v dalším argumentu závěrem. Na podporu premis se používají </a:t>
            </a:r>
            <a:r>
              <a:rPr lang="cs-CZ" sz="1600" dirty="0" err="1">
                <a:solidFill>
                  <a:schemeClr val="bg1"/>
                </a:solidFill>
                <a:cs typeface="Calibri" pitchFamily="34" charset="0"/>
              </a:rPr>
              <a:t>podargumenty</a:t>
            </a:r>
            <a:r>
              <a:rPr lang="cs-CZ" sz="1600" dirty="0">
                <a:solidFill>
                  <a:schemeClr val="bg1"/>
                </a:solidFill>
                <a:cs typeface="Calibri" pitchFamily="34" charset="0"/>
              </a:rPr>
              <a:t>, ty jsou součástí většího argumentu.</a:t>
            </a:r>
          </a:p>
          <a:p>
            <a:endParaRPr lang="cs-CZ" sz="1600" dirty="0">
              <a:solidFill>
                <a:schemeClr val="bg1"/>
              </a:solidFill>
              <a:cs typeface="Calibri" pitchFamily="34" charset="0"/>
            </a:endParaRPr>
          </a:p>
          <a:p>
            <a:endParaRPr lang="cs-CZ" sz="1600" dirty="0">
              <a:solidFill>
                <a:schemeClr val="bg1"/>
              </a:solidFill>
              <a:cs typeface="Calibri" pitchFamily="34" charset="0"/>
            </a:endParaRPr>
          </a:p>
        </p:txBody>
      </p:sp>
    </p:spTree>
    <p:extLst>
      <p:ext uri="{BB962C8B-B14F-4D97-AF65-F5344CB8AC3E}">
        <p14:creationId xmlns:p14="http://schemas.microsoft.com/office/powerpoint/2010/main" val="3472738339"/>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098" name="Nadpis 1"/>
          <p:cNvSpPr>
            <a:spLocks noGrp="1"/>
          </p:cNvSpPr>
          <p:nvPr>
            <p:ph type="title"/>
          </p:nvPr>
        </p:nvSpPr>
        <p:spPr>
          <a:xfrm>
            <a:off x="622335" y="2708804"/>
            <a:ext cx="2774103" cy="1440394"/>
          </a:xfrm>
          <a:noFill/>
          <a:ln>
            <a:solidFill>
              <a:schemeClr val="tx1"/>
            </a:solidFill>
          </a:ln>
        </p:spPr>
        <p:txBody>
          <a:bodyPr>
            <a:normAutofit/>
          </a:bodyPr>
          <a:lstStyle/>
          <a:p>
            <a:r>
              <a:rPr lang="cs-CZ" sz="2100" dirty="0">
                <a:solidFill>
                  <a:schemeClr val="tx1"/>
                </a:solidFill>
              </a:rPr>
              <a:t>Rekonstrukce argumentu</a:t>
            </a:r>
          </a:p>
        </p:txBody>
      </p:sp>
      <p:sp>
        <p:nvSpPr>
          <p:cNvPr id="72" name="Rectangle 71">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86295" y="-2"/>
            <a:ext cx="5157705"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9" name="Zástupný symbol pro obsah 2"/>
          <p:cNvSpPr>
            <a:spLocks noGrp="1"/>
          </p:cNvSpPr>
          <p:nvPr>
            <p:ph idx="1"/>
          </p:nvPr>
        </p:nvSpPr>
        <p:spPr>
          <a:xfrm>
            <a:off x="4536886" y="802638"/>
            <a:ext cx="4056522" cy="5252722"/>
          </a:xfrm>
        </p:spPr>
        <p:txBody>
          <a:bodyPr anchor="ctr">
            <a:normAutofit/>
          </a:bodyPr>
          <a:lstStyle/>
          <a:p>
            <a:pPr>
              <a:buNone/>
            </a:pPr>
            <a:endParaRPr lang="cs-CZ" b="1" dirty="0">
              <a:solidFill>
                <a:schemeClr val="bg1"/>
              </a:solidFill>
            </a:endParaRPr>
          </a:p>
          <a:p>
            <a:pPr marL="0" indent="0">
              <a:buNone/>
            </a:pPr>
            <a:r>
              <a:rPr lang="cs-CZ" sz="1600" dirty="0">
                <a:solidFill>
                  <a:schemeClr val="bg1"/>
                </a:solidFill>
                <a:cs typeface="Calibri" pitchFamily="34" charset="0"/>
              </a:rPr>
              <a:t>Složený argument – příklad:</a:t>
            </a:r>
          </a:p>
          <a:p>
            <a:r>
              <a:rPr lang="cs-CZ" sz="1600" dirty="0">
                <a:solidFill>
                  <a:schemeClr val="bg1"/>
                </a:solidFill>
                <a:cs typeface="Calibri" pitchFamily="34" charset="0"/>
              </a:rPr>
              <a:t>„Obecný smysl života nelze poznat, protože každý život má jiný smysl, který mu dávají jednotlivé osoby. Člověk může dát smysl jen svému vlastnímu životu.“</a:t>
            </a:r>
          </a:p>
          <a:p>
            <a:r>
              <a:rPr lang="cs-CZ" sz="1600" dirty="0">
                <a:solidFill>
                  <a:schemeClr val="bg1"/>
                </a:solidFill>
                <a:cs typeface="Calibri" pitchFamily="34" charset="0"/>
              </a:rPr>
              <a:t>Druhé a třetí tvrzení jsou premisy, jak naznačuje spojka protože; první tvrzení je závěr. Rekonstrukce:</a:t>
            </a:r>
          </a:p>
          <a:p>
            <a:r>
              <a:rPr lang="cs-CZ" sz="1600" dirty="0">
                <a:solidFill>
                  <a:schemeClr val="bg1"/>
                </a:solidFill>
                <a:cs typeface="Calibri" pitchFamily="34" charset="0"/>
              </a:rPr>
              <a:t>1.	Člověk může dát smysl jen svému vlastnímu životu.</a:t>
            </a:r>
          </a:p>
          <a:p>
            <a:r>
              <a:rPr lang="cs-CZ" sz="1600" dirty="0">
                <a:solidFill>
                  <a:schemeClr val="bg1"/>
                </a:solidFill>
                <a:cs typeface="Calibri" pitchFamily="34" charset="0"/>
              </a:rPr>
              <a:t>2.	Tudíž každý život má jiný účel, který mu dávají jednotlivé osoby.</a:t>
            </a:r>
          </a:p>
          <a:p>
            <a:r>
              <a:rPr lang="cs-CZ" sz="1600" dirty="0">
                <a:solidFill>
                  <a:schemeClr val="bg1"/>
                </a:solidFill>
                <a:cs typeface="Calibri" pitchFamily="34" charset="0"/>
              </a:rPr>
              <a:t>3.	Tudíž účel života obecně nelze poznat.</a:t>
            </a:r>
          </a:p>
          <a:p>
            <a:endParaRPr lang="cs-CZ" sz="1600" dirty="0">
              <a:solidFill>
                <a:schemeClr val="bg1"/>
              </a:solidFill>
              <a:cs typeface="Calibri" pitchFamily="34" charset="0"/>
            </a:endParaRPr>
          </a:p>
          <a:p>
            <a:endParaRPr lang="cs-CZ" sz="1600" dirty="0">
              <a:solidFill>
                <a:schemeClr val="bg1"/>
              </a:solidFill>
              <a:cs typeface="Calibri" pitchFamily="34" charset="0"/>
            </a:endParaRPr>
          </a:p>
        </p:txBody>
      </p:sp>
    </p:spTree>
    <p:extLst>
      <p:ext uri="{BB962C8B-B14F-4D97-AF65-F5344CB8AC3E}">
        <p14:creationId xmlns:p14="http://schemas.microsoft.com/office/powerpoint/2010/main" val="1607863823"/>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4" name="Rectangle 83">
            <a:extLst>
              <a:ext uri="{FF2B5EF4-FFF2-40B4-BE49-F238E27FC236}">
                <a16:creationId xmlns:a16="http://schemas.microsoft.com/office/drawing/2014/main" id="{A99FE660-E3DF-47E7-962D-66C6F6CE0D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1096" y="964692"/>
            <a:ext cx="5164074"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a:extLst>
              <a:ext uri="{FF2B5EF4-FFF2-40B4-BE49-F238E27FC236}">
                <a16:creationId xmlns:a16="http://schemas.microsoft.com/office/drawing/2014/main" id="{38C29FEE-8E8F-43D5-AD23-EB4060B4D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3811" y="1128683"/>
            <a:ext cx="4918644" cy="46085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a:extLst>
              <a:ext uri="{FF2B5EF4-FFF2-40B4-BE49-F238E27FC236}">
                <a16:creationId xmlns:a16="http://schemas.microsoft.com/office/drawing/2014/main" id="{3822BF01-442F-4776-AF16-61A467D3DEB5}"/>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57983" y="2148639"/>
            <a:ext cx="4707849" cy="2585217"/>
          </a:xfrm>
          <a:prstGeom prst="rect">
            <a:avLst/>
          </a:prstGeom>
          <a:noFill/>
          <a:extLst>
            <a:ext uri="{909E8E84-426E-40DD-AFC4-6F175D3DCCD1}">
              <a14:hiddenFill xmlns:a14="http://schemas.microsoft.com/office/drawing/2010/main">
                <a:solidFill>
                  <a:srgbClr val="FFFFFF"/>
                </a:solidFill>
              </a14:hiddenFill>
            </a:ext>
          </a:extLst>
        </p:spPr>
      </p:pic>
      <p:sp>
        <p:nvSpPr>
          <p:cNvPr id="4099" name="Zástupný symbol pro obsah 2"/>
          <p:cNvSpPr>
            <a:spLocks noGrp="1"/>
          </p:cNvSpPr>
          <p:nvPr>
            <p:ph idx="1"/>
          </p:nvPr>
        </p:nvSpPr>
        <p:spPr>
          <a:xfrm>
            <a:off x="6233436" y="2638044"/>
            <a:ext cx="2297824" cy="3263206"/>
          </a:xfrm>
        </p:spPr>
        <p:txBody>
          <a:bodyPr>
            <a:normAutofit/>
          </a:bodyPr>
          <a:lstStyle/>
          <a:p>
            <a:pPr>
              <a:buNone/>
            </a:pPr>
            <a:endParaRPr lang="cs-CZ" b="1" dirty="0"/>
          </a:p>
          <a:p>
            <a:pPr marL="0" indent="0">
              <a:buNone/>
            </a:pPr>
            <a:r>
              <a:rPr lang="cs-CZ" dirty="0">
                <a:cs typeface="Calibri" pitchFamily="34" charset="0"/>
              </a:rPr>
              <a:t>Mapování argumentů:</a:t>
            </a:r>
          </a:p>
          <a:p>
            <a:pPr marL="0" indent="0">
              <a:buNone/>
            </a:pPr>
            <a:r>
              <a:rPr lang="cs-CZ" dirty="0">
                <a:cs typeface="Calibri" pitchFamily="34" charset="0"/>
                <a:hlinkClick r:id="rId3"/>
              </a:rPr>
              <a:t>https://www.rationaleonline.com/</a:t>
            </a:r>
            <a:endParaRPr lang="cs-CZ" dirty="0">
              <a:cs typeface="Calibri" pitchFamily="34" charset="0"/>
            </a:endParaRPr>
          </a:p>
          <a:p>
            <a:pPr marL="0" indent="0">
              <a:buNone/>
            </a:pPr>
            <a:r>
              <a:rPr lang="cs-CZ" dirty="0">
                <a:cs typeface="Calibri" pitchFamily="34" charset="0"/>
                <a:hlinkClick r:id="rId4"/>
              </a:rPr>
              <a:t>http://argumentace.blogspot.com/2012/11/okamura-strasak-komunismu.html</a:t>
            </a:r>
            <a:endParaRPr lang="cs-CZ" dirty="0">
              <a:cs typeface="Calibri" pitchFamily="34" charset="0"/>
            </a:endParaRPr>
          </a:p>
          <a:p>
            <a:pPr marL="0" indent="0">
              <a:buNone/>
            </a:pPr>
            <a:endParaRPr lang="cs-CZ" dirty="0">
              <a:cs typeface="Calibri" pitchFamily="34" charset="0"/>
            </a:endParaRPr>
          </a:p>
          <a:p>
            <a:endParaRPr lang="cs-CZ" dirty="0">
              <a:cs typeface="Calibri" pitchFamily="34" charset="0"/>
            </a:endParaRPr>
          </a:p>
        </p:txBody>
      </p:sp>
    </p:spTree>
    <p:extLst>
      <p:ext uri="{BB962C8B-B14F-4D97-AF65-F5344CB8AC3E}">
        <p14:creationId xmlns:p14="http://schemas.microsoft.com/office/powerpoint/2010/main" val="4086167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098" name="Nadpis 1"/>
          <p:cNvSpPr>
            <a:spLocks noGrp="1"/>
          </p:cNvSpPr>
          <p:nvPr>
            <p:ph type="title"/>
          </p:nvPr>
        </p:nvSpPr>
        <p:spPr>
          <a:xfrm>
            <a:off x="622335" y="2708804"/>
            <a:ext cx="2774103" cy="1440394"/>
          </a:xfrm>
          <a:noFill/>
          <a:ln>
            <a:solidFill>
              <a:schemeClr val="tx1"/>
            </a:solidFill>
          </a:ln>
        </p:spPr>
        <p:txBody>
          <a:bodyPr>
            <a:normAutofit/>
          </a:bodyPr>
          <a:lstStyle/>
          <a:p>
            <a:r>
              <a:rPr lang="cs-CZ" sz="2100" dirty="0">
                <a:solidFill>
                  <a:schemeClr val="tx1"/>
                </a:solidFill>
              </a:rPr>
              <a:t>Kritika argumentu</a:t>
            </a:r>
          </a:p>
        </p:txBody>
      </p:sp>
      <p:sp>
        <p:nvSpPr>
          <p:cNvPr id="72" name="Rectangle 71">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86295" y="-2"/>
            <a:ext cx="5157705"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9" name="Zástupný symbol pro obsah 2"/>
          <p:cNvSpPr>
            <a:spLocks noGrp="1"/>
          </p:cNvSpPr>
          <p:nvPr>
            <p:ph idx="1"/>
          </p:nvPr>
        </p:nvSpPr>
        <p:spPr>
          <a:xfrm>
            <a:off x="4536886" y="802638"/>
            <a:ext cx="4056522" cy="5252722"/>
          </a:xfrm>
        </p:spPr>
        <p:txBody>
          <a:bodyPr anchor="ctr">
            <a:normAutofit/>
          </a:bodyPr>
          <a:lstStyle/>
          <a:p>
            <a:pPr>
              <a:lnSpc>
                <a:spcPct val="90000"/>
              </a:lnSpc>
              <a:buNone/>
            </a:pPr>
            <a:endParaRPr lang="cs-CZ" sz="1500" b="1" dirty="0">
              <a:solidFill>
                <a:schemeClr val="bg1"/>
              </a:solidFill>
            </a:endParaRPr>
          </a:p>
          <a:p>
            <a:pPr marL="0" indent="0">
              <a:lnSpc>
                <a:spcPct val="90000"/>
              </a:lnSpc>
              <a:buNone/>
            </a:pPr>
            <a:r>
              <a:rPr lang="cs-CZ" sz="1600" dirty="0">
                <a:solidFill>
                  <a:schemeClr val="bg1"/>
                </a:solidFill>
                <a:cs typeface="Calibri" pitchFamily="34" charset="0"/>
              </a:rPr>
              <a:t>Kritika argumentu</a:t>
            </a:r>
          </a:p>
          <a:p>
            <a:pPr>
              <a:lnSpc>
                <a:spcPct val="90000"/>
              </a:lnSpc>
            </a:pPr>
            <a:r>
              <a:rPr lang="cs-CZ" sz="1600" dirty="0">
                <a:solidFill>
                  <a:schemeClr val="bg1"/>
                </a:solidFill>
                <a:cs typeface="Calibri" pitchFamily="34" charset="0"/>
              </a:rPr>
              <a:t>Útok: vyjádření nesouhlasu s argumentem. </a:t>
            </a:r>
          </a:p>
          <a:p>
            <a:pPr>
              <a:lnSpc>
                <a:spcPct val="90000"/>
              </a:lnSpc>
            </a:pPr>
            <a:r>
              <a:rPr lang="cs-CZ" sz="1600" dirty="0">
                <a:solidFill>
                  <a:schemeClr val="bg1"/>
                </a:solidFill>
                <a:cs typeface="Calibri" pitchFamily="34" charset="0"/>
              </a:rPr>
              <a:t>Napadení: předložení útočného argumentu.</a:t>
            </a:r>
          </a:p>
          <a:p>
            <a:pPr>
              <a:lnSpc>
                <a:spcPct val="90000"/>
              </a:lnSpc>
            </a:pPr>
            <a:r>
              <a:rPr lang="cs-CZ" sz="1600" dirty="0">
                <a:solidFill>
                  <a:schemeClr val="bg1"/>
                </a:solidFill>
                <a:cs typeface="Calibri" pitchFamily="34" charset="0"/>
              </a:rPr>
              <a:t>Vyvrácení: úspěšné napadení.</a:t>
            </a:r>
          </a:p>
        </p:txBody>
      </p:sp>
    </p:spTree>
    <p:extLst>
      <p:ext uri="{BB962C8B-B14F-4D97-AF65-F5344CB8AC3E}">
        <p14:creationId xmlns:p14="http://schemas.microsoft.com/office/powerpoint/2010/main" val="4227056037"/>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098" name="Nadpis 1"/>
          <p:cNvSpPr>
            <a:spLocks noGrp="1"/>
          </p:cNvSpPr>
          <p:nvPr>
            <p:ph type="title"/>
          </p:nvPr>
        </p:nvSpPr>
        <p:spPr>
          <a:xfrm>
            <a:off x="622335" y="2708804"/>
            <a:ext cx="2774103" cy="1440394"/>
          </a:xfrm>
          <a:noFill/>
          <a:ln>
            <a:solidFill>
              <a:schemeClr val="tx1"/>
            </a:solidFill>
          </a:ln>
        </p:spPr>
        <p:txBody>
          <a:bodyPr>
            <a:normAutofit/>
          </a:bodyPr>
          <a:lstStyle/>
          <a:p>
            <a:r>
              <a:rPr lang="cs-CZ" sz="2100" dirty="0">
                <a:solidFill>
                  <a:schemeClr val="tx1"/>
                </a:solidFill>
              </a:rPr>
              <a:t>Problémy v argumentaci</a:t>
            </a:r>
          </a:p>
        </p:txBody>
      </p:sp>
      <p:sp>
        <p:nvSpPr>
          <p:cNvPr id="72" name="Rectangle 71">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86295" y="-2"/>
            <a:ext cx="5157705"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9" name="Zástupný symbol pro obsah 2"/>
          <p:cNvSpPr>
            <a:spLocks noGrp="1"/>
          </p:cNvSpPr>
          <p:nvPr>
            <p:ph idx="1"/>
          </p:nvPr>
        </p:nvSpPr>
        <p:spPr>
          <a:xfrm>
            <a:off x="4536886" y="802638"/>
            <a:ext cx="4056522" cy="5252722"/>
          </a:xfrm>
        </p:spPr>
        <p:txBody>
          <a:bodyPr anchor="ctr">
            <a:normAutofit fontScale="77500" lnSpcReduction="20000"/>
          </a:bodyPr>
          <a:lstStyle/>
          <a:p>
            <a:pPr>
              <a:buNone/>
            </a:pPr>
            <a:endParaRPr lang="cs-CZ" b="1" dirty="0">
              <a:solidFill>
                <a:schemeClr val="bg1"/>
              </a:solidFill>
            </a:endParaRPr>
          </a:p>
          <a:p>
            <a:r>
              <a:rPr lang="cs-CZ" sz="1600" dirty="0" err="1">
                <a:solidFill>
                  <a:schemeClr val="bg1"/>
                </a:solidFill>
                <a:cs typeface="Calibri" pitchFamily="34" charset="0"/>
              </a:rPr>
              <a:t>Sociocentrismus</a:t>
            </a:r>
            <a:endParaRPr lang="cs-CZ" sz="1600" dirty="0">
              <a:solidFill>
                <a:schemeClr val="bg1"/>
              </a:solidFill>
              <a:cs typeface="Calibri" pitchFamily="34" charset="0"/>
            </a:endParaRPr>
          </a:p>
          <a:p>
            <a:r>
              <a:rPr lang="cs-CZ" sz="1600" dirty="0">
                <a:solidFill>
                  <a:schemeClr val="bg1"/>
                </a:solidFill>
                <a:cs typeface="Calibri" pitchFamily="34" charset="0"/>
              </a:rPr>
              <a:t>Jedná se o sklon vidět problémy výhradně z perspektivy skupiny nebo třídy, s níž se jedinec sám identifikuje a/nebo je identifikován (náboženství, kultura, národ, rasa), chápání vlastní skupiny jako nadřazené (společenské předsudky, davový instinkt).</a:t>
            </a:r>
          </a:p>
          <a:p>
            <a:r>
              <a:rPr lang="cs-CZ" sz="1600" dirty="0">
                <a:solidFill>
                  <a:schemeClr val="bg1"/>
                </a:solidFill>
                <a:cs typeface="Calibri" pitchFamily="34" charset="0"/>
              </a:rPr>
              <a:t>Egocentrismus</a:t>
            </a:r>
          </a:p>
          <a:p>
            <a:r>
              <a:rPr lang="cs-CZ" sz="1600" dirty="0">
                <a:solidFill>
                  <a:schemeClr val="bg1"/>
                </a:solidFill>
                <a:cs typeface="Calibri" pitchFamily="34" charset="0"/>
              </a:rPr>
              <a:t>Egocentrismus je výrazem sebestředného myšlení, při kterém jsou kritické standardy porušovány na základě názorů o vlastní osobě. Mezi dvě hlavní podoby egocentrismu patří myšlení sledující vlastní prospěch a myšlení založené na předsudcích o sobě samém.</a:t>
            </a:r>
          </a:p>
          <a:p>
            <a:r>
              <a:rPr lang="cs-CZ" sz="1600" dirty="0">
                <a:solidFill>
                  <a:schemeClr val="bg1"/>
                </a:solidFill>
                <a:cs typeface="Calibri" pitchFamily="34" charset="0"/>
              </a:rPr>
              <a:t>Toužebné přání</a:t>
            </a:r>
          </a:p>
          <a:p>
            <a:r>
              <a:rPr lang="cs-CZ" sz="1600" dirty="0">
                <a:solidFill>
                  <a:schemeClr val="bg1"/>
                </a:solidFill>
                <a:cs typeface="Calibri" pitchFamily="34" charset="0"/>
              </a:rPr>
              <a:t>Jde o situaci, kdy osoba věří, že něco je pravda nikoli proto, že by existovaly dobré důvody, nýbrž proto, že si přeje, aby to byla pravda. Kritická mysl je zde zaslepena nikoli vlivem předsudků, nýbrž vlivem osobního vztahu ke zkoumanému tématu. </a:t>
            </a:r>
          </a:p>
          <a:p>
            <a:r>
              <a:rPr lang="cs-CZ" sz="1600" dirty="0">
                <a:solidFill>
                  <a:schemeClr val="bg1"/>
                </a:solidFill>
                <a:cs typeface="Calibri" pitchFamily="34" charset="0"/>
              </a:rPr>
              <a:t>Relativistické myšlení</a:t>
            </a:r>
          </a:p>
          <a:p>
            <a:r>
              <a:rPr lang="cs-CZ" sz="1600" dirty="0">
                <a:solidFill>
                  <a:schemeClr val="bg1"/>
                </a:solidFill>
                <a:cs typeface="Calibri" pitchFamily="34" charset="0"/>
              </a:rPr>
              <a:t>Jde o předpoklad, že pravdivost či platnost tvrzení je jen věcí názoru. V okamžiku, kdy jedna ze stran vstupuje do diskuse s předpokladem, že názorový střet nemůže být vlivem relativismu rozřešen, jsou porušeny samotné základy kritické diskuse. Relativismus by měl být až výsledkem kritického zkoumání, nikoli výchozím nastavením. </a:t>
            </a:r>
          </a:p>
        </p:txBody>
      </p:sp>
    </p:spTree>
    <p:extLst>
      <p:ext uri="{BB962C8B-B14F-4D97-AF65-F5344CB8AC3E}">
        <p14:creationId xmlns:p14="http://schemas.microsoft.com/office/powerpoint/2010/main" val="3262795452"/>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098" name="Nadpis 1"/>
          <p:cNvSpPr>
            <a:spLocks noGrp="1"/>
          </p:cNvSpPr>
          <p:nvPr>
            <p:ph type="title"/>
          </p:nvPr>
        </p:nvSpPr>
        <p:spPr>
          <a:xfrm>
            <a:off x="622335" y="2708804"/>
            <a:ext cx="2774103" cy="1440394"/>
          </a:xfrm>
          <a:noFill/>
          <a:ln>
            <a:solidFill>
              <a:schemeClr val="tx1"/>
            </a:solidFill>
          </a:ln>
        </p:spPr>
        <p:txBody>
          <a:bodyPr>
            <a:normAutofit/>
          </a:bodyPr>
          <a:lstStyle/>
          <a:p>
            <a:r>
              <a:rPr lang="cs-CZ" sz="2100" dirty="0">
                <a:solidFill>
                  <a:schemeClr val="tx1"/>
                </a:solidFill>
              </a:rPr>
              <a:t>Argumentační fauly</a:t>
            </a:r>
          </a:p>
        </p:txBody>
      </p:sp>
      <p:sp>
        <p:nvSpPr>
          <p:cNvPr id="72" name="Rectangle 71">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86295" y="-2"/>
            <a:ext cx="5157705"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9" name="Zástupný symbol pro obsah 2"/>
          <p:cNvSpPr>
            <a:spLocks noGrp="1"/>
          </p:cNvSpPr>
          <p:nvPr>
            <p:ph idx="1"/>
          </p:nvPr>
        </p:nvSpPr>
        <p:spPr>
          <a:xfrm>
            <a:off x="4536886" y="802638"/>
            <a:ext cx="4056522" cy="5252722"/>
          </a:xfrm>
        </p:spPr>
        <p:txBody>
          <a:bodyPr anchor="ctr">
            <a:normAutofit fontScale="92500" lnSpcReduction="10000"/>
          </a:bodyPr>
          <a:lstStyle/>
          <a:p>
            <a:pPr>
              <a:buNone/>
            </a:pPr>
            <a:endParaRPr lang="cs-CZ" b="1" dirty="0">
              <a:solidFill>
                <a:schemeClr val="bg1"/>
              </a:solidFill>
            </a:endParaRPr>
          </a:p>
          <a:p>
            <a:r>
              <a:rPr lang="cs-CZ" sz="1600" dirty="0">
                <a:solidFill>
                  <a:schemeClr val="bg1"/>
                </a:solidFill>
                <a:cs typeface="Calibri" pitchFamily="34" charset="0"/>
              </a:rPr>
              <a:t>Argumentační faul (</a:t>
            </a:r>
            <a:r>
              <a:rPr lang="cs-CZ" sz="1600" i="1" dirty="0" err="1">
                <a:solidFill>
                  <a:schemeClr val="bg1"/>
                </a:solidFill>
                <a:cs typeface="Calibri" pitchFamily="34" charset="0"/>
              </a:rPr>
              <a:t>fallacy</a:t>
            </a:r>
            <a:r>
              <a:rPr lang="cs-CZ" sz="1600" dirty="0">
                <a:solidFill>
                  <a:schemeClr val="bg1"/>
                </a:solidFill>
                <a:cs typeface="Calibri" pitchFamily="34" charset="0"/>
              </a:rPr>
              <a:t>) je argument, který se zdá být platným, ale ve skutečnosti není. </a:t>
            </a:r>
          </a:p>
          <a:p>
            <a:pPr>
              <a:lnSpc>
                <a:spcPct val="90000"/>
              </a:lnSpc>
            </a:pPr>
            <a:r>
              <a:rPr lang="cs-CZ" sz="1600" dirty="0">
                <a:solidFill>
                  <a:schemeClr val="bg1"/>
                </a:solidFill>
                <a:cs typeface="Calibri" pitchFamily="34" charset="0"/>
              </a:rPr>
              <a:t>Viz infografika – vybrané argumentační fauly (Ad </a:t>
            </a:r>
            <a:r>
              <a:rPr lang="cs-CZ" sz="1600" dirty="0" err="1">
                <a:solidFill>
                  <a:schemeClr val="bg1"/>
                </a:solidFill>
                <a:cs typeface="Calibri" pitchFamily="34" charset="0"/>
              </a:rPr>
              <a:t>hominem</a:t>
            </a:r>
            <a:r>
              <a:rPr lang="cs-CZ" sz="1600" dirty="0">
                <a:solidFill>
                  <a:schemeClr val="bg1"/>
                </a:solidFill>
                <a:cs typeface="Calibri" pitchFamily="34" charset="0"/>
              </a:rPr>
              <a:t>, Společně, tedy proto, Kluzký svah, Figurína, Důraz na přírodu, Příhoda)</a:t>
            </a:r>
          </a:p>
          <a:p>
            <a:pPr marL="0" indent="0">
              <a:buNone/>
            </a:pPr>
            <a:r>
              <a:rPr lang="cs-CZ" sz="1600" dirty="0">
                <a:solidFill>
                  <a:schemeClr val="bg1"/>
                </a:solidFill>
                <a:cs typeface="Calibri" pitchFamily="34" charset="0"/>
              </a:rPr>
              <a:t>Figurína</a:t>
            </a:r>
          </a:p>
          <a:p>
            <a:pPr marL="0" indent="0">
              <a:buNone/>
            </a:pPr>
            <a:r>
              <a:rPr lang="cs-CZ" sz="1600" dirty="0">
                <a:solidFill>
                  <a:schemeClr val="bg1"/>
                </a:solidFill>
                <a:cs typeface="Calibri" pitchFamily="34" charset="0"/>
                <a:hlinkClick r:id="rId2"/>
              </a:rPr>
              <a:t>https://www.youtube.com/watch?v=hfil34ayaEU</a:t>
            </a:r>
            <a:endParaRPr lang="cs-CZ" sz="1600" dirty="0">
              <a:solidFill>
                <a:schemeClr val="bg1"/>
              </a:solidFill>
              <a:cs typeface="Calibri" pitchFamily="34" charset="0"/>
            </a:endParaRPr>
          </a:p>
          <a:p>
            <a:pPr marL="0" indent="0">
              <a:buNone/>
            </a:pPr>
            <a:r>
              <a:rPr lang="cs-CZ" sz="1600" dirty="0">
                <a:solidFill>
                  <a:schemeClr val="bg1"/>
                </a:solidFill>
                <a:cs typeface="Calibri" pitchFamily="34" charset="0"/>
              </a:rPr>
              <a:t>Andrej Babiš</a:t>
            </a:r>
            <a:endParaRPr lang="cs-CZ" sz="1600" dirty="0">
              <a:solidFill>
                <a:schemeClr val="bg1"/>
              </a:solidFill>
              <a:cs typeface="Calibri" pitchFamily="34" charset="0"/>
              <a:hlinkClick r:id="rId3"/>
            </a:endParaRPr>
          </a:p>
          <a:p>
            <a:pPr marL="0" indent="0">
              <a:buNone/>
            </a:pPr>
            <a:r>
              <a:rPr lang="cs-CZ" sz="1600" dirty="0">
                <a:solidFill>
                  <a:schemeClr val="bg1"/>
                </a:solidFill>
                <a:cs typeface="Calibri" pitchFamily="34" charset="0"/>
                <a:hlinkClick r:id="rId3"/>
              </a:rPr>
              <a:t>https://www.youtube.com/watch?v=UnpVkiRjMWA&amp;t=17s</a:t>
            </a:r>
            <a:r>
              <a:rPr lang="cs-CZ" sz="1600" dirty="0">
                <a:solidFill>
                  <a:schemeClr val="bg1"/>
                </a:solidFill>
                <a:cs typeface="Calibri" pitchFamily="34" charset="0"/>
              </a:rPr>
              <a:t> </a:t>
            </a:r>
          </a:p>
          <a:p>
            <a:pPr marL="0" indent="0">
              <a:buNone/>
            </a:pPr>
            <a:r>
              <a:rPr lang="en-US" sz="1600" dirty="0">
                <a:solidFill>
                  <a:schemeClr val="bg1"/>
                </a:solidFill>
                <a:cs typeface="Calibri" pitchFamily="34" charset="0"/>
              </a:rPr>
              <a:t>Analyzing Trump: 15 Logical Fallacies in 3 Minutes</a:t>
            </a:r>
            <a:endParaRPr lang="cs-CZ" sz="1600" dirty="0">
              <a:solidFill>
                <a:schemeClr val="bg1"/>
              </a:solidFill>
              <a:cs typeface="Calibri" pitchFamily="34" charset="0"/>
            </a:endParaRPr>
          </a:p>
          <a:p>
            <a:pPr marL="0" indent="0">
              <a:buNone/>
            </a:pPr>
            <a:r>
              <a:rPr lang="cs-CZ" sz="1600" dirty="0">
                <a:solidFill>
                  <a:schemeClr val="bg1"/>
                </a:solidFill>
                <a:cs typeface="Calibri" pitchFamily="34" charset="0"/>
                <a:hlinkClick r:id="rId4"/>
              </a:rPr>
              <a:t>https://www.youtube.com/watch?v=w2CxDu7jiyE&amp;ab_channel=TeachArgument</a:t>
            </a:r>
            <a:endParaRPr lang="cs-CZ" sz="1600" dirty="0">
              <a:solidFill>
                <a:schemeClr val="bg1"/>
              </a:solidFill>
              <a:cs typeface="Calibri" pitchFamily="34" charset="0"/>
            </a:endParaRPr>
          </a:p>
          <a:p>
            <a:pPr marL="0" indent="0">
              <a:buNone/>
            </a:pPr>
            <a:r>
              <a:rPr lang="cs-CZ" sz="1600" dirty="0">
                <a:solidFill>
                  <a:schemeClr val="bg1"/>
                </a:solidFill>
                <a:cs typeface="Calibri" pitchFamily="34" charset="0"/>
              </a:rPr>
              <a:t>Výuka kritického myšlení a argumentace</a:t>
            </a:r>
          </a:p>
          <a:p>
            <a:pPr marL="0" indent="0">
              <a:buNone/>
            </a:pPr>
            <a:r>
              <a:rPr lang="cs-CZ" sz="1600" dirty="0">
                <a:solidFill>
                  <a:schemeClr val="bg1"/>
                </a:solidFill>
                <a:cs typeface="Calibri" pitchFamily="34" charset="0"/>
                <a:hlinkClick r:id="rId5"/>
              </a:rPr>
              <a:t>https://www.youtube.com/watch?v=t5arWm6Jx50&amp;ab_channel=Katedralogikyametodol%C3%B3gievied</a:t>
            </a:r>
            <a:endParaRPr lang="cs-CZ" sz="1600" dirty="0">
              <a:solidFill>
                <a:schemeClr val="bg1"/>
              </a:solidFill>
              <a:cs typeface="Calibri" pitchFamily="34" charset="0"/>
            </a:endParaRPr>
          </a:p>
          <a:p>
            <a:pPr marL="0" indent="0">
              <a:buNone/>
            </a:pPr>
            <a:endParaRPr lang="cs-CZ" sz="1600" dirty="0">
              <a:solidFill>
                <a:schemeClr val="bg1"/>
              </a:solidFill>
              <a:cs typeface="Calibri" pitchFamily="34" charset="0"/>
            </a:endParaRPr>
          </a:p>
          <a:p>
            <a:pPr marL="0" indent="0">
              <a:buNone/>
            </a:pPr>
            <a:endParaRPr lang="cs-CZ" sz="1600" dirty="0">
              <a:solidFill>
                <a:schemeClr val="bg1"/>
              </a:solidFill>
              <a:cs typeface="Calibri" pitchFamily="34" charset="0"/>
            </a:endParaRPr>
          </a:p>
          <a:p>
            <a:endParaRPr lang="cs-CZ" sz="1200" dirty="0">
              <a:solidFill>
                <a:schemeClr val="bg1"/>
              </a:solidFill>
              <a:cs typeface="Calibri" pitchFamily="34" charset="0"/>
            </a:endParaRPr>
          </a:p>
        </p:txBody>
      </p:sp>
    </p:spTree>
    <p:extLst>
      <p:ext uri="{BB962C8B-B14F-4D97-AF65-F5344CB8AC3E}">
        <p14:creationId xmlns:p14="http://schemas.microsoft.com/office/powerpoint/2010/main" val="3266041726"/>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098" name="Nadpis 1"/>
          <p:cNvSpPr>
            <a:spLocks noGrp="1"/>
          </p:cNvSpPr>
          <p:nvPr>
            <p:ph type="title"/>
          </p:nvPr>
        </p:nvSpPr>
        <p:spPr>
          <a:xfrm>
            <a:off x="622335" y="2708804"/>
            <a:ext cx="2774103" cy="1440394"/>
          </a:xfrm>
          <a:noFill/>
          <a:ln>
            <a:solidFill>
              <a:schemeClr val="tx1"/>
            </a:solidFill>
          </a:ln>
        </p:spPr>
        <p:txBody>
          <a:bodyPr>
            <a:normAutofit/>
          </a:bodyPr>
          <a:lstStyle/>
          <a:p>
            <a:r>
              <a:rPr lang="cs-CZ" sz="2100" dirty="0">
                <a:solidFill>
                  <a:schemeClr val="tx1"/>
                </a:solidFill>
              </a:rPr>
              <a:t>Závěrečný přehled:</a:t>
            </a:r>
            <a:br>
              <a:rPr lang="cs-CZ" sz="2100" dirty="0">
                <a:solidFill>
                  <a:schemeClr val="tx1"/>
                </a:solidFill>
              </a:rPr>
            </a:br>
            <a:r>
              <a:rPr lang="cs-CZ" sz="2100" dirty="0">
                <a:solidFill>
                  <a:schemeClr val="tx1"/>
                </a:solidFill>
              </a:rPr>
              <a:t>Hlavní pojmy</a:t>
            </a:r>
          </a:p>
        </p:txBody>
      </p:sp>
      <p:sp>
        <p:nvSpPr>
          <p:cNvPr id="72" name="Rectangle 71">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86295" y="-2"/>
            <a:ext cx="5157705"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9" name="Zástupný symbol pro obsah 2"/>
          <p:cNvSpPr>
            <a:spLocks noGrp="1"/>
          </p:cNvSpPr>
          <p:nvPr>
            <p:ph idx="1"/>
          </p:nvPr>
        </p:nvSpPr>
        <p:spPr>
          <a:xfrm>
            <a:off x="4536886" y="802638"/>
            <a:ext cx="4056522" cy="5252722"/>
          </a:xfrm>
        </p:spPr>
        <p:txBody>
          <a:bodyPr anchor="ctr">
            <a:normAutofit fontScale="92500" lnSpcReduction="20000"/>
          </a:bodyPr>
          <a:lstStyle/>
          <a:p>
            <a:pPr>
              <a:lnSpc>
                <a:spcPct val="90000"/>
              </a:lnSpc>
              <a:buNone/>
            </a:pPr>
            <a:endParaRPr lang="cs-CZ" sz="1100" b="1" dirty="0">
              <a:solidFill>
                <a:schemeClr val="bg1"/>
              </a:solidFill>
            </a:endParaRPr>
          </a:p>
          <a:p>
            <a:pPr>
              <a:lnSpc>
                <a:spcPct val="90000"/>
              </a:lnSpc>
            </a:pPr>
            <a:endParaRPr lang="cs-CZ" sz="1600" dirty="0">
              <a:solidFill>
                <a:schemeClr val="bg1"/>
              </a:solidFill>
              <a:cs typeface="Calibri" pitchFamily="34" charset="0"/>
            </a:endParaRPr>
          </a:p>
          <a:p>
            <a:pPr>
              <a:lnSpc>
                <a:spcPct val="90000"/>
              </a:lnSpc>
            </a:pPr>
            <a:endParaRPr lang="cs-CZ" sz="1600" dirty="0">
              <a:solidFill>
                <a:schemeClr val="bg1"/>
              </a:solidFill>
              <a:cs typeface="Calibri" pitchFamily="34" charset="0"/>
            </a:endParaRPr>
          </a:p>
          <a:p>
            <a:pPr>
              <a:lnSpc>
                <a:spcPct val="90000"/>
              </a:lnSpc>
            </a:pPr>
            <a:r>
              <a:rPr lang="cs-CZ" sz="1600" dirty="0">
                <a:solidFill>
                  <a:schemeClr val="bg1"/>
                </a:solidFill>
                <a:cs typeface="Calibri" pitchFamily="34" charset="0"/>
              </a:rPr>
              <a:t>Teorie argumentace a kritické myšlení</a:t>
            </a:r>
          </a:p>
          <a:p>
            <a:pPr>
              <a:lnSpc>
                <a:spcPct val="90000"/>
              </a:lnSpc>
            </a:pPr>
            <a:r>
              <a:rPr lang="cs-CZ" sz="1600" dirty="0">
                <a:solidFill>
                  <a:schemeClr val="bg1"/>
                </a:solidFill>
                <a:cs typeface="Calibri" pitchFamily="34" charset="0"/>
              </a:rPr>
              <a:t>Co je argument?</a:t>
            </a:r>
          </a:p>
          <a:p>
            <a:pPr>
              <a:lnSpc>
                <a:spcPct val="90000"/>
              </a:lnSpc>
            </a:pPr>
            <a:r>
              <a:rPr lang="cs-CZ" sz="1600" dirty="0">
                <a:solidFill>
                  <a:schemeClr val="bg1"/>
                </a:solidFill>
                <a:cs typeface="Calibri" pitchFamily="34" charset="0"/>
              </a:rPr>
              <a:t>Struktura argumentu</a:t>
            </a:r>
          </a:p>
          <a:p>
            <a:pPr>
              <a:lnSpc>
                <a:spcPct val="90000"/>
              </a:lnSpc>
            </a:pPr>
            <a:r>
              <a:rPr lang="cs-CZ" sz="1600" dirty="0">
                <a:solidFill>
                  <a:schemeClr val="bg1"/>
                </a:solidFill>
                <a:cs typeface="Calibri" pitchFamily="34" charset="0"/>
              </a:rPr>
              <a:t>Indikátory premis a závěru</a:t>
            </a:r>
          </a:p>
          <a:p>
            <a:pPr>
              <a:lnSpc>
                <a:spcPct val="90000"/>
              </a:lnSpc>
            </a:pPr>
            <a:r>
              <a:rPr lang="cs-CZ" sz="1600" dirty="0">
                <a:solidFill>
                  <a:schemeClr val="bg1"/>
                </a:solidFill>
                <a:cs typeface="Calibri" pitchFamily="34" charset="0"/>
              </a:rPr>
              <a:t>Rekonstrukce argumentu</a:t>
            </a:r>
          </a:p>
          <a:p>
            <a:pPr>
              <a:lnSpc>
                <a:spcPct val="90000"/>
              </a:lnSpc>
            </a:pPr>
            <a:r>
              <a:rPr lang="cs-CZ" sz="1600" dirty="0">
                <a:solidFill>
                  <a:schemeClr val="bg1"/>
                </a:solidFill>
                <a:cs typeface="Calibri" pitchFamily="34" charset="0"/>
              </a:rPr>
              <a:t>Argumenty a </a:t>
            </a:r>
            <a:r>
              <a:rPr lang="cs-CZ" sz="1600" dirty="0" err="1">
                <a:solidFill>
                  <a:schemeClr val="bg1"/>
                </a:solidFill>
                <a:cs typeface="Calibri" pitchFamily="34" charset="0"/>
              </a:rPr>
              <a:t>podargumenty</a:t>
            </a:r>
            <a:endParaRPr lang="cs-CZ" sz="1600" dirty="0">
              <a:solidFill>
                <a:schemeClr val="bg1"/>
              </a:solidFill>
              <a:cs typeface="Calibri" pitchFamily="34" charset="0"/>
            </a:endParaRPr>
          </a:p>
          <a:p>
            <a:pPr>
              <a:lnSpc>
                <a:spcPct val="90000"/>
              </a:lnSpc>
            </a:pPr>
            <a:r>
              <a:rPr lang="cs-CZ" sz="1600" dirty="0">
                <a:solidFill>
                  <a:schemeClr val="bg1"/>
                </a:solidFill>
                <a:cs typeface="Calibri" pitchFamily="34" charset="0"/>
              </a:rPr>
              <a:t>Kritika argumentu</a:t>
            </a:r>
          </a:p>
          <a:p>
            <a:pPr>
              <a:lnSpc>
                <a:spcPct val="90000"/>
              </a:lnSpc>
            </a:pPr>
            <a:r>
              <a:rPr lang="cs-CZ" sz="1600" dirty="0">
                <a:solidFill>
                  <a:schemeClr val="bg1"/>
                </a:solidFill>
                <a:cs typeface="Calibri" pitchFamily="34" charset="0"/>
              </a:rPr>
              <a:t>Problémy v argumentaci</a:t>
            </a:r>
          </a:p>
          <a:p>
            <a:pPr>
              <a:lnSpc>
                <a:spcPct val="90000"/>
              </a:lnSpc>
            </a:pPr>
            <a:r>
              <a:rPr lang="cs-CZ" sz="1600" dirty="0">
                <a:solidFill>
                  <a:schemeClr val="bg1"/>
                </a:solidFill>
                <a:cs typeface="Calibri" pitchFamily="34" charset="0"/>
              </a:rPr>
              <a:t>Argumentační fauly</a:t>
            </a:r>
          </a:p>
          <a:p>
            <a:pPr>
              <a:lnSpc>
                <a:spcPct val="90000"/>
              </a:lnSpc>
            </a:pPr>
            <a:r>
              <a:rPr lang="cs-CZ" sz="1600" dirty="0">
                <a:solidFill>
                  <a:schemeClr val="bg1"/>
                </a:solidFill>
                <a:cs typeface="Calibri" pitchFamily="34" charset="0"/>
              </a:rPr>
              <a:t>Ad </a:t>
            </a:r>
            <a:r>
              <a:rPr lang="cs-CZ" sz="1600" dirty="0" err="1">
                <a:solidFill>
                  <a:schemeClr val="bg1"/>
                </a:solidFill>
                <a:cs typeface="Calibri" pitchFamily="34" charset="0"/>
              </a:rPr>
              <a:t>hominem</a:t>
            </a:r>
            <a:r>
              <a:rPr lang="cs-CZ" sz="1600" dirty="0">
                <a:solidFill>
                  <a:schemeClr val="bg1"/>
                </a:solidFill>
                <a:cs typeface="Calibri" pitchFamily="34" charset="0"/>
              </a:rPr>
              <a:t> </a:t>
            </a:r>
            <a:r>
              <a:rPr lang="cs-CZ" sz="1600">
                <a:solidFill>
                  <a:schemeClr val="bg1"/>
                </a:solidFill>
                <a:cs typeface="Calibri" pitchFamily="34" charset="0"/>
              </a:rPr>
              <a:t>(útok na osobu)</a:t>
            </a:r>
            <a:endParaRPr lang="cs-CZ" sz="1600" dirty="0">
              <a:solidFill>
                <a:schemeClr val="bg1"/>
              </a:solidFill>
              <a:cs typeface="Calibri" pitchFamily="34" charset="0"/>
            </a:endParaRPr>
          </a:p>
          <a:p>
            <a:pPr>
              <a:lnSpc>
                <a:spcPct val="90000"/>
              </a:lnSpc>
            </a:pPr>
            <a:r>
              <a:rPr lang="cs-CZ" sz="1600" dirty="0">
                <a:solidFill>
                  <a:schemeClr val="bg1"/>
                </a:solidFill>
                <a:cs typeface="Calibri" pitchFamily="34" charset="0"/>
              </a:rPr>
              <a:t>Společně, tedy proto</a:t>
            </a:r>
          </a:p>
          <a:p>
            <a:pPr>
              <a:lnSpc>
                <a:spcPct val="90000"/>
              </a:lnSpc>
            </a:pPr>
            <a:r>
              <a:rPr lang="cs-CZ" sz="1600" dirty="0">
                <a:solidFill>
                  <a:schemeClr val="bg1"/>
                </a:solidFill>
                <a:cs typeface="Calibri" pitchFamily="34" charset="0"/>
              </a:rPr>
              <a:t>Kluzký svah</a:t>
            </a:r>
          </a:p>
          <a:p>
            <a:pPr>
              <a:lnSpc>
                <a:spcPct val="90000"/>
              </a:lnSpc>
            </a:pPr>
            <a:r>
              <a:rPr lang="cs-CZ" sz="1600" dirty="0">
                <a:solidFill>
                  <a:schemeClr val="bg1"/>
                </a:solidFill>
                <a:cs typeface="Calibri" pitchFamily="34" charset="0"/>
              </a:rPr>
              <a:t>Figurína</a:t>
            </a:r>
          </a:p>
          <a:p>
            <a:pPr>
              <a:lnSpc>
                <a:spcPct val="90000"/>
              </a:lnSpc>
            </a:pPr>
            <a:r>
              <a:rPr lang="cs-CZ" sz="1600" dirty="0">
                <a:solidFill>
                  <a:schemeClr val="bg1"/>
                </a:solidFill>
                <a:cs typeface="Calibri" pitchFamily="34" charset="0"/>
              </a:rPr>
              <a:t>Důraz na přírodu</a:t>
            </a:r>
          </a:p>
          <a:p>
            <a:pPr>
              <a:lnSpc>
                <a:spcPct val="90000"/>
              </a:lnSpc>
            </a:pPr>
            <a:r>
              <a:rPr lang="cs-CZ" sz="1600" dirty="0">
                <a:solidFill>
                  <a:schemeClr val="bg1"/>
                </a:solidFill>
                <a:cs typeface="Calibri" pitchFamily="34" charset="0"/>
              </a:rPr>
              <a:t>Příhoda</a:t>
            </a:r>
          </a:p>
          <a:p>
            <a:pPr marL="0" indent="0">
              <a:lnSpc>
                <a:spcPct val="90000"/>
              </a:lnSpc>
              <a:buNone/>
            </a:pPr>
            <a:endParaRPr lang="cs-CZ" sz="1600" dirty="0">
              <a:solidFill>
                <a:schemeClr val="bg1"/>
              </a:solidFill>
              <a:cs typeface="Calibri" pitchFamily="34" charset="0"/>
            </a:endParaRPr>
          </a:p>
          <a:p>
            <a:pPr marL="0" indent="0">
              <a:lnSpc>
                <a:spcPct val="90000"/>
              </a:lnSpc>
              <a:buNone/>
            </a:pPr>
            <a:endParaRPr lang="cs-CZ" sz="1600" dirty="0">
              <a:solidFill>
                <a:schemeClr val="bg1"/>
              </a:solidFill>
              <a:cs typeface="Calibri" pitchFamily="34" charset="0"/>
            </a:endParaRPr>
          </a:p>
          <a:p>
            <a:pPr>
              <a:lnSpc>
                <a:spcPct val="90000"/>
              </a:lnSpc>
            </a:pPr>
            <a:endParaRPr lang="cs-CZ" sz="1600" dirty="0">
              <a:solidFill>
                <a:schemeClr val="bg1"/>
              </a:solidFill>
              <a:cs typeface="Calibri" pitchFamily="34" charset="0"/>
            </a:endParaRPr>
          </a:p>
          <a:p>
            <a:pPr>
              <a:lnSpc>
                <a:spcPct val="90000"/>
              </a:lnSpc>
            </a:pPr>
            <a:endParaRPr lang="cs-CZ" sz="1600" dirty="0">
              <a:solidFill>
                <a:schemeClr val="bg1"/>
              </a:solidFill>
              <a:cs typeface="Calibri" pitchFamily="34" charset="0"/>
            </a:endParaRPr>
          </a:p>
          <a:p>
            <a:pPr>
              <a:lnSpc>
                <a:spcPct val="90000"/>
              </a:lnSpc>
            </a:pPr>
            <a:endParaRPr lang="cs-CZ" sz="1600" dirty="0">
              <a:solidFill>
                <a:schemeClr val="bg1"/>
              </a:solidFill>
              <a:cs typeface="Calibri" pitchFamily="34" charset="0"/>
            </a:endParaRPr>
          </a:p>
          <a:p>
            <a:pPr>
              <a:lnSpc>
                <a:spcPct val="90000"/>
              </a:lnSpc>
            </a:pPr>
            <a:endParaRPr lang="cs-CZ" dirty="0">
              <a:solidFill>
                <a:schemeClr val="bg1"/>
              </a:solidFill>
              <a:cs typeface="Calibri" pitchFamily="34" charset="0"/>
            </a:endParaRPr>
          </a:p>
        </p:txBody>
      </p:sp>
    </p:spTree>
    <p:extLst>
      <p:ext uri="{BB962C8B-B14F-4D97-AF65-F5344CB8AC3E}">
        <p14:creationId xmlns:p14="http://schemas.microsoft.com/office/powerpoint/2010/main" val="4091582030"/>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098" name="Nadpis 1"/>
          <p:cNvSpPr>
            <a:spLocks noGrp="1"/>
          </p:cNvSpPr>
          <p:nvPr>
            <p:ph type="title"/>
          </p:nvPr>
        </p:nvSpPr>
        <p:spPr>
          <a:xfrm>
            <a:off x="622335" y="2708804"/>
            <a:ext cx="2774103" cy="1440394"/>
          </a:xfrm>
          <a:noFill/>
          <a:ln>
            <a:solidFill>
              <a:schemeClr val="tx1"/>
            </a:solidFill>
          </a:ln>
        </p:spPr>
        <p:txBody>
          <a:bodyPr>
            <a:normAutofit/>
          </a:bodyPr>
          <a:lstStyle/>
          <a:p>
            <a:r>
              <a:rPr lang="cs-CZ" sz="1900" dirty="0">
                <a:solidFill>
                  <a:schemeClr val="tx1"/>
                </a:solidFill>
              </a:rPr>
              <a:t>Závěrečný přehled:</a:t>
            </a:r>
            <a:br>
              <a:rPr lang="cs-CZ" sz="1900" dirty="0">
                <a:solidFill>
                  <a:schemeClr val="tx1"/>
                </a:solidFill>
              </a:rPr>
            </a:br>
            <a:r>
              <a:rPr lang="cs-CZ" sz="1900" dirty="0">
                <a:solidFill>
                  <a:schemeClr val="tx1"/>
                </a:solidFill>
              </a:rPr>
              <a:t>použitá</a:t>
            </a:r>
            <a:br>
              <a:rPr lang="cs-CZ" sz="1900" dirty="0">
                <a:solidFill>
                  <a:schemeClr val="tx1"/>
                </a:solidFill>
              </a:rPr>
            </a:br>
            <a:r>
              <a:rPr lang="cs-CZ" sz="1900" dirty="0">
                <a:solidFill>
                  <a:schemeClr val="tx1"/>
                </a:solidFill>
              </a:rPr>
              <a:t>Literatura</a:t>
            </a:r>
          </a:p>
        </p:txBody>
      </p:sp>
      <p:sp>
        <p:nvSpPr>
          <p:cNvPr id="72" name="Rectangle 71">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86295" y="-2"/>
            <a:ext cx="5157705"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9" name="Zástupný symbol pro obsah 2"/>
          <p:cNvSpPr>
            <a:spLocks noGrp="1"/>
          </p:cNvSpPr>
          <p:nvPr>
            <p:ph idx="1"/>
          </p:nvPr>
        </p:nvSpPr>
        <p:spPr>
          <a:xfrm>
            <a:off x="4536886" y="802638"/>
            <a:ext cx="4056522" cy="5252722"/>
          </a:xfrm>
        </p:spPr>
        <p:txBody>
          <a:bodyPr anchor="ctr">
            <a:normAutofit/>
          </a:bodyPr>
          <a:lstStyle/>
          <a:p>
            <a:pPr>
              <a:lnSpc>
                <a:spcPct val="90000"/>
              </a:lnSpc>
              <a:buNone/>
            </a:pPr>
            <a:endParaRPr lang="cs-CZ" sz="2000" b="1" dirty="0">
              <a:solidFill>
                <a:schemeClr val="bg1"/>
              </a:solidFill>
            </a:endParaRPr>
          </a:p>
          <a:p>
            <a:pPr>
              <a:lnSpc>
                <a:spcPct val="90000"/>
              </a:lnSpc>
            </a:pPr>
            <a:r>
              <a:rPr lang="cs-CZ" sz="1600" dirty="0">
                <a:solidFill>
                  <a:schemeClr val="bg1"/>
                </a:solidFill>
                <a:cs typeface="Calibri" pitchFamily="34" charset="0"/>
              </a:rPr>
              <a:t>K. </a:t>
            </a:r>
            <a:r>
              <a:rPr lang="cs-CZ" sz="1600" dirty="0" err="1">
                <a:solidFill>
                  <a:schemeClr val="bg1"/>
                </a:solidFill>
                <a:cs typeface="Calibri" pitchFamily="34" charset="0"/>
              </a:rPr>
              <a:t>Szymanek</a:t>
            </a:r>
            <a:r>
              <a:rPr lang="cs-CZ" sz="1600" dirty="0">
                <a:solidFill>
                  <a:schemeClr val="bg1"/>
                </a:solidFill>
                <a:cs typeface="Calibri" pitchFamily="34" charset="0"/>
              </a:rPr>
              <a:t>: Umění argumentace (Terminologický slovník). Olomouc 2003.</a:t>
            </a:r>
          </a:p>
          <a:p>
            <a:pPr>
              <a:lnSpc>
                <a:spcPct val="90000"/>
              </a:lnSpc>
            </a:pPr>
            <a:r>
              <a:rPr lang="cs-CZ" sz="1600" dirty="0">
                <a:solidFill>
                  <a:schemeClr val="bg1"/>
                </a:solidFill>
                <a:cs typeface="Calibri" pitchFamily="34" charset="0"/>
              </a:rPr>
              <a:t>Kurz na FF MU: ARTS008 Argumentace a logika</a:t>
            </a:r>
          </a:p>
          <a:p>
            <a:pPr>
              <a:lnSpc>
                <a:spcPct val="90000"/>
              </a:lnSpc>
            </a:pPr>
            <a:r>
              <a:rPr lang="cs-CZ" sz="1600" dirty="0">
                <a:solidFill>
                  <a:schemeClr val="bg1"/>
                </a:solidFill>
                <a:cs typeface="Calibri" pitchFamily="34" charset="0"/>
              </a:rPr>
              <a:t>Marek Picha, Kritické myšlení a rekonstrukce argumentu, 2014.</a:t>
            </a:r>
          </a:p>
          <a:p>
            <a:pPr>
              <a:lnSpc>
                <a:spcPct val="90000"/>
              </a:lnSpc>
            </a:pPr>
            <a:r>
              <a:rPr lang="cs-CZ" sz="1600" dirty="0">
                <a:solidFill>
                  <a:schemeClr val="bg1"/>
                </a:solidFill>
                <a:cs typeface="Calibri" pitchFamily="34" charset="0"/>
                <a:hlinkClick r:id="rId2"/>
              </a:rPr>
              <a:t>http://argumentace.blogspot.com</a:t>
            </a:r>
            <a:endParaRPr lang="cs-CZ" sz="1600" dirty="0">
              <a:solidFill>
                <a:schemeClr val="bg1"/>
              </a:solidFill>
              <a:cs typeface="Calibri" pitchFamily="34" charset="0"/>
            </a:endParaRPr>
          </a:p>
          <a:p>
            <a:pPr>
              <a:lnSpc>
                <a:spcPct val="90000"/>
              </a:lnSpc>
            </a:pPr>
            <a:endParaRPr lang="cs-CZ" sz="1600" dirty="0">
              <a:solidFill>
                <a:schemeClr val="bg1"/>
              </a:solidFill>
              <a:cs typeface="Calibri" pitchFamily="34" charset="0"/>
            </a:endParaRPr>
          </a:p>
        </p:txBody>
      </p:sp>
    </p:spTree>
    <p:extLst>
      <p:ext uri="{BB962C8B-B14F-4D97-AF65-F5344CB8AC3E}">
        <p14:creationId xmlns:p14="http://schemas.microsoft.com/office/powerpoint/2010/main" val="401480196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098" name="Nadpis 1"/>
          <p:cNvSpPr>
            <a:spLocks noGrp="1"/>
          </p:cNvSpPr>
          <p:nvPr>
            <p:ph type="title"/>
          </p:nvPr>
        </p:nvSpPr>
        <p:spPr>
          <a:xfrm>
            <a:off x="622335" y="2708804"/>
            <a:ext cx="2774103" cy="1440394"/>
          </a:xfrm>
          <a:noFill/>
          <a:ln>
            <a:solidFill>
              <a:schemeClr val="tx1"/>
            </a:solidFill>
          </a:ln>
        </p:spPr>
        <p:txBody>
          <a:bodyPr>
            <a:normAutofit/>
          </a:bodyPr>
          <a:lstStyle/>
          <a:p>
            <a:r>
              <a:rPr lang="cs-CZ" sz="2100" dirty="0">
                <a:solidFill>
                  <a:schemeClr val="tx1"/>
                </a:solidFill>
              </a:rPr>
              <a:t>Osnova Přednášky</a:t>
            </a:r>
          </a:p>
        </p:txBody>
      </p:sp>
      <p:sp>
        <p:nvSpPr>
          <p:cNvPr id="72" name="Rectangle 71">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86295" y="-2"/>
            <a:ext cx="5157705"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9" name="Zástupný symbol pro obsah 2"/>
          <p:cNvSpPr>
            <a:spLocks noGrp="1"/>
          </p:cNvSpPr>
          <p:nvPr>
            <p:ph idx="1"/>
          </p:nvPr>
        </p:nvSpPr>
        <p:spPr>
          <a:xfrm>
            <a:off x="4536886" y="802638"/>
            <a:ext cx="4056522" cy="5252722"/>
          </a:xfrm>
        </p:spPr>
        <p:txBody>
          <a:bodyPr anchor="ctr">
            <a:normAutofit/>
          </a:bodyPr>
          <a:lstStyle/>
          <a:p>
            <a:pPr>
              <a:buNone/>
            </a:pPr>
            <a:endParaRPr lang="cs-CZ" b="1" dirty="0">
              <a:solidFill>
                <a:schemeClr val="bg1"/>
              </a:solidFill>
            </a:endParaRPr>
          </a:p>
          <a:p>
            <a:r>
              <a:rPr lang="cs-CZ" dirty="0">
                <a:solidFill>
                  <a:schemeClr val="bg1"/>
                </a:solidFill>
                <a:latin typeface="Gill Sans MT" panose="020B0502020104020203" pitchFamily="34" charset="-18"/>
                <a:cs typeface="Calibri" pitchFamily="34" charset="0"/>
              </a:rPr>
              <a:t>1. Teorie argumentace/kritické myšlení</a:t>
            </a:r>
          </a:p>
          <a:p>
            <a:r>
              <a:rPr lang="cs-CZ" dirty="0">
                <a:solidFill>
                  <a:schemeClr val="bg1"/>
                </a:solidFill>
                <a:latin typeface="Gill Sans MT" panose="020B0502020104020203" pitchFamily="34" charset="-18"/>
                <a:cs typeface="Calibri" pitchFamily="34" charset="0"/>
              </a:rPr>
              <a:t>2. Argument</a:t>
            </a:r>
          </a:p>
          <a:p>
            <a:r>
              <a:rPr lang="cs-CZ" dirty="0">
                <a:solidFill>
                  <a:schemeClr val="bg1"/>
                </a:solidFill>
                <a:latin typeface="Gill Sans MT" panose="020B0502020104020203" pitchFamily="34" charset="-18"/>
                <a:cs typeface="Calibri" pitchFamily="34" charset="0"/>
              </a:rPr>
              <a:t>3. Rekonstrukce argumentu</a:t>
            </a:r>
          </a:p>
          <a:p>
            <a:r>
              <a:rPr lang="cs-CZ" dirty="0">
                <a:solidFill>
                  <a:schemeClr val="bg1"/>
                </a:solidFill>
                <a:latin typeface="Gill Sans MT" panose="020B0502020104020203" pitchFamily="34" charset="-18"/>
                <a:cs typeface="Calibri" pitchFamily="34" charset="0"/>
              </a:rPr>
              <a:t>4. Kritika argumentu</a:t>
            </a:r>
          </a:p>
          <a:p>
            <a:r>
              <a:rPr lang="cs-CZ" dirty="0">
                <a:solidFill>
                  <a:schemeClr val="bg1"/>
                </a:solidFill>
                <a:latin typeface="Gill Sans MT" panose="020B0502020104020203" pitchFamily="34" charset="-18"/>
                <a:cs typeface="Calibri" pitchFamily="34" charset="0"/>
              </a:rPr>
              <a:t>5. Problémy v argumentaci/argumentační fauly</a:t>
            </a:r>
          </a:p>
          <a:p>
            <a:r>
              <a:rPr lang="cs-CZ" dirty="0">
                <a:solidFill>
                  <a:schemeClr val="bg1"/>
                </a:solidFill>
                <a:latin typeface="Gill Sans MT" panose="020B0502020104020203" pitchFamily="34" charset="-18"/>
                <a:cs typeface="Calibri" pitchFamily="34" charset="0"/>
              </a:rPr>
              <a:t>6. Závěrečný přehled</a:t>
            </a:r>
          </a:p>
        </p:txBody>
      </p:sp>
    </p:spTree>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a:xfrm>
            <a:off x="622335" y="2708804"/>
            <a:ext cx="2774103" cy="1440394"/>
          </a:xfrm>
          <a:noFill/>
          <a:ln>
            <a:solidFill>
              <a:schemeClr val="tx1"/>
            </a:solidFill>
          </a:ln>
        </p:spPr>
        <p:txBody>
          <a:bodyPr>
            <a:noAutofit/>
          </a:bodyPr>
          <a:lstStyle/>
          <a:p>
            <a:pPr eaLnBrk="1" hangingPunct="1">
              <a:defRPr/>
            </a:pPr>
            <a:r>
              <a:rPr lang="cs-CZ" sz="2100" dirty="0">
                <a:solidFill>
                  <a:schemeClr val="tx1"/>
                </a:solidFill>
              </a:rPr>
              <a:t>Teorie argumentace</a:t>
            </a:r>
            <a:br>
              <a:rPr lang="cs-CZ" sz="2100" dirty="0">
                <a:solidFill>
                  <a:schemeClr val="tx1"/>
                </a:solidFill>
              </a:rPr>
            </a:br>
            <a:r>
              <a:rPr lang="cs-CZ" sz="2100" dirty="0">
                <a:solidFill>
                  <a:schemeClr val="tx1"/>
                </a:solidFill>
              </a:rPr>
              <a:t>a kritické myšlení</a:t>
            </a:r>
          </a:p>
        </p:txBody>
      </p:sp>
      <p:sp>
        <p:nvSpPr>
          <p:cNvPr id="72" name="Rectangle 71">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86295" y="-2"/>
            <a:ext cx="5157705"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915" name="Rectangle 3"/>
          <p:cNvSpPr>
            <a:spLocks noGrp="1" noChangeArrowheads="1"/>
          </p:cNvSpPr>
          <p:nvPr>
            <p:ph idx="1"/>
          </p:nvPr>
        </p:nvSpPr>
        <p:spPr>
          <a:xfrm>
            <a:off x="4536886" y="802638"/>
            <a:ext cx="4056522" cy="5252722"/>
          </a:xfrm>
        </p:spPr>
        <p:txBody>
          <a:bodyPr anchor="ctr">
            <a:normAutofit/>
          </a:bodyPr>
          <a:lstStyle/>
          <a:p>
            <a:pPr eaLnBrk="1" hangingPunct="1">
              <a:defRPr/>
            </a:pPr>
            <a:r>
              <a:rPr lang="cs-CZ" sz="1600" dirty="0">
                <a:solidFill>
                  <a:schemeClr val="bg1"/>
                </a:solidFill>
              </a:rPr>
              <a:t>Argument je předložení důvodů pro nějaké tvrzení. </a:t>
            </a:r>
          </a:p>
          <a:p>
            <a:pPr eaLnBrk="1" hangingPunct="1">
              <a:defRPr/>
            </a:pPr>
            <a:r>
              <a:rPr lang="cs-CZ" sz="1600" dirty="0">
                <a:solidFill>
                  <a:schemeClr val="bg1"/>
                </a:solidFill>
              </a:rPr>
              <a:t>Teorie argumentace je disciplína, která na jedné straně nabízí nástroje, jež usnadňují naše vlastní rozhodování (vnitřní argumentaci). </a:t>
            </a:r>
          </a:p>
          <a:p>
            <a:pPr eaLnBrk="1" hangingPunct="1">
              <a:defRPr/>
            </a:pPr>
            <a:r>
              <a:rPr lang="cs-CZ" sz="1600" dirty="0">
                <a:solidFill>
                  <a:schemeClr val="bg1"/>
                </a:solidFill>
              </a:rPr>
              <a:t>Na druhé straně nabízí pravidla, která pomáhají správně porozumět výpovědím ostatních lidí.</a:t>
            </a:r>
          </a:p>
          <a:p>
            <a:pPr eaLnBrk="1" hangingPunct="1">
              <a:defRPr/>
            </a:pPr>
            <a:r>
              <a:rPr lang="cs-CZ" sz="1600" dirty="0">
                <a:solidFill>
                  <a:schemeClr val="bg1"/>
                </a:solidFill>
              </a:rPr>
              <a:t>Jaký je vztah mezi argumentací a kritickým myšlením? </a:t>
            </a:r>
          </a:p>
          <a:p>
            <a:pPr eaLnBrk="1" hangingPunct="1">
              <a:defRPr/>
            </a:pPr>
            <a:r>
              <a:rPr lang="cs-CZ" sz="1600" dirty="0">
                <a:solidFill>
                  <a:schemeClr val="bg1"/>
                </a:solidFill>
              </a:rPr>
              <a:t>Kritické myšlení může být kritickým bez použití argumentů – kriticky lze přemýšlet i o jiných věcech, než jsou argumenty a využívat přitom jiné kritické metody než argumentaci. </a:t>
            </a:r>
          </a:p>
        </p:txBody>
      </p:sp>
    </p:spTree>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a:xfrm>
            <a:off x="622335" y="2708804"/>
            <a:ext cx="2774103" cy="1440394"/>
          </a:xfrm>
          <a:noFill/>
          <a:ln>
            <a:solidFill>
              <a:schemeClr val="tx1"/>
            </a:solidFill>
          </a:ln>
        </p:spPr>
        <p:txBody>
          <a:bodyPr>
            <a:noAutofit/>
          </a:bodyPr>
          <a:lstStyle/>
          <a:p>
            <a:pPr eaLnBrk="1" hangingPunct="1">
              <a:defRPr/>
            </a:pPr>
            <a:r>
              <a:rPr lang="cs-CZ" sz="2100" dirty="0">
                <a:solidFill>
                  <a:schemeClr val="tx1"/>
                </a:solidFill>
              </a:rPr>
              <a:t>Teorie argumentace</a:t>
            </a:r>
            <a:br>
              <a:rPr lang="cs-CZ" sz="2100" dirty="0">
                <a:solidFill>
                  <a:schemeClr val="tx1"/>
                </a:solidFill>
              </a:rPr>
            </a:br>
            <a:r>
              <a:rPr lang="cs-CZ" sz="2100" dirty="0">
                <a:solidFill>
                  <a:schemeClr val="tx1"/>
                </a:solidFill>
              </a:rPr>
              <a:t>a kritické myšlení</a:t>
            </a:r>
          </a:p>
        </p:txBody>
      </p:sp>
      <p:sp>
        <p:nvSpPr>
          <p:cNvPr id="72" name="Rectangle 71">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86295" y="-2"/>
            <a:ext cx="5157705"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915" name="Rectangle 3"/>
          <p:cNvSpPr>
            <a:spLocks noGrp="1" noChangeArrowheads="1"/>
          </p:cNvSpPr>
          <p:nvPr>
            <p:ph idx="1"/>
          </p:nvPr>
        </p:nvSpPr>
        <p:spPr>
          <a:xfrm>
            <a:off x="4536886" y="802638"/>
            <a:ext cx="4056522" cy="5252722"/>
          </a:xfrm>
        </p:spPr>
        <p:txBody>
          <a:bodyPr anchor="ctr">
            <a:normAutofit/>
          </a:bodyPr>
          <a:lstStyle/>
          <a:p>
            <a:pPr eaLnBrk="1" hangingPunct="1">
              <a:defRPr/>
            </a:pPr>
            <a:r>
              <a:rPr lang="cs-CZ" sz="1600" dirty="0">
                <a:solidFill>
                  <a:schemeClr val="bg1"/>
                </a:solidFill>
              </a:rPr>
              <a:t>Popularizace kritického myšlení:</a:t>
            </a:r>
          </a:p>
          <a:p>
            <a:pPr eaLnBrk="1" hangingPunct="1">
              <a:defRPr/>
            </a:pPr>
            <a:r>
              <a:rPr lang="cs-CZ" sz="1600" dirty="0">
                <a:solidFill>
                  <a:schemeClr val="bg1"/>
                </a:solidFill>
              </a:rPr>
              <a:t>Petr Ludwig </a:t>
            </a:r>
            <a:r>
              <a:rPr lang="cs-CZ" sz="1600" dirty="0">
                <a:solidFill>
                  <a:schemeClr val="bg1"/>
                </a:solidFill>
                <a:hlinkClick r:id="rId2"/>
              </a:rPr>
              <a:t>https://www.youtube.com/watch?v=y16p-1k81vo</a:t>
            </a:r>
            <a:endParaRPr lang="cs-CZ" sz="1600" dirty="0">
              <a:solidFill>
                <a:schemeClr val="bg1"/>
              </a:solidFill>
            </a:endParaRPr>
          </a:p>
          <a:p>
            <a:pPr eaLnBrk="1" hangingPunct="1">
              <a:defRPr/>
            </a:pPr>
            <a:r>
              <a:rPr lang="cs-CZ" sz="1600" dirty="0" err="1">
                <a:solidFill>
                  <a:schemeClr val="bg1"/>
                </a:solidFill>
              </a:rPr>
              <a:t>Mikýřova</a:t>
            </a:r>
            <a:r>
              <a:rPr lang="cs-CZ" sz="1600" dirty="0">
                <a:solidFill>
                  <a:schemeClr val="bg1"/>
                </a:solidFill>
              </a:rPr>
              <a:t> úžasná pouť internetem </a:t>
            </a:r>
            <a:r>
              <a:rPr lang="cs-CZ" sz="1600" dirty="0">
                <a:solidFill>
                  <a:schemeClr val="bg1"/>
                </a:solidFill>
                <a:hlinkClick r:id="rId3"/>
              </a:rPr>
              <a:t>https://www.youtube.com/watch?v=kBWv-zzGftk</a:t>
            </a:r>
            <a:endParaRPr lang="cs-CZ" sz="1600" dirty="0">
              <a:solidFill>
                <a:schemeClr val="bg1"/>
              </a:solidFill>
            </a:endParaRPr>
          </a:p>
          <a:p>
            <a:pPr eaLnBrk="1" hangingPunct="1">
              <a:defRPr/>
            </a:pPr>
            <a:endParaRPr lang="cs-CZ" sz="1600" dirty="0">
              <a:solidFill>
                <a:schemeClr val="bg1"/>
              </a:solidFill>
            </a:endParaRPr>
          </a:p>
        </p:txBody>
      </p:sp>
    </p:spTree>
    <p:extLst>
      <p:ext uri="{BB962C8B-B14F-4D97-AF65-F5344CB8AC3E}">
        <p14:creationId xmlns:p14="http://schemas.microsoft.com/office/powerpoint/2010/main" val="1017468882"/>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098" name="Nadpis 1"/>
          <p:cNvSpPr>
            <a:spLocks noGrp="1"/>
          </p:cNvSpPr>
          <p:nvPr>
            <p:ph type="title"/>
          </p:nvPr>
        </p:nvSpPr>
        <p:spPr>
          <a:xfrm>
            <a:off x="622335" y="2708804"/>
            <a:ext cx="2774103" cy="1440394"/>
          </a:xfrm>
          <a:noFill/>
          <a:ln>
            <a:solidFill>
              <a:schemeClr val="tx1"/>
            </a:solidFill>
          </a:ln>
        </p:spPr>
        <p:txBody>
          <a:bodyPr>
            <a:normAutofit/>
          </a:bodyPr>
          <a:lstStyle/>
          <a:p>
            <a:r>
              <a:rPr lang="cs-CZ" sz="2100" dirty="0">
                <a:solidFill>
                  <a:schemeClr val="tx1"/>
                </a:solidFill>
              </a:rPr>
              <a:t>Argument</a:t>
            </a:r>
          </a:p>
        </p:txBody>
      </p:sp>
      <p:sp>
        <p:nvSpPr>
          <p:cNvPr id="72" name="Rectangle 71">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86295" y="-2"/>
            <a:ext cx="5157705"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9" name="Zástupný symbol pro obsah 2"/>
          <p:cNvSpPr>
            <a:spLocks noGrp="1"/>
          </p:cNvSpPr>
          <p:nvPr>
            <p:ph idx="1"/>
          </p:nvPr>
        </p:nvSpPr>
        <p:spPr>
          <a:xfrm>
            <a:off x="4536886" y="802638"/>
            <a:ext cx="4056522" cy="5252722"/>
          </a:xfrm>
        </p:spPr>
        <p:txBody>
          <a:bodyPr anchor="ctr">
            <a:normAutofit/>
          </a:bodyPr>
          <a:lstStyle/>
          <a:p>
            <a:pPr>
              <a:buNone/>
            </a:pPr>
            <a:endParaRPr lang="cs-CZ" b="1" dirty="0">
              <a:solidFill>
                <a:schemeClr val="bg1"/>
              </a:solidFill>
            </a:endParaRPr>
          </a:p>
          <a:p>
            <a:r>
              <a:rPr lang="cs-CZ" sz="1600" dirty="0">
                <a:solidFill>
                  <a:schemeClr val="bg1"/>
                </a:solidFill>
                <a:cs typeface="Calibri" pitchFamily="34" charset="0"/>
              </a:rPr>
              <a:t>Argument je soubor tvrzení, z nichž jedno nebo více (premisy) předkládáme tak, aby nabízelo důvody pro jiné tvrzení (závěr).</a:t>
            </a:r>
          </a:p>
          <a:p>
            <a:r>
              <a:rPr lang="cs-CZ" sz="1600" dirty="0">
                <a:solidFill>
                  <a:schemeClr val="bg1"/>
                </a:solidFill>
                <a:cs typeface="Calibri" pitchFamily="34" charset="0"/>
              </a:rPr>
              <a:t>Argument může mít libovolné množství premis, musí však mít vždy alespoň jednu. </a:t>
            </a:r>
          </a:p>
          <a:p>
            <a:r>
              <a:rPr lang="cs-CZ" sz="1600" dirty="0">
                <a:solidFill>
                  <a:schemeClr val="bg1"/>
                </a:solidFill>
                <a:cs typeface="Calibri" pitchFamily="34" charset="0"/>
              </a:rPr>
              <a:t> Argument bez premisy je protimluv, v takovém případě jde prostě o nepodpořené tvrzení.</a:t>
            </a:r>
          </a:p>
          <a:p>
            <a:r>
              <a:rPr lang="cs-CZ" sz="1600" dirty="0">
                <a:solidFill>
                  <a:schemeClr val="bg1"/>
                </a:solidFill>
                <a:cs typeface="Calibri" pitchFamily="34" charset="0"/>
              </a:rPr>
              <a:t>Když argumentujeme, pokoušíme se o naší pozici přesvědčit stranu, která s námi nesouhlasí, a to předkládáním důvodů nebo evidence, které podporují naše stanovisko = předkládáním argumentů. </a:t>
            </a:r>
          </a:p>
        </p:txBody>
      </p:sp>
    </p:spTree>
    <p:extLst>
      <p:ext uri="{BB962C8B-B14F-4D97-AF65-F5344CB8AC3E}">
        <p14:creationId xmlns:p14="http://schemas.microsoft.com/office/powerpoint/2010/main" val="590859040"/>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098" name="Nadpis 1"/>
          <p:cNvSpPr>
            <a:spLocks noGrp="1"/>
          </p:cNvSpPr>
          <p:nvPr>
            <p:ph type="title"/>
          </p:nvPr>
        </p:nvSpPr>
        <p:spPr>
          <a:xfrm>
            <a:off x="622335" y="2708804"/>
            <a:ext cx="2774103" cy="1440394"/>
          </a:xfrm>
          <a:noFill/>
          <a:ln>
            <a:solidFill>
              <a:schemeClr val="tx1"/>
            </a:solidFill>
          </a:ln>
        </p:spPr>
        <p:txBody>
          <a:bodyPr>
            <a:normAutofit/>
          </a:bodyPr>
          <a:lstStyle/>
          <a:p>
            <a:r>
              <a:rPr lang="cs-CZ" sz="2100" dirty="0">
                <a:solidFill>
                  <a:schemeClr val="tx1"/>
                </a:solidFill>
              </a:rPr>
              <a:t>Jak poznáme argument?</a:t>
            </a:r>
          </a:p>
        </p:txBody>
      </p:sp>
      <p:sp>
        <p:nvSpPr>
          <p:cNvPr id="72" name="Rectangle 71">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86295" y="-2"/>
            <a:ext cx="5157705"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9" name="Zástupný symbol pro obsah 2"/>
          <p:cNvSpPr>
            <a:spLocks noGrp="1"/>
          </p:cNvSpPr>
          <p:nvPr>
            <p:ph idx="1"/>
          </p:nvPr>
        </p:nvSpPr>
        <p:spPr>
          <a:xfrm>
            <a:off x="4536886" y="802638"/>
            <a:ext cx="4056522" cy="5252722"/>
          </a:xfrm>
        </p:spPr>
        <p:txBody>
          <a:bodyPr anchor="ctr">
            <a:normAutofit/>
          </a:bodyPr>
          <a:lstStyle/>
          <a:p>
            <a:pPr>
              <a:buNone/>
            </a:pPr>
            <a:endParaRPr lang="cs-CZ" sz="1700" b="1" dirty="0">
              <a:solidFill>
                <a:schemeClr val="bg1"/>
              </a:solidFill>
            </a:endParaRPr>
          </a:p>
          <a:p>
            <a:r>
              <a:rPr lang="cs-CZ" sz="1700" dirty="0">
                <a:solidFill>
                  <a:schemeClr val="bg1"/>
                </a:solidFill>
                <a:cs typeface="Calibri" pitchFamily="34" charset="0"/>
              </a:rPr>
              <a:t>Indikátory premis jsou například:</a:t>
            </a:r>
          </a:p>
          <a:p>
            <a:pPr marL="0" indent="0">
              <a:buNone/>
            </a:pPr>
            <a:r>
              <a:rPr lang="cs-CZ" sz="1700" dirty="0">
                <a:solidFill>
                  <a:schemeClr val="bg1"/>
                </a:solidFill>
                <a:cs typeface="Calibri" pitchFamily="34" charset="0"/>
              </a:rPr>
              <a:t>poněvadž; protože; neboť; jak ukazuje to; vyplývá z; může být vyvozeno z; může být odvozeno z; na základě toho; z toho důvodu, že;…</a:t>
            </a:r>
          </a:p>
          <a:p>
            <a:r>
              <a:rPr lang="cs-CZ" sz="1700" dirty="0">
                <a:solidFill>
                  <a:schemeClr val="bg1"/>
                </a:solidFill>
                <a:cs typeface="Calibri" pitchFamily="34" charset="0"/>
              </a:rPr>
              <a:t>Indikátory závěru jsou například: </a:t>
            </a:r>
          </a:p>
          <a:p>
            <a:pPr marL="0" indent="0">
              <a:buNone/>
            </a:pPr>
            <a:r>
              <a:rPr lang="cs-CZ" sz="1700" dirty="0">
                <a:solidFill>
                  <a:schemeClr val="bg1"/>
                </a:solidFill>
                <a:cs typeface="Calibri" pitchFamily="34" charset="0"/>
              </a:rPr>
              <a:t>proto; tudíž; takže; v důsledku; z toho důvodu; pak; z toho plyne, že; z toho lze vyvodit, že; závěrem je; tedy; z toho důvodu (z těchto všech důvodů) můžeme vidět, že;…</a:t>
            </a:r>
          </a:p>
        </p:txBody>
      </p:sp>
    </p:spTree>
    <p:extLst>
      <p:ext uri="{BB962C8B-B14F-4D97-AF65-F5344CB8AC3E}">
        <p14:creationId xmlns:p14="http://schemas.microsoft.com/office/powerpoint/2010/main" val="373183727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098" name="Nadpis 1"/>
          <p:cNvSpPr>
            <a:spLocks noGrp="1"/>
          </p:cNvSpPr>
          <p:nvPr>
            <p:ph type="title"/>
          </p:nvPr>
        </p:nvSpPr>
        <p:spPr>
          <a:xfrm>
            <a:off x="622335" y="2708804"/>
            <a:ext cx="2774103" cy="1440394"/>
          </a:xfrm>
          <a:noFill/>
          <a:ln>
            <a:solidFill>
              <a:schemeClr val="tx1"/>
            </a:solidFill>
          </a:ln>
        </p:spPr>
        <p:txBody>
          <a:bodyPr>
            <a:normAutofit/>
          </a:bodyPr>
          <a:lstStyle/>
          <a:p>
            <a:r>
              <a:rPr lang="cs-CZ" sz="2100" dirty="0">
                <a:solidFill>
                  <a:schemeClr val="tx1"/>
                </a:solidFill>
              </a:rPr>
              <a:t>Jak poznáme argument?</a:t>
            </a:r>
          </a:p>
        </p:txBody>
      </p:sp>
      <p:sp>
        <p:nvSpPr>
          <p:cNvPr id="72" name="Rectangle 71">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86295" y="-2"/>
            <a:ext cx="5157705"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9" name="Zástupný symbol pro obsah 2"/>
          <p:cNvSpPr>
            <a:spLocks noGrp="1"/>
          </p:cNvSpPr>
          <p:nvPr>
            <p:ph idx="1"/>
          </p:nvPr>
        </p:nvSpPr>
        <p:spPr>
          <a:xfrm>
            <a:off x="4536886" y="802638"/>
            <a:ext cx="4056522" cy="5252722"/>
          </a:xfrm>
        </p:spPr>
        <p:txBody>
          <a:bodyPr anchor="ctr">
            <a:normAutofit fontScale="85000" lnSpcReduction="10000"/>
          </a:bodyPr>
          <a:lstStyle/>
          <a:p>
            <a:pPr>
              <a:buNone/>
            </a:pPr>
            <a:endParaRPr lang="cs-CZ" sz="1700" b="1" dirty="0">
              <a:solidFill>
                <a:schemeClr val="bg1"/>
              </a:solidFill>
            </a:endParaRPr>
          </a:p>
          <a:p>
            <a:pPr marL="0" indent="0">
              <a:buNone/>
            </a:pPr>
            <a:r>
              <a:rPr lang="cs-CZ" sz="1700" dirty="0">
                <a:solidFill>
                  <a:schemeClr val="bg1"/>
                </a:solidFill>
                <a:cs typeface="Calibri" pitchFamily="34" charset="0"/>
              </a:rPr>
              <a:t>Příklad argumentu: </a:t>
            </a:r>
          </a:p>
          <a:p>
            <a:r>
              <a:rPr lang="cs-CZ" sz="1700" dirty="0">
                <a:solidFill>
                  <a:schemeClr val="bg1"/>
                </a:solidFill>
                <a:cs typeface="Calibri" pitchFamily="34" charset="0"/>
              </a:rPr>
              <a:t>„Ulice by se měly neustále čistit (závěr), protože v zaprášených prostorách se špatně dýchá. (premisa)“</a:t>
            </a:r>
          </a:p>
          <a:p>
            <a:pPr marL="0" indent="0">
              <a:buNone/>
            </a:pPr>
            <a:r>
              <a:rPr lang="cs-CZ" sz="1700" dirty="0">
                <a:solidFill>
                  <a:schemeClr val="bg1"/>
                </a:solidFill>
                <a:cs typeface="Calibri" pitchFamily="34" charset="0"/>
              </a:rPr>
              <a:t>Argumenty bývají někdy chybně zaměňovány za jiné jazykové útvary. Co argumentem není? </a:t>
            </a:r>
          </a:p>
          <a:p>
            <a:r>
              <a:rPr lang="cs-CZ" sz="1700" dirty="0">
                <a:solidFill>
                  <a:schemeClr val="bg1"/>
                </a:solidFill>
                <a:cs typeface="Calibri" pitchFamily="34" charset="0"/>
              </a:rPr>
              <a:t>Nepodpořené tvrzení, např. „Ulice by měly zůstat čisté.“ Argument je útvar, který se skládá přinejmenším ze dvou tvrzení, zde je však pouze jediné. </a:t>
            </a:r>
          </a:p>
          <a:p>
            <a:r>
              <a:rPr lang="cs-CZ" sz="1700" dirty="0">
                <a:solidFill>
                  <a:schemeClr val="bg1"/>
                </a:solidFill>
                <a:cs typeface="Calibri" pitchFamily="34" charset="0"/>
              </a:rPr>
              <a:t>Podmínkové tvrzení, např. „Pokud bude pršet, ulice zůstanou čisté.“ Stejně jako v předchozím případě jde i zde o jediné tvrzení. </a:t>
            </a:r>
          </a:p>
          <a:p>
            <a:r>
              <a:rPr lang="cs-CZ" sz="1700" dirty="0">
                <a:solidFill>
                  <a:schemeClr val="bg1"/>
                </a:solidFill>
                <a:cs typeface="Calibri" pitchFamily="34" charset="0"/>
              </a:rPr>
              <a:t>Vysvětlení, např. „Ulice jsou čisté, protože prší.“ - útvar je sice složen ze dvou tvrzení, avšak ta jsou v jiném vztahu. U vysvětlení jde o popis příčin, které k události vyjádřené v tvrzení vedly. O vysvětlované události se však nepochybuje, obsah odpovídajícího tvrzení není míněn jako předmět sporu.</a:t>
            </a:r>
          </a:p>
        </p:txBody>
      </p:sp>
    </p:spTree>
    <p:extLst>
      <p:ext uri="{BB962C8B-B14F-4D97-AF65-F5344CB8AC3E}">
        <p14:creationId xmlns:p14="http://schemas.microsoft.com/office/powerpoint/2010/main" val="1517437866"/>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098" name="Nadpis 1"/>
          <p:cNvSpPr>
            <a:spLocks noGrp="1"/>
          </p:cNvSpPr>
          <p:nvPr>
            <p:ph type="title"/>
          </p:nvPr>
        </p:nvSpPr>
        <p:spPr>
          <a:xfrm>
            <a:off x="622335" y="2708804"/>
            <a:ext cx="2774103" cy="1440394"/>
          </a:xfrm>
          <a:noFill/>
          <a:ln>
            <a:solidFill>
              <a:schemeClr val="tx1"/>
            </a:solidFill>
          </a:ln>
        </p:spPr>
        <p:txBody>
          <a:bodyPr>
            <a:normAutofit/>
          </a:bodyPr>
          <a:lstStyle/>
          <a:p>
            <a:r>
              <a:rPr lang="cs-CZ" sz="2100" dirty="0">
                <a:solidFill>
                  <a:schemeClr val="tx1"/>
                </a:solidFill>
              </a:rPr>
              <a:t>Rekonstrukce argumentu</a:t>
            </a:r>
          </a:p>
        </p:txBody>
      </p:sp>
      <p:sp>
        <p:nvSpPr>
          <p:cNvPr id="72" name="Rectangle 71">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86295" y="-2"/>
            <a:ext cx="5157705"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9" name="Zástupný symbol pro obsah 2"/>
          <p:cNvSpPr>
            <a:spLocks noGrp="1"/>
          </p:cNvSpPr>
          <p:nvPr>
            <p:ph idx="1"/>
          </p:nvPr>
        </p:nvSpPr>
        <p:spPr>
          <a:xfrm>
            <a:off x="4536886" y="802638"/>
            <a:ext cx="4056522" cy="5252722"/>
          </a:xfrm>
        </p:spPr>
        <p:txBody>
          <a:bodyPr anchor="ctr">
            <a:normAutofit/>
          </a:bodyPr>
          <a:lstStyle/>
          <a:p>
            <a:pPr>
              <a:buNone/>
            </a:pPr>
            <a:endParaRPr lang="cs-CZ" sz="1700" b="1" dirty="0">
              <a:solidFill>
                <a:schemeClr val="bg1"/>
              </a:solidFill>
            </a:endParaRPr>
          </a:p>
          <a:p>
            <a:r>
              <a:rPr lang="cs-CZ" sz="1700" dirty="0">
                <a:solidFill>
                  <a:schemeClr val="bg1"/>
                </a:solidFill>
                <a:cs typeface="Calibri" pitchFamily="34" charset="0"/>
              </a:rPr>
              <a:t>Rozbor argumentace předpokládá zvládnutí parafrázování – vyjádření smyslu textu jinými slovy. </a:t>
            </a:r>
          </a:p>
          <a:p>
            <a:r>
              <a:rPr lang="cs-CZ" sz="1700" dirty="0">
                <a:solidFill>
                  <a:schemeClr val="bg1"/>
                </a:solidFill>
                <a:cs typeface="Calibri" pitchFamily="34" charset="0"/>
              </a:rPr>
              <a:t>Cílem rekonstrukce je přehledné zachycení jen těch prvků, které se podílejí na podpoře nějakého tvrzení.</a:t>
            </a:r>
          </a:p>
          <a:p>
            <a:r>
              <a:rPr lang="cs-CZ" sz="1700" dirty="0">
                <a:solidFill>
                  <a:schemeClr val="bg1"/>
                </a:solidFill>
                <a:cs typeface="Calibri" pitchFamily="34" charset="0"/>
              </a:rPr>
              <a:t>Pro lepší pochopení argumentu je vhodné vyjádřit premisy a závěr například následujícím způsobem:</a:t>
            </a:r>
          </a:p>
          <a:p>
            <a:r>
              <a:rPr lang="cs-CZ" sz="1700" dirty="0">
                <a:solidFill>
                  <a:schemeClr val="bg1"/>
                </a:solidFill>
                <a:cs typeface="Calibri" pitchFamily="34" charset="0"/>
              </a:rPr>
              <a:t>1.	Premisa 1</a:t>
            </a:r>
          </a:p>
          <a:p>
            <a:r>
              <a:rPr lang="cs-CZ" sz="1700" dirty="0">
                <a:solidFill>
                  <a:schemeClr val="bg1"/>
                </a:solidFill>
                <a:cs typeface="Calibri" pitchFamily="34" charset="0"/>
              </a:rPr>
              <a:t>2.	Premisa 2</a:t>
            </a:r>
          </a:p>
          <a:p>
            <a:r>
              <a:rPr lang="cs-CZ" sz="1700" dirty="0">
                <a:solidFill>
                  <a:schemeClr val="bg1"/>
                </a:solidFill>
                <a:cs typeface="Calibri" pitchFamily="34" charset="0"/>
              </a:rPr>
              <a:t>3.	Premisa n</a:t>
            </a:r>
          </a:p>
          <a:p>
            <a:r>
              <a:rPr lang="cs-CZ" sz="1700" dirty="0">
                <a:solidFill>
                  <a:schemeClr val="bg1"/>
                </a:solidFill>
                <a:cs typeface="Calibri" pitchFamily="34" charset="0"/>
              </a:rPr>
              <a:t>4.	Tudíž závěr</a:t>
            </a:r>
          </a:p>
          <a:p>
            <a:endParaRPr lang="cs-CZ" sz="1700" dirty="0">
              <a:solidFill>
                <a:schemeClr val="bg1"/>
              </a:solidFill>
              <a:cs typeface="Calibri" pitchFamily="34" charset="0"/>
            </a:endParaRPr>
          </a:p>
        </p:txBody>
      </p:sp>
    </p:spTree>
    <p:extLst>
      <p:ext uri="{BB962C8B-B14F-4D97-AF65-F5344CB8AC3E}">
        <p14:creationId xmlns:p14="http://schemas.microsoft.com/office/powerpoint/2010/main" val="2675857698"/>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098" name="Nadpis 1"/>
          <p:cNvSpPr>
            <a:spLocks noGrp="1"/>
          </p:cNvSpPr>
          <p:nvPr>
            <p:ph type="title"/>
          </p:nvPr>
        </p:nvSpPr>
        <p:spPr>
          <a:xfrm>
            <a:off x="622335" y="2708804"/>
            <a:ext cx="2774103" cy="1440394"/>
          </a:xfrm>
          <a:noFill/>
          <a:ln>
            <a:solidFill>
              <a:schemeClr val="tx1"/>
            </a:solidFill>
          </a:ln>
        </p:spPr>
        <p:txBody>
          <a:bodyPr>
            <a:normAutofit/>
          </a:bodyPr>
          <a:lstStyle/>
          <a:p>
            <a:r>
              <a:rPr lang="cs-CZ" sz="2100" dirty="0">
                <a:solidFill>
                  <a:schemeClr val="tx1"/>
                </a:solidFill>
              </a:rPr>
              <a:t>Rekonstrukce argumentů</a:t>
            </a:r>
          </a:p>
        </p:txBody>
      </p:sp>
      <p:sp>
        <p:nvSpPr>
          <p:cNvPr id="72" name="Rectangle 71">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86295" y="-2"/>
            <a:ext cx="5157705"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9" name="Zástupný symbol pro obsah 2"/>
          <p:cNvSpPr>
            <a:spLocks noGrp="1"/>
          </p:cNvSpPr>
          <p:nvPr>
            <p:ph idx="1"/>
          </p:nvPr>
        </p:nvSpPr>
        <p:spPr>
          <a:xfrm>
            <a:off x="4536886" y="802638"/>
            <a:ext cx="4056522" cy="5252722"/>
          </a:xfrm>
        </p:spPr>
        <p:txBody>
          <a:bodyPr anchor="ctr">
            <a:normAutofit lnSpcReduction="10000"/>
          </a:bodyPr>
          <a:lstStyle/>
          <a:p>
            <a:pPr marL="0" indent="0">
              <a:buNone/>
            </a:pPr>
            <a:endParaRPr lang="cs-CZ" sz="1700" dirty="0">
              <a:solidFill>
                <a:schemeClr val="bg1"/>
              </a:solidFill>
              <a:cs typeface="Calibri" pitchFamily="34" charset="0"/>
            </a:endParaRPr>
          </a:p>
          <a:p>
            <a:pPr marL="0" indent="0">
              <a:buNone/>
            </a:pPr>
            <a:r>
              <a:rPr lang="cs-CZ" sz="1700" dirty="0">
                <a:solidFill>
                  <a:schemeClr val="bg1"/>
                </a:solidFill>
                <a:cs typeface="Calibri" pitchFamily="34" charset="0"/>
              </a:rPr>
              <a:t>Základní jednotkou argumentace je jednoduchý argument, který se skládá právě ze dvou premis a jednoho závěru, např.:</a:t>
            </a:r>
          </a:p>
          <a:p>
            <a:pPr marL="0" indent="0">
              <a:buNone/>
            </a:pPr>
            <a:r>
              <a:rPr lang="cs-CZ" sz="1700" dirty="0">
                <a:solidFill>
                  <a:schemeClr val="bg1"/>
                </a:solidFill>
                <a:cs typeface="Calibri" pitchFamily="34" charset="0"/>
              </a:rPr>
              <a:t>Petr má cit pro rytmus. Petr je totiž tanečník a ti mají cit pro rytmus.</a:t>
            </a:r>
          </a:p>
          <a:p>
            <a:pPr marL="0" indent="0">
              <a:buNone/>
            </a:pPr>
            <a:r>
              <a:rPr lang="cs-CZ" sz="1700" dirty="0">
                <a:solidFill>
                  <a:schemeClr val="bg1"/>
                </a:solidFill>
                <a:cs typeface="Calibri" pitchFamily="34" charset="0"/>
              </a:rPr>
              <a:t>Závěr, vyjádřený první větou, je podporován dvěma plně vyjádřenými premisami:</a:t>
            </a:r>
          </a:p>
          <a:p>
            <a:pPr marL="0" indent="0">
              <a:buNone/>
            </a:pPr>
            <a:r>
              <a:rPr lang="cs-CZ" sz="1700" dirty="0">
                <a:solidFill>
                  <a:schemeClr val="bg1"/>
                </a:solidFill>
                <a:cs typeface="Calibri" pitchFamily="34" charset="0"/>
              </a:rPr>
              <a:t>1.	Tanečníci mají cit pro rytmus.</a:t>
            </a:r>
          </a:p>
          <a:p>
            <a:pPr marL="0" indent="0">
              <a:buNone/>
            </a:pPr>
            <a:r>
              <a:rPr lang="cs-CZ" sz="1700" dirty="0">
                <a:solidFill>
                  <a:schemeClr val="bg1"/>
                </a:solidFill>
                <a:cs typeface="Calibri" pitchFamily="34" charset="0"/>
              </a:rPr>
              <a:t>2.	Petr je tanečník.</a:t>
            </a:r>
          </a:p>
          <a:p>
            <a:pPr marL="0" indent="0">
              <a:buNone/>
            </a:pPr>
            <a:r>
              <a:rPr lang="cs-CZ" sz="1700" dirty="0">
                <a:solidFill>
                  <a:schemeClr val="bg1"/>
                </a:solidFill>
                <a:cs typeface="Calibri" pitchFamily="34" charset="0"/>
              </a:rPr>
              <a:t>3.	Tudíž má Petr cit pro rytmus.</a:t>
            </a:r>
          </a:p>
          <a:p>
            <a:pPr marL="0" indent="0">
              <a:buNone/>
            </a:pPr>
            <a:r>
              <a:rPr lang="cs-CZ" sz="1700" dirty="0">
                <a:solidFill>
                  <a:schemeClr val="bg1"/>
                </a:solidFill>
                <a:cs typeface="Calibri" pitchFamily="34" charset="0"/>
              </a:rPr>
              <a:t>Obvykle bývá jedna z premis jednoduchého argumentu nevyjádřená, neboť je z kontextu zřejmé, jak spolu jednotlivé argumentační prvky souvisejí. Argument tak častěji vypadá spíše takto:     </a:t>
            </a:r>
          </a:p>
          <a:p>
            <a:pPr marL="0" indent="0">
              <a:buNone/>
            </a:pPr>
            <a:r>
              <a:rPr lang="cs-CZ" sz="1700" dirty="0">
                <a:solidFill>
                  <a:schemeClr val="bg1"/>
                </a:solidFill>
                <a:cs typeface="Calibri" pitchFamily="34" charset="0"/>
              </a:rPr>
              <a:t>Petr má cit pro rytmus, protože je tanečník.</a:t>
            </a:r>
          </a:p>
          <a:p>
            <a:endParaRPr lang="cs-CZ" sz="1700" dirty="0">
              <a:solidFill>
                <a:schemeClr val="bg1"/>
              </a:solidFill>
              <a:cs typeface="Calibri" pitchFamily="34" charset="0"/>
            </a:endParaRPr>
          </a:p>
        </p:txBody>
      </p:sp>
    </p:spTree>
    <p:extLst>
      <p:ext uri="{BB962C8B-B14F-4D97-AF65-F5344CB8AC3E}">
        <p14:creationId xmlns:p14="http://schemas.microsoft.com/office/powerpoint/2010/main" val="141369837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Balík">
  <a:themeElements>
    <a:clrScheme name="Balík">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Balík">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lík">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1341</Words>
  <Application>Microsoft Office PowerPoint</Application>
  <PresentationFormat>Předvádění na obrazovce (4:3)</PresentationFormat>
  <Paragraphs>132</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Calibri</vt:lpstr>
      <vt:lpstr>Gill Sans MT</vt:lpstr>
      <vt:lpstr>Balík</vt:lpstr>
      <vt:lpstr>Argumentace  Dagmar Pichová KF FF  </vt:lpstr>
      <vt:lpstr>Osnova Přednášky</vt:lpstr>
      <vt:lpstr>Teorie argumentace a kritické myšlení</vt:lpstr>
      <vt:lpstr>Teorie argumentace a kritické myšlení</vt:lpstr>
      <vt:lpstr>Argument</vt:lpstr>
      <vt:lpstr>Jak poznáme argument?</vt:lpstr>
      <vt:lpstr>Jak poznáme argument?</vt:lpstr>
      <vt:lpstr>Rekonstrukce argumentu</vt:lpstr>
      <vt:lpstr>Rekonstrukce argumentů</vt:lpstr>
      <vt:lpstr>Rekonstrukce argumentu</vt:lpstr>
      <vt:lpstr>Rekonstrukce argumentu</vt:lpstr>
      <vt:lpstr>Prezentace aplikace PowerPoint</vt:lpstr>
      <vt:lpstr>Kritika argumentu</vt:lpstr>
      <vt:lpstr>Problémy v argumentaci</vt:lpstr>
      <vt:lpstr>Argumentační fauly</vt:lpstr>
      <vt:lpstr>Závěrečný přehled: Hlavní pojmy</vt:lpstr>
      <vt:lpstr>Závěrečný přehled: použitá 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Filozofie umění  Dagmar Pichová KF FF</dc:title>
  <dc:creator>Dagmar Pichová</dc:creator>
  <cp:lastModifiedBy>Dagmar Pichová</cp:lastModifiedBy>
  <cp:revision>34</cp:revision>
  <dcterms:created xsi:type="dcterms:W3CDTF">2021-05-04T09:00:46Z</dcterms:created>
  <dcterms:modified xsi:type="dcterms:W3CDTF">2022-04-26T09:09:35Z</dcterms:modified>
</cp:coreProperties>
</file>