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94" r:id="rId2"/>
    <p:sldId id="331" r:id="rId3"/>
    <p:sldId id="327" r:id="rId4"/>
    <p:sldId id="330" r:id="rId5"/>
    <p:sldId id="295" r:id="rId6"/>
    <p:sldId id="258" r:id="rId7"/>
    <p:sldId id="299" r:id="rId8"/>
    <p:sldId id="319" r:id="rId9"/>
    <p:sldId id="332" r:id="rId10"/>
    <p:sldId id="333" r:id="rId11"/>
    <p:sldId id="302" r:id="rId12"/>
    <p:sldId id="320" r:id="rId13"/>
    <p:sldId id="300" r:id="rId14"/>
    <p:sldId id="301" r:id="rId15"/>
    <p:sldId id="334" r:id="rId16"/>
    <p:sldId id="335" r:id="rId17"/>
    <p:sldId id="336" r:id="rId18"/>
    <p:sldId id="321" r:id="rId19"/>
    <p:sldId id="303" r:id="rId20"/>
    <p:sldId id="315" r:id="rId21"/>
    <p:sldId id="31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gmar Pichová" initials="DP" lastIdx="1" clrIdx="0">
    <p:extLst>
      <p:ext uri="{19B8F6BF-5375-455C-9EA6-DF929625EA0E}">
        <p15:presenceInfo xmlns:p15="http://schemas.microsoft.com/office/powerpoint/2012/main" userId="Dagmar Pich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73138-72B9-4534-8E6E-1C6122CAB865}" v="13" dt="2022-04-12T09:11:17.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mar Pichová" userId="6b421d55-5fbb-4b8c-8249-2efc70f53626" providerId="ADAL" clId="{921E5E6F-0DDB-486E-AF58-94EDE768235B}"/>
    <pc:docChg chg="undo redo custSel addSld delSld modSld sldOrd">
      <pc:chgData name="Dagmar Pichová" userId="6b421d55-5fbb-4b8c-8249-2efc70f53626" providerId="ADAL" clId="{921E5E6F-0DDB-486E-AF58-94EDE768235B}" dt="2022-04-08T11:26:58.981" v="1833" actId="20577"/>
      <pc:docMkLst>
        <pc:docMk/>
      </pc:docMkLst>
      <pc:sldChg chg="modSp mod">
        <pc:chgData name="Dagmar Pichová" userId="6b421d55-5fbb-4b8c-8249-2efc70f53626" providerId="ADAL" clId="{921E5E6F-0DDB-486E-AF58-94EDE768235B}" dt="2022-04-08T10:52:14.643" v="894" actId="20577"/>
        <pc:sldMkLst>
          <pc:docMk/>
          <pc:sldMk cId="0" sldId="258"/>
        </pc:sldMkLst>
        <pc:spChg chg="mod">
          <ac:chgData name="Dagmar Pichová" userId="6b421d55-5fbb-4b8c-8249-2efc70f53626" providerId="ADAL" clId="{921E5E6F-0DDB-486E-AF58-94EDE768235B}" dt="2022-04-08T07:31:20.820" v="409" actId="20577"/>
          <ac:spMkLst>
            <pc:docMk/>
            <pc:sldMk cId="0" sldId="258"/>
            <ac:spMk id="38914" creationId="{00000000-0000-0000-0000-000000000000}"/>
          </ac:spMkLst>
        </pc:spChg>
        <pc:spChg chg="mod">
          <ac:chgData name="Dagmar Pichová" userId="6b421d55-5fbb-4b8c-8249-2efc70f53626" providerId="ADAL" clId="{921E5E6F-0DDB-486E-AF58-94EDE768235B}" dt="2022-04-08T10:52:14.643" v="894" actId="20577"/>
          <ac:spMkLst>
            <pc:docMk/>
            <pc:sldMk cId="0" sldId="258"/>
            <ac:spMk id="38915" creationId="{00000000-0000-0000-0000-000000000000}"/>
          </ac:spMkLst>
        </pc:spChg>
      </pc:sldChg>
      <pc:sldChg chg="addSp delSp modSp mod">
        <pc:chgData name="Dagmar Pichová" userId="6b421d55-5fbb-4b8c-8249-2efc70f53626" providerId="ADAL" clId="{921E5E6F-0DDB-486E-AF58-94EDE768235B}" dt="2022-04-08T07:37:31.472" v="624"/>
        <pc:sldMkLst>
          <pc:docMk/>
          <pc:sldMk cId="0" sldId="294"/>
        </pc:sldMkLst>
        <pc:spChg chg="mod">
          <ac:chgData name="Dagmar Pichová" userId="6b421d55-5fbb-4b8c-8249-2efc70f53626" providerId="ADAL" clId="{921E5E6F-0DDB-486E-AF58-94EDE768235B}" dt="2022-04-08T07:09:49.418" v="8" actId="20577"/>
          <ac:spMkLst>
            <pc:docMk/>
            <pc:sldMk cId="0" sldId="294"/>
            <ac:spMk id="4" creationId="{00000000-0000-0000-0000-000000000000}"/>
          </ac:spMkLst>
        </pc:spChg>
        <pc:picChg chg="add del mod">
          <ac:chgData name="Dagmar Pichová" userId="6b421d55-5fbb-4b8c-8249-2efc70f53626" providerId="ADAL" clId="{921E5E6F-0DDB-486E-AF58-94EDE768235B}" dt="2022-04-08T07:37:31.472" v="624"/>
          <ac:picMkLst>
            <pc:docMk/>
            <pc:sldMk cId="0" sldId="294"/>
            <ac:picMk id="3" creationId="{A8DBAB38-1941-4D8F-AC5E-0559A7734E69}"/>
          </ac:picMkLst>
        </pc:picChg>
      </pc:sldChg>
      <pc:sldChg chg="modSp mod">
        <pc:chgData name="Dagmar Pichová" userId="6b421d55-5fbb-4b8c-8249-2efc70f53626" providerId="ADAL" clId="{921E5E6F-0DDB-486E-AF58-94EDE768235B}" dt="2022-04-08T11:26:58.981" v="1833" actId="20577"/>
        <pc:sldMkLst>
          <pc:docMk/>
          <pc:sldMk cId="0" sldId="295"/>
        </pc:sldMkLst>
        <pc:spChg chg="mod">
          <ac:chgData name="Dagmar Pichová" userId="6b421d55-5fbb-4b8c-8249-2efc70f53626" providerId="ADAL" clId="{921E5E6F-0DDB-486E-AF58-94EDE768235B}" dt="2022-04-08T11:26:58.981" v="1833" actId="20577"/>
          <ac:spMkLst>
            <pc:docMk/>
            <pc:sldMk cId="0" sldId="295"/>
            <ac:spMk id="4099" creationId="{00000000-0000-0000-0000-000000000000}"/>
          </ac:spMkLst>
        </pc:spChg>
      </pc:sldChg>
      <pc:sldChg chg="modSp mod">
        <pc:chgData name="Dagmar Pichová" userId="6b421d55-5fbb-4b8c-8249-2efc70f53626" providerId="ADAL" clId="{921E5E6F-0DDB-486E-AF58-94EDE768235B}" dt="2022-04-08T10:56:47.208" v="1039" actId="20577"/>
        <pc:sldMkLst>
          <pc:docMk/>
          <pc:sldMk cId="590859040" sldId="299"/>
        </pc:sldMkLst>
        <pc:spChg chg="mod">
          <ac:chgData name="Dagmar Pichová" userId="6b421d55-5fbb-4b8c-8249-2efc70f53626" providerId="ADAL" clId="{921E5E6F-0DDB-486E-AF58-94EDE768235B}" dt="2022-04-08T07:31:12.209" v="405" actId="20577"/>
          <ac:spMkLst>
            <pc:docMk/>
            <pc:sldMk cId="590859040" sldId="299"/>
            <ac:spMk id="4098" creationId="{00000000-0000-0000-0000-000000000000}"/>
          </ac:spMkLst>
        </pc:spChg>
        <pc:spChg chg="mod">
          <ac:chgData name="Dagmar Pichová" userId="6b421d55-5fbb-4b8c-8249-2efc70f53626" providerId="ADAL" clId="{921E5E6F-0DDB-486E-AF58-94EDE768235B}" dt="2022-04-08T10:56:47.208" v="1039" actId="20577"/>
          <ac:spMkLst>
            <pc:docMk/>
            <pc:sldMk cId="590859040" sldId="299"/>
            <ac:spMk id="4099" creationId="{00000000-0000-0000-0000-000000000000}"/>
          </ac:spMkLst>
        </pc:spChg>
      </pc:sldChg>
      <pc:sldChg chg="modSp mod ord">
        <pc:chgData name="Dagmar Pichová" userId="6b421d55-5fbb-4b8c-8249-2efc70f53626" providerId="ADAL" clId="{921E5E6F-0DDB-486E-AF58-94EDE768235B}" dt="2022-04-08T11:20:41.996" v="1589" actId="20577"/>
        <pc:sldMkLst>
          <pc:docMk/>
          <pc:sldMk cId="3262795452" sldId="300"/>
        </pc:sldMkLst>
        <pc:spChg chg="mod">
          <ac:chgData name="Dagmar Pichová" userId="6b421d55-5fbb-4b8c-8249-2efc70f53626" providerId="ADAL" clId="{921E5E6F-0DDB-486E-AF58-94EDE768235B}" dt="2022-04-08T07:33:25.834" v="522" actId="20577"/>
          <ac:spMkLst>
            <pc:docMk/>
            <pc:sldMk cId="3262795452" sldId="300"/>
            <ac:spMk id="4098" creationId="{00000000-0000-0000-0000-000000000000}"/>
          </ac:spMkLst>
        </pc:spChg>
        <pc:spChg chg="mod">
          <ac:chgData name="Dagmar Pichová" userId="6b421d55-5fbb-4b8c-8249-2efc70f53626" providerId="ADAL" clId="{921E5E6F-0DDB-486E-AF58-94EDE768235B}" dt="2022-04-08T11:20:41.996" v="1589" actId="20577"/>
          <ac:spMkLst>
            <pc:docMk/>
            <pc:sldMk cId="3262795452" sldId="300"/>
            <ac:spMk id="4099" creationId="{00000000-0000-0000-0000-000000000000}"/>
          </ac:spMkLst>
        </pc:spChg>
      </pc:sldChg>
      <pc:sldChg chg="modSp mod ord">
        <pc:chgData name="Dagmar Pichová" userId="6b421d55-5fbb-4b8c-8249-2efc70f53626" providerId="ADAL" clId="{921E5E6F-0DDB-486E-AF58-94EDE768235B}" dt="2022-04-08T11:21:46.394" v="1609" actId="20577"/>
        <pc:sldMkLst>
          <pc:docMk/>
          <pc:sldMk cId="3266041726" sldId="301"/>
        </pc:sldMkLst>
        <pc:spChg chg="mod">
          <ac:chgData name="Dagmar Pichová" userId="6b421d55-5fbb-4b8c-8249-2efc70f53626" providerId="ADAL" clId="{921E5E6F-0DDB-486E-AF58-94EDE768235B}" dt="2022-04-08T07:33:54.993" v="550" actId="20577"/>
          <ac:spMkLst>
            <pc:docMk/>
            <pc:sldMk cId="3266041726" sldId="301"/>
            <ac:spMk id="4098" creationId="{00000000-0000-0000-0000-000000000000}"/>
          </ac:spMkLst>
        </pc:spChg>
        <pc:spChg chg="mod">
          <ac:chgData name="Dagmar Pichová" userId="6b421d55-5fbb-4b8c-8249-2efc70f53626" providerId="ADAL" clId="{921E5E6F-0DDB-486E-AF58-94EDE768235B}" dt="2022-04-08T11:21:46.394" v="1609" actId="20577"/>
          <ac:spMkLst>
            <pc:docMk/>
            <pc:sldMk cId="3266041726" sldId="301"/>
            <ac:spMk id="4099" creationId="{00000000-0000-0000-0000-000000000000}"/>
          </ac:spMkLst>
        </pc:spChg>
      </pc:sldChg>
      <pc:sldChg chg="addSp delSp modSp mod ord">
        <pc:chgData name="Dagmar Pichová" userId="6b421d55-5fbb-4b8c-8249-2efc70f53626" providerId="ADAL" clId="{921E5E6F-0DDB-486E-AF58-94EDE768235B}" dt="2022-04-08T11:11:25.500" v="1398" actId="20577"/>
        <pc:sldMkLst>
          <pc:docMk/>
          <pc:sldMk cId="3472738339" sldId="302"/>
        </pc:sldMkLst>
        <pc:spChg chg="mod">
          <ac:chgData name="Dagmar Pichová" userId="6b421d55-5fbb-4b8c-8249-2efc70f53626" providerId="ADAL" clId="{921E5E6F-0DDB-486E-AF58-94EDE768235B}" dt="2022-04-08T11:06:14.293" v="1172" actId="20577"/>
          <ac:spMkLst>
            <pc:docMk/>
            <pc:sldMk cId="3472738339" sldId="302"/>
            <ac:spMk id="4098" creationId="{00000000-0000-0000-0000-000000000000}"/>
          </ac:spMkLst>
        </pc:spChg>
        <pc:spChg chg="mod">
          <ac:chgData name="Dagmar Pichová" userId="6b421d55-5fbb-4b8c-8249-2efc70f53626" providerId="ADAL" clId="{921E5E6F-0DDB-486E-AF58-94EDE768235B}" dt="2022-04-08T11:11:25.500" v="1398" actId="20577"/>
          <ac:spMkLst>
            <pc:docMk/>
            <pc:sldMk cId="3472738339" sldId="302"/>
            <ac:spMk id="4099" creationId="{00000000-0000-0000-0000-000000000000}"/>
          </ac:spMkLst>
        </pc:spChg>
        <pc:picChg chg="add del">
          <ac:chgData name="Dagmar Pichová" userId="6b421d55-5fbb-4b8c-8249-2efc70f53626" providerId="ADAL" clId="{921E5E6F-0DDB-486E-AF58-94EDE768235B}" dt="2022-04-08T11:04:59.026" v="1133"/>
          <ac:picMkLst>
            <pc:docMk/>
            <pc:sldMk cId="3472738339" sldId="302"/>
            <ac:picMk id="2" creationId="{0A9E3D8C-08C7-4240-923E-EB6D427CD320}"/>
          </ac:picMkLst>
        </pc:picChg>
      </pc:sldChg>
      <pc:sldChg chg="modSp mod">
        <pc:chgData name="Dagmar Pichová" userId="6b421d55-5fbb-4b8c-8249-2efc70f53626" providerId="ADAL" clId="{921E5E6F-0DDB-486E-AF58-94EDE768235B}" dt="2022-04-08T11:26:02.927" v="1821" actId="20577"/>
        <pc:sldMkLst>
          <pc:docMk/>
          <pc:sldMk cId="2033273758" sldId="303"/>
        </pc:sldMkLst>
        <pc:spChg chg="mod">
          <ac:chgData name="Dagmar Pichová" userId="6b421d55-5fbb-4b8c-8249-2efc70f53626" providerId="ADAL" clId="{921E5E6F-0DDB-486E-AF58-94EDE768235B}" dt="2022-04-08T11:24:21.665" v="1723"/>
          <ac:spMkLst>
            <pc:docMk/>
            <pc:sldMk cId="2033273758" sldId="303"/>
            <ac:spMk id="4098" creationId="{00000000-0000-0000-0000-000000000000}"/>
          </ac:spMkLst>
        </pc:spChg>
        <pc:spChg chg="mod">
          <ac:chgData name="Dagmar Pichová" userId="6b421d55-5fbb-4b8c-8249-2efc70f53626" providerId="ADAL" clId="{921E5E6F-0DDB-486E-AF58-94EDE768235B}" dt="2022-04-08T11:26:02.927" v="1821" actId="20577"/>
          <ac:spMkLst>
            <pc:docMk/>
            <pc:sldMk cId="2033273758" sldId="303"/>
            <ac:spMk id="4099" creationId="{00000000-0000-0000-0000-000000000000}"/>
          </ac:spMkLst>
        </pc:spChg>
      </pc:sldChg>
      <pc:sldChg chg="del">
        <pc:chgData name="Dagmar Pichová" userId="6b421d55-5fbb-4b8c-8249-2efc70f53626" providerId="ADAL" clId="{921E5E6F-0DDB-486E-AF58-94EDE768235B}" dt="2022-04-08T11:26:12.187" v="1823" actId="47"/>
        <pc:sldMkLst>
          <pc:docMk/>
          <pc:sldMk cId="1614525513" sldId="304"/>
        </pc:sldMkLst>
      </pc:sldChg>
      <pc:sldChg chg="del">
        <pc:chgData name="Dagmar Pichová" userId="6b421d55-5fbb-4b8c-8249-2efc70f53626" providerId="ADAL" clId="{921E5E6F-0DDB-486E-AF58-94EDE768235B}" dt="2022-04-08T11:26:14.690" v="1824" actId="47"/>
        <pc:sldMkLst>
          <pc:docMk/>
          <pc:sldMk cId="2072491239" sldId="305"/>
        </pc:sldMkLst>
      </pc:sldChg>
      <pc:sldChg chg="del">
        <pc:chgData name="Dagmar Pichová" userId="6b421d55-5fbb-4b8c-8249-2efc70f53626" providerId="ADAL" clId="{921E5E6F-0DDB-486E-AF58-94EDE768235B}" dt="2022-04-08T11:26:16.593" v="1825" actId="47"/>
        <pc:sldMkLst>
          <pc:docMk/>
          <pc:sldMk cId="527120180" sldId="306"/>
        </pc:sldMkLst>
      </pc:sldChg>
      <pc:sldChg chg="del">
        <pc:chgData name="Dagmar Pichová" userId="6b421d55-5fbb-4b8c-8249-2efc70f53626" providerId="ADAL" clId="{921E5E6F-0DDB-486E-AF58-94EDE768235B}" dt="2022-04-08T11:26:18.332" v="1826" actId="47"/>
        <pc:sldMkLst>
          <pc:docMk/>
          <pc:sldMk cId="2269827281" sldId="307"/>
        </pc:sldMkLst>
      </pc:sldChg>
      <pc:sldChg chg="del">
        <pc:chgData name="Dagmar Pichová" userId="6b421d55-5fbb-4b8c-8249-2efc70f53626" providerId="ADAL" clId="{921E5E6F-0DDB-486E-AF58-94EDE768235B}" dt="2022-04-08T11:26:19.766" v="1827" actId="47"/>
        <pc:sldMkLst>
          <pc:docMk/>
          <pc:sldMk cId="467506953" sldId="308"/>
        </pc:sldMkLst>
      </pc:sldChg>
      <pc:sldChg chg="del">
        <pc:chgData name="Dagmar Pichová" userId="6b421d55-5fbb-4b8c-8249-2efc70f53626" providerId="ADAL" clId="{921E5E6F-0DDB-486E-AF58-94EDE768235B}" dt="2022-04-08T11:26:20.953" v="1828" actId="47"/>
        <pc:sldMkLst>
          <pc:docMk/>
          <pc:sldMk cId="3208812598" sldId="310"/>
        </pc:sldMkLst>
      </pc:sldChg>
      <pc:sldChg chg="del">
        <pc:chgData name="Dagmar Pichová" userId="6b421d55-5fbb-4b8c-8249-2efc70f53626" providerId="ADAL" clId="{921E5E6F-0DDB-486E-AF58-94EDE768235B}" dt="2022-04-08T11:26:23.604" v="1830" actId="47"/>
        <pc:sldMkLst>
          <pc:docMk/>
          <pc:sldMk cId="711023340" sldId="311"/>
        </pc:sldMkLst>
      </pc:sldChg>
      <pc:sldChg chg="del">
        <pc:chgData name="Dagmar Pichová" userId="6b421d55-5fbb-4b8c-8249-2efc70f53626" providerId="ADAL" clId="{921E5E6F-0DDB-486E-AF58-94EDE768235B}" dt="2022-04-08T11:26:22.241" v="1829" actId="47"/>
        <pc:sldMkLst>
          <pc:docMk/>
          <pc:sldMk cId="1706092959" sldId="314"/>
        </pc:sldMkLst>
      </pc:sldChg>
      <pc:sldChg chg="del">
        <pc:chgData name="Dagmar Pichová" userId="6b421d55-5fbb-4b8c-8249-2efc70f53626" providerId="ADAL" clId="{921E5E6F-0DDB-486E-AF58-94EDE768235B}" dt="2022-04-08T11:23:17.485" v="1717" actId="47"/>
        <pc:sldMkLst>
          <pc:docMk/>
          <pc:sldMk cId="3467638881" sldId="317"/>
        </pc:sldMkLst>
      </pc:sldChg>
      <pc:sldChg chg="addSp delSp modSp mod">
        <pc:chgData name="Dagmar Pichová" userId="6b421d55-5fbb-4b8c-8249-2efc70f53626" providerId="ADAL" clId="{921E5E6F-0DDB-486E-AF58-94EDE768235B}" dt="2022-04-08T11:02:18.269" v="1119" actId="22"/>
        <pc:sldMkLst>
          <pc:docMk/>
          <pc:sldMk cId="4274294011" sldId="319"/>
        </pc:sldMkLst>
        <pc:spChg chg="add del">
          <ac:chgData name="Dagmar Pichová" userId="6b421d55-5fbb-4b8c-8249-2efc70f53626" providerId="ADAL" clId="{921E5E6F-0DDB-486E-AF58-94EDE768235B}" dt="2022-04-08T11:02:18.269" v="1119" actId="22"/>
          <ac:spMkLst>
            <pc:docMk/>
            <pc:sldMk cId="4274294011" sldId="319"/>
            <ac:spMk id="6" creationId="{0255F4BC-9349-495E-9FA4-81C0A87080D0}"/>
          </ac:spMkLst>
        </pc:spChg>
        <pc:spChg chg="mod">
          <ac:chgData name="Dagmar Pichová" userId="6b421d55-5fbb-4b8c-8249-2efc70f53626" providerId="ADAL" clId="{921E5E6F-0DDB-486E-AF58-94EDE768235B}" dt="2022-04-08T07:32:00.317" v="441" actId="20577"/>
          <ac:spMkLst>
            <pc:docMk/>
            <pc:sldMk cId="4274294011" sldId="319"/>
            <ac:spMk id="4098" creationId="{00000000-0000-0000-0000-000000000000}"/>
          </ac:spMkLst>
        </pc:spChg>
        <pc:spChg chg="mod">
          <ac:chgData name="Dagmar Pichová" userId="6b421d55-5fbb-4b8c-8249-2efc70f53626" providerId="ADAL" clId="{921E5E6F-0DDB-486E-AF58-94EDE768235B}" dt="2022-04-08T11:01:52.508" v="1117" actId="20577"/>
          <ac:spMkLst>
            <pc:docMk/>
            <pc:sldMk cId="4274294011" sldId="319"/>
            <ac:spMk id="4099" creationId="{00000000-0000-0000-0000-000000000000}"/>
          </ac:spMkLst>
        </pc:spChg>
      </pc:sldChg>
      <pc:sldChg chg="modSp mod ord">
        <pc:chgData name="Dagmar Pichová" userId="6b421d55-5fbb-4b8c-8249-2efc70f53626" providerId="ADAL" clId="{921E5E6F-0DDB-486E-AF58-94EDE768235B}" dt="2022-04-08T11:17:25.729" v="1455" actId="20577"/>
        <pc:sldMkLst>
          <pc:docMk/>
          <pc:sldMk cId="4227056037" sldId="320"/>
        </pc:sldMkLst>
        <pc:spChg chg="mod">
          <ac:chgData name="Dagmar Pichová" userId="6b421d55-5fbb-4b8c-8249-2efc70f53626" providerId="ADAL" clId="{921E5E6F-0DDB-486E-AF58-94EDE768235B}" dt="2022-04-08T11:14:35.627" v="1421" actId="20577"/>
          <ac:spMkLst>
            <pc:docMk/>
            <pc:sldMk cId="4227056037" sldId="320"/>
            <ac:spMk id="4098" creationId="{00000000-0000-0000-0000-000000000000}"/>
          </ac:spMkLst>
        </pc:spChg>
        <pc:spChg chg="mod">
          <ac:chgData name="Dagmar Pichová" userId="6b421d55-5fbb-4b8c-8249-2efc70f53626" providerId="ADAL" clId="{921E5E6F-0DDB-486E-AF58-94EDE768235B}" dt="2022-04-08T11:17:25.729" v="1455" actId="20577"/>
          <ac:spMkLst>
            <pc:docMk/>
            <pc:sldMk cId="4227056037" sldId="320"/>
            <ac:spMk id="4099" creationId="{00000000-0000-0000-0000-000000000000}"/>
          </ac:spMkLst>
        </pc:spChg>
      </pc:sldChg>
      <pc:sldChg chg="modSp mod">
        <pc:chgData name="Dagmar Pichová" userId="6b421d55-5fbb-4b8c-8249-2efc70f53626" providerId="ADAL" clId="{921E5E6F-0DDB-486E-AF58-94EDE768235B}" dt="2022-04-08T11:23:04.341" v="1716" actId="20577"/>
        <pc:sldMkLst>
          <pc:docMk/>
          <pc:sldMk cId="1797358424" sldId="321"/>
        </pc:sldMkLst>
        <pc:spChg chg="mod">
          <ac:chgData name="Dagmar Pichová" userId="6b421d55-5fbb-4b8c-8249-2efc70f53626" providerId="ADAL" clId="{921E5E6F-0DDB-486E-AF58-94EDE768235B}" dt="2022-04-08T11:21:12.159" v="1590"/>
          <ac:spMkLst>
            <pc:docMk/>
            <pc:sldMk cId="1797358424" sldId="321"/>
            <ac:spMk id="4098" creationId="{00000000-0000-0000-0000-000000000000}"/>
          </ac:spMkLst>
        </pc:spChg>
        <pc:spChg chg="mod">
          <ac:chgData name="Dagmar Pichová" userId="6b421d55-5fbb-4b8c-8249-2efc70f53626" providerId="ADAL" clId="{921E5E6F-0DDB-486E-AF58-94EDE768235B}" dt="2022-04-08T11:23:04.341" v="1716" actId="20577"/>
          <ac:spMkLst>
            <pc:docMk/>
            <pc:sldMk cId="1797358424" sldId="321"/>
            <ac:spMk id="4099" creationId="{00000000-0000-0000-0000-000000000000}"/>
          </ac:spMkLst>
        </pc:spChg>
      </pc:sldChg>
      <pc:sldChg chg="del">
        <pc:chgData name="Dagmar Pichová" userId="6b421d55-5fbb-4b8c-8249-2efc70f53626" providerId="ADAL" clId="{921E5E6F-0DDB-486E-AF58-94EDE768235B}" dt="2022-04-08T11:23:20.975" v="1719" actId="47"/>
        <pc:sldMkLst>
          <pc:docMk/>
          <pc:sldMk cId="3226985738" sldId="322"/>
        </pc:sldMkLst>
      </pc:sldChg>
      <pc:sldChg chg="del">
        <pc:chgData name="Dagmar Pichová" userId="6b421d55-5fbb-4b8c-8249-2efc70f53626" providerId="ADAL" clId="{921E5E6F-0DDB-486E-AF58-94EDE768235B}" dt="2022-04-08T11:23:19.974" v="1718" actId="47"/>
        <pc:sldMkLst>
          <pc:docMk/>
          <pc:sldMk cId="210370425" sldId="323"/>
        </pc:sldMkLst>
      </pc:sldChg>
      <pc:sldChg chg="del">
        <pc:chgData name="Dagmar Pichová" userId="6b421d55-5fbb-4b8c-8249-2efc70f53626" providerId="ADAL" clId="{921E5E6F-0DDB-486E-AF58-94EDE768235B}" dt="2022-04-08T11:23:22.778" v="1721" actId="47"/>
        <pc:sldMkLst>
          <pc:docMk/>
          <pc:sldMk cId="2013793387" sldId="324"/>
        </pc:sldMkLst>
      </pc:sldChg>
      <pc:sldChg chg="del">
        <pc:chgData name="Dagmar Pichová" userId="6b421d55-5fbb-4b8c-8249-2efc70f53626" providerId="ADAL" clId="{921E5E6F-0DDB-486E-AF58-94EDE768235B}" dt="2022-04-08T11:23:23.595" v="1722" actId="47"/>
        <pc:sldMkLst>
          <pc:docMk/>
          <pc:sldMk cId="794619147" sldId="325"/>
        </pc:sldMkLst>
      </pc:sldChg>
      <pc:sldChg chg="del">
        <pc:chgData name="Dagmar Pichová" userId="6b421d55-5fbb-4b8c-8249-2efc70f53626" providerId="ADAL" clId="{921E5E6F-0DDB-486E-AF58-94EDE768235B}" dt="2022-04-08T11:26:07.248" v="1822" actId="47"/>
        <pc:sldMkLst>
          <pc:docMk/>
          <pc:sldMk cId="830033787" sldId="326"/>
        </pc:sldMkLst>
      </pc:sldChg>
      <pc:sldChg chg="addSp delSp modSp mod ord setBg setClrOvrMap">
        <pc:chgData name="Dagmar Pichová" userId="6b421d55-5fbb-4b8c-8249-2efc70f53626" providerId="ADAL" clId="{921E5E6F-0DDB-486E-AF58-94EDE768235B}" dt="2022-04-08T07:44:39.268" v="784" actId="255"/>
        <pc:sldMkLst>
          <pc:docMk/>
          <pc:sldMk cId="1137713849" sldId="327"/>
        </pc:sldMkLst>
        <pc:spChg chg="add mod">
          <ac:chgData name="Dagmar Pichová" userId="6b421d55-5fbb-4b8c-8249-2efc70f53626" providerId="ADAL" clId="{921E5E6F-0DDB-486E-AF58-94EDE768235B}" dt="2022-04-08T07:18:58.383" v="170"/>
          <ac:spMkLst>
            <pc:docMk/>
            <pc:sldMk cId="1137713849" sldId="327"/>
            <ac:spMk id="2" creationId="{44FC8A18-9EDC-428D-8C2A-7EB2D6391F52}"/>
          </ac:spMkLst>
        </pc:spChg>
        <pc:spChg chg="add del mod">
          <ac:chgData name="Dagmar Pichová" userId="6b421d55-5fbb-4b8c-8249-2efc70f53626" providerId="ADAL" clId="{921E5E6F-0DDB-486E-AF58-94EDE768235B}" dt="2022-04-08T07:19:29.441" v="174"/>
          <ac:spMkLst>
            <pc:docMk/>
            <pc:sldMk cId="1137713849" sldId="327"/>
            <ac:spMk id="3" creationId="{F38E7390-1ED8-4CF7-8B03-B3A7422E8B91}"/>
          </ac:spMkLst>
        </pc:spChg>
        <pc:spChg chg="mod">
          <ac:chgData name="Dagmar Pichová" userId="6b421d55-5fbb-4b8c-8249-2efc70f53626" providerId="ADAL" clId="{921E5E6F-0DDB-486E-AF58-94EDE768235B}" dt="2022-04-08T07:44:39.268" v="784" actId="255"/>
          <ac:spMkLst>
            <pc:docMk/>
            <pc:sldMk cId="1137713849" sldId="327"/>
            <ac:spMk id="4" creationId="{ED812B02-A14F-4042-BC74-FF92D3EB4FE3}"/>
          </ac:spMkLst>
        </pc:spChg>
        <pc:spChg chg="add del mod">
          <ac:chgData name="Dagmar Pichová" userId="6b421d55-5fbb-4b8c-8249-2efc70f53626" providerId="ADAL" clId="{921E5E6F-0DDB-486E-AF58-94EDE768235B}" dt="2022-04-08T07:43:47.014" v="751"/>
          <ac:spMkLst>
            <pc:docMk/>
            <pc:sldMk cId="1137713849" sldId="327"/>
            <ac:spMk id="11" creationId="{036DD782-B3DD-435B-9116-F746F41D4535}"/>
          </ac:spMkLst>
        </pc:spChg>
        <pc:spChg chg="add del">
          <ac:chgData name="Dagmar Pichová" userId="6b421d55-5fbb-4b8c-8249-2efc70f53626" providerId="ADAL" clId="{921E5E6F-0DDB-486E-AF58-94EDE768235B}" dt="2022-04-08T07:43:22.865" v="745" actId="26606"/>
          <ac:spMkLst>
            <pc:docMk/>
            <pc:sldMk cId="1137713849" sldId="327"/>
            <ac:spMk id="14" creationId="{879398A9-0D0D-4901-BDDF-B3D93CECA7B9}"/>
          </ac:spMkLst>
        </pc:spChg>
        <pc:spChg chg="add del">
          <ac:chgData name="Dagmar Pichová" userId="6b421d55-5fbb-4b8c-8249-2efc70f53626" providerId="ADAL" clId="{921E5E6F-0DDB-486E-AF58-94EDE768235B}" dt="2022-04-08T07:43:22.865" v="745" actId="26606"/>
          <ac:spMkLst>
            <pc:docMk/>
            <pc:sldMk cId="1137713849" sldId="327"/>
            <ac:spMk id="16" creationId="{011FEC3B-E514-4E21-B2CB-7903A73569E2}"/>
          </ac:spMkLst>
        </pc:spChg>
        <pc:picChg chg="add del mod">
          <ac:chgData name="Dagmar Pichová" userId="6b421d55-5fbb-4b8c-8249-2efc70f53626" providerId="ADAL" clId="{921E5E6F-0DDB-486E-AF58-94EDE768235B}" dt="2022-04-08T07:38:14.929" v="692" actId="478"/>
          <ac:picMkLst>
            <pc:docMk/>
            <pc:sldMk cId="1137713849" sldId="327"/>
            <ac:picMk id="6" creationId="{BF960996-2CE5-43FA-BB8B-60468E02A07A}"/>
          </ac:picMkLst>
        </pc:picChg>
        <pc:picChg chg="del">
          <ac:chgData name="Dagmar Pichová" userId="6b421d55-5fbb-4b8c-8249-2efc70f53626" providerId="ADAL" clId="{921E5E6F-0DDB-486E-AF58-94EDE768235B}" dt="2022-04-08T07:11:23.002" v="160" actId="21"/>
          <ac:picMkLst>
            <pc:docMk/>
            <pc:sldMk cId="1137713849" sldId="327"/>
            <ac:picMk id="7" creationId="{AC2EB22F-CD53-433F-A85D-4776284B93D2}"/>
          </ac:picMkLst>
        </pc:picChg>
        <pc:picChg chg="add del mod ord">
          <ac:chgData name="Dagmar Pichová" userId="6b421d55-5fbb-4b8c-8249-2efc70f53626" providerId="ADAL" clId="{921E5E6F-0DDB-486E-AF58-94EDE768235B}" dt="2022-04-08T07:43:25.622" v="747" actId="21"/>
          <ac:picMkLst>
            <pc:docMk/>
            <pc:sldMk cId="1137713849" sldId="327"/>
            <ac:picMk id="9" creationId="{FEBC9A3A-63B8-4609-AD01-01F585F4B0E8}"/>
          </ac:picMkLst>
        </pc:picChg>
        <pc:picChg chg="add del mod">
          <ac:chgData name="Dagmar Pichová" userId="6b421d55-5fbb-4b8c-8249-2efc70f53626" providerId="ADAL" clId="{921E5E6F-0DDB-486E-AF58-94EDE768235B}" dt="2022-04-08T07:41:13.615" v="734"/>
          <ac:picMkLst>
            <pc:docMk/>
            <pc:sldMk cId="1137713849" sldId="327"/>
            <ac:picMk id="10" creationId="{D73A2CC1-1690-400A-87DF-ED665C572709}"/>
          </ac:picMkLst>
        </pc:picChg>
        <pc:picChg chg="add mod ord">
          <ac:chgData name="Dagmar Pichová" userId="6b421d55-5fbb-4b8c-8249-2efc70f53626" providerId="ADAL" clId="{921E5E6F-0DDB-486E-AF58-94EDE768235B}" dt="2022-04-08T07:43:49.761" v="753" actId="26606"/>
          <ac:picMkLst>
            <pc:docMk/>
            <pc:sldMk cId="1137713849" sldId="327"/>
            <ac:picMk id="12" creationId="{D5EB6F53-31EC-45D6-9BD1-7A3AB84A2200}"/>
          </ac:picMkLst>
        </pc:picChg>
        <pc:picChg chg="add del mod">
          <ac:chgData name="Dagmar Pichová" userId="6b421d55-5fbb-4b8c-8249-2efc70f53626" providerId="ADAL" clId="{921E5E6F-0DDB-486E-AF58-94EDE768235B}" dt="2022-04-08T07:43:32.180" v="749"/>
          <ac:picMkLst>
            <pc:docMk/>
            <pc:sldMk cId="1137713849" sldId="327"/>
            <ac:picMk id="13" creationId="{4385B1DF-7F00-4526-9990-D2DB6315ED2E}"/>
          </ac:picMkLst>
        </pc:picChg>
      </pc:sldChg>
      <pc:sldChg chg="del">
        <pc:chgData name="Dagmar Pichová" userId="6b421d55-5fbb-4b8c-8249-2efc70f53626" providerId="ADAL" clId="{921E5E6F-0DDB-486E-AF58-94EDE768235B}" dt="2022-04-08T11:23:21.861" v="1720" actId="47"/>
        <pc:sldMkLst>
          <pc:docMk/>
          <pc:sldMk cId="152243576" sldId="328"/>
        </pc:sldMkLst>
      </pc:sldChg>
      <pc:sldChg chg="modSp mod">
        <pc:chgData name="Dagmar Pichová" userId="6b421d55-5fbb-4b8c-8249-2efc70f53626" providerId="ADAL" clId="{921E5E6F-0DDB-486E-AF58-94EDE768235B}" dt="2022-04-08T07:35:08.896" v="620" actId="20577"/>
        <pc:sldMkLst>
          <pc:docMk/>
          <pc:sldMk cId="1526414714" sldId="329"/>
        </pc:sldMkLst>
        <pc:spChg chg="mod">
          <ac:chgData name="Dagmar Pichová" userId="6b421d55-5fbb-4b8c-8249-2efc70f53626" providerId="ADAL" clId="{921E5E6F-0DDB-486E-AF58-94EDE768235B}" dt="2022-04-08T07:34:35" v="572" actId="20577"/>
          <ac:spMkLst>
            <pc:docMk/>
            <pc:sldMk cId="1526414714" sldId="329"/>
            <ac:spMk id="4098" creationId="{00000000-0000-0000-0000-000000000000}"/>
          </ac:spMkLst>
        </pc:spChg>
        <pc:spChg chg="mod">
          <ac:chgData name="Dagmar Pichová" userId="6b421d55-5fbb-4b8c-8249-2efc70f53626" providerId="ADAL" clId="{921E5E6F-0DDB-486E-AF58-94EDE768235B}" dt="2022-04-08T07:35:08.896" v="620" actId="20577"/>
          <ac:spMkLst>
            <pc:docMk/>
            <pc:sldMk cId="1526414714" sldId="329"/>
            <ac:spMk id="4099" creationId="{00000000-0000-0000-0000-000000000000}"/>
          </ac:spMkLst>
        </pc:spChg>
      </pc:sldChg>
      <pc:sldChg chg="modSp add mod ord setBg setClrOvrMap">
        <pc:chgData name="Dagmar Pichová" userId="6b421d55-5fbb-4b8c-8249-2efc70f53626" providerId="ADAL" clId="{921E5E6F-0DDB-486E-AF58-94EDE768235B}" dt="2022-04-08T07:44:13.957" v="781"/>
        <pc:sldMkLst>
          <pc:docMk/>
          <pc:sldMk cId="10787481" sldId="330"/>
        </pc:sldMkLst>
        <pc:spChg chg="mod">
          <ac:chgData name="Dagmar Pichová" userId="6b421d55-5fbb-4b8c-8249-2efc70f53626" providerId="ADAL" clId="{921E5E6F-0DDB-486E-AF58-94EDE768235B}" dt="2022-04-08T07:39:58.632" v="732" actId="26606"/>
          <ac:spMkLst>
            <pc:docMk/>
            <pc:sldMk cId="10787481" sldId="330"/>
            <ac:spMk id="4" creationId="{ED812B02-A14F-4042-BC74-FF92D3EB4FE3}"/>
          </ac:spMkLst>
        </pc:spChg>
        <pc:picChg chg="mod ord">
          <ac:chgData name="Dagmar Pichová" userId="6b421d55-5fbb-4b8c-8249-2efc70f53626" providerId="ADAL" clId="{921E5E6F-0DDB-486E-AF58-94EDE768235B}" dt="2022-04-08T07:39:58.632" v="732" actId="26606"/>
          <ac:picMkLst>
            <pc:docMk/>
            <pc:sldMk cId="10787481" sldId="330"/>
            <ac:picMk id="6" creationId="{BF960996-2CE5-43FA-BB8B-60468E02A07A}"/>
          </ac:picMkLst>
        </pc:picChg>
      </pc:sldChg>
      <pc:sldChg chg="modSp add mod ord setBg setClrOvrMap">
        <pc:chgData name="Dagmar Pichová" userId="6b421d55-5fbb-4b8c-8249-2efc70f53626" providerId="ADAL" clId="{921E5E6F-0DDB-486E-AF58-94EDE768235B}" dt="2022-04-08T07:44:48.744" v="788" actId="313"/>
        <pc:sldMkLst>
          <pc:docMk/>
          <pc:sldMk cId="590539754" sldId="331"/>
        </pc:sldMkLst>
        <pc:spChg chg="mod">
          <ac:chgData name="Dagmar Pichová" userId="6b421d55-5fbb-4b8c-8249-2efc70f53626" providerId="ADAL" clId="{921E5E6F-0DDB-486E-AF58-94EDE768235B}" dt="2022-04-08T07:44:48.744" v="788" actId="313"/>
          <ac:spMkLst>
            <pc:docMk/>
            <pc:sldMk cId="590539754" sldId="331"/>
            <ac:spMk id="4" creationId="{ED812B02-A14F-4042-BC74-FF92D3EB4FE3}"/>
          </ac:spMkLst>
        </pc:spChg>
      </pc:sldChg>
      <pc:sldChg chg="new del">
        <pc:chgData name="Dagmar Pichová" userId="6b421d55-5fbb-4b8c-8249-2efc70f53626" providerId="ADAL" clId="{921E5E6F-0DDB-486E-AF58-94EDE768235B}" dt="2022-04-08T07:42:06.381" v="743" actId="680"/>
        <pc:sldMkLst>
          <pc:docMk/>
          <pc:sldMk cId="728638934" sldId="332"/>
        </pc:sldMkLst>
      </pc:sldChg>
      <pc:sldChg chg="modSp add mod">
        <pc:chgData name="Dagmar Pichová" userId="6b421d55-5fbb-4b8c-8249-2efc70f53626" providerId="ADAL" clId="{921E5E6F-0DDB-486E-AF58-94EDE768235B}" dt="2022-04-08T11:05:46.597" v="1151" actId="20577"/>
        <pc:sldMkLst>
          <pc:docMk/>
          <pc:sldMk cId="1413698379" sldId="332"/>
        </pc:sldMkLst>
        <pc:spChg chg="mod">
          <ac:chgData name="Dagmar Pichová" userId="6b421d55-5fbb-4b8c-8249-2efc70f53626" providerId="ADAL" clId="{921E5E6F-0DDB-486E-AF58-94EDE768235B}" dt="2022-04-08T11:05:46.597" v="1151" actId="20577"/>
          <ac:spMkLst>
            <pc:docMk/>
            <pc:sldMk cId="1413698379" sldId="332"/>
            <ac:spMk id="4099" creationId="{00000000-0000-0000-0000-000000000000}"/>
          </ac:spMkLst>
        </pc:spChg>
      </pc:sldChg>
      <pc:sldChg chg="addSp delSp add del setBg delDesignElem">
        <pc:chgData name="Dagmar Pichová" userId="6b421d55-5fbb-4b8c-8249-2efc70f53626" providerId="ADAL" clId="{921E5E6F-0DDB-486E-AF58-94EDE768235B}" dt="2022-04-08T11:04:55.116" v="1131"/>
        <pc:sldMkLst>
          <pc:docMk/>
          <pc:sldMk cId="3206697526" sldId="332"/>
        </pc:sldMkLst>
        <pc:spChg chg="add del">
          <ac:chgData name="Dagmar Pichová" userId="6b421d55-5fbb-4b8c-8249-2efc70f53626" providerId="ADAL" clId="{921E5E6F-0DDB-486E-AF58-94EDE768235B}" dt="2022-04-08T11:04:55.116" v="1131"/>
          <ac:spMkLst>
            <pc:docMk/>
            <pc:sldMk cId="3206697526" sldId="332"/>
            <ac:spMk id="72" creationId="{FB403EBD-907E-4D59-98D4-A72CD1063C62}"/>
          </ac:spMkLst>
        </pc:spChg>
      </pc:sldChg>
      <pc:sldChg chg="delSp add del setBg delDesignElem">
        <pc:chgData name="Dagmar Pichová" userId="6b421d55-5fbb-4b8c-8249-2efc70f53626" providerId="ADAL" clId="{921E5E6F-0DDB-486E-AF58-94EDE768235B}" dt="2022-04-08T11:04:23.624" v="1126" actId="47"/>
        <pc:sldMkLst>
          <pc:docMk/>
          <pc:sldMk cId="3360276231" sldId="332"/>
        </pc:sldMkLst>
        <pc:spChg chg="del">
          <ac:chgData name="Dagmar Pichová" userId="6b421d55-5fbb-4b8c-8249-2efc70f53626" providerId="ADAL" clId="{921E5E6F-0DDB-486E-AF58-94EDE768235B}" dt="2022-04-08T11:02:21.290" v="1121"/>
          <ac:spMkLst>
            <pc:docMk/>
            <pc:sldMk cId="3360276231" sldId="332"/>
            <ac:spMk id="72" creationId="{FB403EBD-907E-4D59-98D4-A72CD1063C62}"/>
          </ac:spMkLst>
        </pc:spChg>
      </pc:sldChg>
      <pc:sldChg chg="new del">
        <pc:chgData name="Dagmar Pichová" userId="6b421d55-5fbb-4b8c-8249-2efc70f53626" providerId="ADAL" clId="{921E5E6F-0DDB-486E-AF58-94EDE768235B}" dt="2022-04-08T07:42:05.389" v="742" actId="680"/>
        <pc:sldMkLst>
          <pc:docMk/>
          <pc:sldMk cId="3135869985" sldId="333"/>
        </pc:sldMkLst>
      </pc:sldChg>
    </pc:docChg>
  </pc:docChgLst>
  <pc:docChgLst>
    <pc:chgData name="Dagmar Pichová" userId="6b421d55-5fbb-4b8c-8249-2efc70f53626" providerId="ADAL" clId="{B3B73138-72B9-4534-8E6E-1C6122CAB865}"/>
    <pc:docChg chg="undo redo custSel addSld delSld modSld sldOrd">
      <pc:chgData name="Dagmar Pichová" userId="6b421d55-5fbb-4b8c-8249-2efc70f53626" providerId="ADAL" clId="{B3B73138-72B9-4534-8E6E-1C6122CAB865}" dt="2022-04-19T07:17:45.364" v="1375"/>
      <pc:docMkLst>
        <pc:docMk/>
      </pc:docMkLst>
      <pc:sldChg chg="modSp mod">
        <pc:chgData name="Dagmar Pichová" userId="6b421d55-5fbb-4b8c-8249-2efc70f53626" providerId="ADAL" clId="{B3B73138-72B9-4534-8E6E-1C6122CAB865}" dt="2022-04-11T10:06:37.760" v="4" actId="20577"/>
        <pc:sldMkLst>
          <pc:docMk/>
          <pc:sldMk cId="0" sldId="258"/>
        </pc:sldMkLst>
        <pc:spChg chg="mod">
          <ac:chgData name="Dagmar Pichová" userId="6b421d55-5fbb-4b8c-8249-2efc70f53626" providerId="ADAL" clId="{B3B73138-72B9-4534-8E6E-1C6122CAB865}" dt="2022-04-11T10:06:37.760" v="4" actId="20577"/>
          <ac:spMkLst>
            <pc:docMk/>
            <pc:sldMk cId="0" sldId="258"/>
            <ac:spMk id="38915" creationId="{00000000-0000-0000-0000-000000000000}"/>
          </ac:spMkLst>
        </pc:spChg>
      </pc:sldChg>
      <pc:sldChg chg="modSp mod">
        <pc:chgData name="Dagmar Pichová" userId="6b421d55-5fbb-4b8c-8249-2efc70f53626" providerId="ADAL" clId="{B3B73138-72B9-4534-8E6E-1C6122CAB865}" dt="2022-04-12T11:43:47.873" v="1369" actId="255"/>
        <pc:sldMkLst>
          <pc:docMk/>
          <pc:sldMk cId="0" sldId="295"/>
        </pc:sldMkLst>
        <pc:spChg chg="mod">
          <ac:chgData name="Dagmar Pichová" userId="6b421d55-5fbb-4b8c-8249-2efc70f53626" providerId="ADAL" clId="{B3B73138-72B9-4534-8E6E-1C6122CAB865}" dt="2022-04-12T11:43:47.873" v="1369" actId="255"/>
          <ac:spMkLst>
            <pc:docMk/>
            <pc:sldMk cId="0" sldId="295"/>
            <ac:spMk id="4099" creationId="{00000000-0000-0000-0000-000000000000}"/>
          </ac:spMkLst>
        </pc:spChg>
      </pc:sldChg>
      <pc:sldChg chg="modSp mod">
        <pc:chgData name="Dagmar Pichová" userId="6b421d55-5fbb-4b8c-8249-2efc70f53626" providerId="ADAL" clId="{B3B73138-72B9-4534-8E6E-1C6122CAB865}" dt="2022-04-19T06:51:35.040" v="1373" actId="20577"/>
        <pc:sldMkLst>
          <pc:docMk/>
          <pc:sldMk cId="3262795452" sldId="300"/>
        </pc:sldMkLst>
        <pc:spChg chg="mod">
          <ac:chgData name="Dagmar Pichová" userId="6b421d55-5fbb-4b8c-8249-2efc70f53626" providerId="ADAL" clId="{B3B73138-72B9-4534-8E6E-1C6122CAB865}" dt="2022-04-19T06:51:35.040" v="1373" actId="20577"/>
          <ac:spMkLst>
            <pc:docMk/>
            <pc:sldMk cId="3262795452" sldId="300"/>
            <ac:spMk id="4099" creationId="{00000000-0000-0000-0000-000000000000}"/>
          </ac:spMkLst>
        </pc:spChg>
      </pc:sldChg>
      <pc:sldChg chg="modSp mod">
        <pc:chgData name="Dagmar Pichová" userId="6b421d55-5fbb-4b8c-8249-2efc70f53626" providerId="ADAL" clId="{B3B73138-72B9-4534-8E6E-1C6122CAB865}" dt="2022-04-12T12:27:53.658" v="1371" actId="27636"/>
        <pc:sldMkLst>
          <pc:docMk/>
          <pc:sldMk cId="3266041726" sldId="301"/>
        </pc:sldMkLst>
        <pc:spChg chg="mod">
          <ac:chgData name="Dagmar Pichová" userId="6b421d55-5fbb-4b8c-8249-2efc70f53626" providerId="ADAL" clId="{B3B73138-72B9-4534-8E6E-1C6122CAB865}" dt="2022-04-12T12:27:53.658" v="1371" actId="27636"/>
          <ac:spMkLst>
            <pc:docMk/>
            <pc:sldMk cId="3266041726" sldId="301"/>
            <ac:spMk id="4099" creationId="{00000000-0000-0000-0000-000000000000}"/>
          </ac:spMkLst>
        </pc:spChg>
      </pc:sldChg>
      <pc:sldChg chg="modSp mod">
        <pc:chgData name="Dagmar Pichová" userId="6b421d55-5fbb-4b8c-8249-2efc70f53626" providerId="ADAL" clId="{B3B73138-72B9-4534-8E6E-1C6122CAB865}" dt="2022-04-12T08:42:58.036" v="464" actId="20577"/>
        <pc:sldMkLst>
          <pc:docMk/>
          <pc:sldMk cId="3472738339" sldId="302"/>
        </pc:sldMkLst>
        <pc:spChg chg="mod">
          <ac:chgData name="Dagmar Pichová" userId="6b421d55-5fbb-4b8c-8249-2efc70f53626" providerId="ADAL" clId="{B3B73138-72B9-4534-8E6E-1C6122CAB865}" dt="2022-04-12T08:42:58.036" v="464" actId="20577"/>
          <ac:spMkLst>
            <pc:docMk/>
            <pc:sldMk cId="3472738339" sldId="302"/>
            <ac:spMk id="4099" creationId="{00000000-0000-0000-0000-000000000000}"/>
          </ac:spMkLst>
        </pc:spChg>
      </pc:sldChg>
      <pc:sldChg chg="modSp mod ord">
        <pc:chgData name="Dagmar Pichová" userId="6b421d55-5fbb-4b8c-8249-2efc70f53626" providerId="ADAL" clId="{B3B73138-72B9-4534-8E6E-1C6122CAB865}" dt="2022-04-12T12:29:11.532" v="1372" actId="6549"/>
        <pc:sldMkLst>
          <pc:docMk/>
          <pc:sldMk cId="2033273758" sldId="303"/>
        </pc:sldMkLst>
        <pc:spChg chg="mod">
          <ac:chgData name="Dagmar Pichová" userId="6b421d55-5fbb-4b8c-8249-2efc70f53626" providerId="ADAL" clId="{B3B73138-72B9-4534-8E6E-1C6122CAB865}" dt="2022-04-11T10:59:22.347" v="166" actId="27636"/>
          <ac:spMkLst>
            <pc:docMk/>
            <pc:sldMk cId="2033273758" sldId="303"/>
            <ac:spMk id="4098" creationId="{00000000-0000-0000-0000-000000000000}"/>
          </ac:spMkLst>
        </pc:spChg>
        <pc:spChg chg="mod">
          <ac:chgData name="Dagmar Pichová" userId="6b421d55-5fbb-4b8c-8249-2efc70f53626" providerId="ADAL" clId="{B3B73138-72B9-4534-8E6E-1C6122CAB865}" dt="2022-04-12T12:29:11.532" v="1372" actId="6549"/>
          <ac:spMkLst>
            <pc:docMk/>
            <pc:sldMk cId="2033273758" sldId="303"/>
            <ac:spMk id="4099" creationId="{00000000-0000-0000-0000-000000000000}"/>
          </ac:spMkLst>
        </pc:spChg>
      </pc:sldChg>
      <pc:sldChg chg="modSp mod">
        <pc:chgData name="Dagmar Pichová" userId="6b421d55-5fbb-4b8c-8249-2efc70f53626" providerId="ADAL" clId="{B3B73138-72B9-4534-8E6E-1C6122CAB865}" dt="2022-04-12T11:31:50.494" v="1368" actId="114"/>
        <pc:sldMkLst>
          <pc:docMk/>
          <pc:sldMk cId="4014801964" sldId="313"/>
        </pc:sldMkLst>
        <pc:spChg chg="mod">
          <ac:chgData name="Dagmar Pichová" userId="6b421d55-5fbb-4b8c-8249-2efc70f53626" providerId="ADAL" clId="{B3B73138-72B9-4534-8E6E-1C6122CAB865}" dt="2022-04-12T11:31:50.494" v="1368" actId="114"/>
          <ac:spMkLst>
            <pc:docMk/>
            <pc:sldMk cId="4014801964" sldId="313"/>
            <ac:spMk id="4099" creationId="{00000000-0000-0000-0000-000000000000}"/>
          </ac:spMkLst>
        </pc:spChg>
      </pc:sldChg>
      <pc:sldChg chg="modSp mod">
        <pc:chgData name="Dagmar Pichová" userId="6b421d55-5fbb-4b8c-8249-2efc70f53626" providerId="ADAL" clId="{B3B73138-72B9-4534-8E6E-1C6122CAB865}" dt="2022-04-12T09:07:46.236" v="899" actId="27636"/>
        <pc:sldMkLst>
          <pc:docMk/>
          <pc:sldMk cId="4091582030" sldId="315"/>
        </pc:sldMkLst>
        <pc:spChg chg="mod">
          <ac:chgData name="Dagmar Pichová" userId="6b421d55-5fbb-4b8c-8249-2efc70f53626" providerId="ADAL" clId="{B3B73138-72B9-4534-8E6E-1C6122CAB865}" dt="2022-04-12T09:07:46.236" v="899" actId="27636"/>
          <ac:spMkLst>
            <pc:docMk/>
            <pc:sldMk cId="4091582030" sldId="315"/>
            <ac:spMk id="4099" creationId="{00000000-0000-0000-0000-000000000000}"/>
          </ac:spMkLst>
        </pc:spChg>
      </pc:sldChg>
      <pc:sldChg chg="del">
        <pc:chgData name="Dagmar Pichová" userId="6b421d55-5fbb-4b8c-8249-2efc70f53626" providerId="ADAL" clId="{B3B73138-72B9-4534-8E6E-1C6122CAB865}" dt="2022-04-12T08:59:16.850" v="666" actId="47"/>
        <pc:sldMkLst>
          <pc:docMk/>
          <pc:sldMk cId="271632553" sldId="316"/>
        </pc:sldMkLst>
      </pc:sldChg>
      <pc:sldChg chg="addSp delSp modSp mod">
        <pc:chgData name="Dagmar Pichová" userId="6b421d55-5fbb-4b8c-8249-2efc70f53626" providerId="ADAL" clId="{B3B73138-72B9-4534-8E6E-1C6122CAB865}" dt="2022-04-11T10:12:04.083" v="9"/>
        <pc:sldMkLst>
          <pc:docMk/>
          <pc:sldMk cId="4274294011" sldId="319"/>
        </pc:sldMkLst>
        <pc:spChg chg="mod">
          <ac:chgData name="Dagmar Pichová" userId="6b421d55-5fbb-4b8c-8249-2efc70f53626" providerId="ADAL" clId="{B3B73138-72B9-4534-8E6E-1C6122CAB865}" dt="2022-04-11T10:11:17.907" v="5" actId="20577"/>
          <ac:spMkLst>
            <pc:docMk/>
            <pc:sldMk cId="4274294011" sldId="319"/>
            <ac:spMk id="4099" creationId="{00000000-0000-0000-0000-000000000000}"/>
          </ac:spMkLst>
        </pc:spChg>
        <pc:picChg chg="add del">
          <ac:chgData name="Dagmar Pichová" userId="6b421d55-5fbb-4b8c-8249-2efc70f53626" providerId="ADAL" clId="{B3B73138-72B9-4534-8E6E-1C6122CAB865}" dt="2022-04-11T10:12:04.083" v="9"/>
          <ac:picMkLst>
            <pc:docMk/>
            <pc:sldMk cId="4274294011" sldId="319"/>
            <ac:picMk id="2" creationId="{0F364245-8FA8-43BE-8792-E59E56493C8C}"/>
          </ac:picMkLst>
        </pc:picChg>
      </pc:sldChg>
      <pc:sldChg chg="modSp mod">
        <pc:chgData name="Dagmar Pichová" userId="6b421d55-5fbb-4b8c-8249-2efc70f53626" providerId="ADAL" clId="{B3B73138-72B9-4534-8E6E-1C6122CAB865}" dt="2022-04-11T10:39:02.734" v="53" actId="20577"/>
        <pc:sldMkLst>
          <pc:docMk/>
          <pc:sldMk cId="4227056037" sldId="320"/>
        </pc:sldMkLst>
        <pc:spChg chg="mod">
          <ac:chgData name="Dagmar Pichová" userId="6b421d55-5fbb-4b8c-8249-2efc70f53626" providerId="ADAL" clId="{B3B73138-72B9-4534-8E6E-1C6122CAB865}" dt="2022-04-11T10:39:02.734" v="53" actId="20577"/>
          <ac:spMkLst>
            <pc:docMk/>
            <pc:sldMk cId="4227056037" sldId="320"/>
            <ac:spMk id="4099" creationId="{00000000-0000-0000-0000-000000000000}"/>
          </ac:spMkLst>
        </pc:spChg>
      </pc:sldChg>
      <pc:sldChg chg="modSp mod ord">
        <pc:chgData name="Dagmar Pichová" userId="6b421d55-5fbb-4b8c-8249-2efc70f53626" providerId="ADAL" clId="{B3B73138-72B9-4534-8E6E-1C6122CAB865}" dt="2022-04-11T10:57:53.336" v="156" actId="20577"/>
        <pc:sldMkLst>
          <pc:docMk/>
          <pc:sldMk cId="1797358424" sldId="321"/>
        </pc:sldMkLst>
        <pc:spChg chg="mod">
          <ac:chgData name="Dagmar Pichová" userId="6b421d55-5fbb-4b8c-8249-2efc70f53626" providerId="ADAL" clId="{B3B73138-72B9-4534-8E6E-1C6122CAB865}" dt="2022-04-11T10:57:53.336" v="156" actId="20577"/>
          <ac:spMkLst>
            <pc:docMk/>
            <pc:sldMk cId="1797358424" sldId="321"/>
            <ac:spMk id="4098" creationId="{00000000-0000-0000-0000-000000000000}"/>
          </ac:spMkLst>
        </pc:spChg>
        <pc:spChg chg="mod">
          <ac:chgData name="Dagmar Pichová" userId="6b421d55-5fbb-4b8c-8249-2efc70f53626" providerId="ADAL" clId="{B3B73138-72B9-4534-8E6E-1C6122CAB865}" dt="2022-04-11T10:56:05.062" v="141" actId="27636"/>
          <ac:spMkLst>
            <pc:docMk/>
            <pc:sldMk cId="1797358424" sldId="321"/>
            <ac:spMk id="4099" creationId="{00000000-0000-0000-0000-000000000000}"/>
          </ac:spMkLst>
        </pc:spChg>
      </pc:sldChg>
      <pc:sldChg chg="ord">
        <pc:chgData name="Dagmar Pichová" userId="6b421d55-5fbb-4b8c-8249-2efc70f53626" providerId="ADAL" clId="{B3B73138-72B9-4534-8E6E-1C6122CAB865}" dt="2022-04-11T09:36:09.374" v="3"/>
        <pc:sldMkLst>
          <pc:docMk/>
          <pc:sldMk cId="1137713849" sldId="327"/>
        </pc:sldMkLst>
      </pc:sldChg>
      <pc:sldChg chg="modSp del mod">
        <pc:chgData name="Dagmar Pichová" userId="6b421d55-5fbb-4b8c-8249-2efc70f53626" providerId="ADAL" clId="{B3B73138-72B9-4534-8E6E-1C6122CAB865}" dt="2022-04-12T09:08:11.915" v="901" actId="47"/>
        <pc:sldMkLst>
          <pc:docMk/>
          <pc:sldMk cId="1526414714" sldId="329"/>
        </pc:sldMkLst>
        <pc:spChg chg="mod">
          <ac:chgData name="Dagmar Pichová" userId="6b421d55-5fbb-4b8c-8249-2efc70f53626" providerId="ADAL" clId="{B3B73138-72B9-4534-8E6E-1C6122CAB865}" dt="2022-04-12T08:59:35.326" v="680" actId="20577"/>
          <ac:spMkLst>
            <pc:docMk/>
            <pc:sldMk cId="1526414714" sldId="329"/>
            <ac:spMk id="4098" creationId="{00000000-0000-0000-0000-000000000000}"/>
          </ac:spMkLst>
        </pc:spChg>
        <pc:spChg chg="mod">
          <ac:chgData name="Dagmar Pichová" userId="6b421d55-5fbb-4b8c-8249-2efc70f53626" providerId="ADAL" clId="{B3B73138-72B9-4534-8E6E-1C6122CAB865}" dt="2022-04-11T11:01:16.620" v="175" actId="6549"/>
          <ac:spMkLst>
            <pc:docMk/>
            <pc:sldMk cId="1526414714" sldId="329"/>
            <ac:spMk id="4099" creationId="{00000000-0000-0000-0000-000000000000}"/>
          </ac:spMkLst>
        </pc:spChg>
      </pc:sldChg>
      <pc:sldChg chg="ord">
        <pc:chgData name="Dagmar Pichová" userId="6b421d55-5fbb-4b8c-8249-2efc70f53626" providerId="ADAL" clId="{B3B73138-72B9-4534-8E6E-1C6122CAB865}" dt="2022-04-11T09:36:02.909" v="1"/>
        <pc:sldMkLst>
          <pc:docMk/>
          <pc:sldMk cId="590539754" sldId="331"/>
        </pc:sldMkLst>
      </pc:sldChg>
      <pc:sldChg chg="modSp mod ord">
        <pc:chgData name="Dagmar Pichová" userId="6b421d55-5fbb-4b8c-8249-2efc70f53626" providerId="ADAL" clId="{B3B73138-72B9-4534-8E6E-1C6122CAB865}" dt="2022-04-11T10:17:30.897" v="46" actId="20577"/>
        <pc:sldMkLst>
          <pc:docMk/>
          <pc:sldMk cId="1413698379" sldId="332"/>
        </pc:sldMkLst>
        <pc:spChg chg="mod">
          <ac:chgData name="Dagmar Pichová" userId="6b421d55-5fbb-4b8c-8249-2efc70f53626" providerId="ADAL" clId="{B3B73138-72B9-4534-8E6E-1C6122CAB865}" dt="2022-04-11T10:17:30.897" v="46" actId="20577"/>
          <ac:spMkLst>
            <pc:docMk/>
            <pc:sldMk cId="1413698379" sldId="332"/>
            <ac:spMk id="4099" creationId="{00000000-0000-0000-0000-000000000000}"/>
          </ac:spMkLst>
        </pc:spChg>
      </pc:sldChg>
      <pc:sldChg chg="add del setBg">
        <pc:chgData name="Dagmar Pichová" userId="6b421d55-5fbb-4b8c-8249-2efc70f53626" providerId="ADAL" clId="{B3B73138-72B9-4534-8E6E-1C6122CAB865}" dt="2022-04-11T10:12:00.785" v="7"/>
        <pc:sldMkLst>
          <pc:docMk/>
          <pc:sldMk cId="2270415595" sldId="333"/>
        </pc:sldMkLst>
      </pc:sldChg>
      <pc:sldChg chg="add ord">
        <pc:chgData name="Dagmar Pichová" userId="6b421d55-5fbb-4b8c-8249-2efc70f53626" providerId="ADAL" clId="{B3B73138-72B9-4534-8E6E-1C6122CAB865}" dt="2022-04-11T10:12:33.517" v="14"/>
        <pc:sldMkLst>
          <pc:docMk/>
          <pc:sldMk cId="2463138931" sldId="333"/>
        </pc:sldMkLst>
      </pc:sldChg>
      <pc:sldChg chg="add del setBg">
        <pc:chgData name="Dagmar Pichová" userId="6b421d55-5fbb-4b8c-8249-2efc70f53626" providerId="ADAL" clId="{B3B73138-72B9-4534-8E6E-1C6122CAB865}" dt="2022-04-11T10:12:15.481" v="11"/>
        <pc:sldMkLst>
          <pc:docMk/>
          <pc:sldMk cId="3260833609" sldId="333"/>
        </pc:sldMkLst>
      </pc:sldChg>
      <pc:sldChg chg="modSp add mod">
        <pc:chgData name="Dagmar Pichová" userId="6b421d55-5fbb-4b8c-8249-2efc70f53626" providerId="ADAL" clId="{B3B73138-72B9-4534-8E6E-1C6122CAB865}" dt="2022-04-11T10:56:26.112" v="142" actId="6549"/>
        <pc:sldMkLst>
          <pc:docMk/>
          <pc:sldMk cId="4246608088" sldId="334"/>
        </pc:sldMkLst>
        <pc:spChg chg="mod">
          <ac:chgData name="Dagmar Pichová" userId="6b421d55-5fbb-4b8c-8249-2efc70f53626" providerId="ADAL" clId="{B3B73138-72B9-4534-8E6E-1C6122CAB865}" dt="2022-04-11T10:56:26.112" v="142" actId="6549"/>
          <ac:spMkLst>
            <pc:docMk/>
            <pc:sldMk cId="4246608088" sldId="334"/>
            <ac:spMk id="4099" creationId="{00000000-0000-0000-0000-000000000000}"/>
          </ac:spMkLst>
        </pc:spChg>
      </pc:sldChg>
      <pc:sldChg chg="add del setBg">
        <pc:chgData name="Dagmar Pichová" userId="6b421d55-5fbb-4b8c-8249-2efc70f53626" providerId="ADAL" clId="{B3B73138-72B9-4534-8E6E-1C6122CAB865}" dt="2022-04-11T10:56:46.751" v="144"/>
        <pc:sldMkLst>
          <pc:docMk/>
          <pc:sldMk cId="1008252729" sldId="335"/>
        </pc:sldMkLst>
      </pc:sldChg>
      <pc:sldChg chg="add">
        <pc:chgData name="Dagmar Pichová" userId="6b421d55-5fbb-4b8c-8249-2efc70f53626" providerId="ADAL" clId="{B3B73138-72B9-4534-8E6E-1C6122CAB865}" dt="2022-04-11T10:56:46.760" v="145"/>
        <pc:sldMkLst>
          <pc:docMk/>
          <pc:sldMk cId="2893447859" sldId="335"/>
        </pc:sldMkLst>
      </pc:sldChg>
      <pc:sldChg chg="modSp add mod ord">
        <pc:chgData name="Dagmar Pichová" userId="6b421d55-5fbb-4b8c-8249-2efc70f53626" providerId="ADAL" clId="{B3B73138-72B9-4534-8E6E-1C6122CAB865}" dt="2022-04-19T07:17:45.364" v="1375"/>
        <pc:sldMkLst>
          <pc:docMk/>
          <pc:sldMk cId="42895706" sldId="336"/>
        </pc:sldMkLst>
        <pc:spChg chg="mod">
          <ac:chgData name="Dagmar Pichová" userId="6b421d55-5fbb-4b8c-8249-2efc70f53626" providerId="ADAL" clId="{B3B73138-72B9-4534-8E6E-1C6122CAB865}" dt="2022-04-11T10:59:52.003" v="169" actId="27636"/>
          <ac:spMkLst>
            <pc:docMk/>
            <pc:sldMk cId="42895706" sldId="336"/>
            <ac:spMk id="40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AEF0C-2D93-4898-9570-B784CCEB288A}" type="datetimeFigureOut">
              <a:rPr lang="cs-CZ" smtClean="0"/>
              <a:t>19.04.2022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0CA63-A8EE-4152-852D-9E8938BB0EC3}" type="slidenum">
              <a:rPr lang="cs-CZ" smtClean="0"/>
              <a:t>‹#›</a:t>
            </a:fld>
            <a:endParaRPr lang="cs-CZ"/>
          </a:p>
        </p:txBody>
      </p:sp>
    </p:spTree>
    <p:extLst>
      <p:ext uri="{BB962C8B-B14F-4D97-AF65-F5344CB8AC3E}">
        <p14:creationId xmlns:p14="http://schemas.microsoft.com/office/powerpoint/2010/main" val="59029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15342486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19216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118058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253894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24538107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254459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2239" y="3143250"/>
            <a:ext cx="3288024"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DEDCCAD-9940-49D6-BD1B-0FF6920E5DE3}" type="slidenum">
              <a:rPr lang="cs-CZ" smtClean="0"/>
              <a:pPr/>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97341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37334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13000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5E6A3036-19C0-4AD3-AAD3-F3733DFDE970}" type="datetimeFigureOut">
              <a:rPr lang="cs-CZ" smtClean="0"/>
              <a:pPr/>
              <a:t>19.04.2022</a:t>
            </a:fld>
            <a:endParaRPr lang="cs-CZ"/>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159253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E6A3036-19C0-4AD3-AAD3-F3733DFDE970}" type="datetimeFigureOut">
              <a:rPr lang="cs-CZ" smtClean="0"/>
              <a:pPr/>
              <a:t>19.04.2022</a:t>
            </a:fld>
            <a:endParaRPr lang="cs-CZ"/>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6DEDCCAD-9940-49D6-BD1B-0FF6920E5DE3}" type="slidenum">
              <a:rPr lang="cs-CZ" smtClean="0"/>
              <a:pPr/>
              <a:t>‹#›</a:t>
            </a:fld>
            <a:endParaRPr lang="cs-CZ"/>
          </a:p>
        </p:txBody>
      </p:sp>
    </p:spTree>
    <p:extLst>
      <p:ext uri="{BB962C8B-B14F-4D97-AF65-F5344CB8AC3E}">
        <p14:creationId xmlns:p14="http://schemas.microsoft.com/office/powerpoint/2010/main" val="255081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E6A3036-19C0-4AD3-AAD3-F3733DFDE970}" type="datetimeFigureOut">
              <a:rPr lang="cs-CZ" smtClean="0"/>
              <a:pPr/>
              <a:t>19.04.2022</a:t>
            </a:fld>
            <a:endParaRPr lang="cs-CZ"/>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6DEDCCAD-9940-49D6-BD1B-0FF6920E5DE3}" type="slidenum">
              <a:rPr lang="cs-CZ" smtClean="0"/>
              <a:pPr/>
              <a:t>‹#›</a:t>
            </a:fld>
            <a:endParaRPr lang="cs-CZ"/>
          </a:p>
        </p:txBody>
      </p:sp>
    </p:spTree>
    <p:extLst>
      <p:ext uri="{BB962C8B-B14F-4D97-AF65-F5344CB8AC3E}">
        <p14:creationId xmlns:p14="http://schemas.microsoft.com/office/powerpoint/2010/main" val="5515203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CGtkDzELA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ever.rozhlas.cz/padelatel-han-van-meegeren-aneb-kdyz-ani-znalci-nepoznavaji-7797793"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ever.rozhlas.cz/padelatel-han-van-meegeren-aneb-kdyz-ani-znalci-nepoznavaji-7797793"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c/crashcourse/search?query=philosoph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rozeny.cz/clanek/doktor-ne-aneb-prirozenost-v-hlavni-roli-7395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O0sSJB1TrI&amp;t=44s&amp;ab_channel=SRFKultu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3490720" y="838200"/>
            <a:ext cx="4744594" cy="4743008"/>
          </a:xfrm>
          <a:noFill/>
          <a:ln>
            <a:noFill/>
          </a:ln>
        </p:spPr>
        <p:txBody>
          <a:bodyPr vert="horz" lIns="274320" tIns="182880" rIns="274320" bIns="182880" rtlCol="0" anchor="ctr" anchorCtr="1">
            <a:normAutofit/>
          </a:bodyPr>
          <a:lstStyle/>
          <a:p>
            <a:pPr algn="l"/>
            <a:r>
              <a:rPr lang="cs-CZ" sz="3500" kern="1200" cap="all" spc="200" baseline="0" dirty="0">
                <a:solidFill>
                  <a:schemeClr val="tx1"/>
                </a:solidFill>
                <a:latin typeface="+mj-lt"/>
                <a:ea typeface="+mj-ea"/>
                <a:cs typeface="+mj-cs"/>
              </a:rPr>
              <a:t>Ontologie</a:t>
            </a:r>
            <a:br>
              <a:rPr lang="cs-CZ" sz="3500" kern="1200" cap="all" spc="200" baseline="0" dirty="0">
                <a:solidFill>
                  <a:schemeClr val="tx1"/>
                </a:solidFill>
                <a:latin typeface="+mj-lt"/>
                <a:ea typeface="+mj-ea"/>
                <a:cs typeface="+mj-cs"/>
              </a:rPr>
            </a:br>
            <a:br>
              <a:rPr lang="cs-CZ" sz="3500" kern="1200" cap="all" spc="200" baseline="0" dirty="0">
                <a:solidFill>
                  <a:schemeClr val="tx1"/>
                </a:solidFill>
                <a:latin typeface="+mn-lt"/>
                <a:ea typeface="+mj-ea"/>
                <a:cs typeface="+mj-cs"/>
              </a:rPr>
            </a:br>
            <a:r>
              <a:rPr lang="cs-CZ" sz="2000" kern="1200" cap="all" spc="200" baseline="0" dirty="0">
                <a:solidFill>
                  <a:schemeClr val="tx1"/>
                </a:solidFill>
                <a:latin typeface="+mn-lt"/>
                <a:ea typeface="+mj-ea"/>
                <a:cs typeface="+mj-cs"/>
              </a:rPr>
              <a:t>Dagmar Pichová</a:t>
            </a:r>
            <a:br>
              <a:rPr lang="cs-CZ" sz="2000" kern="1200" cap="all" spc="200" baseline="0" dirty="0">
                <a:solidFill>
                  <a:schemeClr val="tx1"/>
                </a:solidFill>
                <a:latin typeface="+mn-lt"/>
                <a:ea typeface="+mj-ea"/>
                <a:cs typeface="+mj-cs"/>
              </a:rPr>
            </a:br>
            <a:r>
              <a:rPr lang="cs-CZ" sz="2000" kern="1200" cap="all" spc="200" baseline="0" dirty="0">
                <a:solidFill>
                  <a:schemeClr val="tx1"/>
                </a:solidFill>
                <a:latin typeface="+mn-lt"/>
                <a:ea typeface="+mj-ea"/>
                <a:cs typeface="+mj-cs"/>
              </a:rPr>
              <a:t>KF FF</a:t>
            </a:r>
            <a:br>
              <a:rPr lang="en-US" sz="3500" kern="1200" cap="all" spc="200" baseline="0" dirty="0">
                <a:solidFill>
                  <a:schemeClr val="tx1">
                    <a:lumMod val="65000"/>
                    <a:lumOff val="35000"/>
                  </a:schemeClr>
                </a:solidFill>
                <a:latin typeface="+mj-lt"/>
                <a:ea typeface="+mj-ea"/>
                <a:cs typeface="+mj-cs"/>
              </a:rPr>
            </a:br>
            <a:br>
              <a:rPr lang="en-US" sz="3500" kern="1200" cap="all" spc="200" baseline="0" dirty="0">
                <a:solidFill>
                  <a:schemeClr val="tx1">
                    <a:lumMod val="65000"/>
                    <a:lumOff val="35000"/>
                  </a:schemeClr>
                </a:solidFill>
                <a:latin typeface="+mj-lt"/>
                <a:ea typeface="+mj-ea"/>
                <a:cs typeface="+mj-cs"/>
              </a:rPr>
            </a:br>
            <a:endParaRPr lang="en-US" sz="3500" kern="1200" cap="all" spc="200" baseline="0" dirty="0">
              <a:solidFill>
                <a:schemeClr val="tx1">
                  <a:lumMod val="65000"/>
                  <a:lumOff val="35000"/>
                </a:schemeClr>
              </a:solidFill>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F960996-2CE5-43FA-BB8B-60468E02A07A}"/>
              </a:ext>
            </a:extLst>
          </p:cNvPr>
          <p:cNvPicPr>
            <a:picLocks noChangeAspect="1"/>
          </p:cNvPicPr>
          <p:nvPr/>
        </p:nvPicPr>
        <p:blipFill rotWithShape="1">
          <a:blip r:embed="rId2">
            <a:alphaModFix amt="40000"/>
          </a:blip>
          <a:srcRect l="11375" r="13625"/>
          <a:stretch/>
        </p:blipFill>
        <p:spPr>
          <a:xfrm>
            <a:off x="20" y="10"/>
            <a:ext cx="9143980" cy="6857990"/>
          </a:xfrm>
          <a:prstGeom prst="rect">
            <a:avLst/>
          </a:prstGeom>
        </p:spPr>
      </p:pic>
      <p:sp>
        <p:nvSpPr>
          <p:cNvPr id="4" name="AutoShape 2">
            <a:extLst>
              <a:ext uri="{FF2B5EF4-FFF2-40B4-BE49-F238E27FC236}">
                <a16:creationId xmlns:a16="http://schemas.microsoft.com/office/drawing/2014/main" id="{ED812B02-A14F-4042-BC74-FF92D3EB4FE3}"/>
              </a:ext>
            </a:extLst>
          </p:cNvPr>
          <p:cNvSpPr>
            <a:spLocks noGrp="1" noChangeAspect="1" noChangeArrowheads="1"/>
          </p:cNvSpPr>
          <p:nvPr>
            <p:ph idx="1"/>
          </p:nvPr>
        </p:nvSpPr>
        <p:spPr bwMode="auto">
          <a:xfrm>
            <a:off x="1673352" y="2638044"/>
            <a:ext cx="5797296" cy="3101983"/>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marL="0" indent="0">
              <a:buNone/>
            </a:pPr>
            <a:endParaRPr lang="cs-CZ" dirty="0"/>
          </a:p>
          <a:p>
            <a:pPr marL="0" indent="0">
              <a:buNone/>
            </a:pPr>
            <a:r>
              <a:rPr lang="cs-CZ" dirty="0"/>
              <a:t>      </a:t>
            </a:r>
            <a:r>
              <a:rPr lang="cs-CZ" b="1" dirty="0"/>
              <a:t>„Jakou pilulku si vyberete?“</a:t>
            </a:r>
          </a:p>
          <a:p>
            <a:pPr marL="0" indent="0">
              <a:buNone/>
            </a:pPr>
            <a:endParaRPr lang="cs-CZ" dirty="0"/>
          </a:p>
        </p:txBody>
      </p:sp>
      <p:sp>
        <p:nvSpPr>
          <p:cNvPr id="5" name="AutoShape 4">
            <a:extLst>
              <a:ext uri="{FF2B5EF4-FFF2-40B4-BE49-F238E27FC236}">
                <a16:creationId xmlns:a16="http://schemas.microsoft.com/office/drawing/2014/main" id="{CBB5511E-2AF0-4A10-AD62-CDF0F9D1B9C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AutoShape 2" descr="Film Matrix 4 odložili o rok - Novinky.cz">
            <a:extLst>
              <a:ext uri="{FF2B5EF4-FFF2-40B4-BE49-F238E27FC236}">
                <a16:creationId xmlns:a16="http://schemas.microsoft.com/office/drawing/2014/main" id="{44FC8A18-9EDC-428D-8C2A-7EB2D6391F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631389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a:t>
            </a:r>
            <a:br>
              <a:rPr lang="cs-CZ" sz="2100" dirty="0">
                <a:solidFill>
                  <a:schemeClr val="tx1"/>
                </a:solidFill>
              </a:rPr>
            </a:br>
            <a:r>
              <a:rPr lang="cs-CZ" sz="2100" dirty="0">
                <a:solidFill>
                  <a:schemeClr val="tx1"/>
                </a:solidFill>
              </a:rPr>
              <a:t>těla a mysli</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a:buNone/>
            </a:pPr>
            <a:endParaRPr lang="cs-CZ" b="1" dirty="0">
              <a:solidFill>
                <a:schemeClr val="bg1"/>
              </a:solidFill>
            </a:endParaRPr>
          </a:p>
          <a:p>
            <a:r>
              <a:rPr lang="cs-CZ" sz="1600" dirty="0">
                <a:solidFill>
                  <a:schemeClr val="bg1"/>
                </a:solidFill>
                <a:cs typeface="Calibri" pitchFamily="34" charset="0"/>
              </a:rPr>
              <a:t>Patří do filozofie mysli (</a:t>
            </a:r>
            <a:r>
              <a:rPr lang="cs-CZ" sz="1600" dirty="0" err="1">
                <a:solidFill>
                  <a:schemeClr val="bg1"/>
                </a:solidFill>
                <a:cs typeface="Calibri" pitchFamily="34" charset="0"/>
              </a:rPr>
              <a:t>cf</a:t>
            </a:r>
            <a:r>
              <a:rPr lang="cs-CZ" sz="1600" dirty="0">
                <a:solidFill>
                  <a:schemeClr val="bg1"/>
                </a:solidFill>
                <a:cs typeface="Calibri" pitchFamily="34" charset="0"/>
              </a:rPr>
              <a:t>. přednáška Filozofie mysli)</a:t>
            </a:r>
          </a:p>
          <a:p>
            <a:r>
              <a:rPr lang="cs-CZ" sz="1600" dirty="0">
                <a:solidFill>
                  <a:schemeClr val="bg1"/>
                </a:solidFill>
                <a:cs typeface="Calibri" pitchFamily="34" charset="0"/>
              </a:rPr>
              <a:t>Dualismus/monismus</a:t>
            </a:r>
          </a:p>
          <a:p>
            <a:r>
              <a:rPr lang="cs-CZ" sz="1600" dirty="0">
                <a:solidFill>
                  <a:schemeClr val="bg1"/>
                </a:solidFill>
                <a:cs typeface="Calibri" pitchFamily="34" charset="0"/>
              </a:rPr>
              <a:t>Monismus – materialismus/idealismus</a:t>
            </a:r>
          </a:p>
          <a:p>
            <a:r>
              <a:rPr lang="cs-CZ" sz="1600" dirty="0" err="1">
                <a:solidFill>
                  <a:schemeClr val="bg1"/>
                </a:solidFill>
                <a:cs typeface="Calibri" pitchFamily="34" charset="0"/>
              </a:rPr>
              <a:t>Fyzikalismus</a:t>
            </a:r>
            <a:r>
              <a:rPr lang="cs-CZ" sz="1600" dirty="0">
                <a:solidFill>
                  <a:schemeClr val="bg1"/>
                </a:solidFill>
                <a:cs typeface="Calibri" pitchFamily="34" charset="0"/>
              </a:rPr>
              <a:t>: vše, co existuje, může být předmětem studia přírodních věd (není redukováno na pojem hmoty, pracuje se s termíny jako energie, pole, síly, atd.)</a:t>
            </a:r>
          </a:p>
          <a:p>
            <a:endParaRPr lang="cs-CZ" sz="1600" dirty="0">
              <a:solidFill>
                <a:schemeClr val="bg1"/>
              </a:solidFill>
              <a:cs typeface="Calibri" pitchFamily="34" charset="0"/>
            </a:endParaRPr>
          </a:p>
        </p:txBody>
      </p:sp>
    </p:spTree>
    <p:extLst>
      <p:ext uri="{BB962C8B-B14F-4D97-AF65-F5344CB8AC3E}">
        <p14:creationId xmlns:p14="http://schemas.microsoft.com/office/powerpoint/2010/main" val="34727383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svobodné vůle</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fontScale="92500" lnSpcReduction="10000"/>
          </a:bodyPr>
          <a:lstStyle/>
          <a:p>
            <a:pPr>
              <a:lnSpc>
                <a:spcPct val="90000"/>
              </a:lnSpc>
              <a:buNone/>
            </a:pPr>
            <a:endParaRPr lang="cs-CZ" sz="1500" b="1" dirty="0">
              <a:solidFill>
                <a:schemeClr val="bg1"/>
              </a:solidFill>
            </a:endParaRPr>
          </a:p>
          <a:p>
            <a:pPr>
              <a:lnSpc>
                <a:spcPct val="90000"/>
              </a:lnSpc>
            </a:pPr>
            <a:r>
              <a:rPr lang="cs-CZ" sz="1600" dirty="0">
                <a:solidFill>
                  <a:schemeClr val="bg1"/>
                </a:solidFill>
                <a:cs typeface="Calibri" pitchFamily="34" charset="0"/>
              </a:rPr>
              <a:t>Přírodní vědy většinou poskytují kauzální vysvětlení (věci se dějí na základě přírodních zákonů) – například pohyb kulečníkových koulí lze vysvětlit příslušnými fyzikálními zákony. </a:t>
            </a:r>
          </a:p>
          <a:p>
            <a:pPr>
              <a:lnSpc>
                <a:spcPct val="90000"/>
              </a:lnSpc>
            </a:pPr>
            <a:r>
              <a:rPr lang="cs-CZ" sz="1600" dirty="0">
                <a:solidFill>
                  <a:schemeClr val="bg1"/>
                </a:solidFill>
                <a:cs typeface="Calibri" pitchFamily="34" charset="0"/>
              </a:rPr>
              <a:t>Pojetí svobodné vůle se však tomuto pohledu vymyká, máme tendenci chápat naše jednání jako nezávislé na kauzální determinaci. Lidské jednání – na rozdíl od pozice neživých věcí jako kamene, obsahuje moment volby, kde jsou k dispozici alternativy – v tom pak spočívá naše svobodná vůle.</a:t>
            </a:r>
          </a:p>
          <a:p>
            <a:pPr>
              <a:lnSpc>
                <a:spcPct val="90000"/>
              </a:lnSpc>
            </a:pPr>
            <a:r>
              <a:rPr lang="cs-CZ" sz="1600" dirty="0">
                <a:solidFill>
                  <a:schemeClr val="bg1"/>
                </a:solidFill>
                <a:cs typeface="Calibri" pitchFamily="34" charset="0"/>
              </a:rPr>
              <a:t>Z </a:t>
            </a:r>
            <a:r>
              <a:rPr lang="cs-CZ" sz="1600" dirty="0" err="1">
                <a:solidFill>
                  <a:schemeClr val="bg1"/>
                </a:solidFill>
                <a:cs typeface="Calibri" pitchFamily="34" charset="0"/>
              </a:rPr>
              <a:t>fyzikalistického</a:t>
            </a:r>
            <a:r>
              <a:rPr lang="cs-CZ" sz="1600" dirty="0">
                <a:solidFill>
                  <a:schemeClr val="bg1"/>
                </a:solidFill>
                <a:cs typeface="Calibri" pitchFamily="34" charset="0"/>
              </a:rPr>
              <a:t> pohledu není důvod chápat lidské jednání odlišným způsobem. Lidé jsou také součástí přírody a měly by pro ně platit také přírodní zákony.</a:t>
            </a:r>
          </a:p>
          <a:p>
            <a:pPr>
              <a:lnSpc>
                <a:spcPct val="90000"/>
              </a:lnSpc>
            </a:pPr>
            <a:r>
              <a:rPr lang="cs-CZ" sz="1600" dirty="0">
                <a:solidFill>
                  <a:schemeClr val="bg1"/>
                </a:solidFill>
                <a:cs typeface="Calibri" pitchFamily="34" charset="0"/>
              </a:rPr>
              <a:t>Jiné řešení problému nabízí tzv. </a:t>
            </a:r>
            <a:r>
              <a:rPr lang="cs-CZ" sz="1600" dirty="0" err="1">
                <a:solidFill>
                  <a:schemeClr val="bg1"/>
                </a:solidFill>
                <a:cs typeface="Calibri" pitchFamily="34" charset="0"/>
              </a:rPr>
              <a:t>kompatibilismus</a:t>
            </a:r>
            <a:r>
              <a:rPr lang="cs-CZ" sz="1600" dirty="0">
                <a:solidFill>
                  <a:schemeClr val="bg1"/>
                </a:solidFill>
                <a:cs typeface="Calibri" pitchFamily="34" charset="0"/>
              </a:rPr>
              <a:t>. Snaží se definovat svobodnou vůli tak, aby nepopřel kauzalitu. Osoba jedná svobodně, pokud koná to, co chce, s čím souhlasí. Svobodné jednání je tedy určenou vůlí, souhlasem jednajícího člověka. </a:t>
            </a:r>
          </a:p>
          <a:p>
            <a:pPr>
              <a:lnSpc>
                <a:spcPct val="90000"/>
              </a:lnSpc>
            </a:pPr>
            <a:r>
              <a:rPr lang="cs-CZ" sz="1600" dirty="0">
                <a:solidFill>
                  <a:schemeClr val="bg1"/>
                </a:solidFill>
                <a:cs typeface="Calibri" pitchFamily="34" charset="0"/>
                <a:hlinkClick r:id="rId2"/>
              </a:rPr>
              <a:t>https://www.youtube.com/watch?v=vCGtkDzELAI</a:t>
            </a:r>
            <a:endParaRPr lang="cs-CZ" sz="1600" dirty="0">
              <a:solidFill>
                <a:schemeClr val="bg1"/>
              </a:solidFill>
              <a:cs typeface="Calibri" pitchFamily="34" charset="0"/>
            </a:endParaRPr>
          </a:p>
          <a:p>
            <a:pPr>
              <a:lnSpc>
                <a:spcPct val="90000"/>
              </a:lnSpc>
            </a:pPr>
            <a:endParaRPr lang="cs-CZ" sz="1600" dirty="0">
              <a:solidFill>
                <a:schemeClr val="bg1"/>
              </a:solidFill>
              <a:cs typeface="Calibri" pitchFamily="34" charset="0"/>
            </a:endParaRPr>
          </a:p>
        </p:txBody>
      </p:sp>
    </p:spTree>
    <p:extLst>
      <p:ext uri="{BB962C8B-B14F-4D97-AF65-F5344CB8AC3E}">
        <p14:creationId xmlns:p14="http://schemas.microsoft.com/office/powerpoint/2010/main" val="422705603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existence zla:</a:t>
            </a:r>
            <a:br>
              <a:rPr lang="cs-CZ" sz="2100" dirty="0">
                <a:solidFill>
                  <a:schemeClr val="tx1"/>
                </a:solidFill>
              </a:rPr>
            </a:br>
            <a:r>
              <a:rPr lang="cs-CZ" sz="2100" dirty="0">
                <a:solidFill>
                  <a:schemeClr val="tx1"/>
                </a:solidFill>
              </a:rPr>
              <a:t>Teodicea</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a:buNone/>
            </a:pPr>
            <a:endParaRPr lang="cs-CZ" b="1" dirty="0">
              <a:solidFill>
                <a:schemeClr val="bg1"/>
              </a:solidFill>
            </a:endParaRPr>
          </a:p>
          <a:p>
            <a:r>
              <a:rPr lang="cs-CZ" sz="1600" dirty="0">
                <a:solidFill>
                  <a:schemeClr val="bg1"/>
                </a:solidFill>
                <a:cs typeface="Calibri" pitchFamily="34" charset="0"/>
              </a:rPr>
              <a:t>Jak může Bůh, dokonalá bytost, dopustit existenci zla, dokonce zla páchaného na nevinných osobách?</a:t>
            </a:r>
          </a:p>
          <a:p>
            <a:r>
              <a:rPr lang="cs-CZ" sz="1600" dirty="0">
                <a:solidFill>
                  <a:schemeClr val="bg1"/>
                </a:solidFill>
                <a:cs typeface="Calibri" pitchFamily="34" charset="0"/>
              </a:rPr>
              <a:t>Možná řešení:  Bůh stvořil člověka svobodného, má volbu mezi dobrem a zlem, zlo je jedna z možností, kterou si volí svobodný člověk, není to přání Boha. Existují i pozitivní dopady zla – více si vážíme dobra, zlo je příležitostí k nápravě.</a:t>
            </a:r>
          </a:p>
          <a:p>
            <a:r>
              <a:rPr lang="cs-CZ" sz="1600" dirty="0">
                <a:solidFill>
                  <a:schemeClr val="bg1"/>
                </a:solidFill>
                <a:cs typeface="Calibri" pitchFamily="34" charset="0"/>
              </a:rPr>
              <a:t>Leibnizovo řešení – Bůh stvořil nejlepší z možných světů a zlo je v něm pouze dočasný nedostatek dobra. Zlo ve skutečnosti neexistuje, vzniká jen z nedostatku znalosti všech souvislostí. (Leibniz, </a:t>
            </a:r>
            <a:r>
              <a:rPr lang="cs-CZ" sz="1600" i="1" dirty="0" err="1">
                <a:solidFill>
                  <a:schemeClr val="bg1"/>
                </a:solidFill>
                <a:cs typeface="Calibri" pitchFamily="34" charset="0"/>
              </a:rPr>
              <a:t>Theodicea</a:t>
            </a:r>
            <a:r>
              <a:rPr lang="cs-CZ" sz="1600" dirty="0">
                <a:solidFill>
                  <a:schemeClr val="bg1"/>
                </a:solidFill>
                <a:cs typeface="Calibri" pitchFamily="34" charset="0"/>
              </a:rPr>
              <a:t>, 1710)</a:t>
            </a:r>
          </a:p>
          <a:p>
            <a:r>
              <a:rPr lang="cs-CZ" sz="1600" dirty="0">
                <a:solidFill>
                  <a:schemeClr val="bg1"/>
                </a:solidFill>
                <a:cs typeface="Calibri" pitchFamily="34" charset="0"/>
              </a:rPr>
              <a:t>Kritika:  Voltaire, </a:t>
            </a:r>
            <a:r>
              <a:rPr lang="cs-CZ" sz="1600" i="1" dirty="0" err="1">
                <a:solidFill>
                  <a:schemeClr val="bg1"/>
                </a:solidFill>
                <a:cs typeface="Calibri" pitchFamily="34" charset="0"/>
              </a:rPr>
              <a:t>Candide</a:t>
            </a:r>
            <a:r>
              <a:rPr lang="cs-CZ" sz="1600" i="1" dirty="0">
                <a:solidFill>
                  <a:schemeClr val="bg1"/>
                </a:solidFill>
                <a:cs typeface="Calibri" pitchFamily="34" charset="0"/>
              </a:rPr>
              <a:t> </a:t>
            </a:r>
            <a:r>
              <a:rPr lang="cs-CZ" sz="1600" dirty="0">
                <a:solidFill>
                  <a:schemeClr val="bg1"/>
                </a:solidFill>
                <a:cs typeface="Calibri" pitchFamily="34" charset="0"/>
              </a:rPr>
              <a:t>(1759)</a:t>
            </a:r>
          </a:p>
        </p:txBody>
      </p:sp>
    </p:spTree>
    <p:extLst>
      <p:ext uri="{BB962C8B-B14F-4D97-AF65-F5344CB8AC3E}">
        <p14:creationId xmlns:p14="http://schemas.microsoft.com/office/powerpoint/2010/main" val="326279545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identity jsoucen</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a:buNone/>
            </a:pPr>
            <a:endParaRPr lang="cs-CZ" b="1" dirty="0">
              <a:solidFill>
                <a:schemeClr val="bg1"/>
              </a:solidFill>
            </a:endParaRPr>
          </a:p>
          <a:p>
            <a:r>
              <a:rPr lang="cs-CZ" sz="1600" dirty="0">
                <a:solidFill>
                  <a:schemeClr val="bg1"/>
                </a:solidFill>
                <a:cs typeface="Calibri" pitchFamily="34" charset="0"/>
              </a:rPr>
              <a:t>Jaké vlastnosti musí mít objekt, aby byl objektem určitého typu? Jak objekty trvají v čase a jakými změnami mohou projít? </a:t>
            </a:r>
          </a:p>
          <a:p>
            <a:pPr marL="0" indent="0">
              <a:buNone/>
            </a:pPr>
            <a:r>
              <a:rPr lang="cs-CZ" sz="1600" dirty="0">
                <a:solidFill>
                  <a:schemeClr val="bg1"/>
                </a:solidFill>
                <a:cs typeface="Calibri" pitchFamily="34" charset="0"/>
              </a:rPr>
              <a:t>Hobbes | </a:t>
            </a:r>
            <a:r>
              <a:rPr lang="cs-CZ" sz="1600" dirty="0" err="1">
                <a:solidFill>
                  <a:schemeClr val="bg1"/>
                </a:solidFill>
                <a:cs typeface="Calibri" pitchFamily="34" charset="0"/>
              </a:rPr>
              <a:t>Théseova</a:t>
            </a:r>
            <a:r>
              <a:rPr lang="cs-CZ" sz="1600" dirty="0">
                <a:solidFill>
                  <a:schemeClr val="bg1"/>
                </a:solidFill>
                <a:cs typeface="Calibri" pitchFamily="34" charset="0"/>
              </a:rPr>
              <a:t> loď </a:t>
            </a:r>
          </a:p>
          <a:p>
            <a:pPr marL="0" indent="0">
              <a:buNone/>
            </a:pPr>
            <a:r>
              <a:rPr lang="cs-CZ" sz="1600" dirty="0">
                <a:solidFill>
                  <a:schemeClr val="bg1"/>
                </a:solidFill>
                <a:cs typeface="Calibri" pitchFamily="34" charset="0"/>
              </a:rPr>
              <a:t>Kdyby například byla </a:t>
            </a:r>
            <a:r>
              <a:rPr lang="cs-CZ" sz="1600" dirty="0" err="1">
                <a:solidFill>
                  <a:schemeClr val="bg1"/>
                </a:solidFill>
                <a:cs typeface="Calibri" pitchFamily="34" charset="0"/>
              </a:rPr>
              <a:t>Théseova</a:t>
            </a:r>
            <a:r>
              <a:rPr lang="cs-CZ" sz="1600" dirty="0">
                <a:solidFill>
                  <a:schemeClr val="bg1"/>
                </a:solidFill>
                <a:cs typeface="Calibri" pitchFamily="34" charset="0"/>
              </a:rPr>
              <a:t> loď neustále opravována tak, že se nahradí stará prkna novými […], byla by po všech výměnách stejnou lodí jako na začátku, a kdyby si někdo ponechal stará vyjmutá prkna a následně je sestavil stejným způsobem a opět z nich postavil loď, byla by to loď totožná s první lodí. Takže by tu byly dvě stejné lodě, což je absurdní.</a:t>
            </a:r>
          </a:p>
          <a:p>
            <a:pPr marL="0" indent="0">
              <a:buNone/>
            </a:pPr>
            <a:r>
              <a:rPr lang="cs-CZ" sz="1200" dirty="0">
                <a:solidFill>
                  <a:schemeClr val="bg1"/>
                </a:solidFill>
                <a:cs typeface="Calibri" pitchFamily="34" charset="0"/>
              </a:rPr>
              <a:t>HOBBES, Thomas (1839): </a:t>
            </a:r>
            <a:r>
              <a:rPr lang="cs-CZ" sz="1200" dirty="0" err="1">
                <a:solidFill>
                  <a:schemeClr val="bg1"/>
                </a:solidFill>
                <a:cs typeface="Calibri" pitchFamily="34" charset="0"/>
              </a:rPr>
              <a:t>Of</a:t>
            </a:r>
            <a:r>
              <a:rPr lang="cs-CZ" sz="1200" dirty="0">
                <a:solidFill>
                  <a:schemeClr val="bg1"/>
                </a:solidFill>
                <a:cs typeface="Calibri" pitchFamily="34" charset="0"/>
              </a:rPr>
              <a:t> Identity and </a:t>
            </a:r>
            <a:r>
              <a:rPr lang="cs-CZ" sz="1200" dirty="0" err="1">
                <a:solidFill>
                  <a:schemeClr val="bg1"/>
                </a:solidFill>
                <a:cs typeface="Calibri" pitchFamily="34" charset="0"/>
              </a:rPr>
              <a:t>Difference</a:t>
            </a:r>
            <a:r>
              <a:rPr lang="cs-CZ" sz="1200" dirty="0">
                <a:solidFill>
                  <a:schemeClr val="bg1"/>
                </a:solidFill>
                <a:cs typeface="Calibri" pitchFamily="34" charset="0"/>
              </a:rPr>
              <a:t> (De Corpore, Part 2, </a:t>
            </a:r>
            <a:r>
              <a:rPr lang="cs-CZ" sz="1200" dirty="0" err="1">
                <a:solidFill>
                  <a:schemeClr val="bg1"/>
                </a:solidFill>
                <a:cs typeface="Calibri" pitchFamily="34" charset="0"/>
              </a:rPr>
              <a:t>Chapter</a:t>
            </a:r>
            <a:r>
              <a:rPr lang="cs-CZ" sz="1200" dirty="0">
                <a:solidFill>
                  <a:schemeClr val="bg1"/>
                </a:solidFill>
                <a:cs typeface="Calibri" pitchFamily="34" charset="0"/>
              </a:rPr>
              <a:t> 11). In: </a:t>
            </a:r>
            <a:r>
              <a:rPr lang="cs-CZ" sz="1200" dirty="0" err="1">
                <a:solidFill>
                  <a:schemeClr val="bg1"/>
                </a:solidFill>
                <a:cs typeface="Calibri" pitchFamily="34" charset="0"/>
              </a:rPr>
              <a:t>The</a:t>
            </a:r>
            <a:r>
              <a:rPr lang="cs-CZ" sz="1200" dirty="0">
                <a:solidFill>
                  <a:schemeClr val="bg1"/>
                </a:solidFill>
                <a:cs typeface="Calibri" pitchFamily="34" charset="0"/>
              </a:rPr>
              <a:t> </a:t>
            </a:r>
            <a:r>
              <a:rPr lang="cs-CZ" sz="1200" dirty="0" err="1">
                <a:solidFill>
                  <a:schemeClr val="bg1"/>
                </a:solidFill>
                <a:cs typeface="Calibri" pitchFamily="34" charset="0"/>
              </a:rPr>
              <a:t>English</a:t>
            </a:r>
            <a:r>
              <a:rPr lang="cs-CZ" sz="1200" dirty="0">
                <a:solidFill>
                  <a:schemeClr val="bg1"/>
                </a:solidFill>
                <a:cs typeface="Calibri" pitchFamily="34" charset="0"/>
              </a:rPr>
              <a:t> Works </a:t>
            </a:r>
            <a:r>
              <a:rPr lang="cs-CZ" sz="1200" dirty="0" err="1">
                <a:solidFill>
                  <a:schemeClr val="bg1"/>
                </a:solidFill>
                <a:cs typeface="Calibri" pitchFamily="34" charset="0"/>
              </a:rPr>
              <a:t>of</a:t>
            </a:r>
            <a:r>
              <a:rPr lang="cs-CZ" sz="1200" dirty="0">
                <a:solidFill>
                  <a:schemeClr val="bg1"/>
                </a:solidFill>
                <a:cs typeface="Calibri" pitchFamily="34" charset="0"/>
              </a:rPr>
              <a:t> Thomas Hobbes </a:t>
            </a:r>
            <a:r>
              <a:rPr lang="cs-CZ" sz="1200" dirty="0" err="1">
                <a:solidFill>
                  <a:schemeClr val="bg1"/>
                </a:solidFill>
                <a:cs typeface="Calibri" pitchFamily="34" charset="0"/>
              </a:rPr>
              <a:t>of</a:t>
            </a:r>
            <a:r>
              <a:rPr lang="cs-CZ" sz="1200" dirty="0">
                <a:solidFill>
                  <a:schemeClr val="bg1"/>
                </a:solidFill>
                <a:cs typeface="Calibri" pitchFamily="34" charset="0"/>
              </a:rPr>
              <a:t> </a:t>
            </a:r>
            <a:r>
              <a:rPr lang="cs-CZ" sz="1200" dirty="0" err="1">
                <a:solidFill>
                  <a:schemeClr val="bg1"/>
                </a:solidFill>
                <a:cs typeface="Calibri" pitchFamily="34" charset="0"/>
              </a:rPr>
              <a:t>Malmesbury</a:t>
            </a:r>
            <a:r>
              <a:rPr lang="cs-CZ" sz="1200" dirty="0">
                <a:solidFill>
                  <a:schemeClr val="bg1"/>
                </a:solidFill>
                <a:cs typeface="Calibri" pitchFamily="34" charset="0"/>
              </a:rPr>
              <a:t>, </a:t>
            </a:r>
            <a:r>
              <a:rPr lang="cs-CZ" sz="1200" dirty="0" err="1">
                <a:solidFill>
                  <a:schemeClr val="bg1"/>
                </a:solidFill>
                <a:cs typeface="Calibri" pitchFamily="34" charset="0"/>
              </a:rPr>
              <a:t>Volume</a:t>
            </a:r>
            <a:r>
              <a:rPr lang="cs-CZ" sz="1200" dirty="0">
                <a:solidFill>
                  <a:schemeClr val="bg1"/>
                </a:solidFill>
                <a:cs typeface="Calibri" pitchFamily="34" charset="0"/>
              </a:rPr>
              <a:t> 1. London: John </a:t>
            </a:r>
            <a:r>
              <a:rPr lang="cs-CZ" sz="1200" dirty="0" err="1">
                <a:solidFill>
                  <a:schemeClr val="bg1"/>
                </a:solidFill>
                <a:cs typeface="Calibri" pitchFamily="34" charset="0"/>
              </a:rPr>
              <a:t>Bohn</a:t>
            </a:r>
            <a:r>
              <a:rPr lang="cs-CZ" sz="1200" dirty="0">
                <a:solidFill>
                  <a:schemeClr val="bg1"/>
                </a:solidFill>
                <a:cs typeface="Calibri" pitchFamily="34" charset="0"/>
              </a:rPr>
              <a:t>, 136-137.</a:t>
            </a:r>
          </a:p>
        </p:txBody>
      </p:sp>
    </p:spTree>
    <p:extLst>
      <p:ext uri="{BB962C8B-B14F-4D97-AF65-F5344CB8AC3E}">
        <p14:creationId xmlns:p14="http://schemas.microsoft.com/office/powerpoint/2010/main" val="326604172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identity jsoucen</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marL="0" indent="0">
              <a:lnSpc>
                <a:spcPct val="90000"/>
              </a:lnSpc>
              <a:buNone/>
            </a:pPr>
            <a:endParaRPr lang="cs-CZ" sz="1600" dirty="0">
              <a:solidFill>
                <a:schemeClr val="bg1"/>
              </a:solidFill>
              <a:cs typeface="Calibri" pitchFamily="34" charset="0"/>
            </a:endParaRPr>
          </a:p>
          <a:p>
            <a:pPr>
              <a:lnSpc>
                <a:spcPct val="90000"/>
              </a:lnSpc>
            </a:pPr>
            <a:r>
              <a:rPr lang="cs-CZ" sz="1600" dirty="0">
                <a:solidFill>
                  <a:schemeClr val="bg1"/>
                </a:solidFill>
                <a:cs typeface="Calibri" pitchFamily="34" charset="0"/>
              </a:rPr>
              <a:t>Aplikace v oblasti umění: problém falsifikátů (případ Van </a:t>
            </a:r>
            <a:r>
              <a:rPr lang="cs-CZ" sz="1600" dirty="0" err="1">
                <a:solidFill>
                  <a:schemeClr val="bg1"/>
                </a:solidFill>
                <a:cs typeface="Calibri" pitchFamily="34" charset="0"/>
              </a:rPr>
              <a:t>Meehegen</a:t>
            </a:r>
            <a:r>
              <a:rPr lang="cs-CZ" sz="1600" dirty="0">
                <a:solidFill>
                  <a:schemeClr val="bg1"/>
                </a:solidFill>
                <a:cs typeface="Calibri" pitchFamily="34" charset="0"/>
              </a:rPr>
              <a:t>)</a:t>
            </a:r>
          </a:p>
        </p:txBody>
      </p:sp>
    </p:spTree>
    <p:extLst>
      <p:ext uri="{BB962C8B-B14F-4D97-AF65-F5344CB8AC3E}">
        <p14:creationId xmlns:p14="http://schemas.microsoft.com/office/powerpoint/2010/main" val="424660808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FEBC9A3A-63B8-4609-AD01-01F585F4B0E8}"/>
              </a:ext>
            </a:extLst>
          </p:cNvPr>
          <p:cNvPicPr>
            <a:picLocks noChangeAspect="1"/>
          </p:cNvPicPr>
          <p:nvPr/>
        </p:nvPicPr>
        <p:blipFill rotWithShape="1">
          <a:blip r:embed="rId2">
            <a:alphaModFix amt="40000"/>
          </a:blip>
          <a:srcRect l="23125" r="1875"/>
          <a:stretch/>
        </p:blipFill>
        <p:spPr>
          <a:xfrm>
            <a:off x="20" y="10"/>
            <a:ext cx="9143980" cy="6857990"/>
          </a:xfrm>
          <a:prstGeom prst="rect">
            <a:avLst/>
          </a:prstGeom>
        </p:spPr>
      </p:pic>
      <p:sp>
        <p:nvSpPr>
          <p:cNvPr id="4" name="AutoShape 2">
            <a:extLst>
              <a:ext uri="{FF2B5EF4-FFF2-40B4-BE49-F238E27FC236}">
                <a16:creationId xmlns:a16="http://schemas.microsoft.com/office/drawing/2014/main" id="{ED812B02-A14F-4042-BC74-FF92D3EB4FE3}"/>
              </a:ext>
            </a:extLst>
          </p:cNvPr>
          <p:cNvSpPr>
            <a:spLocks noGrp="1" noChangeAspect="1" noChangeArrowheads="1"/>
          </p:cNvSpPr>
          <p:nvPr>
            <p:ph idx="1"/>
          </p:nvPr>
        </p:nvSpPr>
        <p:spPr bwMode="auto">
          <a:xfrm>
            <a:off x="1673352" y="2638044"/>
            <a:ext cx="5797296" cy="3101983"/>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marL="0" indent="0">
              <a:buNone/>
            </a:pPr>
            <a:r>
              <a:rPr lang="cs-CZ" b="1" i="0" dirty="0">
                <a:effectLst/>
              </a:rPr>
              <a:t>„Padělatel Han van </a:t>
            </a:r>
            <a:r>
              <a:rPr lang="cs-CZ" b="1" i="0" dirty="0" err="1">
                <a:effectLst/>
              </a:rPr>
              <a:t>Meegeren</a:t>
            </a:r>
            <a:r>
              <a:rPr lang="cs-CZ" b="1" i="0" dirty="0">
                <a:effectLst/>
              </a:rPr>
              <a:t> aneb Když ani znalci nepoznávají“</a:t>
            </a:r>
          </a:p>
          <a:p>
            <a:pPr marL="0" indent="0">
              <a:buNone/>
            </a:pPr>
            <a:r>
              <a:rPr lang="cs-CZ" dirty="0">
                <a:hlinkClick r:id="rId3"/>
              </a:rPr>
              <a:t>https://sever.rozhlas.cz/padelatel-han-van-meegeren-aneb-kdyz-ani-znalci-nepoznavaji-7797793</a:t>
            </a:r>
            <a:endParaRPr lang="cs-CZ" dirty="0"/>
          </a:p>
          <a:p>
            <a:pPr marL="0" indent="0">
              <a:buNone/>
            </a:pPr>
            <a:endParaRPr lang="cs-CZ" dirty="0"/>
          </a:p>
          <a:p>
            <a:pPr marL="0" indent="0">
              <a:buNone/>
            </a:pPr>
            <a:r>
              <a:rPr lang="cs-CZ" dirty="0"/>
              <a:t>                                                                   </a:t>
            </a:r>
            <a:endParaRPr lang="cs-CZ" b="1" dirty="0"/>
          </a:p>
          <a:p>
            <a:pPr marL="0" indent="0">
              <a:buNone/>
            </a:pPr>
            <a:endParaRPr lang="cs-CZ" dirty="0"/>
          </a:p>
        </p:txBody>
      </p:sp>
      <p:sp>
        <p:nvSpPr>
          <p:cNvPr id="5" name="AutoShape 4">
            <a:extLst>
              <a:ext uri="{FF2B5EF4-FFF2-40B4-BE49-F238E27FC236}">
                <a16:creationId xmlns:a16="http://schemas.microsoft.com/office/drawing/2014/main" id="{CBB5511E-2AF0-4A10-AD62-CDF0F9D1B9C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AutoShape 2" descr="Film Matrix 4 odložili o rok - Novinky.cz">
            <a:extLst>
              <a:ext uri="{FF2B5EF4-FFF2-40B4-BE49-F238E27FC236}">
                <a16:creationId xmlns:a16="http://schemas.microsoft.com/office/drawing/2014/main" id="{44FC8A18-9EDC-428D-8C2A-7EB2D6391F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9344785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osobní</a:t>
            </a:r>
            <a:br>
              <a:rPr lang="cs-CZ" sz="2100" dirty="0">
                <a:solidFill>
                  <a:schemeClr val="tx1"/>
                </a:solidFill>
              </a:rPr>
            </a:br>
            <a:r>
              <a:rPr lang="cs-CZ" sz="2100" dirty="0">
                <a:solidFill>
                  <a:schemeClr val="tx1"/>
                </a:solidFill>
              </a:rPr>
              <a:t>identity</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a:buNone/>
            </a:pPr>
            <a:endParaRPr lang="cs-CZ" b="1" dirty="0">
              <a:solidFill>
                <a:schemeClr val="bg1"/>
              </a:solidFill>
            </a:endParaRPr>
          </a:p>
          <a:p>
            <a:r>
              <a:rPr lang="cs-CZ" sz="1600" dirty="0">
                <a:solidFill>
                  <a:schemeClr val="bg1"/>
                </a:solidFill>
                <a:cs typeface="Calibri" pitchFamily="34" charset="0"/>
              </a:rPr>
              <a:t>Identita věcí a osobní identita fungují stejně? Lidé se většinou domnívají, že se naše identita radikálně odlišuje od identity jiných objektů. Co by se však stalo, kdyby určité osobě byly vyměněny orgány a způsobena celková anamnéza?  Od lidské osobní identity požadujeme, aby byla jednoznačně stanovitelná.</a:t>
            </a:r>
          </a:p>
          <a:p>
            <a:r>
              <a:rPr lang="cs-CZ" sz="1600" dirty="0">
                <a:solidFill>
                  <a:schemeClr val="bg1"/>
                </a:solidFill>
                <a:cs typeface="Calibri" pitchFamily="34" charset="0"/>
              </a:rPr>
              <a:t>Praktický rozměr otázky – lidské bytosti se těší výsadnímu postavení v oblasti práv a hodnot. Zpravidla přijímáme, že lidský život je nedotknutelný a lidé mají práva, která nemají v přírodě obdoby. Na čem se toto výsadní postavení zakládá? Co z toho plyne pro naše postoje k různým bytostem a objektům tohoto světa? </a:t>
            </a:r>
          </a:p>
          <a:p>
            <a:r>
              <a:rPr lang="cs-CZ" sz="1600" dirty="0">
                <a:solidFill>
                  <a:schemeClr val="bg1"/>
                </a:solidFill>
                <a:cs typeface="Calibri" pitchFamily="34" charset="0"/>
              </a:rPr>
              <a:t>Přesahy do oblasti etiky/aplikované etiky.</a:t>
            </a:r>
          </a:p>
        </p:txBody>
      </p:sp>
    </p:spTree>
    <p:extLst>
      <p:ext uri="{BB962C8B-B14F-4D97-AF65-F5344CB8AC3E}">
        <p14:creationId xmlns:p14="http://schemas.microsoft.com/office/powerpoint/2010/main" val="4289570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a:t>
            </a:r>
            <a:br>
              <a:rPr lang="cs-CZ" sz="2100" dirty="0">
                <a:solidFill>
                  <a:schemeClr val="tx1"/>
                </a:solidFill>
              </a:rPr>
            </a:br>
            <a:r>
              <a:rPr lang="cs-CZ" sz="2100" dirty="0">
                <a:solidFill>
                  <a:schemeClr val="tx1"/>
                </a:solidFill>
              </a:rPr>
              <a:t>osobní</a:t>
            </a:r>
            <a:br>
              <a:rPr lang="cs-CZ" sz="2100" dirty="0">
                <a:solidFill>
                  <a:schemeClr val="tx1"/>
                </a:solidFill>
              </a:rPr>
            </a:br>
            <a:r>
              <a:rPr lang="cs-CZ" sz="2100" dirty="0">
                <a:solidFill>
                  <a:schemeClr val="tx1"/>
                </a:solidFill>
              </a:rPr>
              <a:t>identity</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fontScale="77500" lnSpcReduction="20000"/>
          </a:bodyPr>
          <a:lstStyle/>
          <a:p>
            <a:pPr marL="0" indent="0">
              <a:lnSpc>
                <a:spcPct val="90000"/>
              </a:lnSpc>
              <a:buNone/>
            </a:pPr>
            <a:r>
              <a:rPr lang="cs-CZ" sz="1600" dirty="0" err="1">
                <a:solidFill>
                  <a:schemeClr val="bg1"/>
                </a:solidFill>
                <a:cs typeface="Calibri" pitchFamily="34" charset="0"/>
              </a:rPr>
              <a:t>Mills</a:t>
            </a:r>
            <a:r>
              <a:rPr lang="cs-CZ" sz="1600" dirty="0">
                <a:solidFill>
                  <a:schemeClr val="bg1"/>
                </a:solidFill>
                <a:cs typeface="Calibri" pitchFamily="34" charset="0"/>
              </a:rPr>
              <a:t> | Pan </a:t>
            </a:r>
            <a:r>
              <a:rPr lang="cs-CZ" sz="1600" dirty="0" err="1">
                <a:solidFill>
                  <a:schemeClr val="bg1"/>
                </a:solidFill>
                <a:cs typeface="Calibri" pitchFamily="34" charset="0"/>
              </a:rPr>
              <a:t>Oreo</a:t>
            </a:r>
            <a:r>
              <a:rPr lang="cs-CZ" sz="1600" dirty="0">
                <a:solidFill>
                  <a:schemeClr val="bg1"/>
                </a:solidFill>
                <a:cs typeface="Calibri" pitchFamily="34" charset="0"/>
              </a:rPr>
              <a:t> </a:t>
            </a:r>
          </a:p>
          <a:p>
            <a:pPr marL="0" indent="0">
              <a:lnSpc>
                <a:spcPct val="90000"/>
              </a:lnSpc>
              <a:buNone/>
            </a:pPr>
            <a:endParaRPr lang="cs-CZ" sz="1600" dirty="0">
              <a:solidFill>
                <a:schemeClr val="bg1"/>
              </a:solidFill>
              <a:cs typeface="Calibri" pitchFamily="34" charset="0"/>
            </a:endParaRPr>
          </a:p>
          <a:p>
            <a:pPr marL="0" indent="0">
              <a:lnSpc>
                <a:spcPct val="90000"/>
              </a:lnSpc>
              <a:buNone/>
            </a:pPr>
            <a:r>
              <a:rPr lang="cs-CZ" sz="1600" dirty="0">
                <a:solidFill>
                  <a:schemeClr val="bg1"/>
                </a:solidFill>
                <a:cs typeface="Calibri" pitchFamily="34" charset="0"/>
              </a:rPr>
              <a:t>Podívejme se na případ člověka, kterému budu říkat pan </a:t>
            </a:r>
            <a:r>
              <a:rPr lang="cs-CZ" sz="1600" dirty="0" err="1">
                <a:solidFill>
                  <a:schemeClr val="bg1"/>
                </a:solidFill>
                <a:cs typeface="Calibri" pitchFamily="34" charset="0"/>
              </a:rPr>
              <a:t>Oreo</a:t>
            </a:r>
            <a:r>
              <a:rPr lang="cs-CZ" sz="1600" dirty="0">
                <a:solidFill>
                  <a:schemeClr val="bg1"/>
                </a:solidFill>
                <a:cs typeface="Calibri" pitchFamily="34" charset="0"/>
              </a:rPr>
              <a:t>. Panu </a:t>
            </a:r>
            <a:r>
              <a:rPr lang="cs-CZ" sz="1600" dirty="0" err="1">
                <a:solidFill>
                  <a:schemeClr val="bg1"/>
                </a:solidFill>
                <a:cs typeface="Calibri" pitchFamily="34" charset="0"/>
              </a:rPr>
              <a:t>Oreovi</a:t>
            </a:r>
            <a:r>
              <a:rPr lang="cs-CZ" sz="1600" dirty="0">
                <a:solidFill>
                  <a:schemeClr val="bg1"/>
                </a:solidFill>
                <a:cs typeface="Calibri" pitchFamily="34" charset="0"/>
              </a:rPr>
              <a:t> je jasné, že si všichni všimnou, že má velmi tmavou pleť a výrazné rysy afrického černocha, je si vědom svých černých předků. Se svým rasovým určením však není spokojený a do úředních formulářů vyplňuje „bílý“, vnímá se jako běloch a odmítá hodnoty spojené s černošskou kulturou. Změní se svým jednáním na bělocha? […]</a:t>
            </a:r>
          </a:p>
          <a:p>
            <a:pPr marL="0" indent="0">
              <a:lnSpc>
                <a:spcPct val="90000"/>
              </a:lnSpc>
              <a:buNone/>
            </a:pPr>
            <a:r>
              <a:rPr lang="cs-CZ" sz="1600" dirty="0">
                <a:solidFill>
                  <a:schemeClr val="bg1"/>
                </a:solidFill>
                <a:cs typeface="Calibri" pitchFamily="34" charset="0"/>
              </a:rPr>
              <a:t>Známá kosmetická proměna Michaela Jacksona naznačuje, že pokrok v technikách plastické chirurgie či dokonce v oblasti genového inženýrství jednoho dne umožní lidem změnit pleť, vlasy i rysy obličeje tak, že budou vypadat zcela jako běloši. […] </a:t>
            </a:r>
          </a:p>
          <a:p>
            <a:pPr marL="0" indent="0">
              <a:lnSpc>
                <a:spcPct val="90000"/>
              </a:lnSpc>
              <a:buNone/>
            </a:pPr>
            <a:r>
              <a:rPr lang="cs-CZ" sz="1600" dirty="0">
                <a:solidFill>
                  <a:schemeClr val="bg1"/>
                </a:solidFill>
                <a:cs typeface="Calibri" pitchFamily="34" charset="0"/>
              </a:rPr>
              <a:t>Představme si osoby, které podobně jako pan </a:t>
            </a:r>
            <a:r>
              <a:rPr lang="cs-CZ" sz="1600" dirty="0" err="1">
                <a:solidFill>
                  <a:schemeClr val="bg1"/>
                </a:solidFill>
                <a:cs typeface="Calibri" pitchFamily="34" charset="0"/>
              </a:rPr>
              <a:t>Oreo</a:t>
            </a:r>
            <a:r>
              <a:rPr lang="cs-CZ" sz="1600" dirty="0">
                <a:solidFill>
                  <a:schemeClr val="bg1"/>
                </a:solidFill>
                <a:cs typeface="Calibri" pitchFamily="34" charset="0"/>
              </a:rPr>
              <a:t> nemají […] od přírody bílá těla a využijí těchto technik a následně se asimilují podobně jako pan </a:t>
            </a:r>
            <a:r>
              <a:rPr lang="cs-CZ" sz="1600" dirty="0" err="1">
                <a:solidFill>
                  <a:schemeClr val="bg1"/>
                </a:solidFill>
                <a:cs typeface="Calibri" pitchFamily="34" charset="0"/>
              </a:rPr>
              <a:t>Oreo</a:t>
            </a:r>
            <a:r>
              <a:rPr lang="cs-CZ" sz="1600" dirty="0">
                <a:solidFill>
                  <a:schemeClr val="bg1"/>
                </a:solidFill>
                <a:cs typeface="Calibri" pitchFamily="34" charset="0"/>
              </a:rPr>
              <a:t>. Je v těchto případech jejich nikoli přirozený, nýbrž umělý bělošský vzhled dostatečným důvodem pochybovat o skutečné proměně jejich rasy? Proč? Na čem by se taková pochybnost zakládala? Srovnejme tento případ s jinou tělesnou proměnou, která se týká tělesné stavby a síly. Kdyby byl vynalezen stroj (nazvěme jej </a:t>
            </a:r>
            <a:r>
              <a:rPr lang="cs-CZ" sz="1600" dirty="0" err="1">
                <a:solidFill>
                  <a:schemeClr val="bg1"/>
                </a:solidFill>
                <a:cs typeface="Calibri" pitchFamily="34" charset="0"/>
              </a:rPr>
              <a:t>Schwarzeneggerův</a:t>
            </a:r>
            <a:r>
              <a:rPr lang="cs-CZ" sz="1600" dirty="0">
                <a:solidFill>
                  <a:schemeClr val="bg1"/>
                </a:solidFill>
                <a:cs typeface="Calibri" pitchFamily="34" charset="0"/>
              </a:rPr>
              <a:t> stroj), jenž by dokázal proměnit padesátikilové hubeňoury ve svalnaté supermany schopné zdvihnout sto kilo bez letité řehole speciálních diet a posilování, řekli bychom, že takový člověk pouze vypadá silně, ale ve skutečnosti se silným nestal? Je zřejmé, že ne. Jeho nové tělo, tělesná konstituce i síla jsou skutečné. Jaký je v tom tedy rozdíl?</a:t>
            </a:r>
          </a:p>
          <a:p>
            <a:pPr marL="0" indent="0">
              <a:lnSpc>
                <a:spcPct val="90000"/>
              </a:lnSpc>
              <a:buNone/>
            </a:pPr>
            <a:endParaRPr lang="cs-CZ" sz="1600" dirty="0">
              <a:solidFill>
                <a:schemeClr val="bg1"/>
              </a:solidFill>
              <a:cs typeface="Calibri" pitchFamily="34" charset="0"/>
            </a:endParaRPr>
          </a:p>
          <a:p>
            <a:pPr marL="0" indent="0">
              <a:lnSpc>
                <a:spcPct val="90000"/>
              </a:lnSpc>
              <a:buNone/>
            </a:pPr>
            <a:r>
              <a:rPr lang="cs-CZ" sz="1600" dirty="0">
                <a:solidFill>
                  <a:schemeClr val="bg1"/>
                </a:solidFill>
                <a:cs typeface="Calibri" pitchFamily="34" charset="0"/>
              </a:rPr>
              <a:t>MILLS, Charles W. (1998): </a:t>
            </a:r>
            <a:r>
              <a:rPr lang="cs-CZ" sz="1600" dirty="0" err="1">
                <a:solidFill>
                  <a:schemeClr val="bg1"/>
                </a:solidFill>
                <a:cs typeface="Calibri" pitchFamily="34" charset="0"/>
              </a:rPr>
              <a:t>Blackness</a:t>
            </a:r>
            <a:r>
              <a:rPr lang="cs-CZ" sz="1600" dirty="0">
                <a:solidFill>
                  <a:schemeClr val="bg1"/>
                </a:solidFill>
                <a:cs typeface="Calibri" pitchFamily="34" charset="0"/>
              </a:rPr>
              <a:t> </a:t>
            </a:r>
            <a:r>
              <a:rPr lang="cs-CZ" sz="1600" dirty="0" err="1">
                <a:solidFill>
                  <a:schemeClr val="bg1"/>
                </a:solidFill>
                <a:cs typeface="Calibri" pitchFamily="34" charset="0"/>
              </a:rPr>
              <a:t>Visible</a:t>
            </a:r>
            <a:r>
              <a:rPr lang="cs-CZ" sz="1600" dirty="0">
                <a:solidFill>
                  <a:schemeClr val="bg1"/>
                </a:solidFill>
                <a:cs typeface="Calibri" pitchFamily="34" charset="0"/>
              </a:rPr>
              <a:t>: </a:t>
            </a:r>
            <a:r>
              <a:rPr lang="cs-CZ" sz="1600" dirty="0" err="1">
                <a:solidFill>
                  <a:schemeClr val="bg1"/>
                </a:solidFill>
                <a:cs typeface="Calibri" pitchFamily="34" charset="0"/>
              </a:rPr>
              <a:t>Essays</a:t>
            </a:r>
            <a:r>
              <a:rPr lang="cs-CZ" sz="1600" dirty="0">
                <a:solidFill>
                  <a:schemeClr val="bg1"/>
                </a:solidFill>
                <a:cs typeface="Calibri" pitchFamily="34" charset="0"/>
              </a:rPr>
              <a:t> on </a:t>
            </a:r>
            <a:r>
              <a:rPr lang="cs-CZ" sz="1600" dirty="0" err="1">
                <a:solidFill>
                  <a:schemeClr val="bg1"/>
                </a:solidFill>
                <a:cs typeface="Calibri" pitchFamily="34" charset="0"/>
              </a:rPr>
              <a:t>Philosophy</a:t>
            </a:r>
            <a:r>
              <a:rPr lang="cs-CZ" sz="1600" dirty="0">
                <a:solidFill>
                  <a:schemeClr val="bg1"/>
                </a:solidFill>
                <a:cs typeface="Calibri" pitchFamily="34" charset="0"/>
              </a:rPr>
              <a:t> and </a:t>
            </a:r>
            <a:r>
              <a:rPr lang="cs-CZ" sz="1600" dirty="0" err="1">
                <a:solidFill>
                  <a:schemeClr val="bg1"/>
                </a:solidFill>
                <a:cs typeface="Calibri" pitchFamily="34" charset="0"/>
              </a:rPr>
              <a:t>Race</a:t>
            </a:r>
            <a:r>
              <a:rPr lang="cs-CZ" sz="1600" dirty="0">
                <a:solidFill>
                  <a:schemeClr val="bg1"/>
                </a:solidFill>
                <a:cs typeface="Calibri" pitchFamily="34" charset="0"/>
              </a:rPr>
              <a:t>. </a:t>
            </a:r>
            <a:r>
              <a:rPr lang="cs-CZ" sz="1600" dirty="0" err="1">
                <a:solidFill>
                  <a:schemeClr val="bg1"/>
                </a:solidFill>
                <a:cs typeface="Calibri" pitchFamily="34" charset="0"/>
              </a:rPr>
              <a:t>Ithaca</a:t>
            </a:r>
            <a:r>
              <a:rPr lang="cs-CZ" sz="1600" dirty="0">
                <a:solidFill>
                  <a:schemeClr val="bg1"/>
                </a:solidFill>
                <a:cs typeface="Calibri" pitchFamily="34" charset="0"/>
              </a:rPr>
              <a:t>: </a:t>
            </a:r>
            <a:r>
              <a:rPr lang="cs-CZ" sz="1600" dirty="0" err="1">
                <a:solidFill>
                  <a:schemeClr val="bg1"/>
                </a:solidFill>
                <a:cs typeface="Calibri" pitchFamily="34" charset="0"/>
              </a:rPr>
              <a:t>Cornell</a:t>
            </a:r>
            <a:r>
              <a:rPr lang="cs-CZ" sz="1600" dirty="0">
                <a:solidFill>
                  <a:schemeClr val="bg1"/>
                </a:solidFill>
                <a:cs typeface="Calibri" pitchFamily="34" charset="0"/>
              </a:rPr>
              <a:t> University </a:t>
            </a:r>
            <a:r>
              <a:rPr lang="cs-CZ" sz="1600" dirty="0" err="1">
                <a:solidFill>
                  <a:schemeClr val="bg1"/>
                </a:solidFill>
                <a:cs typeface="Calibri" pitchFamily="34" charset="0"/>
              </a:rPr>
              <a:t>Press</a:t>
            </a:r>
            <a:r>
              <a:rPr lang="cs-CZ" sz="1600" dirty="0">
                <a:solidFill>
                  <a:schemeClr val="bg1"/>
                </a:solidFill>
                <a:cs typeface="Calibri" pitchFamily="34" charset="0"/>
              </a:rPr>
              <a:t>, 60-61.</a:t>
            </a:r>
          </a:p>
          <a:p>
            <a:pPr marL="0" indent="0">
              <a:lnSpc>
                <a:spcPct val="90000"/>
              </a:lnSpc>
              <a:buNone/>
            </a:pPr>
            <a:endParaRPr lang="cs-CZ" sz="1600" dirty="0">
              <a:solidFill>
                <a:schemeClr val="bg1"/>
              </a:solidFill>
              <a:cs typeface="Calibri" pitchFamily="34" charset="0"/>
            </a:endParaRPr>
          </a:p>
        </p:txBody>
      </p:sp>
    </p:spTree>
    <p:extLst>
      <p:ext uri="{BB962C8B-B14F-4D97-AF65-F5344CB8AC3E}">
        <p14:creationId xmlns:p14="http://schemas.microsoft.com/office/powerpoint/2010/main" val="179735842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osobní</a:t>
            </a:r>
            <a:br>
              <a:rPr lang="cs-CZ" sz="2100" dirty="0">
                <a:solidFill>
                  <a:schemeClr val="tx1"/>
                </a:solidFill>
              </a:rPr>
            </a:br>
            <a:r>
              <a:rPr lang="cs-CZ" sz="2100" dirty="0">
                <a:solidFill>
                  <a:schemeClr val="tx1"/>
                </a:solidFill>
              </a:rPr>
              <a:t>identity</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a:buNone/>
            </a:pPr>
            <a:endParaRPr lang="cs-CZ" b="1" dirty="0">
              <a:solidFill>
                <a:schemeClr val="bg1"/>
              </a:solidFill>
            </a:endParaRPr>
          </a:p>
          <a:p>
            <a:r>
              <a:rPr lang="cs-CZ" sz="1600" dirty="0">
                <a:solidFill>
                  <a:schemeClr val="bg1"/>
                </a:solidFill>
                <a:cs typeface="Calibri" pitchFamily="34" charset="0"/>
              </a:rPr>
              <a:t>Kritéria osobní identity:</a:t>
            </a:r>
          </a:p>
          <a:p>
            <a:r>
              <a:rPr lang="cs-CZ" sz="1600">
                <a:solidFill>
                  <a:schemeClr val="bg1"/>
                </a:solidFill>
                <a:cs typeface="Calibri" pitchFamily="34" charset="0"/>
              </a:rPr>
              <a:t>Locke </a:t>
            </a:r>
            <a:r>
              <a:rPr lang="cs-CZ" sz="1600" dirty="0">
                <a:solidFill>
                  <a:schemeClr val="bg1"/>
                </a:solidFill>
                <a:cs typeface="Calibri" pitchFamily="34" charset="0"/>
              </a:rPr>
              <a:t>– paměť jako kritérium osobní identity? Problém počátku a konce života, falešných vzpomínek.</a:t>
            </a:r>
          </a:p>
          <a:p>
            <a:r>
              <a:rPr lang="cs-CZ" sz="1600" dirty="0" err="1">
                <a:solidFill>
                  <a:schemeClr val="bg1"/>
                </a:solidFill>
                <a:cs typeface="Calibri" pitchFamily="34" charset="0"/>
              </a:rPr>
              <a:t>Parfit</a:t>
            </a:r>
            <a:r>
              <a:rPr lang="cs-CZ" sz="1600" dirty="0">
                <a:solidFill>
                  <a:schemeClr val="bg1"/>
                </a:solidFill>
                <a:cs typeface="Calibri" pitchFamily="34" charset="0"/>
              </a:rPr>
              <a:t> – psychologická kontinuita osoby? Nezáleží na jednotlivých přímých vzpomínkových vazbách, ale na překrývajících se řetězcích těchto vazeb. </a:t>
            </a:r>
          </a:p>
          <a:p>
            <a:r>
              <a:rPr lang="cs-CZ" sz="1600" dirty="0">
                <a:solidFill>
                  <a:schemeClr val="bg1"/>
                </a:solidFill>
                <a:cs typeface="Calibri" pitchFamily="34" charset="0"/>
              </a:rPr>
              <a:t>Psychologická kontinuita osoby zahrnuje kromě paměti ještě další typy psychologických relací (např. přání, očekávání, přesvědčení).</a:t>
            </a:r>
          </a:p>
          <a:p>
            <a:pPr marL="0" indent="0">
              <a:buNone/>
            </a:pPr>
            <a:r>
              <a:rPr lang="cs-CZ" sz="1600" dirty="0">
                <a:solidFill>
                  <a:schemeClr val="bg1"/>
                </a:solidFill>
                <a:cs typeface="Calibri" pitchFamily="34" charset="0"/>
              </a:rPr>
              <a:t> </a:t>
            </a:r>
          </a:p>
          <a:p>
            <a:endParaRPr lang="cs-CZ" sz="1600" dirty="0">
              <a:solidFill>
                <a:schemeClr val="bg1"/>
              </a:solidFill>
              <a:cs typeface="Calibri" pitchFamily="34" charset="0"/>
            </a:endParaRPr>
          </a:p>
        </p:txBody>
      </p:sp>
    </p:spTree>
    <p:extLst>
      <p:ext uri="{BB962C8B-B14F-4D97-AF65-F5344CB8AC3E}">
        <p14:creationId xmlns:p14="http://schemas.microsoft.com/office/powerpoint/2010/main" val="20332737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FEBC9A3A-63B8-4609-AD01-01F585F4B0E8}"/>
              </a:ext>
            </a:extLst>
          </p:cNvPr>
          <p:cNvPicPr>
            <a:picLocks noChangeAspect="1"/>
          </p:cNvPicPr>
          <p:nvPr/>
        </p:nvPicPr>
        <p:blipFill rotWithShape="1">
          <a:blip r:embed="rId2">
            <a:alphaModFix amt="40000"/>
          </a:blip>
          <a:srcRect l="23125" r="1875"/>
          <a:stretch/>
        </p:blipFill>
        <p:spPr>
          <a:xfrm>
            <a:off x="20" y="10"/>
            <a:ext cx="9143980" cy="6857990"/>
          </a:xfrm>
          <a:prstGeom prst="rect">
            <a:avLst/>
          </a:prstGeom>
        </p:spPr>
      </p:pic>
      <p:sp>
        <p:nvSpPr>
          <p:cNvPr id="4" name="AutoShape 2">
            <a:extLst>
              <a:ext uri="{FF2B5EF4-FFF2-40B4-BE49-F238E27FC236}">
                <a16:creationId xmlns:a16="http://schemas.microsoft.com/office/drawing/2014/main" id="{ED812B02-A14F-4042-BC74-FF92D3EB4FE3}"/>
              </a:ext>
            </a:extLst>
          </p:cNvPr>
          <p:cNvSpPr>
            <a:spLocks noGrp="1" noChangeAspect="1" noChangeArrowheads="1"/>
          </p:cNvSpPr>
          <p:nvPr>
            <p:ph idx="1"/>
          </p:nvPr>
        </p:nvSpPr>
        <p:spPr bwMode="auto">
          <a:xfrm>
            <a:off x="1673352" y="2638044"/>
            <a:ext cx="5797296" cy="3101983"/>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marL="0" indent="0">
              <a:buNone/>
            </a:pPr>
            <a:r>
              <a:rPr lang="cs-CZ" b="1" i="0" dirty="0">
                <a:effectLst/>
              </a:rPr>
              <a:t>„Padělatel Han van </a:t>
            </a:r>
            <a:r>
              <a:rPr lang="cs-CZ" b="1" i="0" dirty="0" err="1">
                <a:effectLst/>
              </a:rPr>
              <a:t>Meegeren</a:t>
            </a:r>
            <a:r>
              <a:rPr lang="cs-CZ" b="1" i="0" dirty="0">
                <a:effectLst/>
              </a:rPr>
              <a:t> aneb Když ani znalci nepoznávají“</a:t>
            </a:r>
          </a:p>
          <a:p>
            <a:pPr marL="0" indent="0">
              <a:buNone/>
            </a:pPr>
            <a:r>
              <a:rPr lang="cs-CZ" dirty="0">
                <a:hlinkClick r:id="rId3"/>
              </a:rPr>
              <a:t>https://sever.rozhlas.cz/padelatel-han-van-meegeren-aneb-kdyz-ani-znalci-nepoznavaji-7797793</a:t>
            </a:r>
            <a:endParaRPr lang="cs-CZ" dirty="0"/>
          </a:p>
          <a:p>
            <a:pPr marL="0" indent="0">
              <a:buNone/>
            </a:pPr>
            <a:endParaRPr lang="cs-CZ" dirty="0"/>
          </a:p>
          <a:p>
            <a:pPr marL="0" indent="0">
              <a:buNone/>
            </a:pPr>
            <a:r>
              <a:rPr lang="cs-CZ" dirty="0"/>
              <a:t>                                                                   </a:t>
            </a:r>
            <a:endParaRPr lang="cs-CZ" b="1" dirty="0"/>
          </a:p>
          <a:p>
            <a:pPr marL="0" indent="0">
              <a:buNone/>
            </a:pPr>
            <a:endParaRPr lang="cs-CZ" dirty="0"/>
          </a:p>
        </p:txBody>
      </p:sp>
      <p:sp>
        <p:nvSpPr>
          <p:cNvPr id="5" name="AutoShape 4">
            <a:extLst>
              <a:ext uri="{FF2B5EF4-FFF2-40B4-BE49-F238E27FC236}">
                <a16:creationId xmlns:a16="http://schemas.microsoft.com/office/drawing/2014/main" id="{CBB5511E-2AF0-4A10-AD62-CDF0F9D1B9C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 name="AutoShape 2" descr="Film Matrix 4 odložili o rok - Novinky.cz">
            <a:extLst>
              <a:ext uri="{FF2B5EF4-FFF2-40B4-BE49-F238E27FC236}">
                <a16:creationId xmlns:a16="http://schemas.microsoft.com/office/drawing/2014/main" id="{44FC8A18-9EDC-428D-8C2A-7EB2D6391F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59053975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Závěrečný přehled:</a:t>
            </a:r>
            <a:br>
              <a:rPr lang="cs-CZ" sz="2100" dirty="0">
                <a:solidFill>
                  <a:schemeClr val="tx1"/>
                </a:solidFill>
              </a:rPr>
            </a:br>
            <a:r>
              <a:rPr lang="cs-CZ" sz="2100" dirty="0">
                <a:solidFill>
                  <a:schemeClr val="tx1"/>
                </a:solidFill>
              </a:rPr>
              <a:t>Hlavní pojmy</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lnSpcReduction="10000"/>
          </a:bodyPr>
          <a:lstStyle/>
          <a:p>
            <a:pPr>
              <a:lnSpc>
                <a:spcPct val="90000"/>
              </a:lnSpc>
              <a:buNone/>
            </a:pPr>
            <a:endParaRPr lang="cs-CZ" sz="1100" b="1" dirty="0">
              <a:solidFill>
                <a:schemeClr val="bg1"/>
              </a:solidFill>
            </a:endParaRPr>
          </a:p>
          <a:p>
            <a:pPr>
              <a:lnSpc>
                <a:spcPct val="90000"/>
              </a:lnSpc>
            </a:pPr>
            <a:endParaRPr lang="cs-CZ" sz="1600" dirty="0">
              <a:solidFill>
                <a:schemeClr val="bg1"/>
              </a:solidFill>
              <a:cs typeface="Calibri" pitchFamily="34" charset="0"/>
            </a:endParaRPr>
          </a:p>
          <a:p>
            <a:pPr>
              <a:lnSpc>
                <a:spcPct val="90000"/>
              </a:lnSpc>
            </a:pPr>
            <a:endParaRPr lang="cs-CZ" sz="1600" dirty="0">
              <a:solidFill>
                <a:schemeClr val="bg1"/>
              </a:solidFill>
              <a:cs typeface="Calibri" pitchFamily="34" charset="0"/>
            </a:endParaRPr>
          </a:p>
          <a:p>
            <a:pPr>
              <a:lnSpc>
                <a:spcPct val="90000"/>
              </a:lnSpc>
            </a:pPr>
            <a:r>
              <a:rPr lang="cs-CZ" sz="1600" dirty="0">
                <a:solidFill>
                  <a:schemeClr val="bg1"/>
                </a:solidFill>
                <a:cs typeface="Calibri" pitchFamily="34" charset="0"/>
              </a:rPr>
              <a:t>Jsoucno a bytí</a:t>
            </a:r>
          </a:p>
          <a:p>
            <a:pPr>
              <a:lnSpc>
                <a:spcPct val="90000"/>
              </a:lnSpc>
            </a:pPr>
            <a:r>
              <a:rPr lang="cs-CZ" sz="1600" dirty="0">
                <a:solidFill>
                  <a:schemeClr val="bg1"/>
                </a:solidFill>
                <a:cs typeface="Calibri" pitchFamily="34" charset="0"/>
              </a:rPr>
              <a:t>Kategorie</a:t>
            </a:r>
          </a:p>
          <a:p>
            <a:pPr>
              <a:lnSpc>
                <a:spcPct val="90000"/>
              </a:lnSpc>
            </a:pPr>
            <a:r>
              <a:rPr lang="cs-CZ" sz="1600" dirty="0">
                <a:solidFill>
                  <a:schemeClr val="bg1"/>
                </a:solidFill>
                <a:cs typeface="Calibri" pitchFamily="34" charset="0"/>
              </a:rPr>
              <a:t>Realismus, fenomenalismus, skepticismus</a:t>
            </a:r>
          </a:p>
          <a:p>
            <a:pPr>
              <a:lnSpc>
                <a:spcPct val="90000"/>
              </a:lnSpc>
            </a:pPr>
            <a:r>
              <a:rPr lang="cs-CZ" sz="1600" dirty="0" err="1">
                <a:solidFill>
                  <a:schemeClr val="bg1"/>
                </a:solidFill>
                <a:cs typeface="Calibri" pitchFamily="34" charset="0"/>
              </a:rPr>
              <a:t>Putnam</a:t>
            </a:r>
            <a:r>
              <a:rPr lang="cs-CZ" sz="1600" dirty="0">
                <a:solidFill>
                  <a:schemeClr val="bg1"/>
                </a:solidFill>
                <a:cs typeface="Calibri" pitchFamily="34" charset="0"/>
              </a:rPr>
              <a:t>: Mozek v kádi</a:t>
            </a:r>
          </a:p>
          <a:p>
            <a:pPr>
              <a:lnSpc>
                <a:spcPct val="90000"/>
              </a:lnSpc>
            </a:pPr>
            <a:r>
              <a:rPr lang="cs-CZ" sz="1600" dirty="0">
                <a:solidFill>
                  <a:schemeClr val="bg1"/>
                </a:solidFill>
                <a:cs typeface="Calibri" pitchFamily="34" charset="0"/>
              </a:rPr>
              <a:t>Dualismus/monismus</a:t>
            </a:r>
          </a:p>
          <a:p>
            <a:pPr>
              <a:lnSpc>
                <a:spcPct val="90000"/>
              </a:lnSpc>
            </a:pPr>
            <a:r>
              <a:rPr lang="cs-CZ" sz="1600" dirty="0">
                <a:solidFill>
                  <a:schemeClr val="bg1"/>
                </a:solidFill>
                <a:cs typeface="Calibri" pitchFamily="34" charset="0"/>
              </a:rPr>
              <a:t>Materialismus/idealismus</a:t>
            </a:r>
          </a:p>
          <a:p>
            <a:pPr>
              <a:lnSpc>
                <a:spcPct val="90000"/>
              </a:lnSpc>
            </a:pPr>
            <a:r>
              <a:rPr lang="cs-CZ" sz="1600" dirty="0" err="1">
                <a:solidFill>
                  <a:schemeClr val="bg1"/>
                </a:solidFill>
                <a:cs typeface="Calibri" pitchFamily="34" charset="0"/>
              </a:rPr>
              <a:t>Fyzikalismus</a:t>
            </a:r>
            <a:endParaRPr lang="cs-CZ" sz="1600" dirty="0">
              <a:solidFill>
                <a:schemeClr val="bg1"/>
              </a:solidFill>
              <a:cs typeface="Calibri" pitchFamily="34" charset="0"/>
            </a:endParaRPr>
          </a:p>
          <a:p>
            <a:pPr>
              <a:lnSpc>
                <a:spcPct val="90000"/>
              </a:lnSpc>
            </a:pPr>
            <a:r>
              <a:rPr lang="cs-CZ" sz="1600" dirty="0">
                <a:solidFill>
                  <a:schemeClr val="bg1"/>
                </a:solidFill>
                <a:cs typeface="Calibri" pitchFamily="34" charset="0"/>
              </a:rPr>
              <a:t>Determinismus – problém svobodné vůle</a:t>
            </a:r>
          </a:p>
          <a:p>
            <a:pPr>
              <a:lnSpc>
                <a:spcPct val="90000"/>
              </a:lnSpc>
            </a:pPr>
            <a:r>
              <a:rPr lang="cs-CZ" sz="1600" dirty="0" err="1">
                <a:solidFill>
                  <a:schemeClr val="bg1"/>
                </a:solidFill>
                <a:cs typeface="Calibri" pitchFamily="34" charset="0"/>
              </a:rPr>
              <a:t>Kompatibilismus</a:t>
            </a:r>
            <a:endParaRPr lang="cs-CZ" sz="1600" dirty="0">
              <a:solidFill>
                <a:schemeClr val="bg1"/>
              </a:solidFill>
              <a:cs typeface="Calibri" pitchFamily="34" charset="0"/>
            </a:endParaRPr>
          </a:p>
          <a:p>
            <a:pPr>
              <a:lnSpc>
                <a:spcPct val="90000"/>
              </a:lnSpc>
            </a:pPr>
            <a:r>
              <a:rPr lang="cs-CZ" sz="1600" dirty="0">
                <a:solidFill>
                  <a:schemeClr val="bg1"/>
                </a:solidFill>
                <a:cs typeface="Calibri" pitchFamily="34" charset="0"/>
              </a:rPr>
              <a:t>Teodicea</a:t>
            </a:r>
          </a:p>
          <a:p>
            <a:pPr>
              <a:lnSpc>
                <a:spcPct val="90000"/>
              </a:lnSpc>
            </a:pPr>
            <a:r>
              <a:rPr lang="cs-CZ" sz="1600" dirty="0">
                <a:solidFill>
                  <a:schemeClr val="bg1"/>
                </a:solidFill>
                <a:cs typeface="Calibri" pitchFamily="34" charset="0"/>
              </a:rPr>
              <a:t>Identita jsoucen</a:t>
            </a:r>
          </a:p>
          <a:p>
            <a:pPr>
              <a:lnSpc>
                <a:spcPct val="90000"/>
              </a:lnSpc>
            </a:pPr>
            <a:r>
              <a:rPr lang="cs-CZ" sz="1600" dirty="0">
                <a:solidFill>
                  <a:schemeClr val="bg1"/>
                </a:solidFill>
                <a:cs typeface="Calibri" pitchFamily="34" charset="0"/>
              </a:rPr>
              <a:t>Hobbes: </a:t>
            </a:r>
            <a:r>
              <a:rPr lang="cs-CZ" sz="1600" dirty="0" err="1">
                <a:solidFill>
                  <a:schemeClr val="bg1"/>
                </a:solidFill>
                <a:cs typeface="Calibri" pitchFamily="34" charset="0"/>
              </a:rPr>
              <a:t>Théseova</a:t>
            </a:r>
            <a:r>
              <a:rPr lang="cs-CZ" sz="1600" dirty="0">
                <a:solidFill>
                  <a:schemeClr val="bg1"/>
                </a:solidFill>
                <a:cs typeface="Calibri" pitchFamily="34" charset="0"/>
              </a:rPr>
              <a:t> loď</a:t>
            </a:r>
          </a:p>
          <a:p>
            <a:pPr>
              <a:lnSpc>
                <a:spcPct val="90000"/>
              </a:lnSpc>
            </a:pPr>
            <a:r>
              <a:rPr lang="cs-CZ" sz="1600" dirty="0">
                <a:solidFill>
                  <a:schemeClr val="bg1"/>
                </a:solidFill>
                <a:cs typeface="Calibri" pitchFamily="34" charset="0"/>
              </a:rPr>
              <a:t>Osobní identita (Locke, </a:t>
            </a:r>
            <a:r>
              <a:rPr lang="cs-CZ" sz="1600" dirty="0" err="1">
                <a:solidFill>
                  <a:schemeClr val="bg1"/>
                </a:solidFill>
                <a:cs typeface="Calibri" pitchFamily="34" charset="0"/>
              </a:rPr>
              <a:t>Parfit</a:t>
            </a:r>
            <a:r>
              <a:rPr lang="cs-CZ" sz="1600" dirty="0">
                <a:solidFill>
                  <a:schemeClr val="bg1"/>
                </a:solidFill>
                <a:cs typeface="Calibri" pitchFamily="34" charset="0"/>
              </a:rPr>
              <a:t>)</a:t>
            </a:r>
          </a:p>
          <a:p>
            <a:pPr marL="0" indent="0">
              <a:lnSpc>
                <a:spcPct val="90000"/>
              </a:lnSpc>
              <a:buNone/>
            </a:pPr>
            <a:endParaRPr lang="cs-CZ" sz="1600" dirty="0">
              <a:solidFill>
                <a:schemeClr val="bg1"/>
              </a:solidFill>
              <a:cs typeface="Calibri" pitchFamily="34" charset="0"/>
            </a:endParaRPr>
          </a:p>
          <a:p>
            <a:pPr>
              <a:lnSpc>
                <a:spcPct val="90000"/>
              </a:lnSpc>
            </a:pPr>
            <a:endParaRPr lang="cs-CZ" sz="1600" dirty="0">
              <a:solidFill>
                <a:schemeClr val="bg1"/>
              </a:solidFill>
              <a:cs typeface="Calibri" pitchFamily="34" charset="0"/>
            </a:endParaRPr>
          </a:p>
          <a:p>
            <a:pPr>
              <a:lnSpc>
                <a:spcPct val="90000"/>
              </a:lnSpc>
            </a:pPr>
            <a:endParaRPr lang="cs-CZ" sz="1600" dirty="0">
              <a:solidFill>
                <a:schemeClr val="bg1"/>
              </a:solidFill>
              <a:cs typeface="Calibri" pitchFamily="34" charset="0"/>
            </a:endParaRPr>
          </a:p>
          <a:p>
            <a:pPr>
              <a:lnSpc>
                <a:spcPct val="90000"/>
              </a:lnSpc>
            </a:pPr>
            <a:endParaRPr lang="cs-CZ" sz="1600" dirty="0">
              <a:solidFill>
                <a:schemeClr val="bg1"/>
              </a:solidFill>
              <a:cs typeface="Calibri" pitchFamily="34" charset="0"/>
            </a:endParaRPr>
          </a:p>
          <a:p>
            <a:pPr>
              <a:lnSpc>
                <a:spcPct val="90000"/>
              </a:lnSpc>
            </a:pPr>
            <a:endParaRPr lang="cs-CZ" dirty="0">
              <a:solidFill>
                <a:schemeClr val="bg1"/>
              </a:solidFill>
              <a:cs typeface="Calibri" pitchFamily="34" charset="0"/>
            </a:endParaRPr>
          </a:p>
        </p:txBody>
      </p:sp>
    </p:spTree>
    <p:extLst>
      <p:ext uri="{BB962C8B-B14F-4D97-AF65-F5344CB8AC3E}">
        <p14:creationId xmlns:p14="http://schemas.microsoft.com/office/powerpoint/2010/main" val="409158203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1900" dirty="0">
                <a:solidFill>
                  <a:schemeClr val="tx1"/>
                </a:solidFill>
              </a:rPr>
              <a:t>Závěrečný přehled:</a:t>
            </a:r>
            <a:br>
              <a:rPr lang="cs-CZ" sz="1900" dirty="0">
                <a:solidFill>
                  <a:schemeClr val="tx1"/>
                </a:solidFill>
              </a:rPr>
            </a:br>
            <a:r>
              <a:rPr lang="cs-CZ" sz="1900" dirty="0">
                <a:solidFill>
                  <a:schemeClr val="tx1"/>
                </a:solidFill>
              </a:rPr>
              <a:t>použitá</a:t>
            </a:r>
            <a:br>
              <a:rPr lang="cs-CZ" sz="1900" dirty="0">
                <a:solidFill>
                  <a:schemeClr val="tx1"/>
                </a:solidFill>
              </a:rPr>
            </a:br>
            <a:r>
              <a:rPr lang="cs-CZ" sz="1900" dirty="0">
                <a:solidFill>
                  <a:schemeClr val="tx1"/>
                </a:solidFill>
              </a:rPr>
              <a:t>Literatura</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a:lnSpc>
                <a:spcPct val="90000"/>
              </a:lnSpc>
              <a:buNone/>
            </a:pPr>
            <a:endParaRPr lang="cs-CZ" sz="2000" b="1" dirty="0">
              <a:solidFill>
                <a:schemeClr val="bg1"/>
              </a:solidFill>
            </a:endParaRPr>
          </a:p>
          <a:p>
            <a:pPr>
              <a:lnSpc>
                <a:spcPct val="90000"/>
              </a:lnSpc>
            </a:pPr>
            <a:r>
              <a:rPr lang="cs-CZ" sz="1600" dirty="0">
                <a:solidFill>
                  <a:schemeClr val="bg1"/>
                </a:solidFill>
                <a:cs typeface="Calibri" pitchFamily="34" charset="0"/>
              </a:rPr>
              <a:t>Ivan Blecha, </a:t>
            </a:r>
            <a:r>
              <a:rPr lang="cs-CZ" sz="1600" i="1" dirty="0">
                <a:solidFill>
                  <a:schemeClr val="bg1"/>
                </a:solidFill>
                <a:cs typeface="Calibri" pitchFamily="34" charset="0"/>
              </a:rPr>
              <a:t>Filosofie</a:t>
            </a:r>
            <a:r>
              <a:rPr lang="cs-CZ" sz="1600" dirty="0">
                <a:solidFill>
                  <a:schemeClr val="bg1"/>
                </a:solidFill>
                <a:cs typeface="Calibri" pitchFamily="34" charset="0"/>
              </a:rPr>
              <a:t>, 1998.</a:t>
            </a:r>
          </a:p>
          <a:p>
            <a:pPr>
              <a:lnSpc>
                <a:spcPct val="90000"/>
              </a:lnSpc>
            </a:pPr>
            <a:r>
              <a:rPr lang="cs-CZ" sz="1600" dirty="0">
                <a:solidFill>
                  <a:schemeClr val="bg1"/>
                </a:solidFill>
                <a:cs typeface="Calibri" pitchFamily="34" charset="0"/>
              </a:rPr>
              <a:t>Jaroslav </a:t>
            </a:r>
            <a:r>
              <a:rPr lang="cs-CZ" sz="1600" dirty="0" err="1">
                <a:solidFill>
                  <a:schemeClr val="bg1"/>
                </a:solidFill>
                <a:cs typeface="Calibri" pitchFamily="34" charset="0"/>
              </a:rPr>
              <a:t>Peregrin</a:t>
            </a:r>
            <a:r>
              <a:rPr lang="cs-CZ" sz="1600" dirty="0">
                <a:solidFill>
                  <a:schemeClr val="bg1"/>
                </a:solidFill>
                <a:cs typeface="Calibri" pitchFamily="34" charset="0"/>
              </a:rPr>
              <a:t>, </a:t>
            </a:r>
            <a:r>
              <a:rPr lang="cs-CZ" sz="1600" i="1" dirty="0">
                <a:solidFill>
                  <a:schemeClr val="bg1"/>
                </a:solidFill>
                <a:cs typeface="Calibri" pitchFamily="34" charset="0"/>
              </a:rPr>
              <a:t>Filozofie pro normální lidi</a:t>
            </a:r>
            <a:r>
              <a:rPr lang="cs-CZ" sz="1600" dirty="0">
                <a:solidFill>
                  <a:schemeClr val="bg1"/>
                </a:solidFill>
                <a:cs typeface="Calibri" pitchFamily="34" charset="0"/>
              </a:rPr>
              <a:t>, 2008.</a:t>
            </a:r>
          </a:p>
          <a:p>
            <a:pPr>
              <a:lnSpc>
                <a:spcPct val="90000"/>
              </a:lnSpc>
            </a:pPr>
            <a:r>
              <a:rPr lang="cs-CZ" sz="1600" dirty="0">
                <a:solidFill>
                  <a:schemeClr val="bg1"/>
                </a:solidFill>
                <a:cs typeface="Calibri" pitchFamily="34" charset="0"/>
              </a:rPr>
              <a:t>Zdeněk Novotný, </a:t>
            </a:r>
            <a:r>
              <a:rPr lang="cs-CZ" sz="1600" i="1" dirty="0">
                <a:solidFill>
                  <a:schemeClr val="bg1"/>
                </a:solidFill>
                <a:cs typeface="Calibri" pitchFamily="34" charset="0"/>
              </a:rPr>
              <a:t>Jak (se) učit filosofii</a:t>
            </a:r>
            <a:r>
              <a:rPr lang="cs-CZ" sz="1600" dirty="0">
                <a:solidFill>
                  <a:schemeClr val="bg1"/>
                </a:solidFill>
                <a:cs typeface="Calibri" pitchFamily="34" charset="0"/>
              </a:rPr>
              <a:t>,  2004.</a:t>
            </a:r>
          </a:p>
          <a:p>
            <a:pPr>
              <a:lnSpc>
                <a:spcPct val="90000"/>
              </a:lnSpc>
            </a:pPr>
            <a:r>
              <a:rPr lang="cs-CZ" sz="1600" dirty="0">
                <a:solidFill>
                  <a:schemeClr val="bg1"/>
                </a:solidFill>
                <a:cs typeface="Calibri" pitchFamily="34" charset="0"/>
              </a:rPr>
              <a:t>Radim Bělohrad, </a:t>
            </a:r>
            <a:r>
              <a:rPr lang="cs-CZ" sz="1600" i="1" dirty="0">
                <a:solidFill>
                  <a:schemeClr val="bg1"/>
                </a:solidFill>
                <a:cs typeface="Calibri" pitchFamily="34" charset="0"/>
              </a:rPr>
              <a:t>Osobní identita a její praktická hodnota</a:t>
            </a:r>
            <a:r>
              <a:rPr lang="cs-CZ" sz="1600" dirty="0">
                <a:solidFill>
                  <a:schemeClr val="bg1"/>
                </a:solidFill>
                <a:cs typeface="Calibri" pitchFamily="34" charset="0"/>
              </a:rPr>
              <a:t>, 2011. </a:t>
            </a:r>
          </a:p>
          <a:p>
            <a:pPr>
              <a:lnSpc>
                <a:spcPct val="90000"/>
              </a:lnSpc>
            </a:pPr>
            <a:r>
              <a:rPr lang="cs-CZ" sz="1600" dirty="0" err="1">
                <a:solidFill>
                  <a:schemeClr val="bg1"/>
                </a:solidFill>
                <a:cs typeface="Calibri" pitchFamily="34" charset="0"/>
              </a:rPr>
              <a:t>Crash</a:t>
            </a:r>
            <a:r>
              <a:rPr lang="cs-CZ" sz="1600" dirty="0">
                <a:solidFill>
                  <a:schemeClr val="bg1"/>
                </a:solidFill>
                <a:cs typeface="Calibri" pitchFamily="34" charset="0"/>
              </a:rPr>
              <a:t> </a:t>
            </a:r>
            <a:r>
              <a:rPr lang="cs-CZ" sz="1600" dirty="0" err="1">
                <a:solidFill>
                  <a:schemeClr val="bg1"/>
                </a:solidFill>
                <a:cs typeface="Calibri" pitchFamily="34" charset="0"/>
              </a:rPr>
              <a:t>Course</a:t>
            </a:r>
            <a:r>
              <a:rPr lang="cs-CZ" sz="1600" dirty="0">
                <a:solidFill>
                  <a:schemeClr val="bg1"/>
                </a:solidFill>
                <a:cs typeface="Calibri" pitchFamily="34" charset="0"/>
              </a:rPr>
              <a:t> </a:t>
            </a:r>
            <a:r>
              <a:rPr lang="cs-CZ" sz="1600" dirty="0" err="1">
                <a:solidFill>
                  <a:schemeClr val="bg1"/>
                </a:solidFill>
                <a:cs typeface="Calibri" pitchFamily="34" charset="0"/>
              </a:rPr>
              <a:t>Philosophy</a:t>
            </a:r>
            <a:r>
              <a:rPr lang="cs-CZ" sz="1600" dirty="0">
                <a:solidFill>
                  <a:schemeClr val="bg1"/>
                </a:solidFill>
                <a:cs typeface="Calibri" pitchFamily="34" charset="0"/>
              </a:rPr>
              <a:t> </a:t>
            </a:r>
            <a:r>
              <a:rPr lang="cs-CZ" sz="1600" dirty="0">
                <a:solidFill>
                  <a:schemeClr val="bg1"/>
                </a:solidFill>
                <a:cs typeface="Calibri" pitchFamily="34" charset="0"/>
                <a:hlinkClick r:id="rId2"/>
              </a:rPr>
              <a:t>https://www.youtube.com/c/crashcourse/search?query=philosophy</a:t>
            </a:r>
            <a:endParaRPr lang="cs-CZ" sz="1600" dirty="0">
              <a:solidFill>
                <a:schemeClr val="bg1"/>
              </a:solidFill>
              <a:cs typeface="Calibri" pitchFamily="34" charset="0"/>
            </a:endParaRPr>
          </a:p>
          <a:p>
            <a:pPr>
              <a:lnSpc>
                <a:spcPct val="90000"/>
              </a:lnSpc>
            </a:pPr>
            <a:endParaRPr lang="cs-CZ" sz="1600" dirty="0">
              <a:solidFill>
                <a:schemeClr val="bg1"/>
              </a:solidFill>
              <a:cs typeface="Calibri" pitchFamily="34" charset="0"/>
            </a:endParaRPr>
          </a:p>
        </p:txBody>
      </p:sp>
    </p:spTree>
    <p:extLst>
      <p:ext uri="{BB962C8B-B14F-4D97-AF65-F5344CB8AC3E}">
        <p14:creationId xmlns:p14="http://schemas.microsoft.com/office/powerpoint/2010/main" val="40148019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D5EB6F53-31EC-45D6-9BD1-7A3AB84A2200}"/>
              </a:ext>
            </a:extLst>
          </p:cNvPr>
          <p:cNvPicPr>
            <a:picLocks noChangeAspect="1"/>
          </p:cNvPicPr>
          <p:nvPr/>
        </p:nvPicPr>
        <p:blipFill rotWithShape="1">
          <a:blip r:embed="rId2">
            <a:alphaModFix amt="40000"/>
          </a:blip>
          <a:srcRect l="2246" r="8753" b="-1"/>
          <a:stretch/>
        </p:blipFill>
        <p:spPr>
          <a:xfrm>
            <a:off x="20" y="10"/>
            <a:ext cx="9143980" cy="6857990"/>
          </a:xfrm>
          <a:prstGeom prst="rect">
            <a:avLst/>
          </a:prstGeom>
        </p:spPr>
      </p:pic>
      <p:sp>
        <p:nvSpPr>
          <p:cNvPr id="4" name="AutoShape 2">
            <a:extLst>
              <a:ext uri="{FF2B5EF4-FFF2-40B4-BE49-F238E27FC236}">
                <a16:creationId xmlns:a16="http://schemas.microsoft.com/office/drawing/2014/main" id="{ED812B02-A14F-4042-BC74-FF92D3EB4FE3}"/>
              </a:ext>
            </a:extLst>
          </p:cNvPr>
          <p:cNvSpPr>
            <a:spLocks noGrp="1" noChangeAspect="1" noChangeArrowheads="1"/>
          </p:cNvSpPr>
          <p:nvPr>
            <p:ph idx="1"/>
          </p:nvPr>
        </p:nvSpPr>
        <p:spPr bwMode="auto">
          <a:xfrm>
            <a:off x="1673352" y="2638044"/>
            <a:ext cx="5797296" cy="3101983"/>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marL="0" indent="0">
              <a:lnSpc>
                <a:spcPct val="90000"/>
              </a:lnSpc>
              <a:buNone/>
            </a:pPr>
            <a:endParaRPr lang="cs-CZ" sz="1400" b="1" i="0" dirty="0">
              <a:effectLst/>
            </a:endParaRPr>
          </a:p>
          <a:p>
            <a:pPr marL="0" indent="0">
              <a:lnSpc>
                <a:spcPct val="90000"/>
              </a:lnSpc>
              <a:buNone/>
            </a:pPr>
            <a:r>
              <a:rPr lang="cs-CZ" b="0" i="0" dirty="0">
                <a:effectLst/>
              </a:rPr>
              <a:t>„Průkopníci v oblasti estetické chirurgie považují za hlavní úkol plastické operace harmonii. Nejde tedy tolik o to, abychom vypadali v každém případě mladší, cílem je spíše dosáhnout esteticky vyváženého a zdravého vzhledu. Operace rozhodně nemá být transformací identity“ </a:t>
            </a:r>
            <a:r>
              <a:rPr lang="cs-CZ" b="0" i="0" dirty="0">
                <a:effectLst/>
                <a:hlinkClick r:id="rId3"/>
              </a:rPr>
              <a:t>https://www.prozeny.cz/clanek/doktor-ne-aneb-prirozenost-v-hlavni-roli-73958</a:t>
            </a:r>
            <a:endParaRPr lang="cs-CZ" b="1" i="0" dirty="0">
              <a:effectLst/>
            </a:endParaRPr>
          </a:p>
          <a:p>
            <a:pPr marL="0" indent="0">
              <a:lnSpc>
                <a:spcPct val="90000"/>
              </a:lnSpc>
              <a:buNone/>
            </a:pPr>
            <a:endParaRPr lang="cs-CZ" sz="1400" dirty="0"/>
          </a:p>
          <a:p>
            <a:pPr marL="0" indent="0">
              <a:lnSpc>
                <a:spcPct val="90000"/>
              </a:lnSpc>
              <a:buNone/>
            </a:pPr>
            <a:r>
              <a:rPr lang="cs-CZ" sz="1400" dirty="0"/>
              <a:t>                                                                   </a:t>
            </a:r>
            <a:endParaRPr lang="cs-CZ" sz="1400" b="1" dirty="0"/>
          </a:p>
          <a:p>
            <a:pPr marL="0" indent="0">
              <a:lnSpc>
                <a:spcPct val="90000"/>
              </a:lnSpc>
              <a:buNone/>
            </a:pPr>
            <a:endParaRPr lang="cs-CZ" sz="1400" dirty="0"/>
          </a:p>
        </p:txBody>
      </p:sp>
      <p:sp>
        <p:nvSpPr>
          <p:cNvPr id="5" name="AutoShape 4">
            <a:extLst>
              <a:ext uri="{FF2B5EF4-FFF2-40B4-BE49-F238E27FC236}">
                <a16:creationId xmlns:a16="http://schemas.microsoft.com/office/drawing/2014/main" id="{CBB5511E-2AF0-4A10-AD62-CDF0F9D1B9C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 name="AutoShape 2" descr="Film Matrix 4 odložili o rok - Novinky.cz">
            <a:extLst>
              <a:ext uri="{FF2B5EF4-FFF2-40B4-BE49-F238E27FC236}">
                <a16:creationId xmlns:a16="http://schemas.microsoft.com/office/drawing/2014/main" id="{44FC8A18-9EDC-428D-8C2A-7EB2D6391F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1377138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F960996-2CE5-43FA-BB8B-60468E02A07A}"/>
              </a:ext>
            </a:extLst>
          </p:cNvPr>
          <p:cNvPicPr>
            <a:picLocks noChangeAspect="1"/>
          </p:cNvPicPr>
          <p:nvPr/>
        </p:nvPicPr>
        <p:blipFill rotWithShape="1">
          <a:blip r:embed="rId2">
            <a:alphaModFix amt="40000"/>
          </a:blip>
          <a:srcRect l="11375" r="13625"/>
          <a:stretch/>
        </p:blipFill>
        <p:spPr>
          <a:xfrm>
            <a:off x="20" y="10"/>
            <a:ext cx="9143980" cy="6857990"/>
          </a:xfrm>
          <a:prstGeom prst="rect">
            <a:avLst/>
          </a:prstGeom>
        </p:spPr>
      </p:pic>
      <p:sp>
        <p:nvSpPr>
          <p:cNvPr id="4" name="AutoShape 2">
            <a:extLst>
              <a:ext uri="{FF2B5EF4-FFF2-40B4-BE49-F238E27FC236}">
                <a16:creationId xmlns:a16="http://schemas.microsoft.com/office/drawing/2014/main" id="{ED812B02-A14F-4042-BC74-FF92D3EB4FE3}"/>
              </a:ext>
            </a:extLst>
          </p:cNvPr>
          <p:cNvSpPr>
            <a:spLocks noGrp="1" noChangeAspect="1" noChangeArrowheads="1"/>
          </p:cNvSpPr>
          <p:nvPr>
            <p:ph idx="1"/>
          </p:nvPr>
        </p:nvSpPr>
        <p:spPr bwMode="auto">
          <a:xfrm>
            <a:off x="1673352" y="2638044"/>
            <a:ext cx="5797296" cy="3101983"/>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marL="0" indent="0">
              <a:buNone/>
            </a:pPr>
            <a:endParaRPr lang="cs-CZ" dirty="0"/>
          </a:p>
          <a:p>
            <a:pPr marL="0" indent="0">
              <a:buNone/>
            </a:pPr>
            <a:r>
              <a:rPr lang="cs-CZ" dirty="0"/>
              <a:t>      </a:t>
            </a:r>
            <a:r>
              <a:rPr lang="cs-CZ" b="1" dirty="0"/>
              <a:t>„Jakou pilulku si vyberete?“</a:t>
            </a:r>
          </a:p>
          <a:p>
            <a:pPr marL="0" indent="0">
              <a:buNone/>
            </a:pPr>
            <a:endParaRPr lang="cs-CZ" dirty="0"/>
          </a:p>
        </p:txBody>
      </p:sp>
      <p:sp>
        <p:nvSpPr>
          <p:cNvPr id="5" name="AutoShape 4">
            <a:extLst>
              <a:ext uri="{FF2B5EF4-FFF2-40B4-BE49-F238E27FC236}">
                <a16:creationId xmlns:a16="http://schemas.microsoft.com/office/drawing/2014/main" id="{CBB5511E-2AF0-4A10-AD62-CDF0F9D1B9C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 name="AutoShape 2" descr="Film Matrix 4 odložili o rok - Novinky.cz">
            <a:extLst>
              <a:ext uri="{FF2B5EF4-FFF2-40B4-BE49-F238E27FC236}">
                <a16:creationId xmlns:a16="http://schemas.microsoft.com/office/drawing/2014/main" id="{44FC8A18-9EDC-428D-8C2A-7EB2D6391F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07874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Osnova Přednášky</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a:buNone/>
            </a:pPr>
            <a:endParaRPr lang="cs-CZ" b="1" dirty="0">
              <a:solidFill>
                <a:schemeClr val="bg1"/>
              </a:solidFill>
            </a:endParaRPr>
          </a:p>
          <a:p>
            <a:r>
              <a:rPr lang="cs-CZ" dirty="0">
                <a:solidFill>
                  <a:schemeClr val="bg1"/>
                </a:solidFill>
                <a:latin typeface="Gill Sans MT" panose="020B0502020104020203" pitchFamily="34" charset="-18"/>
                <a:cs typeface="Calibri" pitchFamily="34" charset="0"/>
              </a:rPr>
              <a:t>1. Ontologie/metafyzika</a:t>
            </a:r>
          </a:p>
          <a:p>
            <a:r>
              <a:rPr lang="cs-CZ" dirty="0">
                <a:solidFill>
                  <a:schemeClr val="bg1"/>
                </a:solidFill>
                <a:latin typeface="Gill Sans MT" panose="020B0502020104020203" pitchFamily="34" charset="-18"/>
                <a:cs typeface="Calibri" pitchFamily="34" charset="0"/>
              </a:rPr>
              <a:t>2. Předmět ontologie</a:t>
            </a:r>
          </a:p>
          <a:p>
            <a:r>
              <a:rPr lang="cs-CZ" dirty="0">
                <a:solidFill>
                  <a:schemeClr val="bg1"/>
                </a:solidFill>
                <a:latin typeface="Gill Sans MT" panose="020B0502020104020203" pitchFamily="34" charset="-18"/>
                <a:cs typeface="Calibri" pitchFamily="34" charset="0"/>
              </a:rPr>
              <a:t>3. Vybrané problémy ontologie</a:t>
            </a:r>
          </a:p>
          <a:p>
            <a:r>
              <a:rPr lang="cs-CZ" dirty="0">
                <a:solidFill>
                  <a:schemeClr val="bg1"/>
                </a:solidFill>
                <a:latin typeface="Gill Sans MT" panose="020B0502020104020203" pitchFamily="34" charset="-18"/>
                <a:cs typeface="Calibri" pitchFamily="34" charset="0"/>
              </a:rPr>
              <a:t>4. Závěrečný přehled</a:t>
            </a: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622335" y="2708804"/>
            <a:ext cx="2774103" cy="1440394"/>
          </a:xfrm>
          <a:noFill/>
          <a:ln>
            <a:solidFill>
              <a:schemeClr val="tx1"/>
            </a:solidFill>
          </a:ln>
        </p:spPr>
        <p:txBody>
          <a:bodyPr>
            <a:noAutofit/>
          </a:bodyPr>
          <a:lstStyle/>
          <a:p>
            <a:pPr eaLnBrk="1" hangingPunct="1">
              <a:defRPr/>
            </a:pPr>
            <a:r>
              <a:rPr lang="cs-CZ" sz="2100" dirty="0">
                <a:solidFill>
                  <a:schemeClr val="tx1"/>
                </a:solidFill>
              </a:rPr>
              <a:t>Ontologie</a:t>
            </a:r>
            <a:br>
              <a:rPr lang="cs-CZ" sz="2100" dirty="0">
                <a:solidFill>
                  <a:schemeClr val="tx1"/>
                </a:solidFill>
              </a:rPr>
            </a:br>
            <a:r>
              <a:rPr lang="cs-CZ" sz="2100" dirty="0">
                <a:solidFill>
                  <a:schemeClr val="tx1"/>
                </a:solidFill>
              </a:rPr>
              <a:t>a</a:t>
            </a:r>
            <a:br>
              <a:rPr lang="cs-CZ" sz="2100" dirty="0">
                <a:solidFill>
                  <a:schemeClr val="tx1"/>
                </a:solidFill>
              </a:rPr>
            </a:br>
            <a:r>
              <a:rPr lang="cs-CZ" sz="2100" dirty="0">
                <a:solidFill>
                  <a:schemeClr val="tx1"/>
                </a:solidFill>
              </a:rPr>
              <a:t>Metafyzika</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Rectangle 3"/>
          <p:cNvSpPr>
            <a:spLocks noGrp="1" noChangeArrowheads="1"/>
          </p:cNvSpPr>
          <p:nvPr>
            <p:ph idx="1"/>
          </p:nvPr>
        </p:nvSpPr>
        <p:spPr>
          <a:xfrm>
            <a:off x="4536886" y="802638"/>
            <a:ext cx="4056522" cy="5252722"/>
          </a:xfrm>
        </p:spPr>
        <p:txBody>
          <a:bodyPr anchor="ctr">
            <a:normAutofit/>
          </a:bodyPr>
          <a:lstStyle/>
          <a:p>
            <a:pPr eaLnBrk="1" hangingPunct="1">
              <a:defRPr/>
            </a:pPr>
            <a:r>
              <a:rPr lang="cs-CZ" sz="1600" dirty="0">
                <a:solidFill>
                  <a:schemeClr val="bg1"/>
                </a:solidFill>
              </a:rPr>
              <a:t>V některých pramenech se termíny metafyzika a ontologie používají jako synonyma. </a:t>
            </a:r>
          </a:p>
          <a:p>
            <a:pPr eaLnBrk="1" hangingPunct="1">
              <a:defRPr/>
            </a:pPr>
            <a:r>
              <a:rPr lang="cs-CZ" sz="1600" dirty="0">
                <a:solidFill>
                  <a:schemeClr val="bg1"/>
                </a:solidFill>
              </a:rPr>
              <a:t>Termín metafyzika vznikl pravděpodobně náhodně při uspořádání Aristotelových spisů (</a:t>
            </a:r>
            <a:r>
              <a:rPr lang="cs-CZ" sz="1600" dirty="0" err="1">
                <a:solidFill>
                  <a:schemeClr val="bg1"/>
                </a:solidFill>
              </a:rPr>
              <a:t>Andronikos</a:t>
            </a:r>
            <a:r>
              <a:rPr lang="cs-CZ" sz="1600" dirty="0">
                <a:solidFill>
                  <a:schemeClr val="bg1"/>
                </a:solidFill>
              </a:rPr>
              <a:t> Rhodský v 1. st. před n.l.), po spisech patřících do oblasti fyziky zůstaly spisy, které bylo obtížné nějak zařadit, umístil je fyzicky za (</a:t>
            </a:r>
            <a:r>
              <a:rPr lang="cs-CZ" sz="1600" i="1" dirty="0">
                <a:solidFill>
                  <a:schemeClr val="bg1"/>
                </a:solidFill>
              </a:rPr>
              <a:t>meta</a:t>
            </a:r>
            <a:r>
              <a:rPr lang="cs-CZ" sz="1600" dirty="0">
                <a:solidFill>
                  <a:schemeClr val="bg1"/>
                </a:solidFill>
              </a:rPr>
              <a:t>) spisy o fyzice.</a:t>
            </a:r>
          </a:p>
          <a:p>
            <a:pPr eaLnBrk="1" hangingPunct="1">
              <a:defRPr/>
            </a:pPr>
            <a:r>
              <a:rPr lang="cs-CZ" sz="1600" dirty="0">
                <a:solidFill>
                  <a:schemeClr val="bg1"/>
                </a:solidFill>
              </a:rPr>
              <a:t>Ontologie (nauka o bytí) se používá teprve od 17. století. </a:t>
            </a:r>
          </a:p>
          <a:p>
            <a:pPr eaLnBrk="1" hangingPunct="1">
              <a:defRPr/>
            </a:pPr>
            <a:r>
              <a:rPr lang="cs-CZ" sz="1600" dirty="0">
                <a:solidFill>
                  <a:schemeClr val="bg1"/>
                </a:solidFill>
              </a:rPr>
              <a:t>Ve 20. století se setkáváme se snahou revidovat tradiční pojetí metafyziky a s důrazem na vybudování nové koncepce ontologie.  V těchto případech je důležité mezi termíny metafyzika a ontologie rozlišovat.</a:t>
            </a:r>
          </a:p>
          <a:p>
            <a:pPr marL="0" indent="0" eaLnBrk="1" hangingPunct="1">
              <a:buNone/>
              <a:defRPr/>
            </a:pPr>
            <a:endParaRPr lang="cs-CZ" sz="16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Jsoucno</a:t>
            </a:r>
            <a:br>
              <a:rPr lang="cs-CZ" sz="2100" dirty="0">
                <a:solidFill>
                  <a:schemeClr val="tx1"/>
                </a:solidFill>
              </a:rPr>
            </a:br>
            <a:r>
              <a:rPr lang="cs-CZ" sz="2100" dirty="0">
                <a:solidFill>
                  <a:schemeClr val="tx1"/>
                </a:solidFill>
              </a:rPr>
              <a:t>a</a:t>
            </a:r>
            <a:br>
              <a:rPr lang="cs-CZ" sz="2100" dirty="0">
                <a:solidFill>
                  <a:schemeClr val="tx1"/>
                </a:solidFill>
              </a:rPr>
            </a:br>
            <a:r>
              <a:rPr lang="cs-CZ" sz="2100" dirty="0">
                <a:solidFill>
                  <a:schemeClr val="tx1"/>
                </a:solidFill>
              </a:rPr>
              <a:t>Bytí</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a:bodyPr>
          <a:lstStyle/>
          <a:p>
            <a:pPr>
              <a:buNone/>
            </a:pPr>
            <a:endParaRPr lang="cs-CZ" b="1" dirty="0">
              <a:solidFill>
                <a:schemeClr val="bg1"/>
              </a:solidFill>
            </a:endParaRPr>
          </a:p>
          <a:p>
            <a:r>
              <a:rPr lang="cs-CZ" sz="1600" dirty="0">
                <a:solidFill>
                  <a:schemeClr val="bg1"/>
                </a:solidFill>
                <a:cs typeface="Calibri" pitchFamily="34" charset="0"/>
              </a:rPr>
              <a:t>Ontologie chce ujasnit a vylepšit naše přemýšlení o realitě. Z čeho všeho se skládá svět? Jaké druhy věcí nás obklopují? </a:t>
            </a:r>
          </a:p>
          <a:p>
            <a:r>
              <a:rPr lang="cs-CZ" sz="1600" dirty="0">
                <a:solidFill>
                  <a:schemeClr val="bg1"/>
                </a:solidFill>
                <a:cs typeface="Calibri" pitchFamily="34" charset="0"/>
              </a:rPr>
              <a:t>Klíčovým pojmem ontologie je jsoucno jakožto jsoucno. Snažíme se podat výčet jsoucen a uspořádat je do různých úrovní zobecnění, ty nejobecnější jsou pak tradičně označovány jako kategorie (Aristotelés jich uvádí deset).</a:t>
            </a:r>
          </a:p>
          <a:p>
            <a:r>
              <a:rPr lang="cs-CZ" sz="1600" dirty="0">
                <a:solidFill>
                  <a:schemeClr val="bg1"/>
                </a:solidFill>
                <a:cs typeface="Calibri" pitchFamily="34" charset="0"/>
              </a:rPr>
              <a:t>V ontologie rozlišujeme mezi pojmy jsoucno a bytí. Bytí může být charakterizováno jako jakási síla, intenzita, aktualita, která udržuje všechno v nějaké časové nebo prostorové určitosti. </a:t>
            </a:r>
          </a:p>
          <a:p>
            <a:r>
              <a:rPr lang="cs-CZ" sz="1600" dirty="0">
                <a:solidFill>
                  <a:schemeClr val="bg1"/>
                </a:solidFill>
                <a:cs typeface="Calibri" pitchFamily="34" charset="0"/>
              </a:rPr>
              <a:t>Jsoucno je pak všechno, co má nějakým způsobem podíl na bytí. </a:t>
            </a:r>
          </a:p>
        </p:txBody>
      </p:sp>
    </p:spTree>
    <p:extLst>
      <p:ext uri="{BB962C8B-B14F-4D97-AF65-F5344CB8AC3E}">
        <p14:creationId xmlns:p14="http://schemas.microsoft.com/office/powerpoint/2010/main" val="5908590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existence vnějšího světa</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fontScale="92500" lnSpcReduction="10000"/>
          </a:bodyPr>
          <a:lstStyle/>
          <a:p>
            <a:pPr>
              <a:buNone/>
            </a:pPr>
            <a:endParaRPr lang="cs-CZ" sz="1700" b="1" dirty="0">
              <a:solidFill>
                <a:schemeClr val="bg1"/>
              </a:solidFill>
            </a:endParaRPr>
          </a:p>
          <a:p>
            <a:r>
              <a:rPr lang="cs-CZ" sz="1700" dirty="0">
                <a:solidFill>
                  <a:schemeClr val="bg1"/>
                </a:solidFill>
                <a:cs typeface="Calibri" pitchFamily="34" charset="0"/>
              </a:rPr>
              <a:t>Různé přístupy k realitě souvisí s otázkou poznání vnějšího světa (oblast další filozofické disciplíny – epistemologie, která se zabývá lidským poznáním, zkoumá vztah mezi našimi teoriemi   a světem, který chtějí tyto teorie popsat).</a:t>
            </a:r>
          </a:p>
          <a:p>
            <a:r>
              <a:rPr lang="cs-CZ" sz="1700" dirty="0">
                <a:solidFill>
                  <a:schemeClr val="bg1"/>
                </a:solidFill>
                <a:cs typeface="Calibri" pitchFamily="34" charset="0"/>
              </a:rPr>
              <a:t>Realismus – jsoucno existuje ve své konkrétní podobě nezávisle na myšlení jako zcela vnější  skutečnost. Realisté zpravidla soudí, že jsoucno je za určitých podmínek možno poznat přesně takové, jaké samo je.</a:t>
            </a:r>
          </a:p>
          <a:p>
            <a:r>
              <a:rPr lang="cs-CZ" sz="1700" dirty="0">
                <a:solidFill>
                  <a:schemeClr val="bg1"/>
                </a:solidFill>
                <a:cs typeface="Calibri" pitchFamily="34" charset="0"/>
              </a:rPr>
              <a:t>Fenomenalismus – jsoucno sice existuje nezávisle na našem myšlení jako vnější skutečnost, avšak přístupné je nám je zčásti, ukazuje se nám jen skrze jevy (fenomény) v našem vědomí a myšlení.</a:t>
            </a:r>
          </a:p>
          <a:p>
            <a:r>
              <a:rPr lang="cs-CZ" sz="1700" dirty="0">
                <a:solidFill>
                  <a:schemeClr val="bg1"/>
                </a:solidFill>
                <a:cs typeface="Calibri" pitchFamily="34" charset="0"/>
              </a:rPr>
              <a:t>Skepticismus – týká se to, co považujeme za poznání, skutečně našeho světa? Existuje skutečně něco jako vnější svět? </a:t>
            </a:r>
          </a:p>
          <a:p>
            <a:endParaRPr lang="cs-CZ" sz="1700" dirty="0">
              <a:solidFill>
                <a:schemeClr val="bg1"/>
              </a:solidFill>
              <a:cs typeface="Calibri" pitchFamily="34" charset="0"/>
            </a:endParaRPr>
          </a:p>
        </p:txBody>
      </p:sp>
    </p:spTree>
    <p:extLst>
      <p:ext uri="{BB962C8B-B14F-4D97-AF65-F5344CB8AC3E}">
        <p14:creationId xmlns:p14="http://schemas.microsoft.com/office/powerpoint/2010/main" val="42742940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Nadpis 1"/>
          <p:cNvSpPr>
            <a:spLocks noGrp="1"/>
          </p:cNvSpPr>
          <p:nvPr>
            <p:ph type="title"/>
          </p:nvPr>
        </p:nvSpPr>
        <p:spPr>
          <a:xfrm>
            <a:off x="622335" y="2708804"/>
            <a:ext cx="2774103" cy="1440394"/>
          </a:xfrm>
          <a:noFill/>
          <a:ln>
            <a:solidFill>
              <a:schemeClr val="tx1"/>
            </a:solidFill>
          </a:ln>
        </p:spPr>
        <p:txBody>
          <a:bodyPr>
            <a:normAutofit/>
          </a:bodyPr>
          <a:lstStyle/>
          <a:p>
            <a:r>
              <a:rPr lang="cs-CZ" sz="2100" dirty="0">
                <a:solidFill>
                  <a:schemeClr val="tx1"/>
                </a:solidFill>
              </a:rPr>
              <a:t>Problém existence vnějšího světa</a:t>
            </a:r>
          </a:p>
        </p:txBody>
      </p:sp>
      <p:sp>
        <p:nvSpPr>
          <p:cNvPr id="72" name="Rectangle 7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Zástupný symbol pro obsah 2"/>
          <p:cNvSpPr>
            <a:spLocks noGrp="1"/>
          </p:cNvSpPr>
          <p:nvPr>
            <p:ph idx="1"/>
          </p:nvPr>
        </p:nvSpPr>
        <p:spPr>
          <a:xfrm>
            <a:off x="4536886" y="802638"/>
            <a:ext cx="4056522" cy="5252722"/>
          </a:xfrm>
        </p:spPr>
        <p:txBody>
          <a:bodyPr anchor="ctr">
            <a:normAutofit fontScale="77500" lnSpcReduction="20000"/>
          </a:bodyPr>
          <a:lstStyle/>
          <a:p>
            <a:pPr>
              <a:buNone/>
            </a:pPr>
            <a:endParaRPr lang="cs-CZ" sz="1700" b="1" dirty="0">
              <a:solidFill>
                <a:schemeClr val="bg1"/>
              </a:solidFill>
            </a:endParaRPr>
          </a:p>
          <a:p>
            <a:pPr marL="0" indent="0">
              <a:buNone/>
            </a:pPr>
            <a:r>
              <a:rPr lang="cs-CZ" sz="1700" dirty="0" err="1">
                <a:solidFill>
                  <a:schemeClr val="bg1"/>
                </a:solidFill>
                <a:cs typeface="Calibri" pitchFamily="34" charset="0"/>
              </a:rPr>
              <a:t>Putnam</a:t>
            </a:r>
            <a:r>
              <a:rPr lang="cs-CZ" sz="1700" dirty="0">
                <a:solidFill>
                  <a:schemeClr val="bg1"/>
                </a:solidFill>
                <a:cs typeface="Calibri" pitchFamily="34" charset="0"/>
              </a:rPr>
              <a:t> | Mozek v kádi</a:t>
            </a:r>
          </a:p>
          <a:p>
            <a:pPr marL="0" indent="0">
              <a:buNone/>
            </a:pPr>
            <a:r>
              <a:rPr lang="cs-CZ" sz="1700" dirty="0">
                <a:solidFill>
                  <a:schemeClr val="bg1"/>
                </a:solidFill>
                <a:cs typeface="Calibri" pitchFamily="34" charset="0"/>
              </a:rPr>
              <a:t>Představme si, že šílený vědec přinutil lidskou bytost (můžete si představit sami sebe) k operaci, při níž vyňal z těla mozek dané osoby (váš mozek) a umístil ho do kádě s výživou, která udržuje mozek při životě. Nervová zakončení připojil k super-vědeckému počítači, který v osobě, jíž mozek patří, vzbuzuje přelud, že vše je jako obvykle. Zdá se jí, že existují lidé, věci, obloha atd., ve skutečnosti ale vše, co dotyčná osoba (vy) vnímá, je výsledkem elektronických impulzů přenášených z počítače do nervových zakončení. Počítač je natolik pokročilý, že pokusí-li se osoba zvednout ruku, zpětná vazba z počítače vyvolá “vidění” a “cítění” zdvižené ruky. Navíc může šílený vědec změnou programu podle libosti vyvolat v oběti “zkušenost” (či halucinaci) spojenou s jakoukoli situací nebo prostředím. Rovněž může vymazat vzpomínku na operaci mozku, takže si oběť bude myslet, že je v daném prostředí odjakživa. Oběti se dokonce může zdát, že právě sedí a čte toto vyprávění o zábavné, avšak zcela absurdní hypotéze, že někde žije šílený vědec, jenž přemisťuje lidské mozky z těl do kádí s výživou, která udržuje tyto mozky naživu.</a:t>
            </a:r>
          </a:p>
          <a:p>
            <a:pPr marL="0" indent="0">
              <a:buNone/>
            </a:pPr>
            <a:r>
              <a:rPr lang="cs-CZ" sz="1700" dirty="0">
                <a:solidFill>
                  <a:schemeClr val="bg1"/>
                </a:solidFill>
                <a:cs typeface="Calibri" pitchFamily="34" charset="0"/>
              </a:rPr>
              <a:t>PUTNAM, Hilary (1981): </a:t>
            </a:r>
            <a:r>
              <a:rPr lang="cs-CZ" sz="1700" dirty="0" err="1">
                <a:solidFill>
                  <a:schemeClr val="bg1"/>
                </a:solidFill>
                <a:cs typeface="Calibri" pitchFamily="34" charset="0"/>
              </a:rPr>
              <a:t>Reason</a:t>
            </a:r>
            <a:r>
              <a:rPr lang="cs-CZ" sz="1700" dirty="0">
                <a:solidFill>
                  <a:schemeClr val="bg1"/>
                </a:solidFill>
                <a:cs typeface="Calibri" pitchFamily="34" charset="0"/>
              </a:rPr>
              <a:t>, </a:t>
            </a:r>
            <a:r>
              <a:rPr lang="cs-CZ" sz="1700" dirty="0" err="1">
                <a:solidFill>
                  <a:schemeClr val="bg1"/>
                </a:solidFill>
                <a:cs typeface="Calibri" pitchFamily="34" charset="0"/>
              </a:rPr>
              <a:t>Truth</a:t>
            </a:r>
            <a:r>
              <a:rPr lang="cs-CZ" sz="1700" dirty="0">
                <a:solidFill>
                  <a:schemeClr val="bg1"/>
                </a:solidFill>
                <a:cs typeface="Calibri" pitchFamily="34" charset="0"/>
              </a:rPr>
              <a:t>, and </a:t>
            </a:r>
            <a:r>
              <a:rPr lang="cs-CZ" sz="1700" dirty="0" err="1">
                <a:solidFill>
                  <a:schemeClr val="bg1"/>
                </a:solidFill>
                <a:cs typeface="Calibri" pitchFamily="34" charset="0"/>
              </a:rPr>
              <a:t>History</a:t>
            </a:r>
            <a:r>
              <a:rPr lang="cs-CZ" sz="1700" dirty="0">
                <a:solidFill>
                  <a:schemeClr val="bg1"/>
                </a:solidFill>
                <a:cs typeface="Calibri" pitchFamily="34" charset="0"/>
              </a:rPr>
              <a:t>. Cambridge: Cambridge University </a:t>
            </a:r>
            <a:r>
              <a:rPr lang="cs-CZ" sz="1700" dirty="0" err="1">
                <a:solidFill>
                  <a:schemeClr val="bg1"/>
                </a:solidFill>
                <a:cs typeface="Calibri" pitchFamily="34" charset="0"/>
              </a:rPr>
              <a:t>Press</a:t>
            </a:r>
            <a:r>
              <a:rPr lang="cs-CZ" sz="1700" dirty="0">
                <a:solidFill>
                  <a:schemeClr val="bg1"/>
                </a:solidFill>
                <a:cs typeface="Calibri" pitchFamily="34" charset="0"/>
              </a:rPr>
              <a:t>, 5-6.</a:t>
            </a:r>
          </a:p>
          <a:p>
            <a:pPr marL="0" indent="0">
              <a:buNone/>
            </a:pPr>
            <a:r>
              <a:rPr lang="cs-CZ" sz="1700" dirty="0">
                <a:solidFill>
                  <a:schemeClr val="bg1"/>
                </a:solidFill>
                <a:cs typeface="Calibri" pitchFamily="34" charset="0"/>
                <a:hlinkClick r:id="rId2"/>
              </a:rPr>
              <a:t>https://www.youtube.com/watch?v=zO0sSJB1TrI&amp;t=44s&amp;ab_channel=SRFKultur</a:t>
            </a:r>
            <a:endParaRPr lang="cs-CZ" sz="1700" dirty="0">
              <a:solidFill>
                <a:schemeClr val="bg1"/>
              </a:solidFill>
              <a:cs typeface="Calibri" pitchFamily="34" charset="0"/>
            </a:endParaRPr>
          </a:p>
          <a:p>
            <a:pPr marL="0" indent="0">
              <a:buNone/>
            </a:pPr>
            <a:endParaRPr lang="cs-CZ" sz="1700" dirty="0">
              <a:solidFill>
                <a:schemeClr val="bg1"/>
              </a:solidFill>
              <a:cs typeface="Calibri" pitchFamily="34" charset="0"/>
            </a:endParaRPr>
          </a:p>
          <a:p>
            <a:endParaRPr lang="cs-CZ" sz="1700" dirty="0">
              <a:solidFill>
                <a:schemeClr val="bg1"/>
              </a:solidFill>
              <a:cs typeface="Calibri" pitchFamily="34" charset="0"/>
            </a:endParaRPr>
          </a:p>
        </p:txBody>
      </p:sp>
    </p:spTree>
    <p:extLst>
      <p:ext uri="{BB962C8B-B14F-4D97-AF65-F5344CB8AC3E}">
        <p14:creationId xmlns:p14="http://schemas.microsoft.com/office/powerpoint/2010/main" val="141369837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1866</Words>
  <Application>Microsoft Office PowerPoint</Application>
  <PresentationFormat>Předvádění na obrazovce (4:3)</PresentationFormat>
  <Paragraphs>121</Paragraphs>
  <Slides>21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Calibri</vt:lpstr>
      <vt:lpstr>Gill Sans MT</vt:lpstr>
      <vt:lpstr>Balík</vt:lpstr>
      <vt:lpstr>Ontologie  Dagmar Pichová KF FF  </vt:lpstr>
      <vt:lpstr>Prezentace aplikace PowerPoint</vt:lpstr>
      <vt:lpstr>Prezentace aplikace PowerPoint</vt:lpstr>
      <vt:lpstr>Prezentace aplikace PowerPoint</vt:lpstr>
      <vt:lpstr>Osnova Přednášky</vt:lpstr>
      <vt:lpstr>Ontologie a Metafyzika</vt:lpstr>
      <vt:lpstr>Jsoucno a Bytí</vt:lpstr>
      <vt:lpstr>Problém existence vnějšího světa</vt:lpstr>
      <vt:lpstr>Problém existence vnějšího světa</vt:lpstr>
      <vt:lpstr>Prezentace aplikace PowerPoint</vt:lpstr>
      <vt:lpstr>Problém  těla a mysli</vt:lpstr>
      <vt:lpstr>Problém svobodné vůle</vt:lpstr>
      <vt:lpstr>Problém existence zla: Teodicea</vt:lpstr>
      <vt:lpstr>Problém identity jsoucen</vt:lpstr>
      <vt:lpstr>Problém identity jsoucen</vt:lpstr>
      <vt:lpstr>Prezentace aplikace PowerPoint</vt:lpstr>
      <vt:lpstr>Problém osobní identity</vt:lpstr>
      <vt:lpstr>Problém  osobní identity</vt:lpstr>
      <vt:lpstr>Problém osobní identity</vt:lpstr>
      <vt:lpstr>Závěrečný přehled: Hlavní pojmy</vt:lpstr>
      <vt:lpstr>Závěrečný přehled: použitá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Filozofie umění  Dagmar Pichová KF FF</dc:title>
  <dc:creator>Dagmar Pichová</dc:creator>
  <cp:lastModifiedBy>Dagmar Pichová</cp:lastModifiedBy>
  <cp:revision>33</cp:revision>
  <dcterms:created xsi:type="dcterms:W3CDTF">2021-05-04T09:00:46Z</dcterms:created>
  <dcterms:modified xsi:type="dcterms:W3CDTF">2022-04-19T07:17:56Z</dcterms:modified>
</cp:coreProperties>
</file>