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268" r:id="rId3"/>
    <p:sldId id="269" r:id="rId4"/>
    <p:sldId id="270" r:id="rId5"/>
    <p:sldId id="271" r:id="rId6"/>
    <p:sldId id="449" r:id="rId7"/>
    <p:sldId id="283" r:id="rId8"/>
    <p:sldId id="275" r:id="rId9"/>
    <p:sldId id="276" r:id="rId10"/>
    <p:sldId id="277" r:id="rId11"/>
    <p:sldId id="278" r:id="rId12"/>
    <p:sldId id="284" r:id="rId13"/>
    <p:sldId id="279" r:id="rId14"/>
    <p:sldId id="280" r:id="rId15"/>
    <p:sldId id="281" r:id="rId16"/>
    <p:sldId id="285" r:id="rId17"/>
    <p:sldId id="282" r:id="rId18"/>
    <p:sldId id="28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3010"/>
    <a:srgbClr val="766F54"/>
    <a:srgbClr val="845848"/>
    <a:srgbClr val="FFFFFF"/>
    <a:srgbClr val="70433C"/>
    <a:srgbClr val="A55235"/>
    <a:srgbClr val="847E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49" d="100"/>
          <a:sy n="49" d="100"/>
        </p:scale>
        <p:origin x="66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A66E01-9754-439B-9284-27B538BBDD5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56F2EF-2DED-4BA6-BE6E-F7474D4F63C5}">
      <dgm:prSet/>
      <dgm:spPr/>
      <dgm:t>
        <a:bodyPr/>
        <a:lstStyle/>
        <a:p>
          <a:r>
            <a:rPr lang="cs-CZ" dirty="0">
              <a:solidFill>
                <a:srgbClr val="A53010"/>
              </a:solidFill>
            </a:rPr>
            <a:t>I. Bacon</a:t>
          </a:r>
          <a:endParaRPr lang="en-US" dirty="0">
            <a:solidFill>
              <a:srgbClr val="A53010"/>
            </a:solidFill>
          </a:endParaRPr>
        </a:p>
      </dgm:t>
    </dgm:pt>
    <dgm:pt modelId="{B9B8064F-96E9-42EE-9DB0-FD73674FBCF3}" type="parTrans" cxnId="{E1A361C3-C8E0-4C6B-8AFC-D4A257527E5E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D2EFA323-3F9C-4D03-B2F0-E01174B66980}" type="sibTrans" cxnId="{E1A361C3-C8E0-4C6B-8AFC-D4A257527E5E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17E4F57F-9C60-47C1-9227-A61867EC323F}">
      <dgm:prSet/>
      <dgm:spPr/>
      <dgm:t>
        <a:bodyPr/>
        <a:lstStyle/>
        <a:p>
          <a:r>
            <a:rPr lang="cs-CZ" dirty="0">
              <a:solidFill>
                <a:srgbClr val="A53010"/>
              </a:solidFill>
            </a:rPr>
            <a:t>III. Spinoza</a:t>
          </a:r>
          <a:endParaRPr lang="en-US" dirty="0">
            <a:solidFill>
              <a:srgbClr val="A53010"/>
            </a:solidFill>
          </a:endParaRPr>
        </a:p>
      </dgm:t>
    </dgm:pt>
    <dgm:pt modelId="{BDEC676E-107D-435A-A9A0-6DA416568C87}" type="parTrans" cxnId="{1A081927-CDAC-442C-B7CF-57B147237DFE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9C6F44EA-0354-48D4-B49B-2786EB439938}" type="sibTrans" cxnId="{1A081927-CDAC-442C-B7CF-57B147237DFE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E53B6FA3-47C2-4F43-90A7-ECAB12E7647C}">
      <dgm:prSet/>
      <dgm:spPr/>
      <dgm:t>
        <a:bodyPr/>
        <a:lstStyle/>
        <a:p>
          <a:r>
            <a:rPr lang="cs-CZ" dirty="0">
              <a:solidFill>
                <a:srgbClr val="A53010"/>
              </a:solidFill>
            </a:rPr>
            <a:t>IV. Leibniz</a:t>
          </a:r>
          <a:endParaRPr lang="en-US" dirty="0">
            <a:solidFill>
              <a:srgbClr val="A53010"/>
            </a:solidFill>
          </a:endParaRPr>
        </a:p>
      </dgm:t>
    </dgm:pt>
    <dgm:pt modelId="{F7BFC3DE-BFC1-4D2C-8007-F36401FA8A61}" type="parTrans" cxnId="{5F433812-A134-45C4-9DB1-5E1207B9E452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E1DA431B-4F6B-4681-A4AA-3D896DC27D0C}" type="sibTrans" cxnId="{5F433812-A134-45C4-9DB1-5E1207B9E452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5BDDEA5E-E44A-4192-892F-610B969C60D1}">
      <dgm:prSet/>
      <dgm:spPr/>
      <dgm:t>
        <a:bodyPr/>
        <a:lstStyle/>
        <a:p>
          <a:r>
            <a:rPr lang="cs-CZ" dirty="0">
              <a:solidFill>
                <a:srgbClr val="A53010"/>
              </a:solidFill>
            </a:rPr>
            <a:t>V. Hobbes</a:t>
          </a:r>
          <a:endParaRPr lang="en-US" dirty="0">
            <a:solidFill>
              <a:srgbClr val="A53010"/>
            </a:solidFill>
          </a:endParaRPr>
        </a:p>
      </dgm:t>
    </dgm:pt>
    <dgm:pt modelId="{33296735-BB51-4496-A05A-9B6904A1D593}" type="parTrans" cxnId="{097625EE-779C-4B22-A48C-F9E893AF2DB3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68BD5FB9-15BC-4D80-8137-EA758DA1B396}" type="sibTrans" cxnId="{097625EE-779C-4B22-A48C-F9E893AF2DB3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9D466D9F-C002-4C77-89A4-E16F1E20B595}">
      <dgm:prSet/>
      <dgm:spPr/>
      <dgm:t>
        <a:bodyPr/>
        <a:lstStyle/>
        <a:p>
          <a:r>
            <a:rPr lang="cs-CZ" dirty="0">
              <a:solidFill>
                <a:srgbClr val="A53010"/>
              </a:solidFill>
            </a:rPr>
            <a:t>VI. Locke</a:t>
          </a:r>
          <a:endParaRPr lang="en-US" dirty="0">
            <a:solidFill>
              <a:srgbClr val="A53010"/>
            </a:solidFill>
          </a:endParaRPr>
        </a:p>
      </dgm:t>
    </dgm:pt>
    <dgm:pt modelId="{A9171382-9895-43FC-AC56-31EF0E4F6BD4}" type="parTrans" cxnId="{BBF9771B-8DF9-4232-99B3-D67AF03F9E90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07EC06F5-4006-4DA7-B512-3A938CA7B354}" type="sibTrans" cxnId="{BBF9771B-8DF9-4232-99B3-D67AF03F9E90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AD7BB579-AEF0-4522-85CD-D774E2244860}">
      <dgm:prSet/>
      <dgm:spPr/>
      <dgm:t>
        <a:bodyPr/>
        <a:lstStyle/>
        <a:p>
          <a:r>
            <a:rPr lang="cs-CZ" dirty="0">
              <a:solidFill>
                <a:srgbClr val="A53010"/>
              </a:solidFill>
            </a:rPr>
            <a:t>VII. Berkeley</a:t>
          </a:r>
          <a:endParaRPr lang="en-US" dirty="0">
            <a:solidFill>
              <a:srgbClr val="A53010"/>
            </a:solidFill>
          </a:endParaRPr>
        </a:p>
      </dgm:t>
    </dgm:pt>
    <dgm:pt modelId="{FBF971E1-9D89-494F-A5C0-53BBAA9558D9}" type="parTrans" cxnId="{83F68174-6625-4D12-A968-6639E45688F3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AEA6C879-178F-48BD-A480-EB786BF9E0CE}" type="sibTrans" cxnId="{83F68174-6625-4D12-A968-6639E45688F3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6B3A8C5A-27E5-42B6-AD07-782590CCBA5D}">
      <dgm:prSet/>
      <dgm:spPr/>
      <dgm:t>
        <a:bodyPr/>
        <a:lstStyle/>
        <a:p>
          <a:r>
            <a:rPr lang="cs-CZ" dirty="0">
              <a:solidFill>
                <a:srgbClr val="A53010"/>
              </a:solidFill>
            </a:rPr>
            <a:t>VIII. </a:t>
          </a:r>
          <a:r>
            <a:rPr lang="cs-CZ" dirty="0" err="1">
              <a:solidFill>
                <a:srgbClr val="A53010"/>
              </a:solidFill>
            </a:rPr>
            <a:t>Hume</a:t>
          </a:r>
          <a:endParaRPr lang="en-US" dirty="0">
            <a:solidFill>
              <a:srgbClr val="A53010"/>
            </a:solidFill>
          </a:endParaRPr>
        </a:p>
      </dgm:t>
    </dgm:pt>
    <dgm:pt modelId="{7A78E245-D9C1-4DAE-97FE-CD333F880894}" type="parTrans" cxnId="{639DAA3E-A124-48DB-83BD-301C3A584A7E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61562B3C-A312-4AE6-A986-5CE150D9F6CC}" type="sibTrans" cxnId="{639DAA3E-A124-48DB-83BD-301C3A584A7E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684CE699-DD44-46C9-B6E8-EC17726CD0D7}">
      <dgm:prSet/>
      <dgm:spPr/>
      <dgm:t>
        <a:bodyPr/>
        <a:lstStyle/>
        <a:p>
          <a:r>
            <a:rPr lang="cs-CZ" dirty="0">
              <a:solidFill>
                <a:srgbClr val="A53010"/>
              </a:solidFill>
            </a:rPr>
            <a:t>II. Descartes</a:t>
          </a:r>
          <a:endParaRPr lang="en-US" dirty="0">
            <a:solidFill>
              <a:srgbClr val="A53010"/>
            </a:solidFill>
          </a:endParaRPr>
        </a:p>
      </dgm:t>
    </dgm:pt>
    <dgm:pt modelId="{62F62C83-12B9-4A72-A19D-6190AFC154D2}" type="parTrans" cxnId="{CA062132-A0D2-4880-A738-8F98780F1588}">
      <dgm:prSet/>
      <dgm:spPr/>
      <dgm:t>
        <a:bodyPr/>
        <a:lstStyle/>
        <a:p>
          <a:endParaRPr lang="cs-CZ">
            <a:solidFill>
              <a:srgbClr val="A53010"/>
            </a:solidFill>
          </a:endParaRPr>
        </a:p>
      </dgm:t>
    </dgm:pt>
    <dgm:pt modelId="{D550B979-F964-4A15-BE70-3C835D912C63}" type="sibTrans" cxnId="{CA062132-A0D2-4880-A738-8F98780F1588}">
      <dgm:prSet/>
      <dgm:spPr/>
      <dgm:t>
        <a:bodyPr/>
        <a:lstStyle/>
        <a:p>
          <a:endParaRPr lang="cs-CZ">
            <a:solidFill>
              <a:srgbClr val="A53010"/>
            </a:solidFill>
          </a:endParaRPr>
        </a:p>
      </dgm:t>
    </dgm:pt>
    <dgm:pt modelId="{F67472F4-BCAE-44CA-9B82-934595138164}" type="pres">
      <dgm:prSet presAssocID="{74A66E01-9754-439B-9284-27B538BBDD5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F58D3508-DDB8-4FAB-95AD-15B361FA22D5}" type="pres">
      <dgm:prSet presAssocID="{6D56F2EF-2DED-4BA6-BE6E-F7474D4F63C5}" presName="thickLine" presStyleLbl="alignNode1" presStyleIdx="0" presStyleCnt="8"/>
      <dgm:spPr/>
    </dgm:pt>
    <dgm:pt modelId="{5CDF97A2-EBD1-4909-9EE1-A6DBAF5D612E}" type="pres">
      <dgm:prSet presAssocID="{6D56F2EF-2DED-4BA6-BE6E-F7474D4F63C5}" presName="horz1" presStyleCnt="0"/>
      <dgm:spPr/>
    </dgm:pt>
    <dgm:pt modelId="{34328E02-1035-4F35-B554-C73EDE1CBFBE}" type="pres">
      <dgm:prSet presAssocID="{6D56F2EF-2DED-4BA6-BE6E-F7474D4F63C5}" presName="tx1" presStyleLbl="revTx" presStyleIdx="0" presStyleCnt="8"/>
      <dgm:spPr/>
      <dgm:t>
        <a:bodyPr/>
        <a:lstStyle/>
        <a:p>
          <a:endParaRPr lang="cs-CZ"/>
        </a:p>
      </dgm:t>
    </dgm:pt>
    <dgm:pt modelId="{ECFFB555-C5D2-4F22-84A9-840853B51800}" type="pres">
      <dgm:prSet presAssocID="{6D56F2EF-2DED-4BA6-BE6E-F7474D4F63C5}" presName="vert1" presStyleCnt="0"/>
      <dgm:spPr/>
    </dgm:pt>
    <dgm:pt modelId="{27CFA96F-DA83-4048-BB45-E604E6CB9D8D}" type="pres">
      <dgm:prSet presAssocID="{684CE699-DD44-46C9-B6E8-EC17726CD0D7}" presName="thickLine" presStyleLbl="alignNode1" presStyleIdx="1" presStyleCnt="8"/>
      <dgm:spPr/>
    </dgm:pt>
    <dgm:pt modelId="{8351C64A-8D58-4845-BD72-B267205BB461}" type="pres">
      <dgm:prSet presAssocID="{684CE699-DD44-46C9-B6E8-EC17726CD0D7}" presName="horz1" presStyleCnt="0"/>
      <dgm:spPr/>
    </dgm:pt>
    <dgm:pt modelId="{FE681786-A2CD-4BA4-ACE9-E770334FBE75}" type="pres">
      <dgm:prSet presAssocID="{684CE699-DD44-46C9-B6E8-EC17726CD0D7}" presName="tx1" presStyleLbl="revTx" presStyleIdx="1" presStyleCnt="8"/>
      <dgm:spPr/>
      <dgm:t>
        <a:bodyPr/>
        <a:lstStyle/>
        <a:p>
          <a:endParaRPr lang="cs-CZ"/>
        </a:p>
      </dgm:t>
    </dgm:pt>
    <dgm:pt modelId="{E270C71C-387C-4A27-B774-370B96A83ABA}" type="pres">
      <dgm:prSet presAssocID="{684CE699-DD44-46C9-B6E8-EC17726CD0D7}" presName="vert1" presStyleCnt="0"/>
      <dgm:spPr/>
    </dgm:pt>
    <dgm:pt modelId="{94A29245-0EDA-4C39-857B-8ABD7EED675D}" type="pres">
      <dgm:prSet presAssocID="{17E4F57F-9C60-47C1-9227-A61867EC323F}" presName="thickLine" presStyleLbl="alignNode1" presStyleIdx="2" presStyleCnt="8"/>
      <dgm:spPr/>
    </dgm:pt>
    <dgm:pt modelId="{53CA8DA5-05EE-483C-8543-E360E6C03E36}" type="pres">
      <dgm:prSet presAssocID="{17E4F57F-9C60-47C1-9227-A61867EC323F}" presName="horz1" presStyleCnt="0"/>
      <dgm:spPr/>
    </dgm:pt>
    <dgm:pt modelId="{BBCF976E-51C5-4941-A4DB-B441F39C6767}" type="pres">
      <dgm:prSet presAssocID="{17E4F57F-9C60-47C1-9227-A61867EC323F}" presName="tx1" presStyleLbl="revTx" presStyleIdx="2" presStyleCnt="8"/>
      <dgm:spPr/>
      <dgm:t>
        <a:bodyPr/>
        <a:lstStyle/>
        <a:p>
          <a:endParaRPr lang="cs-CZ"/>
        </a:p>
      </dgm:t>
    </dgm:pt>
    <dgm:pt modelId="{D5F496FB-A391-4178-99CE-2EF43872DABF}" type="pres">
      <dgm:prSet presAssocID="{17E4F57F-9C60-47C1-9227-A61867EC323F}" presName="vert1" presStyleCnt="0"/>
      <dgm:spPr/>
    </dgm:pt>
    <dgm:pt modelId="{37191717-E65F-4FB2-9D7F-2DC420287A75}" type="pres">
      <dgm:prSet presAssocID="{E53B6FA3-47C2-4F43-90A7-ECAB12E7647C}" presName="thickLine" presStyleLbl="alignNode1" presStyleIdx="3" presStyleCnt="8"/>
      <dgm:spPr/>
    </dgm:pt>
    <dgm:pt modelId="{F9FF76A1-902D-43AF-9CA7-EC566249B802}" type="pres">
      <dgm:prSet presAssocID="{E53B6FA3-47C2-4F43-90A7-ECAB12E7647C}" presName="horz1" presStyleCnt="0"/>
      <dgm:spPr/>
    </dgm:pt>
    <dgm:pt modelId="{52616139-CC9B-46AA-ADD7-C21004A630D5}" type="pres">
      <dgm:prSet presAssocID="{E53B6FA3-47C2-4F43-90A7-ECAB12E7647C}" presName="tx1" presStyleLbl="revTx" presStyleIdx="3" presStyleCnt="8"/>
      <dgm:spPr/>
      <dgm:t>
        <a:bodyPr/>
        <a:lstStyle/>
        <a:p>
          <a:endParaRPr lang="cs-CZ"/>
        </a:p>
      </dgm:t>
    </dgm:pt>
    <dgm:pt modelId="{587B1647-B4F5-4A77-99AE-79870A5B97E8}" type="pres">
      <dgm:prSet presAssocID="{E53B6FA3-47C2-4F43-90A7-ECAB12E7647C}" presName="vert1" presStyleCnt="0"/>
      <dgm:spPr/>
    </dgm:pt>
    <dgm:pt modelId="{B6E2EFE6-4D50-4EC4-A22D-F65035FB678B}" type="pres">
      <dgm:prSet presAssocID="{5BDDEA5E-E44A-4192-892F-610B969C60D1}" presName="thickLine" presStyleLbl="alignNode1" presStyleIdx="4" presStyleCnt="8"/>
      <dgm:spPr/>
    </dgm:pt>
    <dgm:pt modelId="{E06507E2-08BE-473D-9F5D-0DE74A0287A8}" type="pres">
      <dgm:prSet presAssocID="{5BDDEA5E-E44A-4192-892F-610B969C60D1}" presName="horz1" presStyleCnt="0"/>
      <dgm:spPr/>
    </dgm:pt>
    <dgm:pt modelId="{2413C4AB-DDBC-4CC5-8647-63BC71B679DA}" type="pres">
      <dgm:prSet presAssocID="{5BDDEA5E-E44A-4192-892F-610B969C60D1}" presName="tx1" presStyleLbl="revTx" presStyleIdx="4" presStyleCnt="8"/>
      <dgm:spPr/>
      <dgm:t>
        <a:bodyPr/>
        <a:lstStyle/>
        <a:p>
          <a:endParaRPr lang="cs-CZ"/>
        </a:p>
      </dgm:t>
    </dgm:pt>
    <dgm:pt modelId="{CE3B5ECD-E14E-4CB0-9B43-B4B804E20001}" type="pres">
      <dgm:prSet presAssocID="{5BDDEA5E-E44A-4192-892F-610B969C60D1}" presName="vert1" presStyleCnt="0"/>
      <dgm:spPr/>
    </dgm:pt>
    <dgm:pt modelId="{E21A8270-42A0-4499-BCD6-B9B5C54F1B7F}" type="pres">
      <dgm:prSet presAssocID="{9D466D9F-C002-4C77-89A4-E16F1E20B595}" presName="thickLine" presStyleLbl="alignNode1" presStyleIdx="5" presStyleCnt="8"/>
      <dgm:spPr/>
    </dgm:pt>
    <dgm:pt modelId="{32B12B0C-74DB-4FAA-9E81-3AC95151027B}" type="pres">
      <dgm:prSet presAssocID="{9D466D9F-C002-4C77-89A4-E16F1E20B595}" presName="horz1" presStyleCnt="0"/>
      <dgm:spPr/>
    </dgm:pt>
    <dgm:pt modelId="{AFBE1CC9-1FBC-48FB-8182-B2B8F138D02E}" type="pres">
      <dgm:prSet presAssocID="{9D466D9F-C002-4C77-89A4-E16F1E20B595}" presName="tx1" presStyleLbl="revTx" presStyleIdx="5" presStyleCnt="8"/>
      <dgm:spPr/>
      <dgm:t>
        <a:bodyPr/>
        <a:lstStyle/>
        <a:p>
          <a:endParaRPr lang="cs-CZ"/>
        </a:p>
      </dgm:t>
    </dgm:pt>
    <dgm:pt modelId="{74CF3D1F-CEF5-41E0-80B6-A5FFCF3C309D}" type="pres">
      <dgm:prSet presAssocID="{9D466D9F-C002-4C77-89A4-E16F1E20B595}" presName="vert1" presStyleCnt="0"/>
      <dgm:spPr/>
    </dgm:pt>
    <dgm:pt modelId="{E09E2875-1802-40A8-92D6-5F64F30EBEDD}" type="pres">
      <dgm:prSet presAssocID="{AD7BB579-AEF0-4522-85CD-D774E2244860}" presName="thickLine" presStyleLbl="alignNode1" presStyleIdx="6" presStyleCnt="8"/>
      <dgm:spPr/>
    </dgm:pt>
    <dgm:pt modelId="{64D78441-B8A5-4C15-83A5-0A3FB0599EE5}" type="pres">
      <dgm:prSet presAssocID="{AD7BB579-AEF0-4522-85CD-D774E2244860}" presName="horz1" presStyleCnt="0"/>
      <dgm:spPr/>
    </dgm:pt>
    <dgm:pt modelId="{A83238B1-D33F-4188-A9B4-D97B9C762788}" type="pres">
      <dgm:prSet presAssocID="{AD7BB579-AEF0-4522-85CD-D774E2244860}" presName="tx1" presStyleLbl="revTx" presStyleIdx="6" presStyleCnt="8"/>
      <dgm:spPr/>
      <dgm:t>
        <a:bodyPr/>
        <a:lstStyle/>
        <a:p>
          <a:endParaRPr lang="cs-CZ"/>
        </a:p>
      </dgm:t>
    </dgm:pt>
    <dgm:pt modelId="{9A099ABF-6733-47A5-9E63-6F34753B4E0E}" type="pres">
      <dgm:prSet presAssocID="{AD7BB579-AEF0-4522-85CD-D774E2244860}" presName="vert1" presStyleCnt="0"/>
      <dgm:spPr/>
    </dgm:pt>
    <dgm:pt modelId="{F912A563-11EB-44D5-ABDE-74C1E18C3BB3}" type="pres">
      <dgm:prSet presAssocID="{6B3A8C5A-27E5-42B6-AD07-782590CCBA5D}" presName="thickLine" presStyleLbl="alignNode1" presStyleIdx="7" presStyleCnt="8"/>
      <dgm:spPr/>
    </dgm:pt>
    <dgm:pt modelId="{1B1E1451-FD48-41B4-A9B5-302788BCB185}" type="pres">
      <dgm:prSet presAssocID="{6B3A8C5A-27E5-42B6-AD07-782590CCBA5D}" presName="horz1" presStyleCnt="0"/>
      <dgm:spPr/>
    </dgm:pt>
    <dgm:pt modelId="{B0A4DFF0-3F67-4A7D-8876-E9332C98BE28}" type="pres">
      <dgm:prSet presAssocID="{6B3A8C5A-27E5-42B6-AD07-782590CCBA5D}" presName="tx1" presStyleLbl="revTx" presStyleIdx="7" presStyleCnt="8"/>
      <dgm:spPr/>
      <dgm:t>
        <a:bodyPr/>
        <a:lstStyle/>
        <a:p>
          <a:endParaRPr lang="cs-CZ"/>
        </a:p>
      </dgm:t>
    </dgm:pt>
    <dgm:pt modelId="{9F000C8E-8D2C-4009-A2E0-29415350A60A}" type="pres">
      <dgm:prSet presAssocID="{6B3A8C5A-27E5-42B6-AD07-782590CCBA5D}" presName="vert1" presStyleCnt="0"/>
      <dgm:spPr/>
    </dgm:pt>
  </dgm:ptLst>
  <dgm:cxnLst>
    <dgm:cxn modelId="{1FE92213-9EBB-4F68-A9AE-0F948D2CD0DC}" type="presOf" srcId="{74A66E01-9754-439B-9284-27B538BBDD5D}" destId="{F67472F4-BCAE-44CA-9B82-934595138164}" srcOrd="0" destOrd="0" presId="urn:microsoft.com/office/officeart/2008/layout/LinedList"/>
    <dgm:cxn modelId="{B1B6A4F6-29CE-4C9C-BC06-B6B1B22A2D1D}" type="presOf" srcId="{17E4F57F-9C60-47C1-9227-A61867EC323F}" destId="{BBCF976E-51C5-4941-A4DB-B441F39C6767}" srcOrd="0" destOrd="0" presId="urn:microsoft.com/office/officeart/2008/layout/LinedList"/>
    <dgm:cxn modelId="{097625EE-779C-4B22-A48C-F9E893AF2DB3}" srcId="{74A66E01-9754-439B-9284-27B538BBDD5D}" destId="{5BDDEA5E-E44A-4192-892F-610B969C60D1}" srcOrd="4" destOrd="0" parTransId="{33296735-BB51-4496-A05A-9B6904A1D593}" sibTransId="{68BD5FB9-15BC-4D80-8137-EA758DA1B396}"/>
    <dgm:cxn modelId="{83F68174-6625-4D12-A968-6639E45688F3}" srcId="{74A66E01-9754-439B-9284-27B538BBDD5D}" destId="{AD7BB579-AEF0-4522-85CD-D774E2244860}" srcOrd="6" destOrd="0" parTransId="{FBF971E1-9D89-494F-A5C0-53BBAA9558D9}" sibTransId="{AEA6C879-178F-48BD-A480-EB786BF9E0CE}"/>
    <dgm:cxn modelId="{E1A361C3-C8E0-4C6B-8AFC-D4A257527E5E}" srcId="{74A66E01-9754-439B-9284-27B538BBDD5D}" destId="{6D56F2EF-2DED-4BA6-BE6E-F7474D4F63C5}" srcOrd="0" destOrd="0" parTransId="{B9B8064F-96E9-42EE-9DB0-FD73674FBCF3}" sibTransId="{D2EFA323-3F9C-4D03-B2F0-E01174B66980}"/>
    <dgm:cxn modelId="{1A081927-CDAC-442C-B7CF-57B147237DFE}" srcId="{74A66E01-9754-439B-9284-27B538BBDD5D}" destId="{17E4F57F-9C60-47C1-9227-A61867EC323F}" srcOrd="2" destOrd="0" parTransId="{BDEC676E-107D-435A-A9A0-6DA416568C87}" sibTransId="{9C6F44EA-0354-48D4-B49B-2786EB439938}"/>
    <dgm:cxn modelId="{639DAA3E-A124-48DB-83BD-301C3A584A7E}" srcId="{74A66E01-9754-439B-9284-27B538BBDD5D}" destId="{6B3A8C5A-27E5-42B6-AD07-782590CCBA5D}" srcOrd="7" destOrd="0" parTransId="{7A78E245-D9C1-4DAE-97FE-CD333F880894}" sibTransId="{61562B3C-A312-4AE6-A986-5CE150D9F6CC}"/>
    <dgm:cxn modelId="{904BA2FA-F642-4BA4-8553-4415C7229DCE}" type="presOf" srcId="{5BDDEA5E-E44A-4192-892F-610B969C60D1}" destId="{2413C4AB-DDBC-4CC5-8647-63BC71B679DA}" srcOrd="0" destOrd="0" presId="urn:microsoft.com/office/officeart/2008/layout/LinedList"/>
    <dgm:cxn modelId="{72ACFAC2-0355-402E-94ED-DAE3E23A4663}" type="presOf" srcId="{6B3A8C5A-27E5-42B6-AD07-782590CCBA5D}" destId="{B0A4DFF0-3F67-4A7D-8876-E9332C98BE28}" srcOrd="0" destOrd="0" presId="urn:microsoft.com/office/officeart/2008/layout/LinedList"/>
    <dgm:cxn modelId="{97DA6AC8-A025-4F87-A8B6-1651E3D9AB86}" type="presOf" srcId="{AD7BB579-AEF0-4522-85CD-D774E2244860}" destId="{A83238B1-D33F-4188-A9B4-D97B9C762788}" srcOrd="0" destOrd="0" presId="urn:microsoft.com/office/officeart/2008/layout/LinedList"/>
    <dgm:cxn modelId="{5F433812-A134-45C4-9DB1-5E1207B9E452}" srcId="{74A66E01-9754-439B-9284-27B538BBDD5D}" destId="{E53B6FA3-47C2-4F43-90A7-ECAB12E7647C}" srcOrd="3" destOrd="0" parTransId="{F7BFC3DE-BFC1-4D2C-8007-F36401FA8A61}" sibTransId="{E1DA431B-4F6B-4681-A4AA-3D896DC27D0C}"/>
    <dgm:cxn modelId="{9CF1AEBB-F195-4FC1-866E-472508646F83}" type="presOf" srcId="{9D466D9F-C002-4C77-89A4-E16F1E20B595}" destId="{AFBE1CC9-1FBC-48FB-8182-B2B8F138D02E}" srcOrd="0" destOrd="0" presId="urn:microsoft.com/office/officeart/2008/layout/LinedList"/>
    <dgm:cxn modelId="{0FA9A74E-6418-43C1-9AC6-122F2EC30AEF}" type="presOf" srcId="{684CE699-DD44-46C9-B6E8-EC17726CD0D7}" destId="{FE681786-A2CD-4BA4-ACE9-E770334FBE75}" srcOrd="0" destOrd="0" presId="urn:microsoft.com/office/officeart/2008/layout/LinedList"/>
    <dgm:cxn modelId="{BBF9771B-8DF9-4232-99B3-D67AF03F9E90}" srcId="{74A66E01-9754-439B-9284-27B538BBDD5D}" destId="{9D466D9F-C002-4C77-89A4-E16F1E20B595}" srcOrd="5" destOrd="0" parTransId="{A9171382-9895-43FC-AC56-31EF0E4F6BD4}" sibTransId="{07EC06F5-4006-4DA7-B512-3A938CA7B354}"/>
    <dgm:cxn modelId="{FA8CFCD4-1177-454B-98B4-09DBC143BD44}" type="presOf" srcId="{E53B6FA3-47C2-4F43-90A7-ECAB12E7647C}" destId="{52616139-CC9B-46AA-ADD7-C21004A630D5}" srcOrd="0" destOrd="0" presId="urn:microsoft.com/office/officeart/2008/layout/LinedList"/>
    <dgm:cxn modelId="{8E25C2C7-A4BC-4372-ACD6-4FBB739321ED}" type="presOf" srcId="{6D56F2EF-2DED-4BA6-BE6E-F7474D4F63C5}" destId="{34328E02-1035-4F35-B554-C73EDE1CBFBE}" srcOrd="0" destOrd="0" presId="urn:microsoft.com/office/officeart/2008/layout/LinedList"/>
    <dgm:cxn modelId="{CA062132-A0D2-4880-A738-8F98780F1588}" srcId="{74A66E01-9754-439B-9284-27B538BBDD5D}" destId="{684CE699-DD44-46C9-B6E8-EC17726CD0D7}" srcOrd="1" destOrd="0" parTransId="{62F62C83-12B9-4A72-A19D-6190AFC154D2}" sibTransId="{D550B979-F964-4A15-BE70-3C835D912C63}"/>
    <dgm:cxn modelId="{BC4AC81C-BF57-494E-A202-381920B4E459}" type="presParOf" srcId="{F67472F4-BCAE-44CA-9B82-934595138164}" destId="{F58D3508-DDB8-4FAB-95AD-15B361FA22D5}" srcOrd="0" destOrd="0" presId="urn:microsoft.com/office/officeart/2008/layout/LinedList"/>
    <dgm:cxn modelId="{2D04186F-1B7C-4E6B-8A78-EFAC233CCE0E}" type="presParOf" srcId="{F67472F4-BCAE-44CA-9B82-934595138164}" destId="{5CDF97A2-EBD1-4909-9EE1-A6DBAF5D612E}" srcOrd="1" destOrd="0" presId="urn:microsoft.com/office/officeart/2008/layout/LinedList"/>
    <dgm:cxn modelId="{B5FE6A4F-01D3-4674-BFA8-198EE629C803}" type="presParOf" srcId="{5CDF97A2-EBD1-4909-9EE1-A6DBAF5D612E}" destId="{34328E02-1035-4F35-B554-C73EDE1CBFBE}" srcOrd="0" destOrd="0" presId="urn:microsoft.com/office/officeart/2008/layout/LinedList"/>
    <dgm:cxn modelId="{9212F6E7-F2E3-42BC-9D76-593991308823}" type="presParOf" srcId="{5CDF97A2-EBD1-4909-9EE1-A6DBAF5D612E}" destId="{ECFFB555-C5D2-4F22-84A9-840853B51800}" srcOrd="1" destOrd="0" presId="urn:microsoft.com/office/officeart/2008/layout/LinedList"/>
    <dgm:cxn modelId="{1BE86451-5FDC-4832-9727-EA101F97BFA4}" type="presParOf" srcId="{F67472F4-BCAE-44CA-9B82-934595138164}" destId="{27CFA96F-DA83-4048-BB45-E604E6CB9D8D}" srcOrd="2" destOrd="0" presId="urn:microsoft.com/office/officeart/2008/layout/LinedList"/>
    <dgm:cxn modelId="{DC8AD378-5E81-4E95-AF88-EA4E52CC1ABF}" type="presParOf" srcId="{F67472F4-BCAE-44CA-9B82-934595138164}" destId="{8351C64A-8D58-4845-BD72-B267205BB461}" srcOrd="3" destOrd="0" presId="urn:microsoft.com/office/officeart/2008/layout/LinedList"/>
    <dgm:cxn modelId="{50B525F1-55E8-4263-AD82-D9E08DE13593}" type="presParOf" srcId="{8351C64A-8D58-4845-BD72-B267205BB461}" destId="{FE681786-A2CD-4BA4-ACE9-E770334FBE75}" srcOrd="0" destOrd="0" presId="urn:microsoft.com/office/officeart/2008/layout/LinedList"/>
    <dgm:cxn modelId="{B991D7B8-BD95-4EFC-B0F0-F628A78B0C2A}" type="presParOf" srcId="{8351C64A-8D58-4845-BD72-B267205BB461}" destId="{E270C71C-387C-4A27-B774-370B96A83ABA}" srcOrd="1" destOrd="0" presId="urn:microsoft.com/office/officeart/2008/layout/LinedList"/>
    <dgm:cxn modelId="{44107742-7B06-4F6B-AE3D-1A40D0B90287}" type="presParOf" srcId="{F67472F4-BCAE-44CA-9B82-934595138164}" destId="{94A29245-0EDA-4C39-857B-8ABD7EED675D}" srcOrd="4" destOrd="0" presId="urn:microsoft.com/office/officeart/2008/layout/LinedList"/>
    <dgm:cxn modelId="{52427387-F3BF-46A0-987F-B8AE735D0D9C}" type="presParOf" srcId="{F67472F4-BCAE-44CA-9B82-934595138164}" destId="{53CA8DA5-05EE-483C-8543-E360E6C03E36}" srcOrd="5" destOrd="0" presId="urn:microsoft.com/office/officeart/2008/layout/LinedList"/>
    <dgm:cxn modelId="{2A00F09B-B07D-4FA5-A46A-D259C18C1E52}" type="presParOf" srcId="{53CA8DA5-05EE-483C-8543-E360E6C03E36}" destId="{BBCF976E-51C5-4941-A4DB-B441F39C6767}" srcOrd="0" destOrd="0" presId="urn:microsoft.com/office/officeart/2008/layout/LinedList"/>
    <dgm:cxn modelId="{09C09FC1-F16A-4C86-BF3F-833D58E7D188}" type="presParOf" srcId="{53CA8DA5-05EE-483C-8543-E360E6C03E36}" destId="{D5F496FB-A391-4178-99CE-2EF43872DABF}" srcOrd="1" destOrd="0" presId="urn:microsoft.com/office/officeart/2008/layout/LinedList"/>
    <dgm:cxn modelId="{7938E064-94A7-4640-B54D-FBD9044B3B4F}" type="presParOf" srcId="{F67472F4-BCAE-44CA-9B82-934595138164}" destId="{37191717-E65F-4FB2-9D7F-2DC420287A75}" srcOrd="6" destOrd="0" presId="urn:microsoft.com/office/officeart/2008/layout/LinedList"/>
    <dgm:cxn modelId="{9EC4AEB5-6489-4062-AB3F-A2EE4DA3B196}" type="presParOf" srcId="{F67472F4-BCAE-44CA-9B82-934595138164}" destId="{F9FF76A1-902D-43AF-9CA7-EC566249B802}" srcOrd="7" destOrd="0" presId="urn:microsoft.com/office/officeart/2008/layout/LinedList"/>
    <dgm:cxn modelId="{6BE4CEB3-9EDB-48B8-B539-85A8087B0F2C}" type="presParOf" srcId="{F9FF76A1-902D-43AF-9CA7-EC566249B802}" destId="{52616139-CC9B-46AA-ADD7-C21004A630D5}" srcOrd="0" destOrd="0" presId="urn:microsoft.com/office/officeart/2008/layout/LinedList"/>
    <dgm:cxn modelId="{87782BF5-3F9B-4CDB-B272-99A22E133AF5}" type="presParOf" srcId="{F9FF76A1-902D-43AF-9CA7-EC566249B802}" destId="{587B1647-B4F5-4A77-99AE-79870A5B97E8}" srcOrd="1" destOrd="0" presId="urn:microsoft.com/office/officeart/2008/layout/LinedList"/>
    <dgm:cxn modelId="{D9AA43A9-D473-453F-AFA1-D86200D556D5}" type="presParOf" srcId="{F67472F4-BCAE-44CA-9B82-934595138164}" destId="{B6E2EFE6-4D50-4EC4-A22D-F65035FB678B}" srcOrd="8" destOrd="0" presId="urn:microsoft.com/office/officeart/2008/layout/LinedList"/>
    <dgm:cxn modelId="{160FB193-AC38-4EF6-8292-C2B081543258}" type="presParOf" srcId="{F67472F4-BCAE-44CA-9B82-934595138164}" destId="{E06507E2-08BE-473D-9F5D-0DE74A0287A8}" srcOrd="9" destOrd="0" presId="urn:microsoft.com/office/officeart/2008/layout/LinedList"/>
    <dgm:cxn modelId="{7EBED037-9C20-4B47-BA1F-3D7F373AB51A}" type="presParOf" srcId="{E06507E2-08BE-473D-9F5D-0DE74A0287A8}" destId="{2413C4AB-DDBC-4CC5-8647-63BC71B679DA}" srcOrd="0" destOrd="0" presId="urn:microsoft.com/office/officeart/2008/layout/LinedList"/>
    <dgm:cxn modelId="{C97ABE22-A063-4E8B-9761-4891FB88F3F3}" type="presParOf" srcId="{E06507E2-08BE-473D-9F5D-0DE74A0287A8}" destId="{CE3B5ECD-E14E-4CB0-9B43-B4B804E20001}" srcOrd="1" destOrd="0" presId="urn:microsoft.com/office/officeart/2008/layout/LinedList"/>
    <dgm:cxn modelId="{85078944-6731-4399-AE65-16236607F98E}" type="presParOf" srcId="{F67472F4-BCAE-44CA-9B82-934595138164}" destId="{E21A8270-42A0-4499-BCD6-B9B5C54F1B7F}" srcOrd="10" destOrd="0" presId="urn:microsoft.com/office/officeart/2008/layout/LinedList"/>
    <dgm:cxn modelId="{66380DD1-B0FF-45E9-A962-981E4F9F17B7}" type="presParOf" srcId="{F67472F4-BCAE-44CA-9B82-934595138164}" destId="{32B12B0C-74DB-4FAA-9E81-3AC95151027B}" srcOrd="11" destOrd="0" presId="urn:microsoft.com/office/officeart/2008/layout/LinedList"/>
    <dgm:cxn modelId="{72D385E2-558D-43B7-8169-B72B63BA81CC}" type="presParOf" srcId="{32B12B0C-74DB-4FAA-9E81-3AC95151027B}" destId="{AFBE1CC9-1FBC-48FB-8182-B2B8F138D02E}" srcOrd="0" destOrd="0" presId="urn:microsoft.com/office/officeart/2008/layout/LinedList"/>
    <dgm:cxn modelId="{87FB862F-643D-4512-90F9-A20FD18DE1E2}" type="presParOf" srcId="{32B12B0C-74DB-4FAA-9E81-3AC95151027B}" destId="{74CF3D1F-CEF5-41E0-80B6-A5FFCF3C309D}" srcOrd="1" destOrd="0" presId="urn:microsoft.com/office/officeart/2008/layout/LinedList"/>
    <dgm:cxn modelId="{209384DB-0945-4C1A-B93A-C4FB5B22388D}" type="presParOf" srcId="{F67472F4-BCAE-44CA-9B82-934595138164}" destId="{E09E2875-1802-40A8-92D6-5F64F30EBEDD}" srcOrd="12" destOrd="0" presId="urn:microsoft.com/office/officeart/2008/layout/LinedList"/>
    <dgm:cxn modelId="{88A021AA-398D-48E7-832B-419FDFD27650}" type="presParOf" srcId="{F67472F4-BCAE-44CA-9B82-934595138164}" destId="{64D78441-B8A5-4C15-83A5-0A3FB0599EE5}" srcOrd="13" destOrd="0" presId="urn:microsoft.com/office/officeart/2008/layout/LinedList"/>
    <dgm:cxn modelId="{7DFF43AA-AF8E-45D0-9814-4373664C3E7A}" type="presParOf" srcId="{64D78441-B8A5-4C15-83A5-0A3FB0599EE5}" destId="{A83238B1-D33F-4188-A9B4-D97B9C762788}" srcOrd="0" destOrd="0" presId="urn:microsoft.com/office/officeart/2008/layout/LinedList"/>
    <dgm:cxn modelId="{5BCC5272-9BD2-4A17-87FF-F20613A34DF6}" type="presParOf" srcId="{64D78441-B8A5-4C15-83A5-0A3FB0599EE5}" destId="{9A099ABF-6733-47A5-9E63-6F34753B4E0E}" srcOrd="1" destOrd="0" presId="urn:microsoft.com/office/officeart/2008/layout/LinedList"/>
    <dgm:cxn modelId="{6882AE86-82DD-442F-866C-275745308012}" type="presParOf" srcId="{F67472F4-BCAE-44CA-9B82-934595138164}" destId="{F912A563-11EB-44D5-ABDE-74C1E18C3BB3}" srcOrd="14" destOrd="0" presId="urn:microsoft.com/office/officeart/2008/layout/LinedList"/>
    <dgm:cxn modelId="{8EB570C9-DD08-4036-A715-ACF5261A7A49}" type="presParOf" srcId="{F67472F4-BCAE-44CA-9B82-934595138164}" destId="{1B1E1451-FD48-41B4-A9B5-302788BCB185}" srcOrd="15" destOrd="0" presId="urn:microsoft.com/office/officeart/2008/layout/LinedList"/>
    <dgm:cxn modelId="{E575CFFA-4BBC-4C63-9164-FC1C883E88F6}" type="presParOf" srcId="{1B1E1451-FD48-41B4-A9B5-302788BCB185}" destId="{B0A4DFF0-3F67-4A7D-8876-E9332C98BE28}" srcOrd="0" destOrd="0" presId="urn:microsoft.com/office/officeart/2008/layout/LinedList"/>
    <dgm:cxn modelId="{C89BCA92-ED9A-42ED-8A5F-C85F2BB8E9DA}" type="presParOf" srcId="{1B1E1451-FD48-41B4-A9B5-302788BCB185}" destId="{9F000C8E-8D2C-4009-A2E0-29415350A60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A66E01-9754-439B-9284-27B538BBDD5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56F2EF-2DED-4BA6-BE6E-F7474D4F63C5}">
      <dgm:prSet/>
      <dgm:spPr/>
      <dgm:t>
        <a:bodyPr/>
        <a:lstStyle/>
        <a:p>
          <a:r>
            <a:rPr lang="cs-CZ" b="1" dirty="0">
              <a:solidFill>
                <a:schemeClr val="tx2"/>
              </a:solidFill>
            </a:rPr>
            <a:t>I. Bacon</a:t>
          </a:r>
          <a:endParaRPr lang="en-US" b="1" dirty="0">
            <a:solidFill>
              <a:schemeClr val="tx2"/>
            </a:solidFill>
          </a:endParaRPr>
        </a:p>
      </dgm:t>
    </dgm:pt>
    <dgm:pt modelId="{B9B8064F-96E9-42EE-9DB0-FD73674FBCF3}" type="parTrans" cxnId="{E1A361C3-C8E0-4C6B-8AFC-D4A257527E5E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D2EFA323-3F9C-4D03-B2F0-E01174B66980}" type="sibTrans" cxnId="{E1A361C3-C8E0-4C6B-8AFC-D4A257527E5E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17E4F57F-9C60-47C1-9227-A61867EC323F}">
      <dgm:prSet/>
      <dgm:spPr/>
      <dgm:t>
        <a:bodyPr/>
        <a:lstStyle/>
        <a:p>
          <a:r>
            <a:rPr lang="cs-CZ" dirty="0">
              <a:solidFill>
                <a:srgbClr val="A53010"/>
              </a:solidFill>
            </a:rPr>
            <a:t>III. Spinoza</a:t>
          </a:r>
          <a:endParaRPr lang="en-US" dirty="0">
            <a:solidFill>
              <a:srgbClr val="A53010"/>
            </a:solidFill>
          </a:endParaRPr>
        </a:p>
      </dgm:t>
    </dgm:pt>
    <dgm:pt modelId="{BDEC676E-107D-435A-A9A0-6DA416568C87}" type="parTrans" cxnId="{1A081927-CDAC-442C-B7CF-57B147237DFE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9C6F44EA-0354-48D4-B49B-2786EB439938}" type="sibTrans" cxnId="{1A081927-CDAC-442C-B7CF-57B147237DFE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E53B6FA3-47C2-4F43-90A7-ECAB12E7647C}">
      <dgm:prSet/>
      <dgm:spPr/>
      <dgm:t>
        <a:bodyPr/>
        <a:lstStyle/>
        <a:p>
          <a:r>
            <a:rPr lang="cs-CZ" dirty="0">
              <a:solidFill>
                <a:srgbClr val="A53010"/>
              </a:solidFill>
            </a:rPr>
            <a:t>IV. Leibniz</a:t>
          </a:r>
          <a:endParaRPr lang="en-US" dirty="0">
            <a:solidFill>
              <a:srgbClr val="A53010"/>
            </a:solidFill>
          </a:endParaRPr>
        </a:p>
      </dgm:t>
    </dgm:pt>
    <dgm:pt modelId="{F7BFC3DE-BFC1-4D2C-8007-F36401FA8A61}" type="parTrans" cxnId="{5F433812-A134-45C4-9DB1-5E1207B9E452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E1DA431B-4F6B-4681-A4AA-3D896DC27D0C}" type="sibTrans" cxnId="{5F433812-A134-45C4-9DB1-5E1207B9E452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5BDDEA5E-E44A-4192-892F-610B969C60D1}">
      <dgm:prSet/>
      <dgm:spPr/>
      <dgm:t>
        <a:bodyPr/>
        <a:lstStyle/>
        <a:p>
          <a:r>
            <a:rPr lang="cs-CZ" dirty="0">
              <a:solidFill>
                <a:srgbClr val="A53010"/>
              </a:solidFill>
            </a:rPr>
            <a:t>V. Hobbes</a:t>
          </a:r>
          <a:endParaRPr lang="en-US" dirty="0">
            <a:solidFill>
              <a:srgbClr val="A53010"/>
            </a:solidFill>
          </a:endParaRPr>
        </a:p>
      </dgm:t>
    </dgm:pt>
    <dgm:pt modelId="{33296735-BB51-4496-A05A-9B6904A1D593}" type="parTrans" cxnId="{097625EE-779C-4B22-A48C-F9E893AF2DB3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68BD5FB9-15BC-4D80-8137-EA758DA1B396}" type="sibTrans" cxnId="{097625EE-779C-4B22-A48C-F9E893AF2DB3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9D466D9F-C002-4C77-89A4-E16F1E20B595}">
      <dgm:prSet/>
      <dgm:spPr/>
      <dgm:t>
        <a:bodyPr/>
        <a:lstStyle/>
        <a:p>
          <a:r>
            <a:rPr lang="cs-CZ" dirty="0">
              <a:solidFill>
                <a:srgbClr val="A53010"/>
              </a:solidFill>
            </a:rPr>
            <a:t>VI. Locke</a:t>
          </a:r>
          <a:endParaRPr lang="en-US" dirty="0">
            <a:solidFill>
              <a:srgbClr val="A53010"/>
            </a:solidFill>
          </a:endParaRPr>
        </a:p>
      </dgm:t>
    </dgm:pt>
    <dgm:pt modelId="{A9171382-9895-43FC-AC56-31EF0E4F6BD4}" type="parTrans" cxnId="{BBF9771B-8DF9-4232-99B3-D67AF03F9E90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07EC06F5-4006-4DA7-B512-3A938CA7B354}" type="sibTrans" cxnId="{BBF9771B-8DF9-4232-99B3-D67AF03F9E90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AD7BB579-AEF0-4522-85CD-D774E2244860}">
      <dgm:prSet/>
      <dgm:spPr/>
      <dgm:t>
        <a:bodyPr/>
        <a:lstStyle/>
        <a:p>
          <a:r>
            <a:rPr lang="cs-CZ" dirty="0">
              <a:solidFill>
                <a:srgbClr val="A53010"/>
              </a:solidFill>
            </a:rPr>
            <a:t>VII. Berkeley</a:t>
          </a:r>
          <a:endParaRPr lang="en-US" dirty="0">
            <a:solidFill>
              <a:srgbClr val="A53010"/>
            </a:solidFill>
          </a:endParaRPr>
        </a:p>
      </dgm:t>
    </dgm:pt>
    <dgm:pt modelId="{FBF971E1-9D89-494F-A5C0-53BBAA9558D9}" type="parTrans" cxnId="{83F68174-6625-4D12-A968-6639E45688F3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AEA6C879-178F-48BD-A480-EB786BF9E0CE}" type="sibTrans" cxnId="{83F68174-6625-4D12-A968-6639E45688F3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6B3A8C5A-27E5-42B6-AD07-782590CCBA5D}">
      <dgm:prSet/>
      <dgm:spPr/>
      <dgm:t>
        <a:bodyPr/>
        <a:lstStyle/>
        <a:p>
          <a:r>
            <a:rPr lang="cs-CZ" dirty="0">
              <a:solidFill>
                <a:srgbClr val="A53010"/>
              </a:solidFill>
            </a:rPr>
            <a:t>VIII. </a:t>
          </a:r>
          <a:r>
            <a:rPr lang="cs-CZ" dirty="0" err="1">
              <a:solidFill>
                <a:srgbClr val="A53010"/>
              </a:solidFill>
            </a:rPr>
            <a:t>Hume</a:t>
          </a:r>
          <a:endParaRPr lang="en-US" dirty="0">
            <a:solidFill>
              <a:srgbClr val="A53010"/>
            </a:solidFill>
          </a:endParaRPr>
        </a:p>
      </dgm:t>
    </dgm:pt>
    <dgm:pt modelId="{7A78E245-D9C1-4DAE-97FE-CD333F880894}" type="parTrans" cxnId="{639DAA3E-A124-48DB-83BD-301C3A584A7E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61562B3C-A312-4AE6-A986-5CE150D9F6CC}" type="sibTrans" cxnId="{639DAA3E-A124-48DB-83BD-301C3A584A7E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684CE699-DD44-46C9-B6E8-EC17726CD0D7}">
      <dgm:prSet/>
      <dgm:spPr/>
      <dgm:t>
        <a:bodyPr/>
        <a:lstStyle/>
        <a:p>
          <a:r>
            <a:rPr lang="cs-CZ" dirty="0">
              <a:solidFill>
                <a:srgbClr val="A53010"/>
              </a:solidFill>
            </a:rPr>
            <a:t>II. Descartes</a:t>
          </a:r>
          <a:endParaRPr lang="en-US" dirty="0">
            <a:solidFill>
              <a:srgbClr val="A53010"/>
            </a:solidFill>
          </a:endParaRPr>
        </a:p>
      </dgm:t>
    </dgm:pt>
    <dgm:pt modelId="{62F62C83-12B9-4A72-A19D-6190AFC154D2}" type="parTrans" cxnId="{CA062132-A0D2-4880-A738-8F98780F1588}">
      <dgm:prSet/>
      <dgm:spPr/>
      <dgm:t>
        <a:bodyPr/>
        <a:lstStyle/>
        <a:p>
          <a:endParaRPr lang="cs-CZ">
            <a:solidFill>
              <a:srgbClr val="A53010"/>
            </a:solidFill>
          </a:endParaRPr>
        </a:p>
      </dgm:t>
    </dgm:pt>
    <dgm:pt modelId="{D550B979-F964-4A15-BE70-3C835D912C63}" type="sibTrans" cxnId="{CA062132-A0D2-4880-A738-8F98780F1588}">
      <dgm:prSet/>
      <dgm:spPr/>
      <dgm:t>
        <a:bodyPr/>
        <a:lstStyle/>
        <a:p>
          <a:endParaRPr lang="cs-CZ">
            <a:solidFill>
              <a:srgbClr val="A53010"/>
            </a:solidFill>
          </a:endParaRPr>
        </a:p>
      </dgm:t>
    </dgm:pt>
    <dgm:pt modelId="{F67472F4-BCAE-44CA-9B82-934595138164}" type="pres">
      <dgm:prSet presAssocID="{74A66E01-9754-439B-9284-27B538BBDD5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F58D3508-DDB8-4FAB-95AD-15B361FA22D5}" type="pres">
      <dgm:prSet presAssocID="{6D56F2EF-2DED-4BA6-BE6E-F7474D4F63C5}" presName="thickLine" presStyleLbl="alignNode1" presStyleIdx="0" presStyleCnt="8"/>
      <dgm:spPr/>
    </dgm:pt>
    <dgm:pt modelId="{5CDF97A2-EBD1-4909-9EE1-A6DBAF5D612E}" type="pres">
      <dgm:prSet presAssocID="{6D56F2EF-2DED-4BA6-BE6E-F7474D4F63C5}" presName="horz1" presStyleCnt="0"/>
      <dgm:spPr/>
    </dgm:pt>
    <dgm:pt modelId="{34328E02-1035-4F35-B554-C73EDE1CBFBE}" type="pres">
      <dgm:prSet presAssocID="{6D56F2EF-2DED-4BA6-BE6E-F7474D4F63C5}" presName="tx1" presStyleLbl="revTx" presStyleIdx="0" presStyleCnt="8"/>
      <dgm:spPr/>
      <dgm:t>
        <a:bodyPr/>
        <a:lstStyle/>
        <a:p>
          <a:endParaRPr lang="cs-CZ"/>
        </a:p>
      </dgm:t>
    </dgm:pt>
    <dgm:pt modelId="{ECFFB555-C5D2-4F22-84A9-840853B51800}" type="pres">
      <dgm:prSet presAssocID="{6D56F2EF-2DED-4BA6-BE6E-F7474D4F63C5}" presName="vert1" presStyleCnt="0"/>
      <dgm:spPr/>
    </dgm:pt>
    <dgm:pt modelId="{27CFA96F-DA83-4048-BB45-E604E6CB9D8D}" type="pres">
      <dgm:prSet presAssocID="{684CE699-DD44-46C9-B6E8-EC17726CD0D7}" presName="thickLine" presStyleLbl="alignNode1" presStyleIdx="1" presStyleCnt="8"/>
      <dgm:spPr/>
    </dgm:pt>
    <dgm:pt modelId="{8351C64A-8D58-4845-BD72-B267205BB461}" type="pres">
      <dgm:prSet presAssocID="{684CE699-DD44-46C9-B6E8-EC17726CD0D7}" presName="horz1" presStyleCnt="0"/>
      <dgm:spPr/>
    </dgm:pt>
    <dgm:pt modelId="{FE681786-A2CD-4BA4-ACE9-E770334FBE75}" type="pres">
      <dgm:prSet presAssocID="{684CE699-DD44-46C9-B6E8-EC17726CD0D7}" presName="tx1" presStyleLbl="revTx" presStyleIdx="1" presStyleCnt="8"/>
      <dgm:spPr/>
      <dgm:t>
        <a:bodyPr/>
        <a:lstStyle/>
        <a:p>
          <a:endParaRPr lang="cs-CZ"/>
        </a:p>
      </dgm:t>
    </dgm:pt>
    <dgm:pt modelId="{E270C71C-387C-4A27-B774-370B96A83ABA}" type="pres">
      <dgm:prSet presAssocID="{684CE699-DD44-46C9-B6E8-EC17726CD0D7}" presName="vert1" presStyleCnt="0"/>
      <dgm:spPr/>
    </dgm:pt>
    <dgm:pt modelId="{94A29245-0EDA-4C39-857B-8ABD7EED675D}" type="pres">
      <dgm:prSet presAssocID="{17E4F57F-9C60-47C1-9227-A61867EC323F}" presName="thickLine" presStyleLbl="alignNode1" presStyleIdx="2" presStyleCnt="8"/>
      <dgm:spPr/>
    </dgm:pt>
    <dgm:pt modelId="{53CA8DA5-05EE-483C-8543-E360E6C03E36}" type="pres">
      <dgm:prSet presAssocID="{17E4F57F-9C60-47C1-9227-A61867EC323F}" presName="horz1" presStyleCnt="0"/>
      <dgm:spPr/>
    </dgm:pt>
    <dgm:pt modelId="{BBCF976E-51C5-4941-A4DB-B441F39C6767}" type="pres">
      <dgm:prSet presAssocID="{17E4F57F-9C60-47C1-9227-A61867EC323F}" presName="tx1" presStyleLbl="revTx" presStyleIdx="2" presStyleCnt="8"/>
      <dgm:spPr/>
      <dgm:t>
        <a:bodyPr/>
        <a:lstStyle/>
        <a:p>
          <a:endParaRPr lang="cs-CZ"/>
        </a:p>
      </dgm:t>
    </dgm:pt>
    <dgm:pt modelId="{D5F496FB-A391-4178-99CE-2EF43872DABF}" type="pres">
      <dgm:prSet presAssocID="{17E4F57F-9C60-47C1-9227-A61867EC323F}" presName="vert1" presStyleCnt="0"/>
      <dgm:spPr/>
    </dgm:pt>
    <dgm:pt modelId="{37191717-E65F-4FB2-9D7F-2DC420287A75}" type="pres">
      <dgm:prSet presAssocID="{E53B6FA3-47C2-4F43-90A7-ECAB12E7647C}" presName="thickLine" presStyleLbl="alignNode1" presStyleIdx="3" presStyleCnt="8"/>
      <dgm:spPr/>
    </dgm:pt>
    <dgm:pt modelId="{F9FF76A1-902D-43AF-9CA7-EC566249B802}" type="pres">
      <dgm:prSet presAssocID="{E53B6FA3-47C2-4F43-90A7-ECAB12E7647C}" presName="horz1" presStyleCnt="0"/>
      <dgm:spPr/>
    </dgm:pt>
    <dgm:pt modelId="{52616139-CC9B-46AA-ADD7-C21004A630D5}" type="pres">
      <dgm:prSet presAssocID="{E53B6FA3-47C2-4F43-90A7-ECAB12E7647C}" presName="tx1" presStyleLbl="revTx" presStyleIdx="3" presStyleCnt="8"/>
      <dgm:spPr/>
      <dgm:t>
        <a:bodyPr/>
        <a:lstStyle/>
        <a:p>
          <a:endParaRPr lang="cs-CZ"/>
        </a:p>
      </dgm:t>
    </dgm:pt>
    <dgm:pt modelId="{587B1647-B4F5-4A77-99AE-79870A5B97E8}" type="pres">
      <dgm:prSet presAssocID="{E53B6FA3-47C2-4F43-90A7-ECAB12E7647C}" presName="vert1" presStyleCnt="0"/>
      <dgm:spPr/>
    </dgm:pt>
    <dgm:pt modelId="{B6E2EFE6-4D50-4EC4-A22D-F65035FB678B}" type="pres">
      <dgm:prSet presAssocID="{5BDDEA5E-E44A-4192-892F-610B969C60D1}" presName="thickLine" presStyleLbl="alignNode1" presStyleIdx="4" presStyleCnt="8"/>
      <dgm:spPr/>
    </dgm:pt>
    <dgm:pt modelId="{E06507E2-08BE-473D-9F5D-0DE74A0287A8}" type="pres">
      <dgm:prSet presAssocID="{5BDDEA5E-E44A-4192-892F-610B969C60D1}" presName="horz1" presStyleCnt="0"/>
      <dgm:spPr/>
    </dgm:pt>
    <dgm:pt modelId="{2413C4AB-DDBC-4CC5-8647-63BC71B679DA}" type="pres">
      <dgm:prSet presAssocID="{5BDDEA5E-E44A-4192-892F-610B969C60D1}" presName="tx1" presStyleLbl="revTx" presStyleIdx="4" presStyleCnt="8"/>
      <dgm:spPr/>
      <dgm:t>
        <a:bodyPr/>
        <a:lstStyle/>
        <a:p>
          <a:endParaRPr lang="cs-CZ"/>
        </a:p>
      </dgm:t>
    </dgm:pt>
    <dgm:pt modelId="{CE3B5ECD-E14E-4CB0-9B43-B4B804E20001}" type="pres">
      <dgm:prSet presAssocID="{5BDDEA5E-E44A-4192-892F-610B969C60D1}" presName="vert1" presStyleCnt="0"/>
      <dgm:spPr/>
    </dgm:pt>
    <dgm:pt modelId="{E21A8270-42A0-4499-BCD6-B9B5C54F1B7F}" type="pres">
      <dgm:prSet presAssocID="{9D466D9F-C002-4C77-89A4-E16F1E20B595}" presName="thickLine" presStyleLbl="alignNode1" presStyleIdx="5" presStyleCnt="8"/>
      <dgm:spPr/>
    </dgm:pt>
    <dgm:pt modelId="{32B12B0C-74DB-4FAA-9E81-3AC95151027B}" type="pres">
      <dgm:prSet presAssocID="{9D466D9F-C002-4C77-89A4-E16F1E20B595}" presName="horz1" presStyleCnt="0"/>
      <dgm:spPr/>
    </dgm:pt>
    <dgm:pt modelId="{AFBE1CC9-1FBC-48FB-8182-B2B8F138D02E}" type="pres">
      <dgm:prSet presAssocID="{9D466D9F-C002-4C77-89A4-E16F1E20B595}" presName="tx1" presStyleLbl="revTx" presStyleIdx="5" presStyleCnt="8"/>
      <dgm:spPr/>
      <dgm:t>
        <a:bodyPr/>
        <a:lstStyle/>
        <a:p>
          <a:endParaRPr lang="cs-CZ"/>
        </a:p>
      </dgm:t>
    </dgm:pt>
    <dgm:pt modelId="{74CF3D1F-CEF5-41E0-80B6-A5FFCF3C309D}" type="pres">
      <dgm:prSet presAssocID="{9D466D9F-C002-4C77-89A4-E16F1E20B595}" presName="vert1" presStyleCnt="0"/>
      <dgm:spPr/>
    </dgm:pt>
    <dgm:pt modelId="{E09E2875-1802-40A8-92D6-5F64F30EBEDD}" type="pres">
      <dgm:prSet presAssocID="{AD7BB579-AEF0-4522-85CD-D774E2244860}" presName="thickLine" presStyleLbl="alignNode1" presStyleIdx="6" presStyleCnt="8"/>
      <dgm:spPr/>
    </dgm:pt>
    <dgm:pt modelId="{64D78441-B8A5-4C15-83A5-0A3FB0599EE5}" type="pres">
      <dgm:prSet presAssocID="{AD7BB579-AEF0-4522-85CD-D774E2244860}" presName="horz1" presStyleCnt="0"/>
      <dgm:spPr/>
    </dgm:pt>
    <dgm:pt modelId="{A83238B1-D33F-4188-A9B4-D97B9C762788}" type="pres">
      <dgm:prSet presAssocID="{AD7BB579-AEF0-4522-85CD-D774E2244860}" presName="tx1" presStyleLbl="revTx" presStyleIdx="6" presStyleCnt="8"/>
      <dgm:spPr/>
      <dgm:t>
        <a:bodyPr/>
        <a:lstStyle/>
        <a:p>
          <a:endParaRPr lang="cs-CZ"/>
        </a:p>
      </dgm:t>
    </dgm:pt>
    <dgm:pt modelId="{9A099ABF-6733-47A5-9E63-6F34753B4E0E}" type="pres">
      <dgm:prSet presAssocID="{AD7BB579-AEF0-4522-85CD-D774E2244860}" presName="vert1" presStyleCnt="0"/>
      <dgm:spPr/>
    </dgm:pt>
    <dgm:pt modelId="{F912A563-11EB-44D5-ABDE-74C1E18C3BB3}" type="pres">
      <dgm:prSet presAssocID="{6B3A8C5A-27E5-42B6-AD07-782590CCBA5D}" presName="thickLine" presStyleLbl="alignNode1" presStyleIdx="7" presStyleCnt="8"/>
      <dgm:spPr/>
    </dgm:pt>
    <dgm:pt modelId="{1B1E1451-FD48-41B4-A9B5-302788BCB185}" type="pres">
      <dgm:prSet presAssocID="{6B3A8C5A-27E5-42B6-AD07-782590CCBA5D}" presName="horz1" presStyleCnt="0"/>
      <dgm:spPr/>
    </dgm:pt>
    <dgm:pt modelId="{B0A4DFF0-3F67-4A7D-8876-E9332C98BE28}" type="pres">
      <dgm:prSet presAssocID="{6B3A8C5A-27E5-42B6-AD07-782590CCBA5D}" presName="tx1" presStyleLbl="revTx" presStyleIdx="7" presStyleCnt="8"/>
      <dgm:spPr/>
      <dgm:t>
        <a:bodyPr/>
        <a:lstStyle/>
        <a:p>
          <a:endParaRPr lang="cs-CZ"/>
        </a:p>
      </dgm:t>
    </dgm:pt>
    <dgm:pt modelId="{9F000C8E-8D2C-4009-A2E0-29415350A60A}" type="pres">
      <dgm:prSet presAssocID="{6B3A8C5A-27E5-42B6-AD07-782590CCBA5D}" presName="vert1" presStyleCnt="0"/>
      <dgm:spPr/>
    </dgm:pt>
  </dgm:ptLst>
  <dgm:cxnLst>
    <dgm:cxn modelId="{1FE92213-9EBB-4F68-A9AE-0F948D2CD0DC}" type="presOf" srcId="{74A66E01-9754-439B-9284-27B538BBDD5D}" destId="{F67472F4-BCAE-44CA-9B82-934595138164}" srcOrd="0" destOrd="0" presId="urn:microsoft.com/office/officeart/2008/layout/LinedList"/>
    <dgm:cxn modelId="{B1B6A4F6-29CE-4C9C-BC06-B6B1B22A2D1D}" type="presOf" srcId="{17E4F57F-9C60-47C1-9227-A61867EC323F}" destId="{BBCF976E-51C5-4941-A4DB-B441F39C6767}" srcOrd="0" destOrd="0" presId="urn:microsoft.com/office/officeart/2008/layout/LinedList"/>
    <dgm:cxn modelId="{097625EE-779C-4B22-A48C-F9E893AF2DB3}" srcId="{74A66E01-9754-439B-9284-27B538BBDD5D}" destId="{5BDDEA5E-E44A-4192-892F-610B969C60D1}" srcOrd="4" destOrd="0" parTransId="{33296735-BB51-4496-A05A-9B6904A1D593}" sibTransId="{68BD5FB9-15BC-4D80-8137-EA758DA1B396}"/>
    <dgm:cxn modelId="{83F68174-6625-4D12-A968-6639E45688F3}" srcId="{74A66E01-9754-439B-9284-27B538BBDD5D}" destId="{AD7BB579-AEF0-4522-85CD-D774E2244860}" srcOrd="6" destOrd="0" parTransId="{FBF971E1-9D89-494F-A5C0-53BBAA9558D9}" sibTransId="{AEA6C879-178F-48BD-A480-EB786BF9E0CE}"/>
    <dgm:cxn modelId="{E1A361C3-C8E0-4C6B-8AFC-D4A257527E5E}" srcId="{74A66E01-9754-439B-9284-27B538BBDD5D}" destId="{6D56F2EF-2DED-4BA6-BE6E-F7474D4F63C5}" srcOrd="0" destOrd="0" parTransId="{B9B8064F-96E9-42EE-9DB0-FD73674FBCF3}" sibTransId="{D2EFA323-3F9C-4D03-B2F0-E01174B66980}"/>
    <dgm:cxn modelId="{1A081927-CDAC-442C-B7CF-57B147237DFE}" srcId="{74A66E01-9754-439B-9284-27B538BBDD5D}" destId="{17E4F57F-9C60-47C1-9227-A61867EC323F}" srcOrd="2" destOrd="0" parTransId="{BDEC676E-107D-435A-A9A0-6DA416568C87}" sibTransId="{9C6F44EA-0354-48D4-B49B-2786EB439938}"/>
    <dgm:cxn modelId="{639DAA3E-A124-48DB-83BD-301C3A584A7E}" srcId="{74A66E01-9754-439B-9284-27B538BBDD5D}" destId="{6B3A8C5A-27E5-42B6-AD07-782590CCBA5D}" srcOrd="7" destOrd="0" parTransId="{7A78E245-D9C1-4DAE-97FE-CD333F880894}" sibTransId="{61562B3C-A312-4AE6-A986-5CE150D9F6CC}"/>
    <dgm:cxn modelId="{904BA2FA-F642-4BA4-8553-4415C7229DCE}" type="presOf" srcId="{5BDDEA5E-E44A-4192-892F-610B969C60D1}" destId="{2413C4AB-DDBC-4CC5-8647-63BC71B679DA}" srcOrd="0" destOrd="0" presId="urn:microsoft.com/office/officeart/2008/layout/LinedList"/>
    <dgm:cxn modelId="{72ACFAC2-0355-402E-94ED-DAE3E23A4663}" type="presOf" srcId="{6B3A8C5A-27E5-42B6-AD07-782590CCBA5D}" destId="{B0A4DFF0-3F67-4A7D-8876-E9332C98BE28}" srcOrd="0" destOrd="0" presId="urn:microsoft.com/office/officeart/2008/layout/LinedList"/>
    <dgm:cxn modelId="{97DA6AC8-A025-4F87-A8B6-1651E3D9AB86}" type="presOf" srcId="{AD7BB579-AEF0-4522-85CD-D774E2244860}" destId="{A83238B1-D33F-4188-A9B4-D97B9C762788}" srcOrd="0" destOrd="0" presId="urn:microsoft.com/office/officeart/2008/layout/LinedList"/>
    <dgm:cxn modelId="{5F433812-A134-45C4-9DB1-5E1207B9E452}" srcId="{74A66E01-9754-439B-9284-27B538BBDD5D}" destId="{E53B6FA3-47C2-4F43-90A7-ECAB12E7647C}" srcOrd="3" destOrd="0" parTransId="{F7BFC3DE-BFC1-4D2C-8007-F36401FA8A61}" sibTransId="{E1DA431B-4F6B-4681-A4AA-3D896DC27D0C}"/>
    <dgm:cxn modelId="{9CF1AEBB-F195-4FC1-866E-472508646F83}" type="presOf" srcId="{9D466D9F-C002-4C77-89A4-E16F1E20B595}" destId="{AFBE1CC9-1FBC-48FB-8182-B2B8F138D02E}" srcOrd="0" destOrd="0" presId="urn:microsoft.com/office/officeart/2008/layout/LinedList"/>
    <dgm:cxn modelId="{0FA9A74E-6418-43C1-9AC6-122F2EC30AEF}" type="presOf" srcId="{684CE699-DD44-46C9-B6E8-EC17726CD0D7}" destId="{FE681786-A2CD-4BA4-ACE9-E770334FBE75}" srcOrd="0" destOrd="0" presId="urn:microsoft.com/office/officeart/2008/layout/LinedList"/>
    <dgm:cxn modelId="{BBF9771B-8DF9-4232-99B3-D67AF03F9E90}" srcId="{74A66E01-9754-439B-9284-27B538BBDD5D}" destId="{9D466D9F-C002-4C77-89A4-E16F1E20B595}" srcOrd="5" destOrd="0" parTransId="{A9171382-9895-43FC-AC56-31EF0E4F6BD4}" sibTransId="{07EC06F5-4006-4DA7-B512-3A938CA7B354}"/>
    <dgm:cxn modelId="{FA8CFCD4-1177-454B-98B4-09DBC143BD44}" type="presOf" srcId="{E53B6FA3-47C2-4F43-90A7-ECAB12E7647C}" destId="{52616139-CC9B-46AA-ADD7-C21004A630D5}" srcOrd="0" destOrd="0" presId="urn:microsoft.com/office/officeart/2008/layout/LinedList"/>
    <dgm:cxn modelId="{8E25C2C7-A4BC-4372-ACD6-4FBB739321ED}" type="presOf" srcId="{6D56F2EF-2DED-4BA6-BE6E-F7474D4F63C5}" destId="{34328E02-1035-4F35-B554-C73EDE1CBFBE}" srcOrd="0" destOrd="0" presId="urn:microsoft.com/office/officeart/2008/layout/LinedList"/>
    <dgm:cxn modelId="{CA062132-A0D2-4880-A738-8F98780F1588}" srcId="{74A66E01-9754-439B-9284-27B538BBDD5D}" destId="{684CE699-DD44-46C9-B6E8-EC17726CD0D7}" srcOrd="1" destOrd="0" parTransId="{62F62C83-12B9-4A72-A19D-6190AFC154D2}" sibTransId="{D550B979-F964-4A15-BE70-3C835D912C63}"/>
    <dgm:cxn modelId="{BC4AC81C-BF57-494E-A202-381920B4E459}" type="presParOf" srcId="{F67472F4-BCAE-44CA-9B82-934595138164}" destId="{F58D3508-DDB8-4FAB-95AD-15B361FA22D5}" srcOrd="0" destOrd="0" presId="urn:microsoft.com/office/officeart/2008/layout/LinedList"/>
    <dgm:cxn modelId="{2D04186F-1B7C-4E6B-8A78-EFAC233CCE0E}" type="presParOf" srcId="{F67472F4-BCAE-44CA-9B82-934595138164}" destId="{5CDF97A2-EBD1-4909-9EE1-A6DBAF5D612E}" srcOrd="1" destOrd="0" presId="urn:microsoft.com/office/officeart/2008/layout/LinedList"/>
    <dgm:cxn modelId="{B5FE6A4F-01D3-4674-BFA8-198EE629C803}" type="presParOf" srcId="{5CDF97A2-EBD1-4909-9EE1-A6DBAF5D612E}" destId="{34328E02-1035-4F35-B554-C73EDE1CBFBE}" srcOrd="0" destOrd="0" presId="urn:microsoft.com/office/officeart/2008/layout/LinedList"/>
    <dgm:cxn modelId="{9212F6E7-F2E3-42BC-9D76-593991308823}" type="presParOf" srcId="{5CDF97A2-EBD1-4909-9EE1-A6DBAF5D612E}" destId="{ECFFB555-C5D2-4F22-84A9-840853B51800}" srcOrd="1" destOrd="0" presId="urn:microsoft.com/office/officeart/2008/layout/LinedList"/>
    <dgm:cxn modelId="{1BE86451-5FDC-4832-9727-EA101F97BFA4}" type="presParOf" srcId="{F67472F4-BCAE-44CA-9B82-934595138164}" destId="{27CFA96F-DA83-4048-BB45-E604E6CB9D8D}" srcOrd="2" destOrd="0" presId="urn:microsoft.com/office/officeart/2008/layout/LinedList"/>
    <dgm:cxn modelId="{DC8AD378-5E81-4E95-AF88-EA4E52CC1ABF}" type="presParOf" srcId="{F67472F4-BCAE-44CA-9B82-934595138164}" destId="{8351C64A-8D58-4845-BD72-B267205BB461}" srcOrd="3" destOrd="0" presId="urn:microsoft.com/office/officeart/2008/layout/LinedList"/>
    <dgm:cxn modelId="{50B525F1-55E8-4263-AD82-D9E08DE13593}" type="presParOf" srcId="{8351C64A-8D58-4845-BD72-B267205BB461}" destId="{FE681786-A2CD-4BA4-ACE9-E770334FBE75}" srcOrd="0" destOrd="0" presId="urn:microsoft.com/office/officeart/2008/layout/LinedList"/>
    <dgm:cxn modelId="{B991D7B8-BD95-4EFC-B0F0-F628A78B0C2A}" type="presParOf" srcId="{8351C64A-8D58-4845-BD72-B267205BB461}" destId="{E270C71C-387C-4A27-B774-370B96A83ABA}" srcOrd="1" destOrd="0" presId="urn:microsoft.com/office/officeart/2008/layout/LinedList"/>
    <dgm:cxn modelId="{44107742-7B06-4F6B-AE3D-1A40D0B90287}" type="presParOf" srcId="{F67472F4-BCAE-44CA-9B82-934595138164}" destId="{94A29245-0EDA-4C39-857B-8ABD7EED675D}" srcOrd="4" destOrd="0" presId="urn:microsoft.com/office/officeart/2008/layout/LinedList"/>
    <dgm:cxn modelId="{52427387-F3BF-46A0-987F-B8AE735D0D9C}" type="presParOf" srcId="{F67472F4-BCAE-44CA-9B82-934595138164}" destId="{53CA8DA5-05EE-483C-8543-E360E6C03E36}" srcOrd="5" destOrd="0" presId="urn:microsoft.com/office/officeart/2008/layout/LinedList"/>
    <dgm:cxn modelId="{2A00F09B-B07D-4FA5-A46A-D259C18C1E52}" type="presParOf" srcId="{53CA8DA5-05EE-483C-8543-E360E6C03E36}" destId="{BBCF976E-51C5-4941-A4DB-B441F39C6767}" srcOrd="0" destOrd="0" presId="urn:microsoft.com/office/officeart/2008/layout/LinedList"/>
    <dgm:cxn modelId="{09C09FC1-F16A-4C86-BF3F-833D58E7D188}" type="presParOf" srcId="{53CA8DA5-05EE-483C-8543-E360E6C03E36}" destId="{D5F496FB-A391-4178-99CE-2EF43872DABF}" srcOrd="1" destOrd="0" presId="urn:microsoft.com/office/officeart/2008/layout/LinedList"/>
    <dgm:cxn modelId="{7938E064-94A7-4640-B54D-FBD9044B3B4F}" type="presParOf" srcId="{F67472F4-BCAE-44CA-9B82-934595138164}" destId="{37191717-E65F-4FB2-9D7F-2DC420287A75}" srcOrd="6" destOrd="0" presId="urn:microsoft.com/office/officeart/2008/layout/LinedList"/>
    <dgm:cxn modelId="{9EC4AEB5-6489-4062-AB3F-A2EE4DA3B196}" type="presParOf" srcId="{F67472F4-BCAE-44CA-9B82-934595138164}" destId="{F9FF76A1-902D-43AF-9CA7-EC566249B802}" srcOrd="7" destOrd="0" presId="urn:microsoft.com/office/officeart/2008/layout/LinedList"/>
    <dgm:cxn modelId="{6BE4CEB3-9EDB-48B8-B539-85A8087B0F2C}" type="presParOf" srcId="{F9FF76A1-902D-43AF-9CA7-EC566249B802}" destId="{52616139-CC9B-46AA-ADD7-C21004A630D5}" srcOrd="0" destOrd="0" presId="urn:microsoft.com/office/officeart/2008/layout/LinedList"/>
    <dgm:cxn modelId="{87782BF5-3F9B-4CDB-B272-99A22E133AF5}" type="presParOf" srcId="{F9FF76A1-902D-43AF-9CA7-EC566249B802}" destId="{587B1647-B4F5-4A77-99AE-79870A5B97E8}" srcOrd="1" destOrd="0" presId="urn:microsoft.com/office/officeart/2008/layout/LinedList"/>
    <dgm:cxn modelId="{D9AA43A9-D473-453F-AFA1-D86200D556D5}" type="presParOf" srcId="{F67472F4-BCAE-44CA-9B82-934595138164}" destId="{B6E2EFE6-4D50-4EC4-A22D-F65035FB678B}" srcOrd="8" destOrd="0" presId="urn:microsoft.com/office/officeart/2008/layout/LinedList"/>
    <dgm:cxn modelId="{160FB193-AC38-4EF6-8292-C2B081543258}" type="presParOf" srcId="{F67472F4-BCAE-44CA-9B82-934595138164}" destId="{E06507E2-08BE-473D-9F5D-0DE74A0287A8}" srcOrd="9" destOrd="0" presId="urn:microsoft.com/office/officeart/2008/layout/LinedList"/>
    <dgm:cxn modelId="{7EBED037-9C20-4B47-BA1F-3D7F373AB51A}" type="presParOf" srcId="{E06507E2-08BE-473D-9F5D-0DE74A0287A8}" destId="{2413C4AB-DDBC-4CC5-8647-63BC71B679DA}" srcOrd="0" destOrd="0" presId="urn:microsoft.com/office/officeart/2008/layout/LinedList"/>
    <dgm:cxn modelId="{C97ABE22-A063-4E8B-9761-4891FB88F3F3}" type="presParOf" srcId="{E06507E2-08BE-473D-9F5D-0DE74A0287A8}" destId="{CE3B5ECD-E14E-4CB0-9B43-B4B804E20001}" srcOrd="1" destOrd="0" presId="urn:microsoft.com/office/officeart/2008/layout/LinedList"/>
    <dgm:cxn modelId="{85078944-6731-4399-AE65-16236607F98E}" type="presParOf" srcId="{F67472F4-BCAE-44CA-9B82-934595138164}" destId="{E21A8270-42A0-4499-BCD6-B9B5C54F1B7F}" srcOrd="10" destOrd="0" presId="urn:microsoft.com/office/officeart/2008/layout/LinedList"/>
    <dgm:cxn modelId="{66380DD1-B0FF-45E9-A962-981E4F9F17B7}" type="presParOf" srcId="{F67472F4-BCAE-44CA-9B82-934595138164}" destId="{32B12B0C-74DB-4FAA-9E81-3AC95151027B}" srcOrd="11" destOrd="0" presId="urn:microsoft.com/office/officeart/2008/layout/LinedList"/>
    <dgm:cxn modelId="{72D385E2-558D-43B7-8169-B72B63BA81CC}" type="presParOf" srcId="{32B12B0C-74DB-4FAA-9E81-3AC95151027B}" destId="{AFBE1CC9-1FBC-48FB-8182-B2B8F138D02E}" srcOrd="0" destOrd="0" presId="urn:microsoft.com/office/officeart/2008/layout/LinedList"/>
    <dgm:cxn modelId="{87FB862F-643D-4512-90F9-A20FD18DE1E2}" type="presParOf" srcId="{32B12B0C-74DB-4FAA-9E81-3AC95151027B}" destId="{74CF3D1F-CEF5-41E0-80B6-A5FFCF3C309D}" srcOrd="1" destOrd="0" presId="urn:microsoft.com/office/officeart/2008/layout/LinedList"/>
    <dgm:cxn modelId="{209384DB-0945-4C1A-B93A-C4FB5B22388D}" type="presParOf" srcId="{F67472F4-BCAE-44CA-9B82-934595138164}" destId="{E09E2875-1802-40A8-92D6-5F64F30EBEDD}" srcOrd="12" destOrd="0" presId="urn:microsoft.com/office/officeart/2008/layout/LinedList"/>
    <dgm:cxn modelId="{88A021AA-398D-48E7-832B-419FDFD27650}" type="presParOf" srcId="{F67472F4-BCAE-44CA-9B82-934595138164}" destId="{64D78441-B8A5-4C15-83A5-0A3FB0599EE5}" srcOrd="13" destOrd="0" presId="urn:microsoft.com/office/officeart/2008/layout/LinedList"/>
    <dgm:cxn modelId="{7DFF43AA-AF8E-45D0-9814-4373664C3E7A}" type="presParOf" srcId="{64D78441-B8A5-4C15-83A5-0A3FB0599EE5}" destId="{A83238B1-D33F-4188-A9B4-D97B9C762788}" srcOrd="0" destOrd="0" presId="urn:microsoft.com/office/officeart/2008/layout/LinedList"/>
    <dgm:cxn modelId="{5BCC5272-9BD2-4A17-87FF-F20613A34DF6}" type="presParOf" srcId="{64D78441-B8A5-4C15-83A5-0A3FB0599EE5}" destId="{9A099ABF-6733-47A5-9E63-6F34753B4E0E}" srcOrd="1" destOrd="0" presId="urn:microsoft.com/office/officeart/2008/layout/LinedList"/>
    <dgm:cxn modelId="{6882AE86-82DD-442F-866C-275745308012}" type="presParOf" srcId="{F67472F4-BCAE-44CA-9B82-934595138164}" destId="{F912A563-11EB-44D5-ABDE-74C1E18C3BB3}" srcOrd="14" destOrd="0" presId="urn:microsoft.com/office/officeart/2008/layout/LinedList"/>
    <dgm:cxn modelId="{8EB570C9-DD08-4036-A715-ACF5261A7A49}" type="presParOf" srcId="{F67472F4-BCAE-44CA-9B82-934595138164}" destId="{1B1E1451-FD48-41B4-A9B5-302788BCB185}" srcOrd="15" destOrd="0" presId="urn:microsoft.com/office/officeart/2008/layout/LinedList"/>
    <dgm:cxn modelId="{E575CFFA-4BBC-4C63-9164-FC1C883E88F6}" type="presParOf" srcId="{1B1E1451-FD48-41B4-A9B5-302788BCB185}" destId="{B0A4DFF0-3F67-4A7D-8876-E9332C98BE28}" srcOrd="0" destOrd="0" presId="urn:microsoft.com/office/officeart/2008/layout/LinedList"/>
    <dgm:cxn modelId="{C89BCA92-ED9A-42ED-8A5F-C85F2BB8E9DA}" type="presParOf" srcId="{1B1E1451-FD48-41B4-A9B5-302788BCB185}" destId="{9F000C8E-8D2C-4009-A2E0-29415350A60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D3508-DDB8-4FAB-95AD-15B361FA22D5}">
      <dsp:nvSpPr>
        <dsp:cNvPr id="0" name=""/>
        <dsp:cNvSpPr/>
      </dsp:nvSpPr>
      <dsp:spPr>
        <a:xfrm>
          <a:off x="0" y="0"/>
          <a:ext cx="10529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328E02-1035-4F35-B554-C73EDE1CBFBE}">
      <dsp:nvSpPr>
        <dsp:cNvPr id="0" name=""/>
        <dsp:cNvSpPr/>
      </dsp:nvSpPr>
      <dsp:spPr>
        <a:xfrm>
          <a:off x="0" y="0"/>
          <a:ext cx="10529887" cy="472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>
              <a:solidFill>
                <a:srgbClr val="A53010"/>
              </a:solidFill>
            </a:rPr>
            <a:t>I. Bacon</a:t>
          </a:r>
          <a:endParaRPr lang="en-US" sz="2100" kern="1200" dirty="0">
            <a:solidFill>
              <a:srgbClr val="A53010"/>
            </a:solidFill>
          </a:endParaRPr>
        </a:p>
      </dsp:txBody>
      <dsp:txXfrm>
        <a:off x="0" y="0"/>
        <a:ext cx="10529887" cy="472281"/>
      </dsp:txXfrm>
    </dsp:sp>
    <dsp:sp modelId="{27CFA96F-DA83-4048-BB45-E604E6CB9D8D}">
      <dsp:nvSpPr>
        <dsp:cNvPr id="0" name=""/>
        <dsp:cNvSpPr/>
      </dsp:nvSpPr>
      <dsp:spPr>
        <a:xfrm>
          <a:off x="0" y="472281"/>
          <a:ext cx="10529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681786-A2CD-4BA4-ACE9-E770334FBE75}">
      <dsp:nvSpPr>
        <dsp:cNvPr id="0" name=""/>
        <dsp:cNvSpPr/>
      </dsp:nvSpPr>
      <dsp:spPr>
        <a:xfrm>
          <a:off x="0" y="472281"/>
          <a:ext cx="10529887" cy="472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>
              <a:solidFill>
                <a:srgbClr val="A53010"/>
              </a:solidFill>
            </a:rPr>
            <a:t>II. Descartes</a:t>
          </a:r>
          <a:endParaRPr lang="en-US" sz="2100" kern="1200" dirty="0">
            <a:solidFill>
              <a:srgbClr val="A53010"/>
            </a:solidFill>
          </a:endParaRPr>
        </a:p>
      </dsp:txBody>
      <dsp:txXfrm>
        <a:off x="0" y="472281"/>
        <a:ext cx="10529887" cy="472281"/>
      </dsp:txXfrm>
    </dsp:sp>
    <dsp:sp modelId="{94A29245-0EDA-4C39-857B-8ABD7EED675D}">
      <dsp:nvSpPr>
        <dsp:cNvPr id="0" name=""/>
        <dsp:cNvSpPr/>
      </dsp:nvSpPr>
      <dsp:spPr>
        <a:xfrm>
          <a:off x="0" y="944562"/>
          <a:ext cx="10529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CF976E-51C5-4941-A4DB-B441F39C6767}">
      <dsp:nvSpPr>
        <dsp:cNvPr id="0" name=""/>
        <dsp:cNvSpPr/>
      </dsp:nvSpPr>
      <dsp:spPr>
        <a:xfrm>
          <a:off x="0" y="944562"/>
          <a:ext cx="10529887" cy="472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>
              <a:solidFill>
                <a:srgbClr val="A53010"/>
              </a:solidFill>
            </a:rPr>
            <a:t>III. Spinoza</a:t>
          </a:r>
          <a:endParaRPr lang="en-US" sz="2100" kern="1200" dirty="0">
            <a:solidFill>
              <a:srgbClr val="A53010"/>
            </a:solidFill>
          </a:endParaRPr>
        </a:p>
      </dsp:txBody>
      <dsp:txXfrm>
        <a:off x="0" y="944562"/>
        <a:ext cx="10529887" cy="472281"/>
      </dsp:txXfrm>
    </dsp:sp>
    <dsp:sp modelId="{37191717-E65F-4FB2-9D7F-2DC420287A75}">
      <dsp:nvSpPr>
        <dsp:cNvPr id="0" name=""/>
        <dsp:cNvSpPr/>
      </dsp:nvSpPr>
      <dsp:spPr>
        <a:xfrm>
          <a:off x="0" y="1416843"/>
          <a:ext cx="10529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616139-CC9B-46AA-ADD7-C21004A630D5}">
      <dsp:nvSpPr>
        <dsp:cNvPr id="0" name=""/>
        <dsp:cNvSpPr/>
      </dsp:nvSpPr>
      <dsp:spPr>
        <a:xfrm>
          <a:off x="0" y="1416843"/>
          <a:ext cx="10529887" cy="472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>
              <a:solidFill>
                <a:srgbClr val="A53010"/>
              </a:solidFill>
            </a:rPr>
            <a:t>IV. Leibniz</a:t>
          </a:r>
          <a:endParaRPr lang="en-US" sz="2100" kern="1200" dirty="0">
            <a:solidFill>
              <a:srgbClr val="A53010"/>
            </a:solidFill>
          </a:endParaRPr>
        </a:p>
      </dsp:txBody>
      <dsp:txXfrm>
        <a:off x="0" y="1416843"/>
        <a:ext cx="10529887" cy="472281"/>
      </dsp:txXfrm>
    </dsp:sp>
    <dsp:sp modelId="{B6E2EFE6-4D50-4EC4-A22D-F65035FB678B}">
      <dsp:nvSpPr>
        <dsp:cNvPr id="0" name=""/>
        <dsp:cNvSpPr/>
      </dsp:nvSpPr>
      <dsp:spPr>
        <a:xfrm>
          <a:off x="0" y="1889125"/>
          <a:ext cx="10529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13C4AB-DDBC-4CC5-8647-63BC71B679DA}">
      <dsp:nvSpPr>
        <dsp:cNvPr id="0" name=""/>
        <dsp:cNvSpPr/>
      </dsp:nvSpPr>
      <dsp:spPr>
        <a:xfrm>
          <a:off x="0" y="1889125"/>
          <a:ext cx="10529887" cy="472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>
              <a:solidFill>
                <a:srgbClr val="A53010"/>
              </a:solidFill>
            </a:rPr>
            <a:t>V. Hobbes</a:t>
          </a:r>
          <a:endParaRPr lang="en-US" sz="2100" kern="1200" dirty="0">
            <a:solidFill>
              <a:srgbClr val="A53010"/>
            </a:solidFill>
          </a:endParaRPr>
        </a:p>
      </dsp:txBody>
      <dsp:txXfrm>
        <a:off x="0" y="1889125"/>
        <a:ext cx="10529887" cy="472281"/>
      </dsp:txXfrm>
    </dsp:sp>
    <dsp:sp modelId="{E21A8270-42A0-4499-BCD6-B9B5C54F1B7F}">
      <dsp:nvSpPr>
        <dsp:cNvPr id="0" name=""/>
        <dsp:cNvSpPr/>
      </dsp:nvSpPr>
      <dsp:spPr>
        <a:xfrm>
          <a:off x="0" y="2361406"/>
          <a:ext cx="10529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BE1CC9-1FBC-48FB-8182-B2B8F138D02E}">
      <dsp:nvSpPr>
        <dsp:cNvPr id="0" name=""/>
        <dsp:cNvSpPr/>
      </dsp:nvSpPr>
      <dsp:spPr>
        <a:xfrm>
          <a:off x="0" y="2361406"/>
          <a:ext cx="10529887" cy="472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>
              <a:solidFill>
                <a:srgbClr val="A53010"/>
              </a:solidFill>
            </a:rPr>
            <a:t>VI. Locke</a:t>
          </a:r>
          <a:endParaRPr lang="en-US" sz="2100" kern="1200" dirty="0">
            <a:solidFill>
              <a:srgbClr val="A53010"/>
            </a:solidFill>
          </a:endParaRPr>
        </a:p>
      </dsp:txBody>
      <dsp:txXfrm>
        <a:off x="0" y="2361406"/>
        <a:ext cx="10529887" cy="472281"/>
      </dsp:txXfrm>
    </dsp:sp>
    <dsp:sp modelId="{E09E2875-1802-40A8-92D6-5F64F30EBEDD}">
      <dsp:nvSpPr>
        <dsp:cNvPr id="0" name=""/>
        <dsp:cNvSpPr/>
      </dsp:nvSpPr>
      <dsp:spPr>
        <a:xfrm>
          <a:off x="0" y="2833687"/>
          <a:ext cx="10529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3238B1-D33F-4188-A9B4-D97B9C762788}">
      <dsp:nvSpPr>
        <dsp:cNvPr id="0" name=""/>
        <dsp:cNvSpPr/>
      </dsp:nvSpPr>
      <dsp:spPr>
        <a:xfrm>
          <a:off x="0" y="2833687"/>
          <a:ext cx="10529887" cy="472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>
              <a:solidFill>
                <a:srgbClr val="A53010"/>
              </a:solidFill>
            </a:rPr>
            <a:t>VII. Berkeley</a:t>
          </a:r>
          <a:endParaRPr lang="en-US" sz="2100" kern="1200" dirty="0">
            <a:solidFill>
              <a:srgbClr val="A53010"/>
            </a:solidFill>
          </a:endParaRPr>
        </a:p>
      </dsp:txBody>
      <dsp:txXfrm>
        <a:off x="0" y="2833687"/>
        <a:ext cx="10529887" cy="472281"/>
      </dsp:txXfrm>
    </dsp:sp>
    <dsp:sp modelId="{F912A563-11EB-44D5-ABDE-74C1E18C3BB3}">
      <dsp:nvSpPr>
        <dsp:cNvPr id="0" name=""/>
        <dsp:cNvSpPr/>
      </dsp:nvSpPr>
      <dsp:spPr>
        <a:xfrm>
          <a:off x="0" y="3305968"/>
          <a:ext cx="10529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A4DFF0-3F67-4A7D-8876-E9332C98BE28}">
      <dsp:nvSpPr>
        <dsp:cNvPr id="0" name=""/>
        <dsp:cNvSpPr/>
      </dsp:nvSpPr>
      <dsp:spPr>
        <a:xfrm>
          <a:off x="0" y="3305968"/>
          <a:ext cx="10529887" cy="472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>
              <a:solidFill>
                <a:srgbClr val="A53010"/>
              </a:solidFill>
            </a:rPr>
            <a:t>VIII. </a:t>
          </a:r>
          <a:r>
            <a:rPr lang="cs-CZ" sz="2100" kern="1200" dirty="0" err="1">
              <a:solidFill>
                <a:srgbClr val="A53010"/>
              </a:solidFill>
            </a:rPr>
            <a:t>Hume</a:t>
          </a:r>
          <a:endParaRPr lang="en-US" sz="2100" kern="1200" dirty="0">
            <a:solidFill>
              <a:srgbClr val="A53010"/>
            </a:solidFill>
          </a:endParaRPr>
        </a:p>
      </dsp:txBody>
      <dsp:txXfrm>
        <a:off x="0" y="3305968"/>
        <a:ext cx="10529887" cy="4722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D3508-DDB8-4FAB-95AD-15B361FA22D5}">
      <dsp:nvSpPr>
        <dsp:cNvPr id="0" name=""/>
        <dsp:cNvSpPr/>
      </dsp:nvSpPr>
      <dsp:spPr>
        <a:xfrm>
          <a:off x="0" y="0"/>
          <a:ext cx="10529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328E02-1035-4F35-B554-C73EDE1CBFBE}">
      <dsp:nvSpPr>
        <dsp:cNvPr id="0" name=""/>
        <dsp:cNvSpPr/>
      </dsp:nvSpPr>
      <dsp:spPr>
        <a:xfrm>
          <a:off x="0" y="0"/>
          <a:ext cx="10529887" cy="472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b="1" kern="1200" dirty="0">
              <a:solidFill>
                <a:schemeClr val="tx2"/>
              </a:solidFill>
            </a:rPr>
            <a:t>I. Bacon</a:t>
          </a:r>
          <a:endParaRPr lang="en-US" sz="2100" b="1" kern="1200" dirty="0">
            <a:solidFill>
              <a:schemeClr val="tx2"/>
            </a:solidFill>
          </a:endParaRPr>
        </a:p>
      </dsp:txBody>
      <dsp:txXfrm>
        <a:off x="0" y="0"/>
        <a:ext cx="10529887" cy="472281"/>
      </dsp:txXfrm>
    </dsp:sp>
    <dsp:sp modelId="{27CFA96F-DA83-4048-BB45-E604E6CB9D8D}">
      <dsp:nvSpPr>
        <dsp:cNvPr id="0" name=""/>
        <dsp:cNvSpPr/>
      </dsp:nvSpPr>
      <dsp:spPr>
        <a:xfrm>
          <a:off x="0" y="472281"/>
          <a:ext cx="10529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681786-A2CD-4BA4-ACE9-E770334FBE75}">
      <dsp:nvSpPr>
        <dsp:cNvPr id="0" name=""/>
        <dsp:cNvSpPr/>
      </dsp:nvSpPr>
      <dsp:spPr>
        <a:xfrm>
          <a:off x="0" y="472281"/>
          <a:ext cx="10529887" cy="472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>
              <a:solidFill>
                <a:srgbClr val="A53010"/>
              </a:solidFill>
            </a:rPr>
            <a:t>II. Descartes</a:t>
          </a:r>
          <a:endParaRPr lang="en-US" sz="2100" kern="1200" dirty="0">
            <a:solidFill>
              <a:srgbClr val="A53010"/>
            </a:solidFill>
          </a:endParaRPr>
        </a:p>
      </dsp:txBody>
      <dsp:txXfrm>
        <a:off x="0" y="472281"/>
        <a:ext cx="10529887" cy="472281"/>
      </dsp:txXfrm>
    </dsp:sp>
    <dsp:sp modelId="{94A29245-0EDA-4C39-857B-8ABD7EED675D}">
      <dsp:nvSpPr>
        <dsp:cNvPr id="0" name=""/>
        <dsp:cNvSpPr/>
      </dsp:nvSpPr>
      <dsp:spPr>
        <a:xfrm>
          <a:off x="0" y="944562"/>
          <a:ext cx="10529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CF976E-51C5-4941-A4DB-B441F39C6767}">
      <dsp:nvSpPr>
        <dsp:cNvPr id="0" name=""/>
        <dsp:cNvSpPr/>
      </dsp:nvSpPr>
      <dsp:spPr>
        <a:xfrm>
          <a:off x="0" y="944562"/>
          <a:ext cx="10529887" cy="472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>
              <a:solidFill>
                <a:srgbClr val="A53010"/>
              </a:solidFill>
            </a:rPr>
            <a:t>III. Spinoza</a:t>
          </a:r>
          <a:endParaRPr lang="en-US" sz="2100" kern="1200" dirty="0">
            <a:solidFill>
              <a:srgbClr val="A53010"/>
            </a:solidFill>
          </a:endParaRPr>
        </a:p>
      </dsp:txBody>
      <dsp:txXfrm>
        <a:off x="0" y="944562"/>
        <a:ext cx="10529887" cy="472281"/>
      </dsp:txXfrm>
    </dsp:sp>
    <dsp:sp modelId="{37191717-E65F-4FB2-9D7F-2DC420287A75}">
      <dsp:nvSpPr>
        <dsp:cNvPr id="0" name=""/>
        <dsp:cNvSpPr/>
      </dsp:nvSpPr>
      <dsp:spPr>
        <a:xfrm>
          <a:off x="0" y="1416843"/>
          <a:ext cx="10529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616139-CC9B-46AA-ADD7-C21004A630D5}">
      <dsp:nvSpPr>
        <dsp:cNvPr id="0" name=""/>
        <dsp:cNvSpPr/>
      </dsp:nvSpPr>
      <dsp:spPr>
        <a:xfrm>
          <a:off x="0" y="1416843"/>
          <a:ext cx="10529887" cy="472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>
              <a:solidFill>
                <a:srgbClr val="A53010"/>
              </a:solidFill>
            </a:rPr>
            <a:t>IV. Leibniz</a:t>
          </a:r>
          <a:endParaRPr lang="en-US" sz="2100" kern="1200" dirty="0">
            <a:solidFill>
              <a:srgbClr val="A53010"/>
            </a:solidFill>
          </a:endParaRPr>
        </a:p>
      </dsp:txBody>
      <dsp:txXfrm>
        <a:off x="0" y="1416843"/>
        <a:ext cx="10529887" cy="472281"/>
      </dsp:txXfrm>
    </dsp:sp>
    <dsp:sp modelId="{B6E2EFE6-4D50-4EC4-A22D-F65035FB678B}">
      <dsp:nvSpPr>
        <dsp:cNvPr id="0" name=""/>
        <dsp:cNvSpPr/>
      </dsp:nvSpPr>
      <dsp:spPr>
        <a:xfrm>
          <a:off x="0" y="1889125"/>
          <a:ext cx="10529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13C4AB-DDBC-4CC5-8647-63BC71B679DA}">
      <dsp:nvSpPr>
        <dsp:cNvPr id="0" name=""/>
        <dsp:cNvSpPr/>
      </dsp:nvSpPr>
      <dsp:spPr>
        <a:xfrm>
          <a:off x="0" y="1889125"/>
          <a:ext cx="10529887" cy="472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>
              <a:solidFill>
                <a:srgbClr val="A53010"/>
              </a:solidFill>
            </a:rPr>
            <a:t>V. Hobbes</a:t>
          </a:r>
          <a:endParaRPr lang="en-US" sz="2100" kern="1200" dirty="0">
            <a:solidFill>
              <a:srgbClr val="A53010"/>
            </a:solidFill>
          </a:endParaRPr>
        </a:p>
      </dsp:txBody>
      <dsp:txXfrm>
        <a:off x="0" y="1889125"/>
        <a:ext cx="10529887" cy="472281"/>
      </dsp:txXfrm>
    </dsp:sp>
    <dsp:sp modelId="{E21A8270-42A0-4499-BCD6-B9B5C54F1B7F}">
      <dsp:nvSpPr>
        <dsp:cNvPr id="0" name=""/>
        <dsp:cNvSpPr/>
      </dsp:nvSpPr>
      <dsp:spPr>
        <a:xfrm>
          <a:off x="0" y="2361406"/>
          <a:ext cx="10529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BE1CC9-1FBC-48FB-8182-B2B8F138D02E}">
      <dsp:nvSpPr>
        <dsp:cNvPr id="0" name=""/>
        <dsp:cNvSpPr/>
      </dsp:nvSpPr>
      <dsp:spPr>
        <a:xfrm>
          <a:off x="0" y="2361406"/>
          <a:ext cx="10529887" cy="472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>
              <a:solidFill>
                <a:srgbClr val="A53010"/>
              </a:solidFill>
            </a:rPr>
            <a:t>VI. Locke</a:t>
          </a:r>
          <a:endParaRPr lang="en-US" sz="2100" kern="1200" dirty="0">
            <a:solidFill>
              <a:srgbClr val="A53010"/>
            </a:solidFill>
          </a:endParaRPr>
        </a:p>
      </dsp:txBody>
      <dsp:txXfrm>
        <a:off x="0" y="2361406"/>
        <a:ext cx="10529887" cy="472281"/>
      </dsp:txXfrm>
    </dsp:sp>
    <dsp:sp modelId="{E09E2875-1802-40A8-92D6-5F64F30EBEDD}">
      <dsp:nvSpPr>
        <dsp:cNvPr id="0" name=""/>
        <dsp:cNvSpPr/>
      </dsp:nvSpPr>
      <dsp:spPr>
        <a:xfrm>
          <a:off x="0" y="2833687"/>
          <a:ext cx="10529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3238B1-D33F-4188-A9B4-D97B9C762788}">
      <dsp:nvSpPr>
        <dsp:cNvPr id="0" name=""/>
        <dsp:cNvSpPr/>
      </dsp:nvSpPr>
      <dsp:spPr>
        <a:xfrm>
          <a:off x="0" y="2833687"/>
          <a:ext cx="10529887" cy="472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>
              <a:solidFill>
                <a:srgbClr val="A53010"/>
              </a:solidFill>
            </a:rPr>
            <a:t>VII. Berkeley</a:t>
          </a:r>
          <a:endParaRPr lang="en-US" sz="2100" kern="1200" dirty="0">
            <a:solidFill>
              <a:srgbClr val="A53010"/>
            </a:solidFill>
          </a:endParaRPr>
        </a:p>
      </dsp:txBody>
      <dsp:txXfrm>
        <a:off x="0" y="2833687"/>
        <a:ext cx="10529887" cy="472281"/>
      </dsp:txXfrm>
    </dsp:sp>
    <dsp:sp modelId="{F912A563-11EB-44D5-ABDE-74C1E18C3BB3}">
      <dsp:nvSpPr>
        <dsp:cNvPr id="0" name=""/>
        <dsp:cNvSpPr/>
      </dsp:nvSpPr>
      <dsp:spPr>
        <a:xfrm>
          <a:off x="0" y="3305968"/>
          <a:ext cx="10529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A4DFF0-3F67-4A7D-8876-E9332C98BE28}">
      <dsp:nvSpPr>
        <dsp:cNvPr id="0" name=""/>
        <dsp:cNvSpPr/>
      </dsp:nvSpPr>
      <dsp:spPr>
        <a:xfrm>
          <a:off x="0" y="3305968"/>
          <a:ext cx="10529887" cy="472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>
              <a:solidFill>
                <a:srgbClr val="A53010"/>
              </a:solidFill>
            </a:rPr>
            <a:t>VIII. </a:t>
          </a:r>
          <a:r>
            <a:rPr lang="cs-CZ" sz="2100" kern="1200" dirty="0" err="1">
              <a:solidFill>
                <a:srgbClr val="A53010"/>
              </a:solidFill>
            </a:rPr>
            <a:t>Hume</a:t>
          </a:r>
          <a:endParaRPr lang="en-US" sz="2100" kern="1200" dirty="0">
            <a:solidFill>
              <a:srgbClr val="A53010"/>
            </a:solidFill>
          </a:endParaRPr>
        </a:p>
      </dsp:txBody>
      <dsp:txXfrm>
        <a:off x="0" y="3305968"/>
        <a:ext cx="10529887" cy="4722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15592-38E2-4892-B447-50C32F4F76AB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2B4E4-6D0B-4E75-9405-AE5DA23921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5938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7509" y="2514600"/>
            <a:ext cx="9667103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7509" y="4777379"/>
            <a:ext cx="9667103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779AF831-1A7E-4F1A-B873-A316CC2AE30E}"/>
              </a:ext>
            </a:extLst>
          </p:cNvPr>
          <p:cNvSpPr/>
          <p:nvPr userDrawn="1"/>
        </p:nvSpPr>
        <p:spPr>
          <a:xfrm>
            <a:off x="0" y="6125511"/>
            <a:ext cx="12192000" cy="7785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Šipka: pětiúhelník 13">
            <a:extLst>
              <a:ext uri="{FF2B5EF4-FFF2-40B4-BE49-F238E27FC236}">
                <a16:creationId xmlns:a16="http://schemas.microsoft.com/office/drawing/2014/main" id="{F89EFFD7-BD92-43B2-8E1D-D37D1311E1E6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624110"/>
            <a:ext cx="10529251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Šipka: pětiúhelník 6">
            <a:extLst>
              <a:ext uri="{FF2B5EF4-FFF2-40B4-BE49-F238E27FC236}">
                <a16:creationId xmlns:a16="http://schemas.microsoft.com/office/drawing/2014/main" id="{0C0EFC37-8C44-4DA6-831D-4C9E78D2F109}"/>
              </a:ext>
            </a:extLst>
          </p:cNvPr>
          <p:cNvSpPr/>
          <p:nvPr userDrawn="1"/>
        </p:nvSpPr>
        <p:spPr>
          <a:xfrm flipH="1">
            <a:off x="7898004" y="4335"/>
            <a:ext cx="4293996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: pětiúhelník 7">
            <a:extLst>
              <a:ext uri="{FF2B5EF4-FFF2-40B4-BE49-F238E27FC236}">
                <a16:creationId xmlns:a16="http://schemas.microsoft.com/office/drawing/2014/main" id="{D2680742-7D77-4702-A821-C1FDBD9365BF}"/>
              </a:ext>
            </a:extLst>
          </p:cNvPr>
          <p:cNvSpPr/>
          <p:nvPr userDrawn="1"/>
        </p:nvSpPr>
        <p:spPr>
          <a:xfrm>
            <a:off x="0" y="2513"/>
            <a:ext cx="2490651" cy="50729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ástupný symbol pro číslo snímku 7">
            <a:extLst>
              <a:ext uri="{FF2B5EF4-FFF2-40B4-BE49-F238E27FC236}">
                <a16:creationId xmlns:a16="http://schemas.microsoft.com/office/drawing/2014/main" id="{57D18A03-3A13-4DFF-9BB6-5E392782C140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Šipka: pětiúhelník 13">
            <a:extLst>
              <a:ext uri="{FF2B5EF4-FFF2-40B4-BE49-F238E27FC236}">
                <a16:creationId xmlns:a16="http://schemas.microsoft.com/office/drawing/2014/main" id="{F89EFFD7-BD92-43B2-8E1D-D37D1311E1E6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624110"/>
            <a:ext cx="10529251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7">
            <a:extLst>
              <a:ext uri="{FF2B5EF4-FFF2-40B4-BE49-F238E27FC236}">
                <a16:creationId xmlns:a16="http://schemas.microsoft.com/office/drawing/2014/main" id="{404E1B18-983F-424D-AD1D-DE7F89B23857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729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Šipka: pětiúhelník 12">
            <a:extLst>
              <a:ext uri="{FF2B5EF4-FFF2-40B4-BE49-F238E27FC236}">
                <a16:creationId xmlns:a16="http://schemas.microsoft.com/office/drawing/2014/main" id="{0948C7EE-8960-4D30-B336-086412AF9B0A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Šipka: pětiúhelník 5">
            <a:extLst>
              <a:ext uri="{FF2B5EF4-FFF2-40B4-BE49-F238E27FC236}">
                <a16:creationId xmlns:a16="http://schemas.microsoft.com/office/drawing/2014/main" id="{12D083C0-7B94-45FB-8113-876E7DCEADA9}"/>
              </a:ext>
            </a:extLst>
          </p:cNvPr>
          <p:cNvSpPr/>
          <p:nvPr userDrawn="1"/>
        </p:nvSpPr>
        <p:spPr>
          <a:xfrm flipH="1">
            <a:off x="7898004" y="4335"/>
            <a:ext cx="4293996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pětiúhelník 6">
            <a:extLst>
              <a:ext uri="{FF2B5EF4-FFF2-40B4-BE49-F238E27FC236}">
                <a16:creationId xmlns:a16="http://schemas.microsoft.com/office/drawing/2014/main" id="{4D73B429-F3F1-4FB5-8ECC-A814961AC885}"/>
              </a:ext>
            </a:extLst>
          </p:cNvPr>
          <p:cNvSpPr/>
          <p:nvPr userDrawn="1"/>
        </p:nvSpPr>
        <p:spPr>
          <a:xfrm>
            <a:off x="0" y="2513"/>
            <a:ext cx="2490651" cy="50729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4C6F69CF-F7DE-41C2-8443-47A12FC44F75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Šipka: pětiúhelník 12">
            <a:extLst>
              <a:ext uri="{FF2B5EF4-FFF2-40B4-BE49-F238E27FC236}">
                <a16:creationId xmlns:a16="http://schemas.microsoft.com/office/drawing/2014/main" id="{0948C7EE-8960-4D30-B336-086412AF9B0A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7">
            <a:extLst>
              <a:ext uri="{FF2B5EF4-FFF2-40B4-BE49-F238E27FC236}">
                <a16:creationId xmlns:a16="http://schemas.microsoft.com/office/drawing/2014/main" id="{F79BB166-F5B9-481D-8E15-0487C8229401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266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Šipka: pětiúhelník 15">
            <a:extLst>
              <a:ext uri="{FF2B5EF4-FFF2-40B4-BE49-F238E27FC236}">
                <a16:creationId xmlns:a16="http://schemas.microsoft.com/office/drawing/2014/main" id="{F444B88C-14AA-4AB6-8E73-6C3B4C2222A2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163" y="437380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8124" y="437380"/>
            <a:ext cx="6201092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163" y="1589905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Šipka: pětiúhelník 8">
            <a:extLst>
              <a:ext uri="{FF2B5EF4-FFF2-40B4-BE49-F238E27FC236}">
                <a16:creationId xmlns:a16="http://schemas.microsoft.com/office/drawing/2014/main" id="{785DE7E4-775F-45FD-80AD-E043CE6157BD}"/>
              </a:ext>
            </a:extLst>
          </p:cNvPr>
          <p:cNvSpPr/>
          <p:nvPr userDrawn="1"/>
        </p:nvSpPr>
        <p:spPr>
          <a:xfrm flipH="1">
            <a:off x="7898004" y="7888"/>
            <a:ext cx="4293996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pětiúhelník 9">
            <a:extLst>
              <a:ext uri="{FF2B5EF4-FFF2-40B4-BE49-F238E27FC236}">
                <a16:creationId xmlns:a16="http://schemas.microsoft.com/office/drawing/2014/main" id="{CBFD88B0-8ABE-444D-8D21-68272D4D8A52}"/>
              </a:ext>
            </a:extLst>
          </p:cNvPr>
          <p:cNvSpPr/>
          <p:nvPr userDrawn="1"/>
        </p:nvSpPr>
        <p:spPr>
          <a:xfrm>
            <a:off x="0" y="2513"/>
            <a:ext cx="2490651" cy="50729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symbol pro číslo snímku 7">
            <a:extLst>
              <a:ext uri="{FF2B5EF4-FFF2-40B4-BE49-F238E27FC236}">
                <a16:creationId xmlns:a16="http://schemas.microsoft.com/office/drawing/2014/main" id="{EA640224-BA24-4A51-9C50-369FD9FDE4E8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Šipka: pětiúhelník 15">
            <a:extLst>
              <a:ext uri="{FF2B5EF4-FFF2-40B4-BE49-F238E27FC236}">
                <a16:creationId xmlns:a16="http://schemas.microsoft.com/office/drawing/2014/main" id="{F444B88C-14AA-4AB6-8E73-6C3B4C2222A2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163" y="437380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8124" y="437380"/>
            <a:ext cx="6201092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163" y="1589905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127C24D5-9F0A-427F-A117-1A1585BBC1D3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715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172" y="4800600"/>
            <a:ext cx="980644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98171" y="634965"/>
            <a:ext cx="9806441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8172" y="5367338"/>
            <a:ext cx="9806441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Šipka: pětiúhelník 9">
            <a:extLst>
              <a:ext uri="{FF2B5EF4-FFF2-40B4-BE49-F238E27FC236}">
                <a16:creationId xmlns:a16="http://schemas.microsoft.com/office/drawing/2014/main" id="{F6B4DA13-A5E3-473C-9D36-4CCB4F244570}"/>
              </a:ext>
            </a:extLst>
          </p:cNvPr>
          <p:cNvSpPr/>
          <p:nvPr userDrawn="1"/>
        </p:nvSpPr>
        <p:spPr>
          <a:xfrm flipH="1">
            <a:off x="7898004" y="7888"/>
            <a:ext cx="4293996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: pětiúhelník 10">
            <a:extLst>
              <a:ext uri="{FF2B5EF4-FFF2-40B4-BE49-F238E27FC236}">
                <a16:creationId xmlns:a16="http://schemas.microsoft.com/office/drawing/2014/main" id="{DB4E3E3C-0424-49F1-AFEA-82E101F94E06}"/>
              </a:ext>
            </a:extLst>
          </p:cNvPr>
          <p:cNvSpPr/>
          <p:nvPr userDrawn="1"/>
        </p:nvSpPr>
        <p:spPr>
          <a:xfrm>
            <a:off x="0" y="2513"/>
            <a:ext cx="2490651" cy="50729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ástupný symbol pro číslo snímku 7">
            <a:extLst>
              <a:ext uri="{FF2B5EF4-FFF2-40B4-BE49-F238E27FC236}">
                <a16:creationId xmlns:a16="http://schemas.microsoft.com/office/drawing/2014/main" id="{D50DC9D0-69B1-4CF1-82F1-85DAAE16EA8E}"/>
              </a:ext>
            </a:extLst>
          </p:cNvPr>
          <p:cNvSpPr txBox="1">
            <a:spLocks/>
          </p:cNvSpPr>
          <p:nvPr userDrawn="1"/>
        </p:nvSpPr>
        <p:spPr>
          <a:xfrm>
            <a:off x="687387" y="4982810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172" y="4800600"/>
            <a:ext cx="980644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98171" y="634965"/>
            <a:ext cx="9806441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8172" y="5367338"/>
            <a:ext cx="9806441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90986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046" y="609600"/>
            <a:ext cx="9832566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2046" y="4354046"/>
            <a:ext cx="9832566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8" name="Šipka: pětiúhelník 7">
            <a:extLst>
              <a:ext uri="{FF2B5EF4-FFF2-40B4-BE49-F238E27FC236}">
                <a16:creationId xmlns:a16="http://schemas.microsoft.com/office/drawing/2014/main" id="{6C7A325E-5729-4E69-A359-2034B07CA471}"/>
              </a:ext>
            </a:extLst>
          </p:cNvPr>
          <p:cNvSpPr/>
          <p:nvPr userDrawn="1"/>
        </p:nvSpPr>
        <p:spPr>
          <a:xfrm flipH="1">
            <a:off x="7898004" y="4335"/>
            <a:ext cx="4293996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pětiúhelník 9">
            <a:extLst>
              <a:ext uri="{FF2B5EF4-FFF2-40B4-BE49-F238E27FC236}">
                <a16:creationId xmlns:a16="http://schemas.microsoft.com/office/drawing/2014/main" id="{D7B44290-F79D-41B6-AA95-9DA75628B6B7}"/>
              </a:ext>
            </a:extLst>
          </p:cNvPr>
          <p:cNvSpPr/>
          <p:nvPr userDrawn="1"/>
        </p:nvSpPr>
        <p:spPr>
          <a:xfrm>
            <a:off x="0" y="2513"/>
            <a:ext cx="2490651" cy="50729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symbol pro číslo snímku 7">
            <a:extLst>
              <a:ext uri="{FF2B5EF4-FFF2-40B4-BE49-F238E27FC236}">
                <a16:creationId xmlns:a16="http://schemas.microsoft.com/office/drawing/2014/main" id="{5FB282AB-0428-4D98-B66E-F8127DC74798}"/>
              </a:ext>
            </a:extLst>
          </p:cNvPr>
          <p:cNvSpPr txBox="1">
            <a:spLocks/>
          </p:cNvSpPr>
          <p:nvPr userDrawn="1"/>
        </p:nvSpPr>
        <p:spPr>
          <a:xfrm>
            <a:off x="614625" y="3246437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046" y="609600"/>
            <a:ext cx="9832566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2046" y="4354046"/>
            <a:ext cx="9832566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Zástupný symbol pro číslo snímku 7">
            <a:extLst>
              <a:ext uri="{FF2B5EF4-FFF2-40B4-BE49-F238E27FC236}">
                <a16:creationId xmlns:a16="http://schemas.microsoft.com/office/drawing/2014/main" id="{F5486E9F-B2F6-4854-8406-047FFB2FCF75}"/>
              </a:ext>
            </a:extLst>
          </p:cNvPr>
          <p:cNvSpPr txBox="1">
            <a:spLocks/>
          </p:cNvSpPr>
          <p:nvPr userDrawn="1"/>
        </p:nvSpPr>
        <p:spPr>
          <a:xfrm>
            <a:off x="11185705" y="6488127"/>
            <a:ext cx="1006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004286-5DE4-4387-BCBA-1BF75FFF593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4943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Šipka: pětiúhelník 20">
            <a:extLst>
              <a:ext uri="{FF2B5EF4-FFF2-40B4-BE49-F238E27FC236}">
                <a16:creationId xmlns:a16="http://schemas.microsoft.com/office/drawing/2014/main" id="{E64E548E-ACD8-4C0D-AA74-56151A504B84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133600"/>
            <a:ext cx="10529252" cy="3777622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Šipka: pětiúhelník 15">
            <a:extLst>
              <a:ext uri="{FF2B5EF4-FFF2-40B4-BE49-F238E27FC236}">
                <a16:creationId xmlns:a16="http://schemas.microsoft.com/office/drawing/2014/main" id="{1F56A891-FBBA-47F1-B76E-E2686D49BE6F}"/>
              </a:ext>
            </a:extLst>
          </p:cNvPr>
          <p:cNvSpPr/>
          <p:nvPr/>
        </p:nvSpPr>
        <p:spPr>
          <a:xfrm flipH="1">
            <a:off x="7898004" y="0"/>
            <a:ext cx="4293996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4FC3B41-53C6-4AF5-89D1-24EEFEB8B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624110"/>
            <a:ext cx="10529251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Šipka: pětiúhelník 8">
            <a:extLst>
              <a:ext uri="{FF2B5EF4-FFF2-40B4-BE49-F238E27FC236}">
                <a16:creationId xmlns:a16="http://schemas.microsoft.com/office/drawing/2014/main" id="{8578901E-A085-4C1B-8784-E62B0D5DA83B}"/>
              </a:ext>
            </a:extLst>
          </p:cNvPr>
          <p:cNvSpPr/>
          <p:nvPr userDrawn="1"/>
        </p:nvSpPr>
        <p:spPr>
          <a:xfrm>
            <a:off x="0" y="2513"/>
            <a:ext cx="2490651" cy="50729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ástupný symbol pro číslo snímku 7">
            <a:extLst>
              <a:ext uri="{FF2B5EF4-FFF2-40B4-BE49-F238E27FC236}">
                <a16:creationId xmlns:a16="http://schemas.microsoft.com/office/drawing/2014/main" id="{09B1D4B8-9C02-41EA-A588-F17634491112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12" name="Šipka: pětiúhelník 11">
            <a:extLst>
              <a:ext uri="{FF2B5EF4-FFF2-40B4-BE49-F238E27FC236}">
                <a16:creationId xmlns:a16="http://schemas.microsoft.com/office/drawing/2014/main" id="{D7F9070B-FC7F-4E35-8A9F-F7C8A879C66E}"/>
              </a:ext>
            </a:extLst>
          </p:cNvPr>
          <p:cNvSpPr/>
          <p:nvPr userDrawn="1"/>
        </p:nvSpPr>
        <p:spPr>
          <a:xfrm flipH="1">
            <a:off x="7898004" y="7888"/>
            <a:ext cx="4293996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: pětiúhelník 15">
            <a:extLst>
              <a:ext uri="{FF2B5EF4-FFF2-40B4-BE49-F238E27FC236}">
                <a16:creationId xmlns:a16="http://schemas.microsoft.com/office/drawing/2014/main" id="{DE9A7684-C26A-45C7-BA27-287330645DFB}"/>
              </a:ext>
            </a:extLst>
          </p:cNvPr>
          <p:cNvSpPr/>
          <p:nvPr userDrawn="1"/>
        </p:nvSpPr>
        <p:spPr>
          <a:xfrm>
            <a:off x="0" y="2513"/>
            <a:ext cx="2490651" cy="50729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Zástupný symbol pro číslo snímku 7">
            <a:extLst>
              <a:ext uri="{FF2B5EF4-FFF2-40B4-BE49-F238E27FC236}">
                <a16:creationId xmlns:a16="http://schemas.microsoft.com/office/drawing/2014/main" id="{AA746BCC-03D5-402C-AA6D-F19C6E5DD996}"/>
              </a:ext>
            </a:extLst>
          </p:cNvPr>
          <p:cNvSpPr txBox="1">
            <a:spLocks/>
          </p:cNvSpPr>
          <p:nvPr userDrawn="1"/>
        </p:nvSpPr>
        <p:spPr>
          <a:xfrm>
            <a:off x="612509" y="3246437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6010B4-BA21-4FC5-8731-99E4D3EBD145}"/>
              </a:ext>
            </a:extLst>
          </p:cNvPr>
          <p:cNvSpPr/>
          <p:nvPr userDrawn="1"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629919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8" name="Šipka: pětiúhelník 7">
            <a:extLst>
              <a:ext uri="{FF2B5EF4-FFF2-40B4-BE49-F238E27FC236}">
                <a16:creationId xmlns:a16="http://schemas.microsoft.com/office/drawing/2014/main" id="{A385B890-A37F-4B93-BEE5-8B3A8B34BCED}"/>
              </a:ext>
            </a:extLst>
          </p:cNvPr>
          <p:cNvSpPr/>
          <p:nvPr userDrawn="1"/>
        </p:nvSpPr>
        <p:spPr>
          <a:xfrm flipH="1">
            <a:off x="7898004" y="7888"/>
            <a:ext cx="4293996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pětiúhelník 9">
            <a:extLst>
              <a:ext uri="{FF2B5EF4-FFF2-40B4-BE49-F238E27FC236}">
                <a16:creationId xmlns:a16="http://schemas.microsoft.com/office/drawing/2014/main" id="{98D4B3D0-8C3B-4089-A14C-7B6DCB8057CB}"/>
              </a:ext>
            </a:extLst>
          </p:cNvPr>
          <p:cNvSpPr/>
          <p:nvPr userDrawn="1"/>
        </p:nvSpPr>
        <p:spPr>
          <a:xfrm>
            <a:off x="0" y="2513"/>
            <a:ext cx="2490651" cy="50729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symbol pro číslo snímku 7">
            <a:extLst>
              <a:ext uri="{FF2B5EF4-FFF2-40B4-BE49-F238E27FC236}">
                <a16:creationId xmlns:a16="http://schemas.microsoft.com/office/drawing/2014/main" id="{966C03B0-E72C-4D23-BEB4-095DBEB3CC8A}"/>
              </a:ext>
            </a:extLst>
          </p:cNvPr>
          <p:cNvSpPr txBox="1">
            <a:spLocks/>
          </p:cNvSpPr>
          <p:nvPr userDrawn="1"/>
        </p:nvSpPr>
        <p:spPr>
          <a:xfrm>
            <a:off x="513805" y="4999037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13" name="Šipka: pětiúhelník 12">
            <a:extLst>
              <a:ext uri="{FF2B5EF4-FFF2-40B4-BE49-F238E27FC236}">
                <a16:creationId xmlns:a16="http://schemas.microsoft.com/office/drawing/2014/main" id="{3CF1876F-3606-44ED-A785-5B5EF53A97E1}"/>
              </a:ext>
            </a:extLst>
          </p:cNvPr>
          <p:cNvSpPr/>
          <p:nvPr userDrawn="1"/>
        </p:nvSpPr>
        <p:spPr>
          <a:xfrm flipH="1">
            <a:off x="7898004" y="7888"/>
            <a:ext cx="4293996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: pětiúhelník 13">
            <a:extLst>
              <a:ext uri="{FF2B5EF4-FFF2-40B4-BE49-F238E27FC236}">
                <a16:creationId xmlns:a16="http://schemas.microsoft.com/office/drawing/2014/main" id="{102E114F-5DEA-489D-A60E-36188D95E4FC}"/>
              </a:ext>
            </a:extLst>
          </p:cNvPr>
          <p:cNvSpPr/>
          <p:nvPr userDrawn="1"/>
        </p:nvSpPr>
        <p:spPr>
          <a:xfrm>
            <a:off x="0" y="2513"/>
            <a:ext cx="2490651" cy="50729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ástupný symbol pro číslo snímku 7">
            <a:extLst>
              <a:ext uri="{FF2B5EF4-FFF2-40B4-BE49-F238E27FC236}">
                <a16:creationId xmlns:a16="http://schemas.microsoft.com/office/drawing/2014/main" id="{2979BB0F-9BA6-49E3-8C5D-FFFF78C013FA}"/>
              </a:ext>
            </a:extLst>
          </p:cNvPr>
          <p:cNvSpPr txBox="1">
            <a:spLocks/>
          </p:cNvSpPr>
          <p:nvPr userDrawn="1"/>
        </p:nvSpPr>
        <p:spPr>
          <a:xfrm>
            <a:off x="513805" y="4999037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Šipka: pětiúhelník 9">
            <a:extLst>
              <a:ext uri="{FF2B5EF4-FFF2-40B4-BE49-F238E27FC236}">
                <a16:creationId xmlns:a16="http://schemas.microsoft.com/office/drawing/2014/main" id="{9033226A-E27D-49A3-9035-4D720AA93E81}"/>
              </a:ext>
            </a:extLst>
          </p:cNvPr>
          <p:cNvSpPr/>
          <p:nvPr userDrawn="1"/>
        </p:nvSpPr>
        <p:spPr>
          <a:xfrm flipH="1">
            <a:off x="7898004" y="7888"/>
            <a:ext cx="4293996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: pětiúhelník 10">
            <a:extLst>
              <a:ext uri="{FF2B5EF4-FFF2-40B4-BE49-F238E27FC236}">
                <a16:creationId xmlns:a16="http://schemas.microsoft.com/office/drawing/2014/main" id="{CADFE171-7A7F-4A10-8CD7-3D53830AAECD}"/>
              </a:ext>
            </a:extLst>
          </p:cNvPr>
          <p:cNvSpPr/>
          <p:nvPr userDrawn="1"/>
        </p:nvSpPr>
        <p:spPr>
          <a:xfrm>
            <a:off x="0" y="2513"/>
            <a:ext cx="2490651" cy="50729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ástupný symbol pro číslo snímku 7">
            <a:extLst>
              <a:ext uri="{FF2B5EF4-FFF2-40B4-BE49-F238E27FC236}">
                <a16:creationId xmlns:a16="http://schemas.microsoft.com/office/drawing/2014/main" id="{F112A7DE-65A1-4640-8306-983464DCA2AE}"/>
              </a:ext>
            </a:extLst>
          </p:cNvPr>
          <p:cNvSpPr txBox="1">
            <a:spLocks/>
          </p:cNvSpPr>
          <p:nvPr userDrawn="1"/>
        </p:nvSpPr>
        <p:spPr>
          <a:xfrm>
            <a:off x="513805" y="4982810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Šipka: pětiúhelník 20">
            <a:extLst>
              <a:ext uri="{FF2B5EF4-FFF2-40B4-BE49-F238E27FC236}">
                <a16:creationId xmlns:a16="http://schemas.microsoft.com/office/drawing/2014/main" id="{E64E548E-ACD8-4C0D-AA74-56151A504B84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133600"/>
            <a:ext cx="10529252" cy="3777622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4FC3B41-53C6-4AF5-89D1-24EEFEB8B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624110"/>
            <a:ext cx="10529251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Zástupný symbol pro číslo snímku 7">
            <a:extLst>
              <a:ext uri="{FF2B5EF4-FFF2-40B4-BE49-F238E27FC236}">
                <a16:creationId xmlns:a16="http://schemas.microsoft.com/office/drawing/2014/main" id="{23BA37AE-6F17-42D1-9775-D9D6DEEB306A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784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4298" y="2058750"/>
            <a:ext cx="9780314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4298" y="3530129"/>
            <a:ext cx="9780314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8" name="Šipka: pětiúhelník 7">
            <a:extLst>
              <a:ext uri="{FF2B5EF4-FFF2-40B4-BE49-F238E27FC236}">
                <a16:creationId xmlns:a16="http://schemas.microsoft.com/office/drawing/2014/main" id="{35C7692A-1277-44A4-9802-99877B0B4142}"/>
              </a:ext>
            </a:extLst>
          </p:cNvPr>
          <p:cNvSpPr/>
          <p:nvPr userDrawn="1"/>
        </p:nvSpPr>
        <p:spPr>
          <a:xfrm flipH="1">
            <a:off x="7898004" y="0"/>
            <a:ext cx="4293996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: pětiúhelník 10">
            <a:extLst>
              <a:ext uri="{FF2B5EF4-FFF2-40B4-BE49-F238E27FC236}">
                <a16:creationId xmlns:a16="http://schemas.microsoft.com/office/drawing/2014/main" id="{60631AB3-2122-4D62-A4DE-D469AA9B2489}"/>
              </a:ext>
            </a:extLst>
          </p:cNvPr>
          <p:cNvSpPr/>
          <p:nvPr userDrawn="1"/>
        </p:nvSpPr>
        <p:spPr>
          <a:xfrm>
            <a:off x="0" y="2513"/>
            <a:ext cx="2490651" cy="50729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4298" y="2058750"/>
            <a:ext cx="9780314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4298" y="3530129"/>
            <a:ext cx="9780314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34419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Šipka: pětiúhelník 15">
            <a:extLst>
              <a:ext uri="{FF2B5EF4-FFF2-40B4-BE49-F238E27FC236}">
                <a16:creationId xmlns:a16="http://schemas.microsoft.com/office/drawing/2014/main" id="{B2F918AD-183E-4159-A17A-4CC517685F15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5360" y="2126222"/>
            <a:ext cx="5239740" cy="3777622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871" y="2126222"/>
            <a:ext cx="5239740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9924E09-79A9-4E64-B0BD-591BC0AAF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624110"/>
            <a:ext cx="10529251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Šipka: pětiúhelník 8">
            <a:extLst>
              <a:ext uri="{FF2B5EF4-FFF2-40B4-BE49-F238E27FC236}">
                <a16:creationId xmlns:a16="http://schemas.microsoft.com/office/drawing/2014/main" id="{CA10F6EC-910B-4F5A-ACD8-CFB01C698177}"/>
              </a:ext>
            </a:extLst>
          </p:cNvPr>
          <p:cNvSpPr/>
          <p:nvPr userDrawn="1"/>
        </p:nvSpPr>
        <p:spPr>
          <a:xfrm flipH="1">
            <a:off x="7898004" y="0"/>
            <a:ext cx="4293996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pětiúhelník 9">
            <a:extLst>
              <a:ext uri="{FF2B5EF4-FFF2-40B4-BE49-F238E27FC236}">
                <a16:creationId xmlns:a16="http://schemas.microsoft.com/office/drawing/2014/main" id="{C39BE5C5-0056-408C-B22B-443E6702CCB2}"/>
              </a:ext>
            </a:extLst>
          </p:cNvPr>
          <p:cNvSpPr/>
          <p:nvPr userDrawn="1"/>
        </p:nvSpPr>
        <p:spPr>
          <a:xfrm>
            <a:off x="0" y="2513"/>
            <a:ext cx="2490651" cy="50729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symbol pro číslo snímku 7">
            <a:extLst>
              <a:ext uri="{FF2B5EF4-FFF2-40B4-BE49-F238E27FC236}">
                <a16:creationId xmlns:a16="http://schemas.microsoft.com/office/drawing/2014/main" id="{44B6A21E-6825-4CA4-A9F1-B069CD7812E3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Šipka: pětiúhelník 15">
            <a:extLst>
              <a:ext uri="{FF2B5EF4-FFF2-40B4-BE49-F238E27FC236}">
                <a16:creationId xmlns:a16="http://schemas.microsoft.com/office/drawing/2014/main" id="{B2F918AD-183E-4159-A17A-4CC517685F15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5360" y="2126222"/>
            <a:ext cx="5239740" cy="3777622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871" y="2126222"/>
            <a:ext cx="5239740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9924E09-79A9-4E64-B0BD-591BC0AAF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624110"/>
            <a:ext cx="10529251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CF940D3C-2724-46A5-9284-5C99F1E422D7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10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Šipka: pětiúhelník 17">
            <a:extLst>
              <a:ext uri="{FF2B5EF4-FFF2-40B4-BE49-F238E27FC236}">
                <a16:creationId xmlns:a16="http://schemas.microsoft.com/office/drawing/2014/main" id="{91AE274A-FDF5-4E01-8E48-8F31FCAC8DC4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360" y="1999229"/>
            <a:ext cx="50133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5361" y="2575490"/>
            <a:ext cx="5013370" cy="3372147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1999230"/>
            <a:ext cx="5407592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5942" y="2575491"/>
            <a:ext cx="5407593" cy="3372148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5299CBF-DFEB-430A-8893-24B7BBC97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624110"/>
            <a:ext cx="10529251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Šipka: pětiúhelník 10">
            <a:extLst>
              <a:ext uri="{FF2B5EF4-FFF2-40B4-BE49-F238E27FC236}">
                <a16:creationId xmlns:a16="http://schemas.microsoft.com/office/drawing/2014/main" id="{F781559E-99E1-4889-ABD7-76DF461E7B20}"/>
              </a:ext>
            </a:extLst>
          </p:cNvPr>
          <p:cNvSpPr/>
          <p:nvPr userDrawn="1"/>
        </p:nvSpPr>
        <p:spPr>
          <a:xfrm flipH="1">
            <a:off x="7898004" y="4335"/>
            <a:ext cx="4293996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: pětiúhelník 11">
            <a:extLst>
              <a:ext uri="{FF2B5EF4-FFF2-40B4-BE49-F238E27FC236}">
                <a16:creationId xmlns:a16="http://schemas.microsoft.com/office/drawing/2014/main" id="{4B15B284-4689-45AF-86C2-C6B64E30E8C2}"/>
              </a:ext>
            </a:extLst>
          </p:cNvPr>
          <p:cNvSpPr/>
          <p:nvPr userDrawn="1"/>
        </p:nvSpPr>
        <p:spPr>
          <a:xfrm>
            <a:off x="0" y="2513"/>
            <a:ext cx="2490651" cy="50729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ástupný symbol pro číslo snímku 7">
            <a:extLst>
              <a:ext uri="{FF2B5EF4-FFF2-40B4-BE49-F238E27FC236}">
                <a16:creationId xmlns:a16="http://schemas.microsoft.com/office/drawing/2014/main" id="{5F6C254A-05AA-49CE-B3EC-FA42D55E41DB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Šipka: pětiúhelník 17">
            <a:extLst>
              <a:ext uri="{FF2B5EF4-FFF2-40B4-BE49-F238E27FC236}">
                <a16:creationId xmlns:a16="http://schemas.microsoft.com/office/drawing/2014/main" id="{91AE274A-FDF5-4E01-8E48-8F31FCAC8DC4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360" y="1999229"/>
            <a:ext cx="50133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5361" y="2575490"/>
            <a:ext cx="5013370" cy="3372147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1999230"/>
            <a:ext cx="5407592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5942" y="2575491"/>
            <a:ext cx="5407593" cy="3372148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5299CBF-DFEB-430A-8893-24B7BBC97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624110"/>
            <a:ext cx="10529251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Zástupný symbol pro číslo snímku 7">
            <a:extLst>
              <a:ext uri="{FF2B5EF4-FFF2-40B4-BE49-F238E27FC236}">
                <a16:creationId xmlns:a16="http://schemas.microsoft.com/office/drawing/2014/main" id="{3CA3BDA9-7D7E-4CF5-AD0C-FE23489087D5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119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80000"/>
                    </a14:imgEffect>
                  </a14:imgLayer>
                </a14:imgProps>
              </a:ext>
            </a:extLst>
          </a:blip>
          <a:srcRect/>
          <a:stretch>
            <a:fillRect l="-2000" t="-6000" r="-70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63337" y="449319"/>
            <a:ext cx="984127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9236" y="1846217"/>
            <a:ext cx="9845376" cy="4173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6" r:id="rId3"/>
    <p:sldLayoutId id="2147483651" r:id="rId4"/>
    <p:sldLayoutId id="2147483669" r:id="rId5"/>
    <p:sldLayoutId id="2147483652" r:id="rId6"/>
    <p:sldLayoutId id="2147483670" r:id="rId7"/>
    <p:sldLayoutId id="2147483653" r:id="rId8"/>
    <p:sldLayoutId id="2147483671" r:id="rId9"/>
    <p:sldLayoutId id="2147483654" r:id="rId10"/>
    <p:sldLayoutId id="2147483668" r:id="rId11"/>
    <p:sldLayoutId id="2147483655" r:id="rId12"/>
    <p:sldLayoutId id="2147483667" r:id="rId13"/>
    <p:sldLayoutId id="2147483656" r:id="rId14"/>
    <p:sldLayoutId id="2147483665" r:id="rId15"/>
    <p:sldLayoutId id="2147483657" r:id="rId16"/>
    <p:sldLayoutId id="2147483672" r:id="rId17"/>
    <p:sldLayoutId id="2147483660" r:id="rId18"/>
    <p:sldLayoutId id="2147483675" r:id="rId19"/>
    <p:sldLayoutId id="2147483661" r:id="rId20"/>
    <p:sldLayoutId id="2147483674" r:id="rId21"/>
    <p:sldLayoutId id="2147483662" r:id="rId22"/>
    <p:sldLayoutId id="2147483663" r:id="rId23"/>
    <p:sldLayoutId id="2147483664" r:id="rId2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8BC093-3B55-408C-9222-94104E39E9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Dějiny filosofie IV</a:t>
            </a:r>
            <a:r>
              <a:rPr lang="cs-CZ" dirty="0"/>
              <a:t>:</a:t>
            </a:r>
            <a:br>
              <a:rPr lang="cs-CZ" dirty="0"/>
            </a:br>
            <a:r>
              <a:rPr lang="nl-NL" dirty="0"/>
              <a:t>Novověká filosofie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1EBBFF5-6FA7-4CA6-A44E-F10AB3EF85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Daniel </a:t>
            </a:r>
            <a:r>
              <a:rPr lang="cs-CZ" dirty="0" err="1"/>
              <a:t>Špelda</a:t>
            </a:r>
            <a:r>
              <a:rPr lang="cs-CZ" dirty="0"/>
              <a:t>, Katedra filosofie FF MU</a:t>
            </a:r>
          </a:p>
          <a:p>
            <a:r>
              <a:rPr lang="cs-CZ" dirty="0"/>
              <a:t>Jarní semestr 2021</a:t>
            </a:r>
          </a:p>
        </p:txBody>
      </p:sp>
    </p:spTree>
    <p:extLst>
      <p:ext uri="{BB962C8B-B14F-4D97-AF65-F5344CB8AC3E}">
        <p14:creationId xmlns:p14="http://schemas.microsoft.com/office/powerpoint/2010/main" val="50333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923" y="2133600"/>
            <a:ext cx="5486399" cy="3777622"/>
          </a:xfrm>
        </p:spPr>
        <p:txBody>
          <a:bodyPr/>
          <a:lstStyle/>
          <a:p>
            <a:r>
              <a:rPr lang="cs-CZ" dirty="0"/>
              <a:t>Aristotelský, kontemplativní ideál: filosofické poznání  samoúčelné, a nemusí se vykazovat užitkem, protože samo o sobě přináší blaženost.</a:t>
            </a:r>
          </a:p>
          <a:p>
            <a:r>
              <a:rPr lang="cs-CZ" dirty="0"/>
              <a:t>Tradice odsuzování </a:t>
            </a:r>
            <a:r>
              <a:rPr lang="cs-CZ" i="1" dirty="0" err="1"/>
              <a:t>curiositas</a:t>
            </a:r>
            <a:r>
              <a:rPr lang="cs-CZ" dirty="0"/>
              <a:t>: helénistická filosofie a patristika, zejména Augustinus.</a:t>
            </a:r>
          </a:p>
          <a:p>
            <a:r>
              <a:rPr lang="cs-CZ" dirty="0"/>
              <a:t>Bacon, </a:t>
            </a:r>
            <a:r>
              <a:rPr lang="cs-CZ" i="1" dirty="0"/>
              <a:t>Valerius Terminus </a:t>
            </a:r>
            <a:r>
              <a:rPr lang="cs-CZ" dirty="0"/>
              <a:t>(1603): reinterpretace příběhu o pádu a zavržení člověka.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Odsuzování zvědavosti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CDC7BCC-ECC2-4EB5-B147-5F7BEDCBBAD1}"/>
              </a:ext>
            </a:extLst>
          </p:cNvPr>
          <p:cNvSpPr txBox="1"/>
          <p:nvPr/>
        </p:nvSpPr>
        <p:spPr>
          <a:xfrm>
            <a:off x="63043" y="64825"/>
            <a:ext cx="14921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Francis Bacon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9042844-EA85-40EC-8396-D4FA9327DCE8}"/>
              </a:ext>
            </a:extLst>
          </p:cNvPr>
          <p:cNvSpPr txBox="1"/>
          <p:nvPr/>
        </p:nvSpPr>
        <p:spPr>
          <a:xfrm>
            <a:off x="10387441" y="64825"/>
            <a:ext cx="1741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Vědění je moc</a:t>
            </a:r>
            <a:endParaRPr lang="cs-CZ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Obrázek 9" descr="Obsah obrázku text, kreslení, malování, tkanina&#10;&#10;Popis byl vytvořen automaticky">
            <a:extLst>
              <a:ext uri="{FF2B5EF4-FFF2-40B4-BE49-F238E27FC236}">
                <a16:creationId xmlns:a16="http://schemas.microsoft.com/office/drawing/2014/main" id="{421CCADF-E756-4AA4-83C0-40F678DE9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445" y="1930755"/>
            <a:ext cx="6092555" cy="418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550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2133600"/>
            <a:ext cx="10529252" cy="43839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/>
              <a:t>V Novém organon Bacon jasně píše, že „</a:t>
            </a:r>
            <a:r>
              <a:rPr lang="cs-CZ" i="1" dirty="0"/>
              <a:t>počátkem ani příčinou pádu nebylo totiž ono čisté a neposkvrněné </a:t>
            </a:r>
            <a:r>
              <a:rPr lang="cs-CZ" i="1" u="sng" dirty="0"/>
              <a:t>vědění o přírodě </a:t>
            </a:r>
            <a:r>
              <a:rPr lang="cs-CZ" dirty="0"/>
              <a:t>[…]</a:t>
            </a:r>
            <a:r>
              <a:rPr lang="cs-CZ" i="1" dirty="0"/>
              <a:t> nýbrž byla to ctižádostivá a panovačná touha po vědění mravním, jež by rozhodovalo o tom, co je dobré a zlé, a vedlo by k tomu, že by člověk odpadl od Boha a dával si sám zákony.</a:t>
            </a:r>
            <a:r>
              <a:rPr lang="cs-CZ" dirty="0"/>
              <a:t>“ (</a:t>
            </a:r>
            <a:r>
              <a:rPr lang="cs-CZ" i="1" dirty="0"/>
              <a:t>NO</a:t>
            </a:r>
            <a:r>
              <a:rPr lang="cs-CZ" dirty="0"/>
              <a:t>, s. 56)</a:t>
            </a:r>
          </a:p>
          <a:p>
            <a:pPr>
              <a:spcBef>
                <a:spcPts val="1800"/>
              </a:spcBef>
            </a:pPr>
            <a:r>
              <a:rPr lang="cs-CZ" dirty="0"/>
              <a:t>Vědění má člověku navrátit moc, kterou disponoval Adam </a:t>
            </a:r>
            <a:r>
              <a:rPr lang="cs-CZ"/>
              <a:t>v </a:t>
            </a:r>
            <a:r>
              <a:rPr lang="cs-CZ" smtClean="0"/>
              <a:t>ráji</a:t>
            </a:r>
            <a:r>
              <a:rPr lang="cs-CZ" smtClean="0"/>
              <a:t>: „</a:t>
            </a:r>
            <a:r>
              <a:rPr lang="cs-CZ"/>
              <a:t>že skutečným cílem lidského poznávání je znovuobnovení svrchovanosti a moci, kterým se člověk těšil v </a:t>
            </a:r>
            <a:r>
              <a:rPr lang="cs-CZ"/>
              <a:t>prvotním </a:t>
            </a:r>
            <a:r>
              <a:rPr lang="cs-CZ" smtClean="0"/>
              <a:t>stavu“ (Val. Term., </a:t>
            </a:r>
            <a:r>
              <a:rPr lang="cs-CZ" i="1" smtClean="0"/>
              <a:t>Works </a:t>
            </a:r>
            <a:r>
              <a:rPr lang="cs-CZ" smtClean="0"/>
              <a:t>III, 222)</a:t>
            </a:r>
            <a:endParaRPr lang="cs-CZ" smtClean="0"/>
          </a:p>
          <a:p>
            <a:pPr>
              <a:spcBef>
                <a:spcPts val="1800"/>
              </a:spcBef>
            </a:pPr>
            <a:r>
              <a:rPr lang="cs-CZ" smtClean="0"/>
              <a:t>V </a:t>
            </a:r>
            <a:r>
              <a:rPr lang="cs-CZ" dirty="0"/>
              <a:t>závěrečném aforismu Nového organon Bacon zdůrazňuje, že člověk po pádu sice přišel o stav nevinnosti i panství nad přírodou, ale obě tyto ztráty mohou být zčásti napraveny. První náboženstvím a vírou, druhá uměními </a:t>
            </a:r>
            <a:r>
              <a:rPr lang="cs-CZ"/>
              <a:t>a </a:t>
            </a:r>
            <a:r>
              <a:rPr lang="cs-CZ" smtClean="0"/>
              <a:t>vědami (NO II, 52).</a:t>
            </a:r>
          </a:p>
          <a:p>
            <a:pPr>
              <a:spcBef>
                <a:spcPts val="1800"/>
              </a:spcBef>
            </a:pPr>
            <a:r>
              <a:rPr lang="cs-CZ" smtClean="0"/>
              <a:t>projekt velkého obnovení věd (</a:t>
            </a:r>
            <a:r>
              <a:rPr lang="cs-CZ" i="1" smtClean="0"/>
              <a:t>instauratio magna scientiarum</a:t>
            </a:r>
            <a:r>
              <a:rPr lang="cs-CZ" smtClean="0"/>
              <a:t>)</a:t>
            </a:r>
            <a:endParaRPr lang="cs-CZ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Obhajoba zvědavosti a Adamova moc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6FCA10A-B3FE-4CC2-AE3A-599B2FA24D0B}"/>
              </a:ext>
            </a:extLst>
          </p:cNvPr>
          <p:cNvSpPr txBox="1"/>
          <p:nvPr/>
        </p:nvSpPr>
        <p:spPr>
          <a:xfrm>
            <a:off x="63043" y="64825"/>
            <a:ext cx="14921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Francis Bacon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F6F09E8-8319-4E60-B989-D5E4D9ABC61E}"/>
              </a:ext>
            </a:extLst>
          </p:cNvPr>
          <p:cNvSpPr txBox="1"/>
          <p:nvPr/>
        </p:nvSpPr>
        <p:spPr>
          <a:xfrm>
            <a:off x="10387441" y="64825"/>
            <a:ext cx="1741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Vědění je moc</a:t>
            </a:r>
            <a:endParaRPr lang="cs-CZ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BB1836E0-F470-4D0E-A6CD-AC4AA628ED8D}"/>
              </a:ext>
            </a:extLst>
          </p:cNvPr>
          <p:cNvSpPr/>
          <p:nvPr/>
        </p:nvSpPr>
        <p:spPr>
          <a:xfrm>
            <a:off x="931229" y="2089327"/>
            <a:ext cx="10573382" cy="1280890"/>
          </a:xfrm>
          <a:prstGeom prst="roundRect">
            <a:avLst>
              <a:gd name="adj" fmla="val 16026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8090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Veliké obnovení věd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6D99917-AD20-4D74-8CC9-ED433496A20D}"/>
              </a:ext>
            </a:extLst>
          </p:cNvPr>
          <p:cNvSpPr txBox="1"/>
          <p:nvPr/>
        </p:nvSpPr>
        <p:spPr>
          <a:xfrm>
            <a:off x="63043" y="64825"/>
            <a:ext cx="14921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Francis Bacon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9D2BDEB-6D11-4DEA-AB0F-C4C8EE78B9EE}"/>
              </a:ext>
            </a:extLst>
          </p:cNvPr>
          <p:cNvSpPr txBox="1"/>
          <p:nvPr/>
        </p:nvSpPr>
        <p:spPr>
          <a:xfrm>
            <a:off x="9160625" y="64825"/>
            <a:ext cx="29683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Veliké obnovení věd</a:t>
            </a:r>
            <a:endParaRPr lang="cs-CZ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314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2133600"/>
            <a:ext cx="6923314" cy="3777622"/>
          </a:xfrm>
        </p:spPr>
        <p:txBody>
          <a:bodyPr/>
          <a:lstStyle/>
          <a:p>
            <a:r>
              <a:rPr lang="cs-CZ" dirty="0"/>
              <a:t>Organon = označení pro souhrn Aristotelových metodologických spisů.</a:t>
            </a:r>
          </a:p>
          <a:p>
            <a:r>
              <a:rPr lang="cs-CZ" dirty="0"/>
              <a:t>„Nové organon“ – nová metodologie.</a:t>
            </a:r>
          </a:p>
          <a:p>
            <a:r>
              <a:rPr lang="cs-CZ" dirty="0"/>
              <a:t>Kritická a konstruktivní část NO.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Organon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1F65F06-0EDE-4BA5-AB56-9AF638A13E6C}"/>
              </a:ext>
            </a:extLst>
          </p:cNvPr>
          <p:cNvSpPr txBox="1"/>
          <p:nvPr/>
        </p:nvSpPr>
        <p:spPr>
          <a:xfrm>
            <a:off x="63043" y="64825"/>
            <a:ext cx="14921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Francis Bacon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BA44A3A-1B81-463E-A3C1-0EB4165180FB}"/>
              </a:ext>
            </a:extLst>
          </p:cNvPr>
          <p:cNvSpPr txBox="1"/>
          <p:nvPr/>
        </p:nvSpPr>
        <p:spPr>
          <a:xfrm>
            <a:off x="9160625" y="64825"/>
            <a:ext cx="29683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Veliké obnovení věd</a:t>
            </a:r>
            <a:endParaRPr lang="cs-CZ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CBCA5893-94B1-4978-A26C-4D026F180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3177" y="502799"/>
            <a:ext cx="4188823" cy="634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12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Nešťastný stav věd .</a:t>
            </a:r>
          </a:p>
          <a:p>
            <a:r>
              <a:rPr lang="cs-CZ" dirty="0"/>
              <a:t>„</a:t>
            </a:r>
            <a:r>
              <a:rPr lang="cs-CZ" i="1" dirty="0"/>
              <a:t>Legitimní ponížení </a:t>
            </a:r>
            <a:r>
              <a:rPr lang="cs-CZ" i="1"/>
              <a:t>lidského </a:t>
            </a:r>
            <a:r>
              <a:rPr lang="cs-CZ" i="1" smtClean="0"/>
              <a:t>ducha</a:t>
            </a:r>
            <a:r>
              <a:rPr lang="cs-CZ" smtClean="0"/>
              <a:t>“ (</a:t>
            </a:r>
            <a:r>
              <a:rPr lang="cs-CZ" i="1" smtClean="0"/>
              <a:t>Nov. Org.</a:t>
            </a:r>
            <a:r>
              <a:rPr lang="cs-CZ" smtClean="0"/>
              <a:t>s. 54)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539750" indent="-539750">
              <a:buFont typeface="+mj-lt"/>
              <a:buAutoNum type="alphaLcParenR"/>
            </a:pPr>
            <a:r>
              <a:rPr lang="cs-CZ" sz="2800"/>
              <a:t>Kritika </a:t>
            </a:r>
            <a:r>
              <a:rPr lang="cs-CZ" sz="2800" smtClean="0"/>
              <a:t>věd (NO I, 5-37)</a:t>
            </a:r>
            <a:endParaRPr lang="cs-CZ" sz="2800" dirty="0"/>
          </a:p>
          <a:p>
            <a:r>
              <a:rPr lang="cs-CZ" dirty="0"/>
              <a:t>Vědci opomíjejí zkušenost, soustředí se na spory</a:t>
            </a:r>
          </a:p>
          <a:p>
            <a:r>
              <a:rPr lang="cs-CZ" dirty="0"/>
              <a:t>Řecká filosofie a věda je „</a:t>
            </a:r>
            <a:r>
              <a:rPr lang="cs-CZ" i="1" dirty="0"/>
              <a:t>vědou dětí</a:t>
            </a:r>
            <a:r>
              <a:rPr lang="cs-CZ" dirty="0"/>
              <a:t>“, Řekové měli </a:t>
            </a:r>
            <a:br>
              <a:rPr lang="cs-CZ" dirty="0"/>
            </a:br>
            <a:r>
              <a:rPr lang="cs-CZ" dirty="0"/>
              <a:t>omezenou znalost světa.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Kritická část NO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5F3CD74-3205-4E96-8FB9-808B83F4C186}"/>
              </a:ext>
            </a:extLst>
          </p:cNvPr>
          <p:cNvSpPr txBox="1"/>
          <p:nvPr/>
        </p:nvSpPr>
        <p:spPr>
          <a:xfrm>
            <a:off x="63043" y="64825"/>
            <a:ext cx="14921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Francis Bacon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5F14D07-6BB7-4F3B-9971-F704DD2EF19A}"/>
              </a:ext>
            </a:extLst>
          </p:cNvPr>
          <p:cNvSpPr txBox="1"/>
          <p:nvPr/>
        </p:nvSpPr>
        <p:spPr>
          <a:xfrm>
            <a:off x="9160625" y="64825"/>
            <a:ext cx="29683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Veliké obnovení věd</a:t>
            </a:r>
            <a:endParaRPr lang="cs-CZ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93F21596-0BF5-4CF7-8C7E-7B74C0456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727" y="510668"/>
            <a:ext cx="3936274" cy="635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27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Lat. </a:t>
            </a:r>
            <a:r>
              <a:rPr lang="cs-CZ" i="1" dirty="0" err="1"/>
              <a:t>idolum</a:t>
            </a:r>
            <a:r>
              <a:rPr lang="cs-CZ" dirty="0"/>
              <a:t> = obraz, modla.</a:t>
            </a:r>
          </a:p>
          <a:p>
            <a:r>
              <a:rPr lang="cs-CZ" dirty="0"/>
              <a:t>Idoly rodu (</a:t>
            </a:r>
            <a:r>
              <a:rPr lang="cs-CZ" i="1" dirty="0"/>
              <a:t>idola </a:t>
            </a:r>
            <a:r>
              <a:rPr lang="cs-CZ" i="1" dirty="0" err="1"/>
              <a:t>tribus</a:t>
            </a:r>
            <a:r>
              <a:rPr lang="cs-CZ"/>
              <a:t>): </a:t>
            </a:r>
            <a:r>
              <a:rPr lang="cs-CZ" smtClean="0"/>
              <a:t>týkají </a:t>
            </a:r>
            <a:r>
              <a:rPr lang="cs-CZ" dirty="0"/>
              <a:t>se lidského rodu; antropomorfní a antropocentrický výklad světa; chápeme věci podle jejich vztahu k nám a podle jejich podobnosti s námi (</a:t>
            </a:r>
            <a:r>
              <a:rPr lang="cs-CZ" i="1" dirty="0"/>
              <a:t>ex</a:t>
            </a:r>
            <a:r>
              <a:rPr lang="cs-CZ" dirty="0"/>
              <a:t> </a:t>
            </a:r>
            <a:r>
              <a:rPr lang="cs-CZ" i="1" dirty="0" err="1"/>
              <a:t>analogia</a:t>
            </a:r>
            <a:r>
              <a:rPr lang="cs-CZ" i="1" dirty="0"/>
              <a:t> </a:t>
            </a:r>
            <a:r>
              <a:rPr lang="cs-CZ" i="1" dirty="0" err="1"/>
              <a:t>hominis</a:t>
            </a:r>
            <a:r>
              <a:rPr lang="cs-CZ" i="1" dirty="0"/>
              <a:t> </a:t>
            </a:r>
            <a:r>
              <a:rPr lang="cs-CZ" dirty="0"/>
              <a:t>– </a:t>
            </a:r>
            <a:r>
              <a:rPr lang="cs-CZ" i="1" dirty="0"/>
              <a:t>ex </a:t>
            </a:r>
            <a:r>
              <a:rPr lang="cs-CZ" i="1" dirty="0" err="1"/>
              <a:t>analogia</a:t>
            </a:r>
            <a:r>
              <a:rPr lang="cs-CZ" i="1" dirty="0"/>
              <a:t> </a:t>
            </a:r>
            <a:r>
              <a:rPr lang="cs-CZ" i="1" dirty="0" err="1"/>
              <a:t>universi</a:t>
            </a:r>
            <a:r>
              <a:rPr lang="cs-CZ" dirty="0"/>
              <a:t>).</a:t>
            </a:r>
          </a:p>
          <a:p>
            <a:r>
              <a:rPr lang="cs-CZ" dirty="0"/>
              <a:t>Idoly jeskyně (</a:t>
            </a:r>
            <a:r>
              <a:rPr lang="cs-CZ" i="1" dirty="0"/>
              <a:t>idola </a:t>
            </a:r>
            <a:r>
              <a:rPr lang="cs-CZ" i="1" dirty="0" err="1"/>
              <a:t>specus</a:t>
            </a:r>
            <a:r>
              <a:rPr lang="cs-CZ" dirty="0"/>
              <a:t>): individuální, tělesné i duševní, zdroje omylů. Jejich název má naznačit, že každý poznává svět vždy ze svého hlediska, ze své vlastní „</a:t>
            </a:r>
            <a:r>
              <a:rPr lang="cs-CZ" i="1" dirty="0"/>
              <a:t>jeskyně</a:t>
            </a:r>
            <a:r>
              <a:rPr lang="cs-CZ" dirty="0"/>
              <a:t>“.</a:t>
            </a:r>
          </a:p>
          <a:p>
            <a:r>
              <a:rPr lang="cs-CZ" dirty="0"/>
              <a:t>Idoly tržiště (</a:t>
            </a:r>
            <a:r>
              <a:rPr lang="cs-CZ" i="1" dirty="0"/>
              <a:t>idola </a:t>
            </a:r>
            <a:r>
              <a:rPr lang="cs-CZ" i="1" dirty="0" err="1"/>
              <a:t>fori</a:t>
            </a:r>
            <a:r>
              <a:rPr lang="cs-CZ" dirty="0"/>
              <a:t>): vycházejí z komunikace a z povahy jazyka.</a:t>
            </a:r>
          </a:p>
          <a:p>
            <a:r>
              <a:rPr lang="cs-CZ" dirty="0"/>
              <a:t>Idoly divadla (</a:t>
            </a:r>
            <a:r>
              <a:rPr lang="cs-CZ" i="1" dirty="0"/>
              <a:t>idola </a:t>
            </a:r>
            <a:r>
              <a:rPr lang="cs-CZ" i="1" dirty="0" err="1"/>
              <a:t>theatri</a:t>
            </a:r>
            <a:r>
              <a:rPr lang="cs-CZ" dirty="0"/>
              <a:t>): nekritické přijímání filosofických systémů („</a:t>
            </a:r>
            <a:r>
              <a:rPr lang="cs-CZ" i="1" dirty="0"/>
              <a:t>divadla světa</a:t>
            </a:r>
            <a:r>
              <a:rPr lang="cs-CZ" dirty="0"/>
              <a:t>“).</a:t>
            </a:r>
          </a:p>
          <a:p>
            <a:r>
              <a:rPr lang="cs-CZ" dirty="0"/>
              <a:t>Analýza antropologických, individuálních, lingvistických a vzdělanostních předpokladů člověka při poznávacím úsilí.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b) Kritika </a:t>
            </a:r>
            <a:r>
              <a:rPr lang="cs-CZ"/>
              <a:t>poznání </a:t>
            </a:r>
            <a:r>
              <a:rPr lang="cs-CZ" smtClean="0"/>
              <a:t>(sebeklamů rozumu) (NO I,35-62)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E78650A-2822-4A41-AD77-4A89275D7F1A}"/>
              </a:ext>
            </a:extLst>
          </p:cNvPr>
          <p:cNvSpPr txBox="1"/>
          <p:nvPr/>
        </p:nvSpPr>
        <p:spPr>
          <a:xfrm>
            <a:off x="63043" y="64825"/>
            <a:ext cx="14921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Francis Bacon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E960F70-0C9F-4B70-A103-B8455E1B3B5B}"/>
              </a:ext>
            </a:extLst>
          </p:cNvPr>
          <p:cNvSpPr txBox="1"/>
          <p:nvPr/>
        </p:nvSpPr>
        <p:spPr>
          <a:xfrm>
            <a:off x="9160625" y="64825"/>
            <a:ext cx="29683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Veliké obnovení věd</a:t>
            </a:r>
            <a:endParaRPr lang="cs-CZ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698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Induktivní metodologie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6D99917-AD20-4D74-8CC9-ED433496A20D}"/>
              </a:ext>
            </a:extLst>
          </p:cNvPr>
          <p:cNvSpPr txBox="1"/>
          <p:nvPr/>
        </p:nvSpPr>
        <p:spPr>
          <a:xfrm>
            <a:off x="63043" y="64825"/>
            <a:ext cx="14921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Francis Bacon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9D2BDEB-6D11-4DEA-AB0F-C4C8EE78B9EE}"/>
              </a:ext>
            </a:extLst>
          </p:cNvPr>
          <p:cNvSpPr txBox="1"/>
          <p:nvPr/>
        </p:nvSpPr>
        <p:spPr>
          <a:xfrm>
            <a:off x="9160625" y="64825"/>
            <a:ext cx="29683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Induktivní metodologie</a:t>
            </a:r>
            <a:endParaRPr lang="cs-CZ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090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2133600"/>
            <a:ext cx="5756366" cy="3777622"/>
          </a:xfrm>
        </p:spPr>
        <p:txBody>
          <a:bodyPr/>
          <a:lstStyle/>
          <a:p>
            <a:r>
              <a:rPr lang="cs-CZ" dirty="0"/>
              <a:t>Že poznání můžeme získat jen tehdy, když do zkoumaného jevu budeme zasahovat během důmyslně připravených experimentů.</a:t>
            </a:r>
          </a:p>
          <a:p>
            <a:pPr algn="just"/>
            <a:r>
              <a:rPr lang="cs-CZ" dirty="0"/>
              <a:t>Příroda musí být donucena k tomu, aby odhalila svá tajemství. Nástroji nové vědy jsou pitva, řezání, pálení, vrhání, tavení, chlazení atp. </a:t>
            </a:r>
          </a:p>
          <a:p>
            <a:pPr marL="0" indent="0" algn="just">
              <a:buNone/>
            </a:pPr>
            <a:r>
              <a:rPr lang="cs-CZ" dirty="0"/>
              <a:t>Přírodu lze lépe poznat, „</a:t>
            </a:r>
            <a:r>
              <a:rPr lang="cs-CZ" i="1" dirty="0"/>
              <a:t>když je spoutána uměním, než když je jí ponechána volnost</a:t>
            </a:r>
            <a:r>
              <a:rPr lang="cs-CZ" dirty="0"/>
              <a:t>.“ </a:t>
            </a:r>
            <a:br>
              <a:rPr lang="cs-CZ" dirty="0"/>
            </a:br>
            <a:r>
              <a:rPr lang="cs-CZ"/>
              <a:t>(</a:t>
            </a:r>
            <a:r>
              <a:rPr lang="cs-CZ" smtClean="0"/>
              <a:t>Nov. Org., </a:t>
            </a:r>
            <a:r>
              <a:rPr lang="cs-CZ" dirty="0"/>
              <a:t>s. 70)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Konstruktivní část NO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2DEFCC1-B13D-4708-AA33-1E47CBD8139A}"/>
              </a:ext>
            </a:extLst>
          </p:cNvPr>
          <p:cNvSpPr txBox="1"/>
          <p:nvPr/>
        </p:nvSpPr>
        <p:spPr>
          <a:xfrm>
            <a:off x="63043" y="64825"/>
            <a:ext cx="14921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Francis Bacon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E99DA50-9F13-4AB8-8BB3-5095475CA041}"/>
              </a:ext>
            </a:extLst>
          </p:cNvPr>
          <p:cNvSpPr txBox="1"/>
          <p:nvPr/>
        </p:nvSpPr>
        <p:spPr>
          <a:xfrm>
            <a:off x="9160625" y="64825"/>
            <a:ext cx="29683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Induktivní metodologie</a:t>
            </a:r>
            <a:endParaRPr lang="cs-CZ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C39954C8-ED72-4563-9C59-342B2E416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481" y="511628"/>
            <a:ext cx="5303520" cy="4019240"/>
          </a:xfrm>
          <a:prstGeom prst="rect">
            <a:avLst/>
          </a:prstGeom>
        </p:spPr>
      </p:pic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25B48000-3D01-4C9A-986F-6A311BFF503D}"/>
              </a:ext>
            </a:extLst>
          </p:cNvPr>
          <p:cNvSpPr/>
          <p:nvPr/>
        </p:nvSpPr>
        <p:spPr>
          <a:xfrm>
            <a:off x="975360" y="4257762"/>
            <a:ext cx="5756366" cy="993507"/>
          </a:xfrm>
          <a:prstGeom prst="roundRect">
            <a:avLst>
              <a:gd name="adj" fmla="val 16026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3315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59" y="2133600"/>
            <a:ext cx="10903131" cy="4724400"/>
          </a:xfrm>
        </p:spPr>
        <p:txBody>
          <a:bodyPr>
            <a:normAutofit/>
          </a:bodyPr>
          <a:lstStyle/>
          <a:p>
            <a:pPr>
              <a:buFont typeface="+mj-lt"/>
              <a:buAutoNum type="arabicParenR"/>
            </a:pPr>
            <a:r>
              <a:rPr lang="cs-CZ" b="1" dirty="0"/>
              <a:t>Tabulka přítomnosti </a:t>
            </a:r>
            <a:r>
              <a:rPr lang="cs-CZ" dirty="0"/>
              <a:t>– známé případy určitého druhu (pozitivní instance).</a:t>
            </a:r>
          </a:p>
          <a:p>
            <a:pPr>
              <a:buFont typeface="+mj-lt"/>
              <a:buAutoNum type="arabicParenR"/>
            </a:pPr>
            <a:r>
              <a:rPr lang="cs-CZ" b="1" dirty="0"/>
              <a:t>Tabulka nepřítomnosti </a:t>
            </a:r>
            <a:r>
              <a:rPr lang="cs-CZ" dirty="0"/>
              <a:t>– případy, kdy se zkoumaná vlastnost nevyskytuje (negativní instance).</a:t>
            </a:r>
          </a:p>
          <a:p>
            <a:pPr>
              <a:buFont typeface="+mj-lt"/>
              <a:buAutoNum type="arabicParenR"/>
            </a:pPr>
            <a:r>
              <a:rPr lang="cs-CZ" b="1" dirty="0"/>
              <a:t>Tabulka stupňů </a:t>
            </a:r>
            <a:r>
              <a:rPr lang="cs-CZ" dirty="0"/>
              <a:t>– instance seřazené podle intenzity.</a:t>
            </a:r>
          </a:p>
          <a:p>
            <a:pPr>
              <a:spcBef>
                <a:spcPts val="1200"/>
              </a:spcBef>
            </a:pPr>
            <a:r>
              <a:rPr lang="cs-CZ" dirty="0"/>
              <a:t>Porovnání tabulek, eliminování všeho, co s jevem nesouvisí.</a:t>
            </a:r>
          </a:p>
          <a:p>
            <a:r>
              <a:rPr lang="cs-CZ" dirty="0"/>
              <a:t>První provizorní hypotéza – „</a:t>
            </a:r>
            <a:r>
              <a:rPr lang="cs-CZ" i="1" dirty="0"/>
              <a:t>první </a:t>
            </a:r>
            <a:r>
              <a:rPr lang="cs-CZ" i="1"/>
              <a:t>vinobraní</a:t>
            </a:r>
            <a:r>
              <a:rPr lang="cs-CZ" smtClean="0"/>
              <a:t>“. Např. </a:t>
            </a:r>
            <a:r>
              <a:rPr lang="cs-CZ"/>
              <a:t>„teplo je své podstatě pohyb a nic jiného“ (</a:t>
            </a:r>
            <a:r>
              <a:rPr lang="cs-CZ" i="1"/>
              <a:t>NO</a:t>
            </a:r>
            <a:r>
              <a:rPr lang="cs-CZ"/>
              <a:t> II, aph. 20)</a:t>
            </a:r>
            <a:endParaRPr lang="cs-CZ" dirty="0"/>
          </a:p>
          <a:p>
            <a:r>
              <a:rPr lang="cs-CZ" dirty="0"/>
              <a:t>Pak následuje dalších osm fází metody, které zase mají několik </a:t>
            </a:r>
            <a:r>
              <a:rPr lang="cs-CZ"/>
              <a:t>kroků</a:t>
            </a:r>
            <a:r>
              <a:rPr lang="cs-CZ" smtClean="0"/>
              <a:t>.</a:t>
            </a:r>
          </a:p>
          <a:p>
            <a:r>
              <a:rPr lang="cs-CZ" smtClean="0"/>
              <a:t>Baconův význam netkví v induktivní metodologii, ale ve zdůraznění experimentálního a manipulativního přístupu k přírodě, který má lidem poskytnou moc (vrátit rajský Adamův stav).</a:t>
            </a:r>
          </a:p>
          <a:p>
            <a:r>
              <a:rPr lang="cs-CZ" smtClean="0"/>
              <a:t>dvoukroký postup: a) zavržení veškeré dosavadní tradice; b) náčrt vlastní metody a vlastního systému, který nahrazuje všechny dosavadní</a:t>
            </a:r>
            <a:endParaRPr lang="cs-CZ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Eliminativní</a:t>
            </a:r>
            <a:r>
              <a:rPr lang="cs-CZ"/>
              <a:t> </a:t>
            </a:r>
            <a:r>
              <a:rPr lang="cs-CZ" smtClean="0"/>
              <a:t>indukce (</a:t>
            </a:r>
            <a:r>
              <a:rPr lang="cs-CZ" i="1" smtClean="0"/>
              <a:t>NO </a:t>
            </a:r>
            <a:r>
              <a:rPr lang="cs-CZ" smtClean="0"/>
              <a:t>II, 11-14)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2DEFCC1-B13D-4708-AA33-1E47CBD8139A}"/>
              </a:ext>
            </a:extLst>
          </p:cNvPr>
          <p:cNvSpPr txBox="1"/>
          <p:nvPr/>
        </p:nvSpPr>
        <p:spPr>
          <a:xfrm>
            <a:off x="63043" y="64825"/>
            <a:ext cx="14921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Francis Bacon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E99DA50-9F13-4AB8-8BB3-5095475CA041}"/>
              </a:ext>
            </a:extLst>
          </p:cNvPr>
          <p:cNvSpPr txBox="1"/>
          <p:nvPr/>
        </p:nvSpPr>
        <p:spPr>
          <a:xfrm>
            <a:off x="9160625" y="64825"/>
            <a:ext cx="29683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Induktivní metodologie</a:t>
            </a:r>
            <a:endParaRPr lang="cs-CZ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823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Zástupný obsah 3">
            <a:extLst>
              <a:ext uri="{FF2B5EF4-FFF2-40B4-BE49-F238E27FC236}">
                <a16:creationId xmlns:a16="http://schemas.microsoft.com/office/drawing/2014/main" id="{2ED253C9-BEAA-4E72-A1AF-97F2415B11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2851254"/>
              </p:ext>
            </p:extLst>
          </p:nvPr>
        </p:nvGraphicFramePr>
        <p:xfrm>
          <a:off x="974725" y="2133600"/>
          <a:ext cx="10529888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dpis 2">
            <a:extLst>
              <a:ext uri="{FF2B5EF4-FFF2-40B4-BE49-F238E27FC236}">
                <a16:creationId xmlns:a16="http://schemas.microsoft.com/office/drawing/2014/main" id="{58A2AF8A-2518-4DA1-A7BD-A30CBC677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Seznam témat</a:t>
            </a:r>
          </a:p>
        </p:txBody>
      </p:sp>
    </p:spTree>
    <p:extLst>
      <p:ext uri="{BB962C8B-B14F-4D97-AF65-F5344CB8AC3E}">
        <p14:creationId xmlns:p14="http://schemas.microsoft.com/office/powerpoint/2010/main" val="4293361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A0521CF8-DDE8-40AD-9498-E6551875E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1115367"/>
            <a:ext cx="10529252" cy="5548369"/>
          </a:xfrm>
        </p:spPr>
        <p:txBody>
          <a:bodyPr numCol="2"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1. Bacon: Vědění je moc</a:t>
            </a:r>
          </a:p>
          <a:p>
            <a:pPr marL="0" indent="0">
              <a:buNone/>
            </a:pPr>
            <a:r>
              <a:rPr lang="cs-CZ" dirty="0"/>
              <a:t>2. Bacon: Veliké obnovení věd</a:t>
            </a:r>
          </a:p>
          <a:p>
            <a:pPr marL="0" indent="0">
              <a:buNone/>
            </a:pPr>
            <a:r>
              <a:rPr lang="cs-CZ" dirty="0"/>
              <a:t>3. Bacon: Induktivní metodologie</a:t>
            </a:r>
          </a:p>
          <a:p>
            <a:pPr marL="0" indent="0">
              <a:buNone/>
            </a:pPr>
            <a:r>
              <a:rPr lang="cs-CZ" dirty="0"/>
              <a:t>4. Descartes: Projekt a nová metoda</a:t>
            </a:r>
          </a:p>
          <a:p>
            <a:pPr marL="0" indent="0">
              <a:buNone/>
            </a:pPr>
            <a:r>
              <a:rPr lang="cs-CZ" dirty="0"/>
              <a:t>5. Descartes: Cogito-princip, substance a Bůh</a:t>
            </a:r>
          </a:p>
          <a:p>
            <a:pPr marL="0" indent="0">
              <a:buNone/>
            </a:pPr>
            <a:r>
              <a:rPr lang="cs-CZ" dirty="0"/>
              <a:t>6. Descartes: </a:t>
            </a:r>
            <a:r>
              <a:rPr lang="cs-CZ" dirty="0" err="1"/>
              <a:t>Veracitas</a:t>
            </a:r>
            <a:r>
              <a:rPr lang="cs-CZ" dirty="0"/>
              <a:t> Dei, důkazy boží existence a nauka o omylu</a:t>
            </a:r>
          </a:p>
          <a:p>
            <a:pPr marL="0" indent="0">
              <a:buNone/>
            </a:pPr>
            <a:r>
              <a:rPr lang="cs-CZ" dirty="0"/>
              <a:t>7. Descartes: Metafyzické kategorie a existence vnějšího světa</a:t>
            </a:r>
          </a:p>
          <a:p>
            <a:pPr marL="0" indent="0">
              <a:buNone/>
            </a:pPr>
            <a:r>
              <a:rPr lang="cs-CZ" dirty="0"/>
              <a:t>8. Descartes: </a:t>
            </a:r>
            <a:r>
              <a:rPr lang="cs-CZ" dirty="0" err="1"/>
              <a:t>Mechanicismus</a:t>
            </a:r>
            <a:r>
              <a:rPr lang="cs-CZ" dirty="0"/>
              <a:t> a okasionalismus</a:t>
            </a:r>
          </a:p>
          <a:p>
            <a:pPr marL="0" indent="0">
              <a:buNone/>
            </a:pPr>
            <a:r>
              <a:rPr lang="cs-CZ" dirty="0"/>
              <a:t>9. Spinoza: Substance, mody, atributy</a:t>
            </a:r>
          </a:p>
          <a:p>
            <a:pPr marL="0" indent="0">
              <a:buNone/>
            </a:pPr>
            <a:r>
              <a:rPr lang="cs-CZ" dirty="0"/>
              <a:t>10. Spinoza: Paralelismus atributů</a:t>
            </a:r>
          </a:p>
          <a:p>
            <a:pPr marL="0" indent="0">
              <a:buNone/>
            </a:pPr>
            <a:r>
              <a:rPr lang="cs-CZ" dirty="0"/>
              <a:t>11. Spinoza: Nauka o afektech</a:t>
            </a:r>
          </a:p>
          <a:p>
            <a:pPr marL="0" indent="0">
              <a:buNone/>
            </a:pPr>
            <a:r>
              <a:rPr lang="cs-CZ" dirty="0"/>
              <a:t>12. Leibniz: Výchozí principy</a:t>
            </a:r>
          </a:p>
          <a:p>
            <a:pPr marL="0" indent="0">
              <a:buNone/>
            </a:pPr>
            <a:r>
              <a:rPr lang="cs-CZ" dirty="0"/>
              <a:t>13. Leibniz: </a:t>
            </a:r>
            <a:r>
              <a:rPr lang="cs-CZ" dirty="0" err="1"/>
              <a:t>Monadologie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14. Leibniz: Tělesa a </a:t>
            </a:r>
            <a:r>
              <a:rPr lang="cs-CZ" dirty="0" err="1"/>
              <a:t>předzjednaná</a:t>
            </a:r>
            <a:r>
              <a:rPr lang="cs-CZ" dirty="0"/>
              <a:t> harmonie</a:t>
            </a:r>
          </a:p>
          <a:p>
            <a:pPr marL="0" indent="0">
              <a:buNone/>
            </a:pPr>
            <a:r>
              <a:rPr lang="cs-CZ" dirty="0"/>
              <a:t>15. Leibniz: </a:t>
            </a:r>
            <a:r>
              <a:rPr lang="cs-CZ" dirty="0" err="1"/>
              <a:t>Theodicea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16. Hobbes: Ontologie a antropologie</a:t>
            </a:r>
          </a:p>
          <a:p>
            <a:pPr marL="0" indent="0">
              <a:buNone/>
            </a:pPr>
            <a:r>
              <a:rPr lang="cs-CZ" dirty="0"/>
              <a:t>17. Hobbes: Společenská smlouva</a:t>
            </a:r>
          </a:p>
          <a:p>
            <a:pPr marL="0" indent="0">
              <a:buNone/>
            </a:pPr>
            <a:r>
              <a:rPr lang="cs-CZ" dirty="0"/>
              <a:t>18. Locke: Základy empiristické epistemologie</a:t>
            </a:r>
          </a:p>
          <a:p>
            <a:pPr marL="0" indent="0">
              <a:buNone/>
            </a:pPr>
            <a:r>
              <a:rPr lang="cs-CZ" dirty="0"/>
              <a:t>19. Locke: Složité ideje a stupně poznání</a:t>
            </a:r>
          </a:p>
          <a:p>
            <a:pPr marL="0" indent="0">
              <a:buNone/>
            </a:pPr>
            <a:r>
              <a:rPr lang="cs-CZ" dirty="0"/>
              <a:t>20. Locke: Sociální a politická filosofie</a:t>
            </a:r>
          </a:p>
          <a:p>
            <a:pPr marL="0" indent="0">
              <a:buNone/>
            </a:pPr>
            <a:r>
              <a:rPr lang="cs-CZ" dirty="0"/>
              <a:t>21. Berkeley: Proti materialismus</a:t>
            </a:r>
          </a:p>
          <a:p>
            <a:pPr marL="0" indent="0">
              <a:buNone/>
            </a:pPr>
            <a:r>
              <a:rPr lang="cs-CZ" dirty="0"/>
              <a:t>22. Berkeley: „</a:t>
            </a:r>
            <a:r>
              <a:rPr lang="cs-CZ" dirty="0" err="1"/>
              <a:t>Esse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percipi</a:t>
            </a:r>
            <a:r>
              <a:rPr lang="cs-CZ" dirty="0"/>
              <a:t>“</a:t>
            </a:r>
          </a:p>
          <a:p>
            <a:pPr marL="0" indent="0">
              <a:buNone/>
            </a:pPr>
            <a:r>
              <a:rPr lang="cs-CZ" dirty="0"/>
              <a:t>23. Berkeley: Závislost světa na Bohu</a:t>
            </a:r>
          </a:p>
          <a:p>
            <a:pPr marL="0" indent="0">
              <a:buNone/>
            </a:pPr>
            <a:r>
              <a:rPr lang="cs-CZ" dirty="0"/>
              <a:t>24. </a:t>
            </a:r>
            <a:r>
              <a:rPr lang="cs-CZ" dirty="0" err="1"/>
              <a:t>Hume</a:t>
            </a:r>
            <a:r>
              <a:rPr lang="cs-CZ" dirty="0"/>
              <a:t>: Východiska</a:t>
            </a:r>
          </a:p>
          <a:p>
            <a:pPr marL="0" indent="0">
              <a:buNone/>
            </a:pPr>
            <a:r>
              <a:rPr lang="cs-CZ" dirty="0"/>
              <a:t>25. </a:t>
            </a:r>
            <a:r>
              <a:rPr lang="cs-CZ" dirty="0" err="1"/>
              <a:t>Hume</a:t>
            </a:r>
            <a:r>
              <a:rPr lang="cs-CZ" dirty="0"/>
              <a:t>: Percepce, ideje, imprese</a:t>
            </a:r>
          </a:p>
          <a:p>
            <a:pPr marL="0" indent="0">
              <a:buNone/>
            </a:pPr>
            <a:r>
              <a:rPr lang="cs-CZ" dirty="0"/>
              <a:t>26. </a:t>
            </a:r>
            <a:r>
              <a:rPr lang="cs-CZ" dirty="0" err="1"/>
              <a:t>Hume</a:t>
            </a:r>
            <a:r>
              <a:rPr lang="cs-CZ" dirty="0"/>
              <a:t>: Kauzalita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FBC0A054-32B2-4D42-AAC0-0B7959EF5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194264"/>
            <a:ext cx="4531137" cy="752514"/>
          </a:xfrm>
          <a:custGeom>
            <a:avLst/>
            <a:gdLst>
              <a:gd name="connsiteX0" fmla="*/ 0 w 4531137"/>
              <a:gd name="connsiteY0" fmla="*/ 0 h 752514"/>
              <a:gd name="connsiteX1" fmla="*/ 601994 w 4531137"/>
              <a:gd name="connsiteY1" fmla="*/ 0 h 752514"/>
              <a:gd name="connsiteX2" fmla="*/ 1113365 w 4531137"/>
              <a:gd name="connsiteY2" fmla="*/ 0 h 752514"/>
              <a:gd name="connsiteX3" fmla="*/ 1851293 w 4531137"/>
              <a:gd name="connsiteY3" fmla="*/ 0 h 752514"/>
              <a:gd name="connsiteX4" fmla="*/ 2453287 w 4531137"/>
              <a:gd name="connsiteY4" fmla="*/ 0 h 752514"/>
              <a:gd name="connsiteX5" fmla="*/ 3055281 w 4531137"/>
              <a:gd name="connsiteY5" fmla="*/ 0 h 752514"/>
              <a:gd name="connsiteX6" fmla="*/ 3793209 w 4531137"/>
              <a:gd name="connsiteY6" fmla="*/ 0 h 752514"/>
              <a:gd name="connsiteX7" fmla="*/ 4531137 w 4531137"/>
              <a:gd name="connsiteY7" fmla="*/ 0 h 752514"/>
              <a:gd name="connsiteX8" fmla="*/ 4531137 w 4531137"/>
              <a:gd name="connsiteY8" fmla="*/ 391307 h 752514"/>
              <a:gd name="connsiteX9" fmla="*/ 4531137 w 4531137"/>
              <a:gd name="connsiteY9" fmla="*/ 752514 h 752514"/>
              <a:gd name="connsiteX10" fmla="*/ 3974454 w 4531137"/>
              <a:gd name="connsiteY10" fmla="*/ 752514 h 752514"/>
              <a:gd name="connsiteX11" fmla="*/ 3327149 w 4531137"/>
              <a:gd name="connsiteY11" fmla="*/ 752514 h 752514"/>
              <a:gd name="connsiteX12" fmla="*/ 2725155 w 4531137"/>
              <a:gd name="connsiteY12" fmla="*/ 752514 h 752514"/>
              <a:gd name="connsiteX13" fmla="*/ 1987227 w 4531137"/>
              <a:gd name="connsiteY13" fmla="*/ 752514 h 752514"/>
              <a:gd name="connsiteX14" fmla="*/ 1249299 w 4531137"/>
              <a:gd name="connsiteY14" fmla="*/ 752514 h 752514"/>
              <a:gd name="connsiteX15" fmla="*/ 692617 w 4531137"/>
              <a:gd name="connsiteY15" fmla="*/ 752514 h 752514"/>
              <a:gd name="connsiteX16" fmla="*/ 0 w 4531137"/>
              <a:gd name="connsiteY16" fmla="*/ 752514 h 752514"/>
              <a:gd name="connsiteX17" fmla="*/ 0 w 4531137"/>
              <a:gd name="connsiteY17" fmla="*/ 361207 h 752514"/>
              <a:gd name="connsiteX18" fmla="*/ 0 w 4531137"/>
              <a:gd name="connsiteY18" fmla="*/ 0 h 75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31137" h="752514" extrusionOk="0">
                <a:moveTo>
                  <a:pt x="0" y="0"/>
                </a:moveTo>
                <a:cubicBezTo>
                  <a:pt x="289770" y="-19373"/>
                  <a:pt x="478177" y="9987"/>
                  <a:pt x="601994" y="0"/>
                </a:cubicBezTo>
                <a:cubicBezTo>
                  <a:pt x="725811" y="-9987"/>
                  <a:pt x="926995" y="20362"/>
                  <a:pt x="1113365" y="0"/>
                </a:cubicBezTo>
                <a:cubicBezTo>
                  <a:pt x="1299735" y="-20362"/>
                  <a:pt x="1580557" y="11968"/>
                  <a:pt x="1851293" y="0"/>
                </a:cubicBezTo>
                <a:cubicBezTo>
                  <a:pt x="2122029" y="-11968"/>
                  <a:pt x="2252250" y="4419"/>
                  <a:pt x="2453287" y="0"/>
                </a:cubicBezTo>
                <a:cubicBezTo>
                  <a:pt x="2654324" y="-4419"/>
                  <a:pt x="2843328" y="28707"/>
                  <a:pt x="3055281" y="0"/>
                </a:cubicBezTo>
                <a:cubicBezTo>
                  <a:pt x="3267234" y="-28707"/>
                  <a:pt x="3535406" y="10333"/>
                  <a:pt x="3793209" y="0"/>
                </a:cubicBezTo>
                <a:cubicBezTo>
                  <a:pt x="4051012" y="-10333"/>
                  <a:pt x="4343201" y="19787"/>
                  <a:pt x="4531137" y="0"/>
                </a:cubicBezTo>
                <a:cubicBezTo>
                  <a:pt x="4524898" y="114824"/>
                  <a:pt x="4540161" y="285592"/>
                  <a:pt x="4531137" y="391307"/>
                </a:cubicBezTo>
                <a:cubicBezTo>
                  <a:pt x="4522113" y="497022"/>
                  <a:pt x="4549115" y="609321"/>
                  <a:pt x="4531137" y="752514"/>
                </a:cubicBezTo>
                <a:cubicBezTo>
                  <a:pt x="4314774" y="725234"/>
                  <a:pt x="4093621" y="766665"/>
                  <a:pt x="3974454" y="752514"/>
                </a:cubicBezTo>
                <a:cubicBezTo>
                  <a:pt x="3855287" y="738363"/>
                  <a:pt x="3516483" y="770979"/>
                  <a:pt x="3327149" y="752514"/>
                </a:cubicBezTo>
                <a:cubicBezTo>
                  <a:pt x="3137816" y="734049"/>
                  <a:pt x="2985615" y="767014"/>
                  <a:pt x="2725155" y="752514"/>
                </a:cubicBezTo>
                <a:cubicBezTo>
                  <a:pt x="2464695" y="738014"/>
                  <a:pt x="2326671" y="734567"/>
                  <a:pt x="1987227" y="752514"/>
                </a:cubicBezTo>
                <a:cubicBezTo>
                  <a:pt x="1647783" y="770461"/>
                  <a:pt x="1613959" y="721526"/>
                  <a:pt x="1249299" y="752514"/>
                </a:cubicBezTo>
                <a:cubicBezTo>
                  <a:pt x="884639" y="783502"/>
                  <a:pt x="890071" y="765790"/>
                  <a:pt x="692617" y="752514"/>
                </a:cubicBezTo>
                <a:cubicBezTo>
                  <a:pt x="495163" y="739238"/>
                  <a:pt x="172312" y="733303"/>
                  <a:pt x="0" y="752514"/>
                </a:cubicBezTo>
                <a:cubicBezTo>
                  <a:pt x="6937" y="594852"/>
                  <a:pt x="1693" y="542976"/>
                  <a:pt x="0" y="361207"/>
                </a:cubicBezTo>
                <a:cubicBezTo>
                  <a:pt x="-1693" y="179438"/>
                  <a:pt x="-10714" y="107279"/>
                  <a:pt x="0" y="0"/>
                </a:cubicBezTo>
                <a:close/>
              </a:path>
            </a:pathLst>
          </a:custGeom>
          <a:noFill/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="" xmlns:ask="http://schemas.microsoft.com/office/drawing/2018/sketchyshapes" sd="1219033472"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anchor="ctr"/>
          <a:lstStyle/>
          <a:p>
            <a:r>
              <a:rPr lang="cs-CZ" dirty="0"/>
              <a:t>Otázky ke zkoušce:</a:t>
            </a:r>
          </a:p>
        </p:txBody>
      </p:sp>
    </p:spTree>
    <p:extLst>
      <p:ext uri="{BB962C8B-B14F-4D97-AF65-F5344CB8AC3E}">
        <p14:creationId xmlns:p14="http://schemas.microsoft.com/office/powerpoint/2010/main" val="188376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C72D8A2A-B0AB-4EAD-B363-483A20A68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2133600"/>
            <a:ext cx="5745342" cy="3777622"/>
          </a:xfrm>
        </p:spPr>
        <p:txBody>
          <a:bodyPr/>
          <a:lstStyle/>
          <a:p>
            <a:r>
              <a:rPr lang="cs-CZ" dirty="0"/>
              <a:t>Novověk</a:t>
            </a:r>
            <a:r>
              <a:rPr lang="cs-CZ"/>
              <a:t>: </a:t>
            </a:r>
            <a:r>
              <a:rPr lang="cs-CZ" smtClean="0"/>
              <a:t> D -- </a:t>
            </a:r>
            <a:r>
              <a:rPr lang="cs-CZ" i="1" smtClean="0"/>
              <a:t>die </a:t>
            </a:r>
            <a:r>
              <a:rPr lang="cs-CZ" i="1" dirty="0" err="1"/>
              <a:t>Neuzeit</a:t>
            </a:r>
            <a:r>
              <a:rPr lang="cs-CZ" i="1" dirty="0"/>
              <a:t> – </a:t>
            </a:r>
            <a:r>
              <a:rPr lang="cs-CZ" i="1" dirty="0" err="1"/>
              <a:t>neuzeitliche</a:t>
            </a:r>
            <a:r>
              <a:rPr lang="cs-CZ" i="1" dirty="0"/>
              <a:t> </a:t>
            </a:r>
            <a:r>
              <a:rPr lang="cs-CZ" i="1" dirty="0" err="1"/>
              <a:t>Philosophie</a:t>
            </a:r>
            <a:r>
              <a:rPr lang="cs-CZ" dirty="0"/>
              <a:t>, AJ – „novověký“ = </a:t>
            </a:r>
            <a:r>
              <a:rPr lang="cs-CZ" i="1" dirty="0"/>
              <a:t>early </a:t>
            </a:r>
            <a:r>
              <a:rPr lang="cs-CZ" i="1" dirty="0" err="1"/>
              <a:t>modern</a:t>
            </a:r>
            <a:r>
              <a:rPr lang="cs-CZ" dirty="0"/>
              <a:t>, „novověk“ – </a:t>
            </a:r>
            <a:r>
              <a:rPr lang="cs-CZ" i="1" dirty="0"/>
              <a:t>early </a:t>
            </a:r>
            <a:r>
              <a:rPr lang="cs-CZ" i="1" dirty="0" err="1"/>
              <a:t>modern</a:t>
            </a:r>
            <a:r>
              <a:rPr lang="cs-CZ" i="1" dirty="0"/>
              <a:t> period/</a:t>
            </a:r>
            <a:r>
              <a:rPr lang="cs-CZ" i="1" dirty="0" err="1"/>
              <a:t>times</a:t>
            </a:r>
            <a:r>
              <a:rPr lang="cs-CZ" i="1" dirty="0"/>
              <a:t>/</a:t>
            </a:r>
            <a:r>
              <a:rPr lang="cs-CZ" i="1" dirty="0" err="1"/>
              <a:t>age</a:t>
            </a:r>
            <a:r>
              <a:rPr lang="cs-CZ" dirty="0"/>
              <a:t>… FR </a:t>
            </a:r>
            <a:r>
              <a:rPr lang="cs-CZ" i="1" dirty="0"/>
              <a:t>- </a:t>
            </a:r>
            <a:r>
              <a:rPr lang="cs-CZ" i="1" dirty="0" err="1"/>
              <a:t>l’age</a:t>
            </a:r>
            <a:r>
              <a:rPr lang="cs-CZ" i="1" dirty="0"/>
              <a:t> </a:t>
            </a:r>
            <a:r>
              <a:rPr lang="cs-CZ" i="1" dirty="0" err="1"/>
              <a:t>classique</a:t>
            </a:r>
            <a:r>
              <a:rPr lang="cs-CZ" dirty="0"/>
              <a:t> a analogicky </a:t>
            </a:r>
            <a:r>
              <a:rPr lang="cs-CZ" i="1" dirty="0" err="1"/>
              <a:t>philosophie</a:t>
            </a:r>
            <a:r>
              <a:rPr lang="cs-CZ" i="1" dirty="0"/>
              <a:t> </a:t>
            </a:r>
            <a:r>
              <a:rPr lang="cs-CZ" i="1" dirty="0" err="1"/>
              <a:t>classique</a:t>
            </a:r>
            <a:r>
              <a:rPr lang="cs-CZ" dirty="0"/>
              <a:t>.</a:t>
            </a:r>
          </a:p>
          <a:p>
            <a:r>
              <a:rPr lang="cs-CZ" dirty="0"/>
              <a:t>Nejasnost pojmu novověk (17.-20) století – </a:t>
            </a:r>
            <a:br>
              <a:rPr lang="cs-CZ" dirty="0"/>
            </a:br>
            <a:r>
              <a:rPr lang="cs-CZ" dirty="0"/>
              <a:t>dnes spíš „raný novověk“.</a:t>
            </a:r>
          </a:p>
          <a:p>
            <a:r>
              <a:rPr lang="cs-CZ" dirty="0"/>
              <a:t>Moje dělení: raný novověk – 17. století; osvícenství – 18. století; moderní filosofie 19. a 20. století; současná filosofie – 21.století.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56534A1-71AB-42F1-88FB-910F9E8EF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</a:t>
            </a:r>
          </a:p>
        </p:txBody>
      </p:sp>
      <p:pic>
        <p:nvPicPr>
          <p:cNvPr id="5" name="Obrázek 4" descr="Obsah obrázku strop, zdobené, oblouk&#10;&#10;Popis byl vytvořen automaticky">
            <a:extLst>
              <a:ext uri="{FF2B5EF4-FFF2-40B4-BE49-F238E27FC236}">
                <a16:creationId xmlns:a16="http://schemas.microsoft.com/office/drawing/2014/main" id="{A9116A1A-701D-4800-B15D-F25C612E0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702" y="122124"/>
            <a:ext cx="5357975" cy="661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20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CD7F0DE9-5A8C-4A02-832A-800072CE1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lphaLcParenR"/>
            </a:pPr>
            <a:r>
              <a:rPr lang="cs-CZ" dirty="0"/>
              <a:t>Novověká filosofie splývá s vědou.</a:t>
            </a:r>
          </a:p>
          <a:p>
            <a:pPr>
              <a:buFont typeface="+mj-lt"/>
              <a:buAutoNum type="alphaLcParenR"/>
            </a:pPr>
            <a:r>
              <a:rPr lang="cs-CZ" dirty="0"/>
              <a:t>17. století bylo stoletím vypjaté zbožnosti – </a:t>
            </a:r>
            <a:br>
              <a:rPr lang="cs-CZ" dirty="0"/>
            </a:br>
            <a:r>
              <a:rPr lang="cs-CZ" dirty="0"/>
              <a:t>víra a zbožnost byly přirozenou součástí filosofického myšlení.</a:t>
            </a:r>
          </a:p>
          <a:p>
            <a:pPr>
              <a:buFont typeface="+mj-lt"/>
              <a:buAutoNum type="alphaLcParenR"/>
            </a:pPr>
            <a:r>
              <a:rPr lang="cs-CZ" dirty="0"/>
              <a:t>Hledání spolehlivé metody poznání.</a:t>
            </a:r>
          </a:p>
          <a:p>
            <a:pPr>
              <a:buFont typeface="+mj-lt"/>
              <a:buAutoNum type="alphaLcParenR"/>
            </a:pPr>
            <a:r>
              <a:rPr lang="cs-CZ" dirty="0"/>
              <a:t>Nesmyslnost rozlišování „empiriků/empiristů“ a „racionalistů“.</a:t>
            </a:r>
          </a:p>
          <a:p>
            <a:pPr>
              <a:buFont typeface="+mj-lt"/>
              <a:buAutoNum type="alphaLcParenR"/>
            </a:pPr>
            <a:r>
              <a:rPr lang="cs-CZ" dirty="0"/>
              <a:t>Všichni „významní“ filosofové působili mimo univerzity; čistě kvantitativně a numericky vzato nejvíce filosofů bylo na univerzitách a nejvíce filosofických knih obsahovalo komentáře k Aristotelovi.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79A0751-1282-450C-95EB-0800167B4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Obecné rysy novověké filosofie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0B7D727-37D0-41EF-8105-9C609340E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971" y="0"/>
            <a:ext cx="4093029" cy="297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66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Zástupný obsah 3">
            <a:extLst>
              <a:ext uri="{FF2B5EF4-FFF2-40B4-BE49-F238E27FC236}">
                <a16:creationId xmlns:a16="http://schemas.microsoft.com/office/drawing/2014/main" id="{2ED253C9-BEAA-4E72-A1AF-97F2415B11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9041791"/>
              </p:ext>
            </p:extLst>
          </p:nvPr>
        </p:nvGraphicFramePr>
        <p:xfrm>
          <a:off x="974725" y="2133600"/>
          <a:ext cx="10529888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dpis 2">
            <a:extLst>
              <a:ext uri="{FF2B5EF4-FFF2-40B4-BE49-F238E27FC236}">
                <a16:creationId xmlns:a16="http://schemas.microsoft.com/office/drawing/2014/main" id="{58A2AF8A-2518-4DA1-A7BD-A30CBC677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Seznam témat</a:t>
            </a:r>
          </a:p>
        </p:txBody>
      </p:sp>
    </p:spTree>
    <p:extLst>
      <p:ext uri="{BB962C8B-B14F-4D97-AF65-F5344CB8AC3E}">
        <p14:creationId xmlns:p14="http://schemas.microsoft.com/office/powerpoint/2010/main" val="4023616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9E2937-B38E-44ED-A5A8-65C2EA0FD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>
                <a:solidFill>
                  <a:schemeClr val="accent1"/>
                </a:solidFill>
              </a:rPr>
              <a:t>I. Francis Bacon (1561-1629)</a:t>
            </a:r>
          </a:p>
        </p:txBody>
      </p:sp>
    </p:spTree>
    <p:extLst>
      <p:ext uri="{BB962C8B-B14F-4D97-AF65-F5344CB8AC3E}">
        <p14:creationId xmlns:p14="http://schemas.microsoft.com/office/powerpoint/2010/main" val="2199619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2133600"/>
            <a:ext cx="6870782" cy="3777622"/>
          </a:xfrm>
        </p:spPr>
        <p:txBody>
          <a:bodyPr/>
          <a:lstStyle/>
          <a:p>
            <a:r>
              <a:rPr lang="cs-CZ" dirty="0"/>
              <a:t>Lord kancléř 1618, 1621 obvinění z braní úplatků.</a:t>
            </a:r>
          </a:p>
          <a:p>
            <a:r>
              <a:rPr lang="cs-CZ" i="1" dirty="0" err="1"/>
              <a:t>Essays</a:t>
            </a:r>
            <a:r>
              <a:rPr lang="cs-CZ" i="1" dirty="0"/>
              <a:t> </a:t>
            </a:r>
            <a:r>
              <a:rPr lang="cs-CZ" i="1" dirty="0" err="1"/>
              <a:t>or</a:t>
            </a:r>
            <a:r>
              <a:rPr lang="cs-CZ" i="1" dirty="0"/>
              <a:t> </a:t>
            </a:r>
            <a:r>
              <a:rPr lang="cs-CZ" i="1" dirty="0" err="1"/>
              <a:t>Counsels</a:t>
            </a:r>
            <a:r>
              <a:rPr lang="cs-CZ" i="1" dirty="0"/>
              <a:t>, civil and </a:t>
            </a:r>
            <a:r>
              <a:rPr lang="cs-CZ" i="1" dirty="0" err="1"/>
              <a:t>moral</a:t>
            </a:r>
            <a:r>
              <a:rPr lang="cs-CZ" i="1" dirty="0"/>
              <a:t> </a:t>
            </a:r>
            <a:r>
              <a:rPr lang="cs-CZ" dirty="0"/>
              <a:t>(</a:t>
            </a:r>
            <a:r>
              <a:rPr lang="cs-CZ" i="1" dirty="0"/>
              <a:t>Eseje čili rady občanské a mravní</a:t>
            </a:r>
            <a:r>
              <a:rPr lang="cs-CZ" dirty="0"/>
              <a:t>, 1597).</a:t>
            </a:r>
          </a:p>
          <a:p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Advancement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Learning </a:t>
            </a:r>
            <a:r>
              <a:rPr lang="cs-CZ" dirty="0"/>
              <a:t>(</a:t>
            </a:r>
            <a:r>
              <a:rPr lang="cs-CZ" i="1" dirty="0"/>
              <a:t>O pokroku vědění</a:t>
            </a:r>
            <a:r>
              <a:rPr lang="cs-CZ" dirty="0"/>
              <a:t>, 1605), rozšířená latinská verze </a:t>
            </a:r>
            <a:r>
              <a:rPr lang="cs-CZ" i="1" dirty="0"/>
              <a:t>De </a:t>
            </a:r>
            <a:r>
              <a:rPr lang="cs-CZ" i="1" dirty="0" err="1"/>
              <a:t>dignitate</a:t>
            </a:r>
            <a:r>
              <a:rPr lang="cs-CZ" i="1" dirty="0"/>
              <a:t> et </a:t>
            </a:r>
            <a:r>
              <a:rPr lang="cs-CZ" i="1" dirty="0" err="1"/>
              <a:t>augmentis</a:t>
            </a:r>
            <a:r>
              <a:rPr lang="cs-CZ" i="1" dirty="0"/>
              <a:t> </a:t>
            </a:r>
            <a:r>
              <a:rPr lang="cs-CZ" i="1" dirty="0" err="1"/>
              <a:t>scientiarum</a:t>
            </a:r>
            <a:r>
              <a:rPr lang="cs-CZ" i="1" dirty="0"/>
              <a:t> </a:t>
            </a:r>
            <a:r>
              <a:rPr lang="cs-CZ" dirty="0"/>
              <a:t>(</a:t>
            </a:r>
            <a:r>
              <a:rPr lang="cs-CZ" i="1" dirty="0"/>
              <a:t>O důstojnosti a pokroku věd</a:t>
            </a:r>
            <a:r>
              <a:rPr lang="cs-CZ" dirty="0"/>
              <a:t>, 1623).</a:t>
            </a:r>
          </a:p>
          <a:p>
            <a:r>
              <a:rPr lang="cs-CZ" i="1" dirty="0"/>
              <a:t>Novum organum </a:t>
            </a:r>
            <a:r>
              <a:rPr lang="cs-CZ" dirty="0"/>
              <a:t>(</a:t>
            </a:r>
            <a:r>
              <a:rPr lang="cs-CZ" i="1" dirty="0"/>
              <a:t>Nové organon</a:t>
            </a:r>
            <a:r>
              <a:rPr lang="cs-CZ" dirty="0"/>
              <a:t>, 1620) – součástí byl </a:t>
            </a:r>
            <a:r>
              <a:rPr lang="cs-CZ" i="1" dirty="0" err="1"/>
              <a:t>Instauratio</a:t>
            </a:r>
            <a:r>
              <a:rPr lang="cs-CZ" i="1" dirty="0"/>
              <a:t> </a:t>
            </a:r>
            <a:r>
              <a:rPr lang="cs-CZ" i="1" dirty="0" err="1"/>
              <a:t>magna</a:t>
            </a:r>
            <a:r>
              <a:rPr lang="cs-CZ" i="1" dirty="0"/>
              <a:t> </a:t>
            </a:r>
            <a:r>
              <a:rPr lang="cs-CZ" i="1" dirty="0" err="1"/>
              <a:t>scientiarum</a:t>
            </a:r>
            <a:r>
              <a:rPr lang="cs-CZ" i="1" dirty="0"/>
              <a:t> </a:t>
            </a:r>
            <a:r>
              <a:rPr lang="cs-CZ" dirty="0"/>
              <a:t>(</a:t>
            </a:r>
            <a:r>
              <a:rPr lang="cs-CZ" i="1" dirty="0"/>
              <a:t>Veliké obnovení věd</a:t>
            </a:r>
            <a:r>
              <a:rPr lang="cs-CZ" dirty="0"/>
              <a:t>).</a:t>
            </a:r>
          </a:p>
          <a:p>
            <a:r>
              <a:rPr lang="cs-CZ" i="1" dirty="0"/>
              <a:t>New Atlantis </a:t>
            </a:r>
            <a:r>
              <a:rPr lang="cs-CZ" dirty="0"/>
              <a:t>(</a:t>
            </a:r>
            <a:r>
              <a:rPr lang="cs-CZ" i="1" dirty="0"/>
              <a:t>Nová Atlantis</a:t>
            </a:r>
            <a:r>
              <a:rPr lang="cs-CZ" dirty="0"/>
              <a:t>, 1627). </a:t>
            </a:r>
          </a:p>
          <a:p>
            <a:r>
              <a:rPr lang="cs-CZ" dirty="0"/>
              <a:t>Česky </a:t>
            </a:r>
            <a:r>
              <a:rPr lang="cs-CZ" i="1" dirty="0"/>
              <a:t>Eseje</a:t>
            </a:r>
            <a:r>
              <a:rPr lang="cs-CZ" dirty="0"/>
              <a:t>, </a:t>
            </a:r>
            <a:r>
              <a:rPr lang="cs-CZ" i="1" dirty="0"/>
              <a:t>Nová Atlantis</a:t>
            </a:r>
            <a:r>
              <a:rPr lang="cs-CZ" dirty="0"/>
              <a:t> v několika překladech a neúplný překlad </a:t>
            </a:r>
            <a:r>
              <a:rPr lang="cs-CZ" i="1" dirty="0"/>
              <a:t>Nového organon </a:t>
            </a:r>
            <a:r>
              <a:rPr lang="cs-CZ" dirty="0"/>
              <a:t>(1978, 1990).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Život a dílo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0D64B8D-696E-469B-A0BB-3976F69F5044}"/>
              </a:ext>
            </a:extLst>
          </p:cNvPr>
          <p:cNvSpPr txBox="1"/>
          <p:nvPr/>
        </p:nvSpPr>
        <p:spPr>
          <a:xfrm>
            <a:off x="63043" y="64825"/>
            <a:ext cx="14921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Francis Bacon 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7" name="Obrázek 6" descr="Obsah obrázku text, čepice, nošení, kabát&#10;&#10;Popis byl vytvořen automaticky">
            <a:extLst>
              <a:ext uri="{FF2B5EF4-FFF2-40B4-BE49-F238E27FC236}">
                <a16:creationId xmlns:a16="http://schemas.microsoft.com/office/drawing/2014/main" id="{D632138E-CD30-4490-87AC-92EC018CA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163" y="1393371"/>
            <a:ext cx="4451837" cy="546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966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Vědění je moc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6D99917-AD20-4D74-8CC9-ED433496A20D}"/>
              </a:ext>
            </a:extLst>
          </p:cNvPr>
          <p:cNvSpPr txBox="1"/>
          <p:nvPr/>
        </p:nvSpPr>
        <p:spPr>
          <a:xfrm>
            <a:off x="63043" y="64825"/>
            <a:ext cx="14921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Francis Bacon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9D2BDEB-6D11-4DEA-AB0F-C4C8EE78B9EE}"/>
              </a:ext>
            </a:extLst>
          </p:cNvPr>
          <p:cNvSpPr txBox="1"/>
          <p:nvPr/>
        </p:nvSpPr>
        <p:spPr>
          <a:xfrm>
            <a:off x="10387441" y="64825"/>
            <a:ext cx="1741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Vědění je moc</a:t>
            </a:r>
            <a:endParaRPr lang="cs-CZ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814635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Barvy">
      <a:dk1>
        <a:sysClr val="windowText" lastClr="000000"/>
      </a:dk1>
      <a:lt1>
        <a:sysClr val="window" lastClr="FFFFFF"/>
      </a:lt1>
      <a:dk2>
        <a:srgbClr val="648543"/>
      </a:dk2>
      <a:lt2>
        <a:srgbClr val="E3EACF"/>
      </a:lt2>
      <a:accent1>
        <a:srgbClr val="A53010"/>
      </a:accent1>
      <a:accent2>
        <a:srgbClr val="70433C"/>
      </a:accent2>
      <a:accent3>
        <a:srgbClr val="648543"/>
      </a:accent3>
      <a:accent4>
        <a:srgbClr val="845848"/>
      </a:accent4>
      <a:accent5>
        <a:srgbClr val="9C4924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1271</Words>
  <Application>Microsoft Office PowerPoint</Application>
  <PresentationFormat>Širokoúhlá obrazovka</PresentationFormat>
  <Paragraphs>130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Times New Roman</vt:lpstr>
      <vt:lpstr>Wingdings 3</vt:lpstr>
      <vt:lpstr>Stébla</vt:lpstr>
      <vt:lpstr>Dějiny filosofie IV: Novověká filosofie</vt:lpstr>
      <vt:lpstr>Seznam témat</vt:lpstr>
      <vt:lpstr>Otázky ke zkoušce:</vt:lpstr>
      <vt:lpstr>Úvod</vt:lpstr>
      <vt:lpstr>Obecné rysy novověké filosofie</vt:lpstr>
      <vt:lpstr>Seznam témat</vt:lpstr>
      <vt:lpstr>I. Francis Bacon (1561-1629)</vt:lpstr>
      <vt:lpstr>Život a dílo</vt:lpstr>
      <vt:lpstr>1. Vědění je moc</vt:lpstr>
      <vt:lpstr>Odsuzování zvědavosti</vt:lpstr>
      <vt:lpstr>Obhajoba zvědavosti a Adamova moc</vt:lpstr>
      <vt:lpstr>2. Veliké obnovení věd</vt:lpstr>
      <vt:lpstr>Organon</vt:lpstr>
      <vt:lpstr>Kritická část NO</vt:lpstr>
      <vt:lpstr>b) Kritika poznání (sebeklamů rozumu) (NO I,35-62)</vt:lpstr>
      <vt:lpstr>3. Induktivní metodologie</vt:lpstr>
      <vt:lpstr>Konstruktivní část NO</vt:lpstr>
      <vt:lpstr>Eliminativní indukce (NO II, 11-14)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Dějiny filosofie IV: Novověká filosofie</dc:title>
  <dc:creator>Jakub Peloušek</dc:creator>
  <cp:lastModifiedBy>Daniel Špelda</cp:lastModifiedBy>
  <cp:revision>79</cp:revision>
  <dcterms:created xsi:type="dcterms:W3CDTF">2021-01-26T13:50:20Z</dcterms:created>
  <dcterms:modified xsi:type="dcterms:W3CDTF">2021-03-08T10:44:47Z</dcterms:modified>
</cp:coreProperties>
</file>