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1"/>
  </p:notesMasterIdLst>
  <p:handoutMasterIdLst>
    <p:handoutMasterId r:id="rId22"/>
  </p:handoutMasterIdLst>
  <p:sldIdLst>
    <p:sldId id="1866" r:id="rId5"/>
    <p:sldId id="286" r:id="rId6"/>
    <p:sldId id="1892" r:id="rId7"/>
    <p:sldId id="288" r:id="rId8"/>
    <p:sldId id="1900" r:id="rId9"/>
    <p:sldId id="289" r:id="rId10"/>
    <p:sldId id="1893" r:id="rId11"/>
    <p:sldId id="1894" r:id="rId12"/>
    <p:sldId id="1895" r:id="rId13"/>
    <p:sldId id="1896" r:id="rId14"/>
    <p:sldId id="1897" r:id="rId15"/>
    <p:sldId id="1898" r:id="rId16"/>
    <p:sldId id="1899" r:id="rId17"/>
    <p:sldId id="1901" r:id="rId18"/>
    <p:sldId id="1902" r:id="rId19"/>
    <p:sldId id="1876"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286"/>
            <p14:sldId id="1892"/>
            <p14:sldId id="288"/>
            <p14:sldId id="1900"/>
            <p14:sldId id="289"/>
            <p14:sldId id="1893"/>
            <p14:sldId id="1894"/>
            <p14:sldId id="1895"/>
            <p14:sldId id="1896"/>
            <p14:sldId id="1897"/>
            <p14:sldId id="1898"/>
            <p14:sldId id="1899"/>
            <p14:sldId id="1901"/>
            <p14:sldId id="1902"/>
            <p14:sldId id="1876"/>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67E"/>
    <a:srgbClr val="57968F"/>
    <a:srgbClr val="F0E6DC"/>
    <a:srgbClr val="ECE0D4"/>
    <a:srgbClr val="D1B497"/>
    <a:srgbClr val="E3D1BF"/>
    <a:srgbClr val="AA673C"/>
    <a:srgbClr val="6A6967"/>
    <a:srgbClr val="C19C84"/>
    <a:srgbClr val="F8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5568" autoAdjust="0"/>
  </p:normalViewPr>
  <p:slideViewPr>
    <p:cSldViewPr snapToGrid="0">
      <p:cViewPr varScale="1">
        <p:scale>
          <a:sx n="75" d="100"/>
          <a:sy n="75" d="100"/>
        </p:scale>
        <p:origin x="1260" y="44"/>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BD05B-3816-4380-9F83-159BA8B9F8B8}" type="doc">
      <dgm:prSet loTypeId="urn:microsoft.com/office/officeart/2008/layout/HalfCircleOrganizationChart" loCatId="hierarchy" qsTypeId="urn:microsoft.com/office/officeart/2005/8/quickstyle/simple1" qsCatId="simple" csTypeId="urn:microsoft.com/office/officeart/2005/8/colors/accent4_5" csCatId="accent4" phldr="1"/>
      <dgm:spPr/>
      <dgm:t>
        <a:bodyPr/>
        <a:lstStyle/>
        <a:p>
          <a:endParaRPr lang="cs-CZ"/>
        </a:p>
      </dgm:t>
    </dgm:pt>
    <dgm:pt modelId="{447E4D34-B79D-4BD5-9217-27D79722C6D7}">
      <dgm:prSet phldrT="[Text]"/>
      <dgm:spPr/>
      <dgm:t>
        <a:bodyPr/>
        <a:lstStyle/>
        <a:p>
          <a:r>
            <a:rPr lang="en-US">
              <a:solidFill>
                <a:schemeClr val="tx1"/>
              </a:solidFill>
            </a:rPr>
            <a:t>S</a:t>
          </a:r>
          <a:endParaRPr lang="cs-CZ" dirty="0">
            <a:solidFill>
              <a:schemeClr val="tx1"/>
            </a:solidFill>
          </a:endParaRPr>
        </a:p>
      </dgm:t>
    </dgm:pt>
    <dgm:pt modelId="{A70F97BB-765A-4985-A4AE-07440112B775}" type="parTrans" cxnId="{E6747551-9908-4A66-876A-CAAC7EC6045C}">
      <dgm:prSet/>
      <dgm:spPr/>
      <dgm:t>
        <a:bodyPr/>
        <a:lstStyle/>
        <a:p>
          <a:endParaRPr lang="cs-CZ"/>
        </a:p>
      </dgm:t>
    </dgm:pt>
    <dgm:pt modelId="{4D9FAA5F-1E9B-403A-B13A-9C05E45C7F5D}" type="sibTrans" cxnId="{E6747551-9908-4A66-876A-CAAC7EC6045C}">
      <dgm:prSet/>
      <dgm:spPr/>
      <dgm:t>
        <a:bodyPr/>
        <a:lstStyle/>
        <a:p>
          <a:endParaRPr lang="cs-CZ"/>
        </a:p>
      </dgm:t>
    </dgm:pt>
    <dgm:pt modelId="{AF7CF859-A93B-4F86-9A2C-BC6413EEFF57}">
      <dgm:prSet phldrT="[Text]"/>
      <dgm:spPr/>
      <dgm:t>
        <a:bodyPr/>
        <a:lstStyle/>
        <a:p>
          <a:r>
            <a:rPr lang="en-US">
              <a:solidFill>
                <a:schemeClr val="tx1"/>
              </a:solidFill>
            </a:rPr>
            <a:t>NP</a:t>
          </a:r>
          <a:endParaRPr lang="cs-CZ" dirty="0">
            <a:solidFill>
              <a:schemeClr val="tx1"/>
            </a:solidFill>
          </a:endParaRPr>
        </a:p>
      </dgm:t>
    </dgm:pt>
    <dgm:pt modelId="{493B19B6-0EE6-4148-B8F1-C6F6DB641AB0}" type="parTrans" cxnId="{01C2D122-C59D-40CE-ACA7-5C98F3AF84C9}">
      <dgm:prSet/>
      <dgm:spPr/>
      <dgm:t>
        <a:bodyPr/>
        <a:lstStyle/>
        <a:p>
          <a:endParaRPr lang="cs-CZ">
            <a:solidFill>
              <a:schemeClr val="tx1"/>
            </a:solidFill>
          </a:endParaRPr>
        </a:p>
      </dgm:t>
    </dgm:pt>
    <dgm:pt modelId="{5CC2F889-305B-448B-B571-6C867AA0BBE9}" type="sibTrans" cxnId="{01C2D122-C59D-40CE-ACA7-5C98F3AF84C9}">
      <dgm:prSet/>
      <dgm:spPr/>
      <dgm:t>
        <a:bodyPr/>
        <a:lstStyle/>
        <a:p>
          <a:endParaRPr lang="cs-CZ"/>
        </a:p>
      </dgm:t>
    </dgm:pt>
    <dgm:pt modelId="{FE84E42C-63F1-409D-A161-5B8871A7A29F}">
      <dgm:prSet phldrT="[Text]"/>
      <dgm:spPr/>
      <dgm:t>
        <a:bodyPr/>
        <a:lstStyle/>
        <a:p>
          <a:r>
            <a:rPr lang="en-US">
              <a:solidFill>
                <a:schemeClr val="tx1"/>
              </a:solidFill>
            </a:rPr>
            <a:t>PRON</a:t>
          </a:r>
          <a:endParaRPr lang="cs-CZ" dirty="0">
            <a:solidFill>
              <a:schemeClr val="tx1"/>
            </a:solidFill>
          </a:endParaRPr>
        </a:p>
      </dgm:t>
    </dgm:pt>
    <dgm:pt modelId="{DD6F1942-83EC-4720-8F50-93BB15F92097}" type="parTrans" cxnId="{68D1D307-D58F-4AE5-9791-8B9282BAF584}">
      <dgm:prSet/>
      <dgm:spPr/>
      <dgm:t>
        <a:bodyPr/>
        <a:lstStyle/>
        <a:p>
          <a:endParaRPr lang="cs-CZ">
            <a:solidFill>
              <a:schemeClr val="tx1"/>
            </a:solidFill>
          </a:endParaRPr>
        </a:p>
      </dgm:t>
    </dgm:pt>
    <dgm:pt modelId="{CFB57DE8-ED4A-45C5-8BB4-9281D3231AF5}" type="sibTrans" cxnId="{68D1D307-D58F-4AE5-9791-8B9282BAF584}">
      <dgm:prSet/>
      <dgm:spPr/>
      <dgm:t>
        <a:bodyPr/>
        <a:lstStyle/>
        <a:p>
          <a:endParaRPr lang="cs-CZ"/>
        </a:p>
      </dgm:t>
    </dgm:pt>
    <dgm:pt modelId="{7C1E9B27-81E5-4316-AAF7-EF4D6FC9413F}">
      <dgm:prSet phldrT="[Text]"/>
      <dgm:spPr/>
      <dgm:t>
        <a:bodyPr/>
        <a:lstStyle/>
        <a:p>
          <a:r>
            <a:rPr lang="en-US">
              <a:solidFill>
                <a:schemeClr val="tx1"/>
              </a:solidFill>
            </a:rPr>
            <a:t>VP</a:t>
          </a:r>
          <a:endParaRPr lang="cs-CZ" dirty="0">
            <a:solidFill>
              <a:schemeClr val="tx1"/>
            </a:solidFill>
          </a:endParaRPr>
        </a:p>
      </dgm:t>
    </dgm:pt>
    <dgm:pt modelId="{58DD63D7-B94C-4314-81D5-647B8D5106FE}" type="parTrans" cxnId="{40EC1DFC-4331-4AFF-BB9E-83640F97B3E5}">
      <dgm:prSet/>
      <dgm:spPr/>
      <dgm:t>
        <a:bodyPr/>
        <a:lstStyle/>
        <a:p>
          <a:endParaRPr lang="cs-CZ">
            <a:solidFill>
              <a:schemeClr val="tx1"/>
            </a:solidFill>
          </a:endParaRPr>
        </a:p>
      </dgm:t>
    </dgm:pt>
    <dgm:pt modelId="{D624A704-9733-45C1-9370-0AEB2447A6D3}" type="sibTrans" cxnId="{40EC1DFC-4331-4AFF-BB9E-83640F97B3E5}">
      <dgm:prSet/>
      <dgm:spPr/>
      <dgm:t>
        <a:bodyPr/>
        <a:lstStyle/>
        <a:p>
          <a:endParaRPr lang="cs-CZ"/>
        </a:p>
      </dgm:t>
    </dgm:pt>
    <dgm:pt modelId="{2FEA500D-DCF4-40CA-BC1E-27474F6EA766}">
      <dgm:prSet phldrT="[Text]"/>
      <dgm:spPr/>
      <dgm:t>
        <a:bodyPr/>
        <a:lstStyle/>
        <a:p>
          <a:r>
            <a:rPr lang="en-US" dirty="0">
              <a:solidFill>
                <a:schemeClr val="tx1"/>
              </a:solidFill>
            </a:rPr>
            <a:t>VERB</a:t>
          </a:r>
          <a:endParaRPr lang="cs-CZ" dirty="0">
            <a:solidFill>
              <a:schemeClr val="tx1"/>
            </a:solidFill>
          </a:endParaRPr>
        </a:p>
      </dgm:t>
    </dgm:pt>
    <dgm:pt modelId="{87766D61-456C-4161-BA4E-EBFEB47D5E3F}" type="parTrans" cxnId="{6E02FEDE-DB63-44F1-A499-2CB9130A74E9}">
      <dgm:prSet/>
      <dgm:spPr/>
      <dgm:t>
        <a:bodyPr/>
        <a:lstStyle/>
        <a:p>
          <a:endParaRPr lang="cs-CZ">
            <a:solidFill>
              <a:schemeClr val="tx1"/>
            </a:solidFill>
          </a:endParaRPr>
        </a:p>
      </dgm:t>
    </dgm:pt>
    <dgm:pt modelId="{0C90E951-E5F0-41C6-95B6-A5BC8CD9FD50}" type="sibTrans" cxnId="{6E02FEDE-DB63-44F1-A499-2CB9130A74E9}">
      <dgm:prSet/>
      <dgm:spPr/>
      <dgm:t>
        <a:bodyPr/>
        <a:lstStyle/>
        <a:p>
          <a:endParaRPr lang="cs-CZ"/>
        </a:p>
      </dgm:t>
    </dgm:pt>
    <dgm:pt modelId="{043BE206-AC44-4730-8234-47BB5CC4FAA7}">
      <dgm:prSet phldrT="[Text]"/>
      <dgm:spPr/>
      <dgm:t>
        <a:bodyPr/>
        <a:lstStyle/>
        <a:p>
          <a:r>
            <a:rPr lang="en-US">
              <a:solidFill>
                <a:schemeClr val="tx1"/>
              </a:solidFill>
            </a:rPr>
            <a:t>NP</a:t>
          </a:r>
          <a:endParaRPr lang="cs-CZ" dirty="0">
            <a:solidFill>
              <a:schemeClr val="tx1"/>
            </a:solidFill>
          </a:endParaRPr>
        </a:p>
      </dgm:t>
    </dgm:pt>
    <dgm:pt modelId="{A3D15251-2256-4662-BC27-E1114B9761C9}" type="parTrans" cxnId="{11B526F6-1F92-4F2D-9ED7-74431C5943DB}">
      <dgm:prSet/>
      <dgm:spPr/>
      <dgm:t>
        <a:bodyPr/>
        <a:lstStyle/>
        <a:p>
          <a:endParaRPr lang="cs-CZ">
            <a:solidFill>
              <a:schemeClr val="tx1"/>
            </a:solidFill>
          </a:endParaRPr>
        </a:p>
      </dgm:t>
    </dgm:pt>
    <dgm:pt modelId="{06F8CAE3-18DF-4590-B245-74D1AF4D9D65}" type="sibTrans" cxnId="{11B526F6-1F92-4F2D-9ED7-74431C5943DB}">
      <dgm:prSet/>
      <dgm:spPr/>
      <dgm:t>
        <a:bodyPr/>
        <a:lstStyle/>
        <a:p>
          <a:endParaRPr lang="cs-CZ"/>
        </a:p>
      </dgm:t>
    </dgm:pt>
    <dgm:pt modelId="{1B756F68-3CE9-4FD4-9855-CDA5ACB699F4}">
      <dgm:prSet phldrT="[Text]"/>
      <dgm:spPr/>
      <dgm:t>
        <a:bodyPr/>
        <a:lstStyle/>
        <a:p>
          <a:r>
            <a:rPr lang="en-US">
              <a:solidFill>
                <a:schemeClr val="tx1"/>
              </a:solidFill>
            </a:rPr>
            <a:t>VERB</a:t>
          </a:r>
          <a:endParaRPr lang="cs-CZ" dirty="0">
            <a:solidFill>
              <a:schemeClr val="tx1"/>
            </a:solidFill>
          </a:endParaRPr>
        </a:p>
      </dgm:t>
    </dgm:pt>
    <dgm:pt modelId="{BABD9F08-2634-41AA-8AD5-2B743AFF23A6}" type="parTrans" cxnId="{82D9FADF-881A-4ECE-90E6-A225AE5F5585}">
      <dgm:prSet/>
      <dgm:spPr/>
      <dgm:t>
        <a:bodyPr/>
        <a:lstStyle/>
        <a:p>
          <a:endParaRPr lang="cs-CZ">
            <a:solidFill>
              <a:schemeClr val="tx1"/>
            </a:solidFill>
          </a:endParaRPr>
        </a:p>
      </dgm:t>
    </dgm:pt>
    <dgm:pt modelId="{55B6A109-5615-4031-B849-FCDAD0E8EAC1}" type="sibTrans" cxnId="{82D9FADF-881A-4ECE-90E6-A225AE5F5585}">
      <dgm:prSet/>
      <dgm:spPr/>
      <dgm:t>
        <a:bodyPr/>
        <a:lstStyle/>
        <a:p>
          <a:endParaRPr lang="cs-CZ"/>
        </a:p>
      </dgm:t>
    </dgm:pt>
    <dgm:pt modelId="{D6BC92F0-A442-46C3-AEAB-A28D8BEDB78E}">
      <dgm:prSet phldrT="[Text]"/>
      <dgm:spPr/>
      <dgm:t>
        <a:bodyPr/>
        <a:lstStyle/>
        <a:p>
          <a:r>
            <a:rPr lang="en-US">
              <a:solidFill>
                <a:schemeClr val="tx1"/>
              </a:solidFill>
            </a:rPr>
            <a:t>PRON</a:t>
          </a:r>
          <a:endParaRPr lang="cs-CZ" dirty="0">
            <a:solidFill>
              <a:schemeClr val="tx1"/>
            </a:solidFill>
          </a:endParaRPr>
        </a:p>
      </dgm:t>
    </dgm:pt>
    <dgm:pt modelId="{AAEF61C6-746B-4565-947E-255469E4C37F}" type="parTrans" cxnId="{DC26A7FB-F58B-4D75-AC89-EBAF95E55635}">
      <dgm:prSet/>
      <dgm:spPr/>
      <dgm:t>
        <a:bodyPr/>
        <a:lstStyle/>
        <a:p>
          <a:endParaRPr lang="cs-CZ">
            <a:solidFill>
              <a:schemeClr val="tx1"/>
            </a:solidFill>
          </a:endParaRPr>
        </a:p>
      </dgm:t>
    </dgm:pt>
    <dgm:pt modelId="{81012FD0-C13C-4864-9A78-9C96CE8AAD47}" type="sibTrans" cxnId="{DC26A7FB-F58B-4D75-AC89-EBAF95E55635}">
      <dgm:prSet/>
      <dgm:spPr/>
      <dgm:t>
        <a:bodyPr/>
        <a:lstStyle/>
        <a:p>
          <a:endParaRPr lang="cs-CZ"/>
        </a:p>
      </dgm:t>
    </dgm:pt>
    <dgm:pt modelId="{14BEAA68-1B7D-4BB9-BC44-95E6FB5B55FB}">
      <dgm:prSet phldrT="[Text]"/>
      <dgm:spPr/>
      <dgm:t>
        <a:bodyPr/>
        <a:lstStyle/>
        <a:p>
          <a:r>
            <a:rPr lang="en-US">
              <a:solidFill>
                <a:schemeClr val="tx1"/>
              </a:solidFill>
            </a:rPr>
            <a:t>NOUN</a:t>
          </a:r>
          <a:endParaRPr lang="cs-CZ" dirty="0">
            <a:solidFill>
              <a:schemeClr val="tx1"/>
            </a:solidFill>
          </a:endParaRPr>
        </a:p>
      </dgm:t>
    </dgm:pt>
    <dgm:pt modelId="{4DE83AC3-6F0F-44E3-9F49-1FD79472A619}" type="parTrans" cxnId="{AD4D1FD0-5722-4A3B-9331-4A89838E217F}">
      <dgm:prSet/>
      <dgm:spPr/>
      <dgm:t>
        <a:bodyPr/>
        <a:lstStyle/>
        <a:p>
          <a:endParaRPr lang="cs-CZ">
            <a:solidFill>
              <a:schemeClr val="tx1"/>
            </a:solidFill>
          </a:endParaRPr>
        </a:p>
      </dgm:t>
    </dgm:pt>
    <dgm:pt modelId="{6AE6870E-629A-4153-B6BC-228150889016}" type="sibTrans" cxnId="{AD4D1FD0-5722-4A3B-9331-4A89838E217F}">
      <dgm:prSet/>
      <dgm:spPr/>
      <dgm:t>
        <a:bodyPr/>
        <a:lstStyle/>
        <a:p>
          <a:endParaRPr lang="cs-CZ"/>
        </a:p>
      </dgm:t>
    </dgm:pt>
    <dgm:pt modelId="{E1FEF0B0-BF73-4DE9-9637-2A8C408505F2}">
      <dgm:prSet phldrT="[Text]"/>
      <dgm:spPr/>
      <dgm:t>
        <a:bodyPr/>
        <a:lstStyle/>
        <a:p>
          <a:r>
            <a:rPr lang="en-US" b="1">
              <a:solidFill>
                <a:schemeClr val="tx1"/>
              </a:solidFill>
            </a:rPr>
            <a:t>J</a:t>
          </a:r>
          <a:r>
            <a:rPr lang="cs-CZ" b="1">
              <a:solidFill>
                <a:schemeClr val="tx1"/>
              </a:solidFill>
            </a:rPr>
            <a:t>á</a:t>
          </a:r>
          <a:endParaRPr lang="cs-CZ" b="1" dirty="0">
            <a:solidFill>
              <a:schemeClr val="tx1"/>
            </a:solidFill>
          </a:endParaRPr>
        </a:p>
      </dgm:t>
    </dgm:pt>
    <dgm:pt modelId="{D885941E-888C-40A6-BB27-835B18F91383}" type="parTrans" cxnId="{C185C787-B676-4239-A8A6-0662B987F4D8}">
      <dgm:prSet/>
      <dgm:spPr/>
      <dgm:t>
        <a:bodyPr/>
        <a:lstStyle/>
        <a:p>
          <a:endParaRPr lang="cs-CZ">
            <a:solidFill>
              <a:schemeClr val="tx1"/>
            </a:solidFill>
          </a:endParaRPr>
        </a:p>
      </dgm:t>
    </dgm:pt>
    <dgm:pt modelId="{1AB1C739-C10E-497C-BF52-999169F895B1}" type="sibTrans" cxnId="{C185C787-B676-4239-A8A6-0662B987F4D8}">
      <dgm:prSet/>
      <dgm:spPr/>
      <dgm:t>
        <a:bodyPr/>
        <a:lstStyle/>
        <a:p>
          <a:endParaRPr lang="cs-CZ"/>
        </a:p>
      </dgm:t>
    </dgm:pt>
    <dgm:pt modelId="{4AE88BB7-672C-4ABA-81F1-36EA897F8421}">
      <dgm:prSet phldrT="[Text]"/>
      <dgm:spPr/>
      <dgm:t>
        <a:bodyPr/>
        <a:lstStyle/>
        <a:p>
          <a:r>
            <a:rPr lang="cs-CZ" b="1">
              <a:solidFill>
                <a:schemeClr val="tx1"/>
              </a:solidFill>
            </a:rPr>
            <a:t>jsem</a:t>
          </a:r>
          <a:endParaRPr lang="cs-CZ" b="1" dirty="0">
            <a:solidFill>
              <a:schemeClr val="tx1"/>
            </a:solidFill>
          </a:endParaRPr>
        </a:p>
      </dgm:t>
    </dgm:pt>
    <dgm:pt modelId="{2F52E2BB-5581-4CFF-8FEA-3F34D111EC3C}" type="parTrans" cxnId="{B949E63E-897C-4499-998C-05C9B0EF72A1}">
      <dgm:prSet/>
      <dgm:spPr/>
      <dgm:t>
        <a:bodyPr/>
        <a:lstStyle/>
        <a:p>
          <a:endParaRPr lang="cs-CZ">
            <a:solidFill>
              <a:schemeClr val="tx1"/>
            </a:solidFill>
          </a:endParaRPr>
        </a:p>
      </dgm:t>
    </dgm:pt>
    <dgm:pt modelId="{783146C9-E322-479A-860B-943B6BC13B62}" type="sibTrans" cxnId="{B949E63E-897C-4499-998C-05C9B0EF72A1}">
      <dgm:prSet/>
      <dgm:spPr/>
      <dgm:t>
        <a:bodyPr/>
        <a:lstStyle/>
        <a:p>
          <a:endParaRPr lang="cs-CZ"/>
        </a:p>
      </dgm:t>
    </dgm:pt>
    <dgm:pt modelId="{FC4664A1-F0C6-4899-BE9B-5DF9E00D95B1}">
      <dgm:prSet phldrT="[Text]"/>
      <dgm:spPr/>
      <dgm:t>
        <a:bodyPr/>
        <a:lstStyle/>
        <a:p>
          <a:r>
            <a:rPr lang="cs-CZ" b="1">
              <a:solidFill>
                <a:schemeClr val="tx1"/>
              </a:solidFill>
            </a:rPr>
            <a:t>vypnula</a:t>
          </a:r>
          <a:endParaRPr lang="cs-CZ" b="1" dirty="0">
            <a:solidFill>
              <a:schemeClr val="tx1"/>
            </a:solidFill>
          </a:endParaRPr>
        </a:p>
      </dgm:t>
    </dgm:pt>
    <dgm:pt modelId="{46C04150-90D6-4505-9B33-2E1E6A221C08}" type="parTrans" cxnId="{2D1FC643-B7F3-45A7-B32C-6CF7573420BC}">
      <dgm:prSet/>
      <dgm:spPr/>
      <dgm:t>
        <a:bodyPr/>
        <a:lstStyle/>
        <a:p>
          <a:endParaRPr lang="cs-CZ">
            <a:solidFill>
              <a:schemeClr val="tx1"/>
            </a:solidFill>
          </a:endParaRPr>
        </a:p>
      </dgm:t>
    </dgm:pt>
    <dgm:pt modelId="{D83BD222-BDEE-49F9-B7C5-BF2B8BFF0E48}" type="sibTrans" cxnId="{2D1FC643-B7F3-45A7-B32C-6CF7573420BC}">
      <dgm:prSet/>
      <dgm:spPr/>
      <dgm:t>
        <a:bodyPr/>
        <a:lstStyle/>
        <a:p>
          <a:endParaRPr lang="cs-CZ"/>
        </a:p>
      </dgm:t>
    </dgm:pt>
    <dgm:pt modelId="{71CA3FE4-FBC8-4407-A920-F7D65F288A9C}">
      <dgm:prSet phldrT="[Text]"/>
      <dgm:spPr/>
      <dgm:t>
        <a:bodyPr/>
        <a:lstStyle/>
        <a:p>
          <a:r>
            <a:rPr lang="cs-CZ" b="1" dirty="0">
              <a:solidFill>
                <a:schemeClr val="tx1"/>
              </a:solidFill>
            </a:rPr>
            <a:t>svůj</a:t>
          </a:r>
        </a:p>
      </dgm:t>
    </dgm:pt>
    <dgm:pt modelId="{A33BA35E-E0B6-4AE9-ADBD-FFAC64FBB316}" type="parTrans" cxnId="{97EB589C-31A6-4699-9D4E-65276AFAE4F1}">
      <dgm:prSet/>
      <dgm:spPr/>
      <dgm:t>
        <a:bodyPr/>
        <a:lstStyle/>
        <a:p>
          <a:endParaRPr lang="cs-CZ">
            <a:solidFill>
              <a:schemeClr val="tx1"/>
            </a:solidFill>
          </a:endParaRPr>
        </a:p>
      </dgm:t>
    </dgm:pt>
    <dgm:pt modelId="{3D6B766B-162C-4DEA-B767-003549C044BA}" type="sibTrans" cxnId="{97EB589C-31A6-4699-9D4E-65276AFAE4F1}">
      <dgm:prSet/>
      <dgm:spPr/>
      <dgm:t>
        <a:bodyPr/>
        <a:lstStyle/>
        <a:p>
          <a:endParaRPr lang="cs-CZ"/>
        </a:p>
      </dgm:t>
    </dgm:pt>
    <dgm:pt modelId="{C2D39F6A-FAE6-4506-A21E-8238A639D2B3}">
      <dgm:prSet phldrT="[Text]"/>
      <dgm:spPr/>
      <dgm:t>
        <a:bodyPr/>
        <a:lstStyle/>
        <a:p>
          <a:r>
            <a:rPr lang="cs-CZ" b="1">
              <a:solidFill>
                <a:schemeClr val="tx1"/>
              </a:solidFill>
            </a:rPr>
            <a:t>počítač</a:t>
          </a:r>
          <a:endParaRPr lang="cs-CZ" b="1" dirty="0">
            <a:solidFill>
              <a:schemeClr val="tx1"/>
            </a:solidFill>
          </a:endParaRPr>
        </a:p>
      </dgm:t>
    </dgm:pt>
    <dgm:pt modelId="{6D3AC421-DF70-4DBC-8554-9BFF0AB61C36}" type="parTrans" cxnId="{0D321DBD-379C-43D1-86FC-615370CCCBE4}">
      <dgm:prSet/>
      <dgm:spPr/>
      <dgm:t>
        <a:bodyPr/>
        <a:lstStyle/>
        <a:p>
          <a:endParaRPr lang="cs-CZ">
            <a:solidFill>
              <a:schemeClr val="tx1"/>
            </a:solidFill>
          </a:endParaRPr>
        </a:p>
      </dgm:t>
    </dgm:pt>
    <dgm:pt modelId="{787F8863-0A96-4934-973E-AD83907E9AC5}" type="sibTrans" cxnId="{0D321DBD-379C-43D1-86FC-615370CCCBE4}">
      <dgm:prSet/>
      <dgm:spPr/>
      <dgm:t>
        <a:bodyPr/>
        <a:lstStyle/>
        <a:p>
          <a:endParaRPr lang="cs-CZ"/>
        </a:p>
      </dgm:t>
    </dgm:pt>
    <dgm:pt modelId="{65EACCDB-31FC-48E8-B39C-343AD3972751}" type="pres">
      <dgm:prSet presAssocID="{D60BD05B-3816-4380-9F83-159BA8B9F8B8}" presName="Name0" presStyleCnt="0">
        <dgm:presLayoutVars>
          <dgm:orgChart val="1"/>
          <dgm:chPref val="1"/>
          <dgm:dir/>
          <dgm:animOne val="branch"/>
          <dgm:animLvl val="lvl"/>
          <dgm:resizeHandles/>
        </dgm:presLayoutVars>
      </dgm:prSet>
      <dgm:spPr/>
    </dgm:pt>
    <dgm:pt modelId="{2B954FE1-D32C-4964-B835-31743611E181}" type="pres">
      <dgm:prSet presAssocID="{447E4D34-B79D-4BD5-9217-27D79722C6D7}" presName="hierRoot1" presStyleCnt="0">
        <dgm:presLayoutVars>
          <dgm:hierBranch val="init"/>
        </dgm:presLayoutVars>
      </dgm:prSet>
      <dgm:spPr/>
    </dgm:pt>
    <dgm:pt modelId="{45DFBCE7-0C02-43A9-B669-1A392F23D90E}" type="pres">
      <dgm:prSet presAssocID="{447E4D34-B79D-4BD5-9217-27D79722C6D7}" presName="rootComposite1" presStyleCnt="0"/>
      <dgm:spPr/>
    </dgm:pt>
    <dgm:pt modelId="{46D2B1BB-F0AF-452B-9A8F-395222EFD9C7}" type="pres">
      <dgm:prSet presAssocID="{447E4D34-B79D-4BD5-9217-27D79722C6D7}" presName="rootText1" presStyleLbl="alignAcc1" presStyleIdx="0" presStyleCnt="0">
        <dgm:presLayoutVars>
          <dgm:chPref val="3"/>
        </dgm:presLayoutVars>
      </dgm:prSet>
      <dgm:spPr/>
    </dgm:pt>
    <dgm:pt modelId="{40287F79-8406-4A94-A53E-AE37C69AE37C}" type="pres">
      <dgm:prSet presAssocID="{447E4D34-B79D-4BD5-9217-27D79722C6D7}" presName="topArc1" presStyleLbl="parChTrans1D1" presStyleIdx="0" presStyleCnt="28"/>
      <dgm:spPr/>
    </dgm:pt>
    <dgm:pt modelId="{C87E21E8-4AB1-4774-BCB6-2D89AC7246EB}" type="pres">
      <dgm:prSet presAssocID="{447E4D34-B79D-4BD5-9217-27D79722C6D7}" presName="bottomArc1" presStyleLbl="parChTrans1D1" presStyleIdx="1" presStyleCnt="28"/>
      <dgm:spPr/>
    </dgm:pt>
    <dgm:pt modelId="{4287DFA8-5E40-4237-8B26-E44FC73FBF12}" type="pres">
      <dgm:prSet presAssocID="{447E4D34-B79D-4BD5-9217-27D79722C6D7}" presName="topConnNode1" presStyleLbl="node1" presStyleIdx="0" presStyleCnt="0"/>
      <dgm:spPr/>
    </dgm:pt>
    <dgm:pt modelId="{62B0DB76-7F9D-4700-95D4-DB0CF6FC2438}" type="pres">
      <dgm:prSet presAssocID="{447E4D34-B79D-4BD5-9217-27D79722C6D7}" presName="hierChild2" presStyleCnt="0"/>
      <dgm:spPr/>
    </dgm:pt>
    <dgm:pt modelId="{9C2391FF-3F38-428E-8A47-7BD31251FAD1}" type="pres">
      <dgm:prSet presAssocID="{493B19B6-0EE6-4148-B8F1-C6F6DB641AB0}" presName="Name28" presStyleLbl="parChTrans1D2" presStyleIdx="0" presStyleCnt="3"/>
      <dgm:spPr/>
    </dgm:pt>
    <dgm:pt modelId="{1C75376A-6E58-49F4-969A-20B68B31CE40}" type="pres">
      <dgm:prSet presAssocID="{AF7CF859-A93B-4F86-9A2C-BC6413EEFF57}" presName="hierRoot2" presStyleCnt="0">
        <dgm:presLayoutVars>
          <dgm:hierBranch val="init"/>
        </dgm:presLayoutVars>
      </dgm:prSet>
      <dgm:spPr/>
    </dgm:pt>
    <dgm:pt modelId="{9B8347CB-FF0C-46FA-A85A-FBAEC459BE79}" type="pres">
      <dgm:prSet presAssocID="{AF7CF859-A93B-4F86-9A2C-BC6413EEFF57}" presName="rootComposite2" presStyleCnt="0"/>
      <dgm:spPr/>
    </dgm:pt>
    <dgm:pt modelId="{C1CFC9A2-9A64-4F18-8718-A9F6F5874120}" type="pres">
      <dgm:prSet presAssocID="{AF7CF859-A93B-4F86-9A2C-BC6413EEFF57}" presName="rootText2" presStyleLbl="alignAcc1" presStyleIdx="0" presStyleCnt="0">
        <dgm:presLayoutVars>
          <dgm:chPref val="3"/>
        </dgm:presLayoutVars>
      </dgm:prSet>
      <dgm:spPr/>
    </dgm:pt>
    <dgm:pt modelId="{A0F06E8D-753C-4949-9986-C5AAFAF51BD7}" type="pres">
      <dgm:prSet presAssocID="{AF7CF859-A93B-4F86-9A2C-BC6413EEFF57}" presName="topArc2" presStyleLbl="parChTrans1D1" presStyleIdx="2" presStyleCnt="28"/>
      <dgm:spPr/>
    </dgm:pt>
    <dgm:pt modelId="{49A34EBD-2657-4846-ADE4-8078177B4361}" type="pres">
      <dgm:prSet presAssocID="{AF7CF859-A93B-4F86-9A2C-BC6413EEFF57}" presName="bottomArc2" presStyleLbl="parChTrans1D1" presStyleIdx="3" presStyleCnt="28"/>
      <dgm:spPr/>
    </dgm:pt>
    <dgm:pt modelId="{23C6A80A-C357-4D6F-97F2-51E80BF3CE1A}" type="pres">
      <dgm:prSet presAssocID="{AF7CF859-A93B-4F86-9A2C-BC6413EEFF57}" presName="topConnNode2" presStyleLbl="node2" presStyleIdx="0" presStyleCnt="0"/>
      <dgm:spPr/>
    </dgm:pt>
    <dgm:pt modelId="{4887C7E3-C1B2-417E-A8DD-69E53B65D673}" type="pres">
      <dgm:prSet presAssocID="{AF7CF859-A93B-4F86-9A2C-BC6413EEFF57}" presName="hierChild4" presStyleCnt="0"/>
      <dgm:spPr/>
    </dgm:pt>
    <dgm:pt modelId="{A34FB431-BAAF-4D77-84D9-1CE8CF613CB1}" type="pres">
      <dgm:prSet presAssocID="{DD6F1942-83EC-4720-8F50-93BB15F92097}" presName="Name28" presStyleLbl="parChTrans1D3" presStyleIdx="0" presStyleCnt="5"/>
      <dgm:spPr/>
    </dgm:pt>
    <dgm:pt modelId="{7060A89C-AFF5-4CCC-8E9A-499D376BD2B8}" type="pres">
      <dgm:prSet presAssocID="{FE84E42C-63F1-409D-A161-5B8871A7A29F}" presName="hierRoot2" presStyleCnt="0">
        <dgm:presLayoutVars>
          <dgm:hierBranch val="init"/>
        </dgm:presLayoutVars>
      </dgm:prSet>
      <dgm:spPr/>
    </dgm:pt>
    <dgm:pt modelId="{C7B4436F-A6D5-4F8D-9D8F-456C8F92FF93}" type="pres">
      <dgm:prSet presAssocID="{FE84E42C-63F1-409D-A161-5B8871A7A29F}" presName="rootComposite2" presStyleCnt="0"/>
      <dgm:spPr/>
    </dgm:pt>
    <dgm:pt modelId="{4FB9E0A0-0401-47B1-8C70-F1071F8AD742}" type="pres">
      <dgm:prSet presAssocID="{FE84E42C-63F1-409D-A161-5B8871A7A29F}" presName="rootText2" presStyleLbl="alignAcc1" presStyleIdx="0" presStyleCnt="0">
        <dgm:presLayoutVars>
          <dgm:chPref val="3"/>
        </dgm:presLayoutVars>
      </dgm:prSet>
      <dgm:spPr/>
    </dgm:pt>
    <dgm:pt modelId="{E87194C6-1416-4072-A13B-06BB3BEE4BD1}" type="pres">
      <dgm:prSet presAssocID="{FE84E42C-63F1-409D-A161-5B8871A7A29F}" presName="topArc2" presStyleLbl="parChTrans1D1" presStyleIdx="4" presStyleCnt="28"/>
      <dgm:spPr/>
    </dgm:pt>
    <dgm:pt modelId="{2131A171-65F4-4777-AB50-4D4EDDAC063A}" type="pres">
      <dgm:prSet presAssocID="{FE84E42C-63F1-409D-A161-5B8871A7A29F}" presName="bottomArc2" presStyleLbl="parChTrans1D1" presStyleIdx="5" presStyleCnt="28"/>
      <dgm:spPr/>
    </dgm:pt>
    <dgm:pt modelId="{5CF0A4BE-D3D6-4F15-B3BB-2679D423E59B}" type="pres">
      <dgm:prSet presAssocID="{FE84E42C-63F1-409D-A161-5B8871A7A29F}" presName="topConnNode2" presStyleLbl="node3" presStyleIdx="0" presStyleCnt="0"/>
      <dgm:spPr/>
    </dgm:pt>
    <dgm:pt modelId="{55A36094-8DFE-4E02-8604-BA6754DCD3CB}" type="pres">
      <dgm:prSet presAssocID="{FE84E42C-63F1-409D-A161-5B8871A7A29F}" presName="hierChild4" presStyleCnt="0"/>
      <dgm:spPr/>
    </dgm:pt>
    <dgm:pt modelId="{64B0F364-4928-4E9F-9483-831A2D8D786E}" type="pres">
      <dgm:prSet presAssocID="{D885941E-888C-40A6-BB27-835B18F91383}" presName="Name28" presStyleLbl="parChTrans1D4" presStyleIdx="0" presStyleCnt="5"/>
      <dgm:spPr/>
    </dgm:pt>
    <dgm:pt modelId="{6F18C560-F61E-4ACB-B532-EC79DE9F69DD}" type="pres">
      <dgm:prSet presAssocID="{E1FEF0B0-BF73-4DE9-9637-2A8C408505F2}" presName="hierRoot2" presStyleCnt="0">
        <dgm:presLayoutVars>
          <dgm:hierBranch val="init"/>
        </dgm:presLayoutVars>
      </dgm:prSet>
      <dgm:spPr/>
    </dgm:pt>
    <dgm:pt modelId="{F75F312D-365F-4B13-A8E1-A8C7CAC0F114}" type="pres">
      <dgm:prSet presAssocID="{E1FEF0B0-BF73-4DE9-9637-2A8C408505F2}" presName="rootComposite2" presStyleCnt="0"/>
      <dgm:spPr/>
    </dgm:pt>
    <dgm:pt modelId="{B0032130-588A-4AE1-96C1-BFE229620CB9}" type="pres">
      <dgm:prSet presAssocID="{E1FEF0B0-BF73-4DE9-9637-2A8C408505F2}" presName="rootText2" presStyleLbl="alignAcc1" presStyleIdx="0" presStyleCnt="0">
        <dgm:presLayoutVars>
          <dgm:chPref val="3"/>
        </dgm:presLayoutVars>
      </dgm:prSet>
      <dgm:spPr/>
    </dgm:pt>
    <dgm:pt modelId="{7DD3CF88-7781-423D-A452-6E1F1AA36743}" type="pres">
      <dgm:prSet presAssocID="{E1FEF0B0-BF73-4DE9-9637-2A8C408505F2}" presName="topArc2" presStyleLbl="parChTrans1D1" presStyleIdx="6" presStyleCnt="28"/>
      <dgm:spPr/>
    </dgm:pt>
    <dgm:pt modelId="{BF84A54E-9FF7-4ACD-868F-CC9D2B132A88}" type="pres">
      <dgm:prSet presAssocID="{E1FEF0B0-BF73-4DE9-9637-2A8C408505F2}" presName="bottomArc2" presStyleLbl="parChTrans1D1" presStyleIdx="7" presStyleCnt="28"/>
      <dgm:spPr/>
    </dgm:pt>
    <dgm:pt modelId="{226D4706-D150-418B-87D5-958A1292E1B1}" type="pres">
      <dgm:prSet presAssocID="{E1FEF0B0-BF73-4DE9-9637-2A8C408505F2}" presName="topConnNode2" presStyleLbl="node4" presStyleIdx="0" presStyleCnt="0"/>
      <dgm:spPr/>
    </dgm:pt>
    <dgm:pt modelId="{996E3A7C-9B0F-41ED-9865-F941627D4A90}" type="pres">
      <dgm:prSet presAssocID="{E1FEF0B0-BF73-4DE9-9637-2A8C408505F2}" presName="hierChild4" presStyleCnt="0"/>
      <dgm:spPr/>
    </dgm:pt>
    <dgm:pt modelId="{B3765381-B472-4FC2-B46B-D52EB194B11F}" type="pres">
      <dgm:prSet presAssocID="{E1FEF0B0-BF73-4DE9-9637-2A8C408505F2}" presName="hierChild5" presStyleCnt="0"/>
      <dgm:spPr/>
    </dgm:pt>
    <dgm:pt modelId="{6997F0E9-1185-463A-BB10-3919B5C36D24}" type="pres">
      <dgm:prSet presAssocID="{FE84E42C-63F1-409D-A161-5B8871A7A29F}" presName="hierChild5" presStyleCnt="0"/>
      <dgm:spPr/>
    </dgm:pt>
    <dgm:pt modelId="{AF3900AA-6220-425F-A7B1-B53EC2BDAD1B}" type="pres">
      <dgm:prSet presAssocID="{AF7CF859-A93B-4F86-9A2C-BC6413EEFF57}" presName="hierChild5" presStyleCnt="0"/>
      <dgm:spPr/>
    </dgm:pt>
    <dgm:pt modelId="{D2CF4A83-D9EE-45C7-BF6F-21C02BB7116F}" type="pres">
      <dgm:prSet presAssocID="{58DD63D7-B94C-4314-81D5-647B8D5106FE}" presName="Name28" presStyleLbl="parChTrans1D2" presStyleIdx="1" presStyleCnt="3"/>
      <dgm:spPr/>
    </dgm:pt>
    <dgm:pt modelId="{6BBA2115-DF95-4776-A6AC-FC5EB2D07B22}" type="pres">
      <dgm:prSet presAssocID="{7C1E9B27-81E5-4316-AAF7-EF4D6FC9413F}" presName="hierRoot2" presStyleCnt="0">
        <dgm:presLayoutVars>
          <dgm:hierBranch val="init"/>
        </dgm:presLayoutVars>
      </dgm:prSet>
      <dgm:spPr/>
    </dgm:pt>
    <dgm:pt modelId="{0AF63255-773D-4B83-BAE0-D18D6E74B4B2}" type="pres">
      <dgm:prSet presAssocID="{7C1E9B27-81E5-4316-AAF7-EF4D6FC9413F}" presName="rootComposite2" presStyleCnt="0"/>
      <dgm:spPr/>
    </dgm:pt>
    <dgm:pt modelId="{5F87F6B9-EC39-4F76-802B-A565AA24F8A7}" type="pres">
      <dgm:prSet presAssocID="{7C1E9B27-81E5-4316-AAF7-EF4D6FC9413F}" presName="rootText2" presStyleLbl="alignAcc1" presStyleIdx="0" presStyleCnt="0">
        <dgm:presLayoutVars>
          <dgm:chPref val="3"/>
        </dgm:presLayoutVars>
      </dgm:prSet>
      <dgm:spPr/>
    </dgm:pt>
    <dgm:pt modelId="{0F2DFA6C-38E8-4EFA-A235-CF973BAEB3B6}" type="pres">
      <dgm:prSet presAssocID="{7C1E9B27-81E5-4316-AAF7-EF4D6FC9413F}" presName="topArc2" presStyleLbl="parChTrans1D1" presStyleIdx="8" presStyleCnt="28"/>
      <dgm:spPr/>
    </dgm:pt>
    <dgm:pt modelId="{8BC9B9D2-5946-4467-8579-5E8B531AA7D8}" type="pres">
      <dgm:prSet presAssocID="{7C1E9B27-81E5-4316-AAF7-EF4D6FC9413F}" presName="bottomArc2" presStyleLbl="parChTrans1D1" presStyleIdx="9" presStyleCnt="28"/>
      <dgm:spPr/>
    </dgm:pt>
    <dgm:pt modelId="{EF058BDB-36FF-4504-B2EA-981FBE44DF88}" type="pres">
      <dgm:prSet presAssocID="{7C1E9B27-81E5-4316-AAF7-EF4D6FC9413F}" presName="topConnNode2" presStyleLbl="node2" presStyleIdx="0" presStyleCnt="0"/>
      <dgm:spPr/>
    </dgm:pt>
    <dgm:pt modelId="{731E4ADD-EB3E-4A3C-8767-1F266063CF45}" type="pres">
      <dgm:prSet presAssocID="{7C1E9B27-81E5-4316-AAF7-EF4D6FC9413F}" presName="hierChild4" presStyleCnt="0"/>
      <dgm:spPr/>
    </dgm:pt>
    <dgm:pt modelId="{920548ED-B8F5-42DF-8202-8285A88E0BA5}" type="pres">
      <dgm:prSet presAssocID="{87766D61-456C-4161-BA4E-EBFEB47D5E3F}" presName="Name28" presStyleLbl="parChTrans1D3" presStyleIdx="1" presStyleCnt="5"/>
      <dgm:spPr/>
    </dgm:pt>
    <dgm:pt modelId="{A3A25C1F-A344-485B-9F66-74A6EDD069A1}" type="pres">
      <dgm:prSet presAssocID="{2FEA500D-DCF4-40CA-BC1E-27474F6EA766}" presName="hierRoot2" presStyleCnt="0">
        <dgm:presLayoutVars>
          <dgm:hierBranch val="init"/>
        </dgm:presLayoutVars>
      </dgm:prSet>
      <dgm:spPr/>
    </dgm:pt>
    <dgm:pt modelId="{19037A22-227E-4CE1-B4C2-0511E3C302FA}" type="pres">
      <dgm:prSet presAssocID="{2FEA500D-DCF4-40CA-BC1E-27474F6EA766}" presName="rootComposite2" presStyleCnt="0"/>
      <dgm:spPr/>
    </dgm:pt>
    <dgm:pt modelId="{B15201A9-4841-4E31-A066-72D492B5DCCB}" type="pres">
      <dgm:prSet presAssocID="{2FEA500D-DCF4-40CA-BC1E-27474F6EA766}" presName="rootText2" presStyleLbl="alignAcc1" presStyleIdx="0" presStyleCnt="0">
        <dgm:presLayoutVars>
          <dgm:chPref val="3"/>
        </dgm:presLayoutVars>
      </dgm:prSet>
      <dgm:spPr/>
    </dgm:pt>
    <dgm:pt modelId="{3291AF4A-F795-4EA9-98A1-A2BC72A72D14}" type="pres">
      <dgm:prSet presAssocID="{2FEA500D-DCF4-40CA-BC1E-27474F6EA766}" presName="topArc2" presStyleLbl="parChTrans1D1" presStyleIdx="10" presStyleCnt="28"/>
      <dgm:spPr/>
    </dgm:pt>
    <dgm:pt modelId="{003F1155-90C4-413E-8AA1-BBE6559437F9}" type="pres">
      <dgm:prSet presAssocID="{2FEA500D-DCF4-40CA-BC1E-27474F6EA766}" presName="bottomArc2" presStyleLbl="parChTrans1D1" presStyleIdx="11" presStyleCnt="28"/>
      <dgm:spPr/>
    </dgm:pt>
    <dgm:pt modelId="{D0C96F34-4CEE-42D0-9ADE-B386C5ADCFCC}" type="pres">
      <dgm:prSet presAssocID="{2FEA500D-DCF4-40CA-BC1E-27474F6EA766}" presName="topConnNode2" presStyleLbl="node3" presStyleIdx="0" presStyleCnt="0"/>
      <dgm:spPr/>
    </dgm:pt>
    <dgm:pt modelId="{5FE0D052-1F12-4CA2-8D68-A1FE99D6F59D}" type="pres">
      <dgm:prSet presAssocID="{2FEA500D-DCF4-40CA-BC1E-27474F6EA766}" presName="hierChild4" presStyleCnt="0"/>
      <dgm:spPr/>
    </dgm:pt>
    <dgm:pt modelId="{996D05ED-B9B1-48A8-A47E-E8397175E3A8}" type="pres">
      <dgm:prSet presAssocID="{2F52E2BB-5581-4CFF-8FEA-3F34D111EC3C}" presName="Name28" presStyleLbl="parChTrans1D4" presStyleIdx="1" presStyleCnt="5"/>
      <dgm:spPr/>
    </dgm:pt>
    <dgm:pt modelId="{8645238C-934B-482C-BD38-A8906CE73988}" type="pres">
      <dgm:prSet presAssocID="{4AE88BB7-672C-4ABA-81F1-36EA897F8421}" presName="hierRoot2" presStyleCnt="0">
        <dgm:presLayoutVars>
          <dgm:hierBranch val="init"/>
        </dgm:presLayoutVars>
      </dgm:prSet>
      <dgm:spPr/>
    </dgm:pt>
    <dgm:pt modelId="{34DDE0B1-0051-473F-BDFB-D5FA5C279FC4}" type="pres">
      <dgm:prSet presAssocID="{4AE88BB7-672C-4ABA-81F1-36EA897F8421}" presName="rootComposite2" presStyleCnt="0"/>
      <dgm:spPr/>
    </dgm:pt>
    <dgm:pt modelId="{659FCBE0-1BD7-4DEE-A1D7-716FDB06C96A}" type="pres">
      <dgm:prSet presAssocID="{4AE88BB7-672C-4ABA-81F1-36EA897F8421}" presName="rootText2" presStyleLbl="alignAcc1" presStyleIdx="0" presStyleCnt="0">
        <dgm:presLayoutVars>
          <dgm:chPref val="3"/>
        </dgm:presLayoutVars>
      </dgm:prSet>
      <dgm:spPr/>
    </dgm:pt>
    <dgm:pt modelId="{81C8B1E8-A737-4A20-ADB3-5E30FF9E4F0D}" type="pres">
      <dgm:prSet presAssocID="{4AE88BB7-672C-4ABA-81F1-36EA897F8421}" presName="topArc2" presStyleLbl="parChTrans1D1" presStyleIdx="12" presStyleCnt="28"/>
      <dgm:spPr/>
    </dgm:pt>
    <dgm:pt modelId="{9128425B-8B4C-4645-9DDA-A658A7DAE798}" type="pres">
      <dgm:prSet presAssocID="{4AE88BB7-672C-4ABA-81F1-36EA897F8421}" presName="bottomArc2" presStyleLbl="parChTrans1D1" presStyleIdx="13" presStyleCnt="28"/>
      <dgm:spPr/>
    </dgm:pt>
    <dgm:pt modelId="{851B4BFF-6905-417A-BBE3-316D4976F714}" type="pres">
      <dgm:prSet presAssocID="{4AE88BB7-672C-4ABA-81F1-36EA897F8421}" presName="topConnNode2" presStyleLbl="node4" presStyleIdx="0" presStyleCnt="0"/>
      <dgm:spPr/>
    </dgm:pt>
    <dgm:pt modelId="{D2F58A25-AD82-4CF3-A2F4-6B8B31972F13}" type="pres">
      <dgm:prSet presAssocID="{4AE88BB7-672C-4ABA-81F1-36EA897F8421}" presName="hierChild4" presStyleCnt="0"/>
      <dgm:spPr/>
    </dgm:pt>
    <dgm:pt modelId="{52BBB8D4-16B2-431A-8E73-F64BA24617A1}" type="pres">
      <dgm:prSet presAssocID="{4AE88BB7-672C-4ABA-81F1-36EA897F8421}" presName="hierChild5" presStyleCnt="0"/>
      <dgm:spPr/>
    </dgm:pt>
    <dgm:pt modelId="{50AD05AF-2819-4946-B70F-F821C467949B}" type="pres">
      <dgm:prSet presAssocID="{2FEA500D-DCF4-40CA-BC1E-27474F6EA766}" presName="hierChild5" presStyleCnt="0"/>
      <dgm:spPr/>
    </dgm:pt>
    <dgm:pt modelId="{7677CAD4-144B-4BA2-BBB4-C1FD28320CFD}" type="pres">
      <dgm:prSet presAssocID="{BABD9F08-2634-41AA-8AD5-2B743AFF23A6}" presName="Name28" presStyleLbl="parChTrans1D3" presStyleIdx="2" presStyleCnt="5"/>
      <dgm:spPr/>
    </dgm:pt>
    <dgm:pt modelId="{D29AE3D7-C16E-4B44-995F-7235733FBFB1}" type="pres">
      <dgm:prSet presAssocID="{1B756F68-3CE9-4FD4-9855-CDA5ACB699F4}" presName="hierRoot2" presStyleCnt="0">
        <dgm:presLayoutVars>
          <dgm:hierBranch val="init"/>
        </dgm:presLayoutVars>
      </dgm:prSet>
      <dgm:spPr/>
    </dgm:pt>
    <dgm:pt modelId="{0AC52AB2-F18F-4CB8-ADA1-877CF0273420}" type="pres">
      <dgm:prSet presAssocID="{1B756F68-3CE9-4FD4-9855-CDA5ACB699F4}" presName="rootComposite2" presStyleCnt="0"/>
      <dgm:spPr/>
    </dgm:pt>
    <dgm:pt modelId="{60DC2F6B-6708-4ABB-AF5E-2D9FF1A077EE}" type="pres">
      <dgm:prSet presAssocID="{1B756F68-3CE9-4FD4-9855-CDA5ACB699F4}" presName="rootText2" presStyleLbl="alignAcc1" presStyleIdx="0" presStyleCnt="0">
        <dgm:presLayoutVars>
          <dgm:chPref val="3"/>
        </dgm:presLayoutVars>
      </dgm:prSet>
      <dgm:spPr/>
    </dgm:pt>
    <dgm:pt modelId="{759A458F-A376-4102-8427-AA36E0CF0686}" type="pres">
      <dgm:prSet presAssocID="{1B756F68-3CE9-4FD4-9855-CDA5ACB699F4}" presName="topArc2" presStyleLbl="parChTrans1D1" presStyleIdx="14" presStyleCnt="28"/>
      <dgm:spPr/>
    </dgm:pt>
    <dgm:pt modelId="{D37AFBB7-B2DA-4B12-9EED-9CD5C7183265}" type="pres">
      <dgm:prSet presAssocID="{1B756F68-3CE9-4FD4-9855-CDA5ACB699F4}" presName="bottomArc2" presStyleLbl="parChTrans1D1" presStyleIdx="15" presStyleCnt="28"/>
      <dgm:spPr/>
    </dgm:pt>
    <dgm:pt modelId="{CB03D5FF-DC20-4E27-B0C1-0047AB31CDDE}" type="pres">
      <dgm:prSet presAssocID="{1B756F68-3CE9-4FD4-9855-CDA5ACB699F4}" presName="topConnNode2" presStyleLbl="node3" presStyleIdx="0" presStyleCnt="0"/>
      <dgm:spPr/>
    </dgm:pt>
    <dgm:pt modelId="{794043D5-654A-44CE-BDD0-A276018AFB67}" type="pres">
      <dgm:prSet presAssocID="{1B756F68-3CE9-4FD4-9855-CDA5ACB699F4}" presName="hierChild4" presStyleCnt="0"/>
      <dgm:spPr/>
    </dgm:pt>
    <dgm:pt modelId="{02A92D33-6F88-4174-94AF-149C410143D6}" type="pres">
      <dgm:prSet presAssocID="{46C04150-90D6-4505-9B33-2E1E6A221C08}" presName="Name28" presStyleLbl="parChTrans1D4" presStyleIdx="2" presStyleCnt="5"/>
      <dgm:spPr/>
    </dgm:pt>
    <dgm:pt modelId="{A3AD54B8-B9FA-43A2-B3FB-0DECBE920E3E}" type="pres">
      <dgm:prSet presAssocID="{FC4664A1-F0C6-4899-BE9B-5DF9E00D95B1}" presName="hierRoot2" presStyleCnt="0">
        <dgm:presLayoutVars>
          <dgm:hierBranch val="init"/>
        </dgm:presLayoutVars>
      </dgm:prSet>
      <dgm:spPr/>
    </dgm:pt>
    <dgm:pt modelId="{4D51B02F-CD1F-434F-8747-0F6F482CEE99}" type="pres">
      <dgm:prSet presAssocID="{FC4664A1-F0C6-4899-BE9B-5DF9E00D95B1}" presName="rootComposite2" presStyleCnt="0"/>
      <dgm:spPr/>
    </dgm:pt>
    <dgm:pt modelId="{4D5E0232-9FEA-4B79-9367-1233E3851028}" type="pres">
      <dgm:prSet presAssocID="{FC4664A1-F0C6-4899-BE9B-5DF9E00D95B1}" presName="rootText2" presStyleLbl="alignAcc1" presStyleIdx="0" presStyleCnt="0">
        <dgm:presLayoutVars>
          <dgm:chPref val="3"/>
        </dgm:presLayoutVars>
      </dgm:prSet>
      <dgm:spPr/>
    </dgm:pt>
    <dgm:pt modelId="{BD716AA1-5723-4FB9-8060-87E96CF8AEBA}" type="pres">
      <dgm:prSet presAssocID="{FC4664A1-F0C6-4899-BE9B-5DF9E00D95B1}" presName="topArc2" presStyleLbl="parChTrans1D1" presStyleIdx="16" presStyleCnt="28"/>
      <dgm:spPr/>
    </dgm:pt>
    <dgm:pt modelId="{8A6D2812-62CE-4398-9F62-DE9AFC7A97EB}" type="pres">
      <dgm:prSet presAssocID="{FC4664A1-F0C6-4899-BE9B-5DF9E00D95B1}" presName="bottomArc2" presStyleLbl="parChTrans1D1" presStyleIdx="17" presStyleCnt="28"/>
      <dgm:spPr/>
    </dgm:pt>
    <dgm:pt modelId="{2119BE76-35F8-49C1-965E-1259B363B30C}" type="pres">
      <dgm:prSet presAssocID="{FC4664A1-F0C6-4899-BE9B-5DF9E00D95B1}" presName="topConnNode2" presStyleLbl="node4" presStyleIdx="0" presStyleCnt="0"/>
      <dgm:spPr/>
    </dgm:pt>
    <dgm:pt modelId="{D353F405-7308-4946-AC15-6A96558B4153}" type="pres">
      <dgm:prSet presAssocID="{FC4664A1-F0C6-4899-BE9B-5DF9E00D95B1}" presName="hierChild4" presStyleCnt="0"/>
      <dgm:spPr/>
    </dgm:pt>
    <dgm:pt modelId="{0B669907-3998-4AF6-9953-89DFAD88FAD6}" type="pres">
      <dgm:prSet presAssocID="{FC4664A1-F0C6-4899-BE9B-5DF9E00D95B1}" presName="hierChild5" presStyleCnt="0"/>
      <dgm:spPr/>
    </dgm:pt>
    <dgm:pt modelId="{03EA0510-441A-45B2-B2C0-261C081B0750}" type="pres">
      <dgm:prSet presAssocID="{1B756F68-3CE9-4FD4-9855-CDA5ACB699F4}" presName="hierChild5" presStyleCnt="0"/>
      <dgm:spPr/>
    </dgm:pt>
    <dgm:pt modelId="{4C122E52-A6E8-45A2-B529-F4F7078468EF}" type="pres">
      <dgm:prSet presAssocID="{7C1E9B27-81E5-4316-AAF7-EF4D6FC9413F}" presName="hierChild5" presStyleCnt="0"/>
      <dgm:spPr/>
    </dgm:pt>
    <dgm:pt modelId="{6A013046-A768-4A40-8E52-EDA08619D954}" type="pres">
      <dgm:prSet presAssocID="{A3D15251-2256-4662-BC27-E1114B9761C9}" presName="Name28" presStyleLbl="parChTrans1D2" presStyleIdx="2" presStyleCnt="3"/>
      <dgm:spPr/>
    </dgm:pt>
    <dgm:pt modelId="{5A439348-11B8-4E31-8E8D-3EBDC2BED9CB}" type="pres">
      <dgm:prSet presAssocID="{043BE206-AC44-4730-8234-47BB5CC4FAA7}" presName="hierRoot2" presStyleCnt="0">
        <dgm:presLayoutVars>
          <dgm:hierBranch val="init"/>
        </dgm:presLayoutVars>
      </dgm:prSet>
      <dgm:spPr/>
    </dgm:pt>
    <dgm:pt modelId="{504A6D15-6087-4196-960C-F1ACBF7E612D}" type="pres">
      <dgm:prSet presAssocID="{043BE206-AC44-4730-8234-47BB5CC4FAA7}" presName="rootComposite2" presStyleCnt="0"/>
      <dgm:spPr/>
    </dgm:pt>
    <dgm:pt modelId="{A47E3B95-B0A1-445A-AC0D-F5B908AFDFBC}" type="pres">
      <dgm:prSet presAssocID="{043BE206-AC44-4730-8234-47BB5CC4FAA7}" presName="rootText2" presStyleLbl="alignAcc1" presStyleIdx="0" presStyleCnt="0">
        <dgm:presLayoutVars>
          <dgm:chPref val="3"/>
        </dgm:presLayoutVars>
      </dgm:prSet>
      <dgm:spPr/>
    </dgm:pt>
    <dgm:pt modelId="{8FA1ACBE-E8AA-4AF6-9B25-1134CA8FEB66}" type="pres">
      <dgm:prSet presAssocID="{043BE206-AC44-4730-8234-47BB5CC4FAA7}" presName="topArc2" presStyleLbl="parChTrans1D1" presStyleIdx="18" presStyleCnt="28"/>
      <dgm:spPr/>
    </dgm:pt>
    <dgm:pt modelId="{622E10D1-07CC-4FFC-BC55-F262C49CCACE}" type="pres">
      <dgm:prSet presAssocID="{043BE206-AC44-4730-8234-47BB5CC4FAA7}" presName="bottomArc2" presStyleLbl="parChTrans1D1" presStyleIdx="19" presStyleCnt="28"/>
      <dgm:spPr/>
    </dgm:pt>
    <dgm:pt modelId="{C9F756F7-9A29-4024-A0A6-D2FB7AFF4396}" type="pres">
      <dgm:prSet presAssocID="{043BE206-AC44-4730-8234-47BB5CC4FAA7}" presName="topConnNode2" presStyleLbl="node2" presStyleIdx="0" presStyleCnt="0"/>
      <dgm:spPr/>
    </dgm:pt>
    <dgm:pt modelId="{D91D43FA-FCDB-4E74-BC56-57CF3B4D075B}" type="pres">
      <dgm:prSet presAssocID="{043BE206-AC44-4730-8234-47BB5CC4FAA7}" presName="hierChild4" presStyleCnt="0"/>
      <dgm:spPr/>
    </dgm:pt>
    <dgm:pt modelId="{B0A04240-04B1-41CD-A09E-5CC0E006408C}" type="pres">
      <dgm:prSet presAssocID="{AAEF61C6-746B-4565-947E-255469E4C37F}" presName="Name28" presStyleLbl="parChTrans1D3" presStyleIdx="3" presStyleCnt="5"/>
      <dgm:spPr/>
    </dgm:pt>
    <dgm:pt modelId="{659100F3-D1B0-424E-909C-13A778BE6E7C}" type="pres">
      <dgm:prSet presAssocID="{D6BC92F0-A442-46C3-AEAB-A28D8BEDB78E}" presName="hierRoot2" presStyleCnt="0">
        <dgm:presLayoutVars>
          <dgm:hierBranch val="init"/>
        </dgm:presLayoutVars>
      </dgm:prSet>
      <dgm:spPr/>
    </dgm:pt>
    <dgm:pt modelId="{E0B64ADE-009E-4647-906E-8A29AC0A9F3A}" type="pres">
      <dgm:prSet presAssocID="{D6BC92F0-A442-46C3-AEAB-A28D8BEDB78E}" presName="rootComposite2" presStyleCnt="0"/>
      <dgm:spPr/>
    </dgm:pt>
    <dgm:pt modelId="{73E3AEDB-7860-43C4-AACD-DDE4BDCB2252}" type="pres">
      <dgm:prSet presAssocID="{D6BC92F0-A442-46C3-AEAB-A28D8BEDB78E}" presName="rootText2" presStyleLbl="alignAcc1" presStyleIdx="0" presStyleCnt="0">
        <dgm:presLayoutVars>
          <dgm:chPref val="3"/>
        </dgm:presLayoutVars>
      </dgm:prSet>
      <dgm:spPr/>
    </dgm:pt>
    <dgm:pt modelId="{48B76AA2-939E-4E72-9970-3CC359F62FEC}" type="pres">
      <dgm:prSet presAssocID="{D6BC92F0-A442-46C3-AEAB-A28D8BEDB78E}" presName="topArc2" presStyleLbl="parChTrans1D1" presStyleIdx="20" presStyleCnt="28"/>
      <dgm:spPr/>
    </dgm:pt>
    <dgm:pt modelId="{FC6690F9-C2EB-4657-92D2-E35B3C08FF71}" type="pres">
      <dgm:prSet presAssocID="{D6BC92F0-A442-46C3-AEAB-A28D8BEDB78E}" presName="bottomArc2" presStyleLbl="parChTrans1D1" presStyleIdx="21" presStyleCnt="28"/>
      <dgm:spPr/>
    </dgm:pt>
    <dgm:pt modelId="{69E40F9E-2EB3-4BE7-BB1C-51932C35B1B4}" type="pres">
      <dgm:prSet presAssocID="{D6BC92F0-A442-46C3-AEAB-A28D8BEDB78E}" presName="topConnNode2" presStyleLbl="node3" presStyleIdx="0" presStyleCnt="0"/>
      <dgm:spPr/>
    </dgm:pt>
    <dgm:pt modelId="{DD97D965-1FA5-4DFB-B3B1-2C09A0622668}" type="pres">
      <dgm:prSet presAssocID="{D6BC92F0-A442-46C3-AEAB-A28D8BEDB78E}" presName="hierChild4" presStyleCnt="0"/>
      <dgm:spPr/>
    </dgm:pt>
    <dgm:pt modelId="{3121F98A-6151-486F-9BC2-88274808F1B5}" type="pres">
      <dgm:prSet presAssocID="{A33BA35E-E0B6-4AE9-ADBD-FFAC64FBB316}" presName="Name28" presStyleLbl="parChTrans1D4" presStyleIdx="3" presStyleCnt="5"/>
      <dgm:spPr/>
    </dgm:pt>
    <dgm:pt modelId="{87C886B2-E828-45AA-9667-96942460F7F8}" type="pres">
      <dgm:prSet presAssocID="{71CA3FE4-FBC8-4407-A920-F7D65F288A9C}" presName="hierRoot2" presStyleCnt="0">
        <dgm:presLayoutVars>
          <dgm:hierBranch val="init"/>
        </dgm:presLayoutVars>
      </dgm:prSet>
      <dgm:spPr/>
    </dgm:pt>
    <dgm:pt modelId="{587F22EC-53AC-4E97-80CB-9E9A53E3D7CA}" type="pres">
      <dgm:prSet presAssocID="{71CA3FE4-FBC8-4407-A920-F7D65F288A9C}" presName="rootComposite2" presStyleCnt="0"/>
      <dgm:spPr/>
    </dgm:pt>
    <dgm:pt modelId="{BFCEF60F-0435-428B-902F-C5316ADB98D4}" type="pres">
      <dgm:prSet presAssocID="{71CA3FE4-FBC8-4407-A920-F7D65F288A9C}" presName="rootText2" presStyleLbl="alignAcc1" presStyleIdx="0" presStyleCnt="0">
        <dgm:presLayoutVars>
          <dgm:chPref val="3"/>
        </dgm:presLayoutVars>
      </dgm:prSet>
      <dgm:spPr/>
    </dgm:pt>
    <dgm:pt modelId="{AA7A017F-5842-46A8-BCEB-597D29F466D0}" type="pres">
      <dgm:prSet presAssocID="{71CA3FE4-FBC8-4407-A920-F7D65F288A9C}" presName="topArc2" presStyleLbl="parChTrans1D1" presStyleIdx="22" presStyleCnt="28"/>
      <dgm:spPr/>
    </dgm:pt>
    <dgm:pt modelId="{D3ED8808-1B48-407D-8C4C-2EF70B0EE631}" type="pres">
      <dgm:prSet presAssocID="{71CA3FE4-FBC8-4407-A920-F7D65F288A9C}" presName="bottomArc2" presStyleLbl="parChTrans1D1" presStyleIdx="23" presStyleCnt="28"/>
      <dgm:spPr/>
    </dgm:pt>
    <dgm:pt modelId="{AFC9CB65-AA18-42BC-B660-EBEC7424A42C}" type="pres">
      <dgm:prSet presAssocID="{71CA3FE4-FBC8-4407-A920-F7D65F288A9C}" presName="topConnNode2" presStyleLbl="node4" presStyleIdx="0" presStyleCnt="0"/>
      <dgm:spPr/>
    </dgm:pt>
    <dgm:pt modelId="{1CE9B3BC-738A-42AF-83FE-3811D9713EB1}" type="pres">
      <dgm:prSet presAssocID="{71CA3FE4-FBC8-4407-A920-F7D65F288A9C}" presName="hierChild4" presStyleCnt="0"/>
      <dgm:spPr/>
    </dgm:pt>
    <dgm:pt modelId="{D5AB5952-C065-4BC3-A997-C26CA3ECE02C}" type="pres">
      <dgm:prSet presAssocID="{71CA3FE4-FBC8-4407-A920-F7D65F288A9C}" presName="hierChild5" presStyleCnt="0"/>
      <dgm:spPr/>
    </dgm:pt>
    <dgm:pt modelId="{7BBCEE65-7E7F-4F4C-AD88-473F479A33BE}" type="pres">
      <dgm:prSet presAssocID="{D6BC92F0-A442-46C3-AEAB-A28D8BEDB78E}" presName="hierChild5" presStyleCnt="0"/>
      <dgm:spPr/>
    </dgm:pt>
    <dgm:pt modelId="{D0DC82CC-43CE-468D-98E2-6D46E9BF96C0}" type="pres">
      <dgm:prSet presAssocID="{4DE83AC3-6F0F-44E3-9F49-1FD79472A619}" presName="Name28" presStyleLbl="parChTrans1D3" presStyleIdx="4" presStyleCnt="5"/>
      <dgm:spPr/>
    </dgm:pt>
    <dgm:pt modelId="{2AD5EC0F-FBD5-42F5-B938-A5117CB8FB8B}" type="pres">
      <dgm:prSet presAssocID="{14BEAA68-1B7D-4BB9-BC44-95E6FB5B55FB}" presName="hierRoot2" presStyleCnt="0">
        <dgm:presLayoutVars>
          <dgm:hierBranch val="init"/>
        </dgm:presLayoutVars>
      </dgm:prSet>
      <dgm:spPr/>
    </dgm:pt>
    <dgm:pt modelId="{4E17D458-1452-465C-8D0F-F52FA8F79483}" type="pres">
      <dgm:prSet presAssocID="{14BEAA68-1B7D-4BB9-BC44-95E6FB5B55FB}" presName="rootComposite2" presStyleCnt="0"/>
      <dgm:spPr/>
    </dgm:pt>
    <dgm:pt modelId="{E89B93CD-B048-4991-BC2D-5685E5BFCFAA}" type="pres">
      <dgm:prSet presAssocID="{14BEAA68-1B7D-4BB9-BC44-95E6FB5B55FB}" presName="rootText2" presStyleLbl="alignAcc1" presStyleIdx="0" presStyleCnt="0">
        <dgm:presLayoutVars>
          <dgm:chPref val="3"/>
        </dgm:presLayoutVars>
      </dgm:prSet>
      <dgm:spPr/>
    </dgm:pt>
    <dgm:pt modelId="{5E3C1DC6-5943-46B1-B686-18848E33807C}" type="pres">
      <dgm:prSet presAssocID="{14BEAA68-1B7D-4BB9-BC44-95E6FB5B55FB}" presName="topArc2" presStyleLbl="parChTrans1D1" presStyleIdx="24" presStyleCnt="28"/>
      <dgm:spPr/>
    </dgm:pt>
    <dgm:pt modelId="{DD352BC5-0A50-4862-87B6-975B213CD2C2}" type="pres">
      <dgm:prSet presAssocID="{14BEAA68-1B7D-4BB9-BC44-95E6FB5B55FB}" presName="bottomArc2" presStyleLbl="parChTrans1D1" presStyleIdx="25" presStyleCnt="28"/>
      <dgm:spPr/>
    </dgm:pt>
    <dgm:pt modelId="{7B660217-C26F-41A8-9E6B-24F639A5CF92}" type="pres">
      <dgm:prSet presAssocID="{14BEAA68-1B7D-4BB9-BC44-95E6FB5B55FB}" presName="topConnNode2" presStyleLbl="node3" presStyleIdx="0" presStyleCnt="0"/>
      <dgm:spPr/>
    </dgm:pt>
    <dgm:pt modelId="{69E11B7F-9E8C-4D95-9BC7-EF227540350E}" type="pres">
      <dgm:prSet presAssocID="{14BEAA68-1B7D-4BB9-BC44-95E6FB5B55FB}" presName="hierChild4" presStyleCnt="0"/>
      <dgm:spPr/>
    </dgm:pt>
    <dgm:pt modelId="{18B9DBF8-4B64-422D-B8C5-796C696EF12D}" type="pres">
      <dgm:prSet presAssocID="{6D3AC421-DF70-4DBC-8554-9BFF0AB61C36}" presName="Name28" presStyleLbl="parChTrans1D4" presStyleIdx="4" presStyleCnt="5"/>
      <dgm:spPr/>
    </dgm:pt>
    <dgm:pt modelId="{BF9D0543-7AA5-4530-91FB-96A12DD91FEC}" type="pres">
      <dgm:prSet presAssocID="{C2D39F6A-FAE6-4506-A21E-8238A639D2B3}" presName="hierRoot2" presStyleCnt="0">
        <dgm:presLayoutVars>
          <dgm:hierBranch val="init"/>
        </dgm:presLayoutVars>
      </dgm:prSet>
      <dgm:spPr/>
    </dgm:pt>
    <dgm:pt modelId="{601817F9-B365-4BA3-9F8A-B0C7E569DE38}" type="pres">
      <dgm:prSet presAssocID="{C2D39F6A-FAE6-4506-A21E-8238A639D2B3}" presName="rootComposite2" presStyleCnt="0"/>
      <dgm:spPr/>
    </dgm:pt>
    <dgm:pt modelId="{1B7AD2E5-0A5C-42E4-A6BA-4B657CD381D7}" type="pres">
      <dgm:prSet presAssocID="{C2D39F6A-FAE6-4506-A21E-8238A639D2B3}" presName="rootText2" presStyleLbl="alignAcc1" presStyleIdx="0" presStyleCnt="0">
        <dgm:presLayoutVars>
          <dgm:chPref val="3"/>
        </dgm:presLayoutVars>
      </dgm:prSet>
      <dgm:spPr/>
    </dgm:pt>
    <dgm:pt modelId="{9C5C8397-E004-46AC-A610-57D796208A98}" type="pres">
      <dgm:prSet presAssocID="{C2D39F6A-FAE6-4506-A21E-8238A639D2B3}" presName="topArc2" presStyleLbl="parChTrans1D1" presStyleIdx="26" presStyleCnt="28"/>
      <dgm:spPr/>
    </dgm:pt>
    <dgm:pt modelId="{3264E876-AB45-4C13-B1A4-7F0B47EBA261}" type="pres">
      <dgm:prSet presAssocID="{C2D39F6A-FAE6-4506-A21E-8238A639D2B3}" presName="bottomArc2" presStyleLbl="parChTrans1D1" presStyleIdx="27" presStyleCnt="28"/>
      <dgm:spPr/>
    </dgm:pt>
    <dgm:pt modelId="{FEF3CDF8-BF77-4FF4-B77C-AA8DF87F6649}" type="pres">
      <dgm:prSet presAssocID="{C2D39F6A-FAE6-4506-A21E-8238A639D2B3}" presName="topConnNode2" presStyleLbl="node4" presStyleIdx="0" presStyleCnt="0"/>
      <dgm:spPr/>
    </dgm:pt>
    <dgm:pt modelId="{F7B3DAC3-1413-4B6F-9328-92AB766671CD}" type="pres">
      <dgm:prSet presAssocID="{C2D39F6A-FAE6-4506-A21E-8238A639D2B3}" presName="hierChild4" presStyleCnt="0"/>
      <dgm:spPr/>
    </dgm:pt>
    <dgm:pt modelId="{1D13D7F4-71E0-45BF-AF5C-D265BF32FFF6}" type="pres">
      <dgm:prSet presAssocID="{C2D39F6A-FAE6-4506-A21E-8238A639D2B3}" presName="hierChild5" presStyleCnt="0"/>
      <dgm:spPr/>
    </dgm:pt>
    <dgm:pt modelId="{913B9B45-589B-4564-AE5D-BE097B09D60D}" type="pres">
      <dgm:prSet presAssocID="{14BEAA68-1B7D-4BB9-BC44-95E6FB5B55FB}" presName="hierChild5" presStyleCnt="0"/>
      <dgm:spPr/>
    </dgm:pt>
    <dgm:pt modelId="{01282E70-D1FE-4111-91CD-B56B3AA731F7}" type="pres">
      <dgm:prSet presAssocID="{043BE206-AC44-4730-8234-47BB5CC4FAA7}" presName="hierChild5" presStyleCnt="0"/>
      <dgm:spPr/>
    </dgm:pt>
    <dgm:pt modelId="{07237E25-DD80-4C4C-BF3C-81A530446984}" type="pres">
      <dgm:prSet presAssocID="{447E4D34-B79D-4BD5-9217-27D79722C6D7}" presName="hierChild3" presStyleCnt="0"/>
      <dgm:spPr/>
    </dgm:pt>
  </dgm:ptLst>
  <dgm:cxnLst>
    <dgm:cxn modelId="{ED667204-4C0F-400D-B71B-306EFFAAF6BC}" type="presOf" srcId="{A3D15251-2256-4662-BC27-E1114B9761C9}" destId="{6A013046-A768-4A40-8E52-EDA08619D954}" srcOrd="0" destOrd="0" presId="urn:microsoft.com/office/officeart/2008/layout/HalfCircleOrganizationChart"/>
    <dgm:cxn modelId="{B7448405-A6E0-4964-9775-14403C91278B}" type="presOf" srcId="{4DE83AC3-6F0F-44E3-9F49-1FD79472A619}" destId="{D0DC82CC-43CE-468D-98E2-6D46E9BF96C0}" srcOrd="0" destOrd="0" presId="urn:microsoft.com/office/officeart/2008/layout/HalfCircleOrganizationChart"/>
    <dgm:cxn modelId="{E1E08707-33F5-4F12-8892-67476DBB6C35}" type="presOf" srcId="{2F52E2BB-5581-4CFF-8FEA-3F34D111EC3C}" destId="{996D05ED-B9B1-48A8-A47E-E8397175E3A8}" srcOrd="0" destOrd="0" presId="urn:microsoft.com/office/officeart/2008/layout/HalfCircleOrganizationChart"/>
    <dgm:cxn modelId="{68D1D307-D58F-4AE5-9791-8B9282BAF584}" srcId="{AF7CF859-A93B-4F86-9A2C-BC6413EEFF57}" destId="{FE84E42C-63F1-409D-A161-5B8871A7A29F}" srcOrd="0" destOrd="0" parTransId="{DD6F1942-83EC-4720-8F50-93BB15F92097}" sibTransId="{CFB57DE8-ED4A-45C5-8BB4-9281D3231AF5}"/>
    <dgm:cxn modelId="{DA42930D-4FAC-4543-BB7D-A31094262E27}" type="presOf" srcId="{2FEA500D-DCF4-40CA-BC1E-27474F6EA766}" destId="{B15201A9-4841-4E31-A066-72D492B5DCCB}" srcOrd="0" destOrd="0" presId="urn:microsoft.com/office/officeart/2008/layout/HalfCircleOrganizationChart"/>
    <dgm:cxn modelId="{459CBE0E-252C-4DCD-AC53-BB75E9698502}" type="presOf" srcId="{FE84E42C-63F1-409D-A161-5B8871A7A29F}" destId="{4FB9E0A0-0401-47B1-8C70-F1071F8AD742}" srcOrd="0" destOrd="0" presId="urn:microsoft.com/office/officeart/2008/layout/HalfCircleOrganizationChart"/>
    <dgm:cxn modelId="{422C180F-D2E1-4F4F-8786-4D45C45D5156}" type="presOf" srcId="{E1FEF0B0-BF73-4DE9-9637-2A8C408505F2}" destId="{226D4706-D150-418B-87D5-958A1292E1B1}" srcOrd="1" destOrd="0" presId="urn:microsoft.com/office/officeart/2008/layout/HalfCircleOrganizationChart"/>
    <dgm:cxn modelId="{09EF3312-070E-4CA1-8AB4-B7C70090AC3C}" type="presOf" srcId="{D6BC92F0-A442-46C3-AEAB-A28D8BEDB78E}" destId="{73E3AEDB-7860-43C4-AACD-DDE4BDCB2252}" srcOrd="0" destOrd="0" presId="urn:microsoft.com/office/officeart/2008/layout/HalfCircleOrganizationChart"/>
    <dgm:cxn modelId="{E7B9271F-8CAC-4E17-AD4B-B8862DAC5B22}" type="presOf" srcId="{2FEA500D-DCF4-40CA-BC1E-27474F6EA766}" destId="{D0C96F34-4CEE-42D0-9ADE-B386C5ADCFCC}" srcOrd="1" destOrd="0" presId="urn:microsoft.com/office/officeart/2008/layout/HalfCircleOrganizationChart"/>
    <dgm:cxn modelId="{8A9FA620-2528-4256-8DCB-582A38B6AD62}" type="presOf" srcId="{71CA3FE4-FBC8-4407-A920-F7D65F288A9C}" destId="{BFCEF60F-0435-428B-902F-C5316ADB98D4}" srcOrd="0" destOrd="0" presId="urn:microsoft.com/office/officeart/2008/layout/HalfCircleOrganizationChart"/>
    <dgm:cxn modelId="{D60F8E22-79E5-4FAD-AFFC-D928DF897234}" type="presOf" srcId="{58DD63D7-B94C-4314-81D5-647B8D5106FE}" destId="{D2CF4A83-D9EE-45C7-BF6F-21C02BB7116F}" srcOrd="0" destOrd="0" presId="urn:microsoft.com/office/officeart/2008/layout/HalfCircleOrganizationChart"/>
    <dgm:cxn modelId="{01C2D122-C59D-40CE-ACA7-5C98F3AF84C9}" srcId="{447E4D34-B79D-4BD5-9217-27D79722C6D7}" destId="{AF7CF859-A93B-4F86-9A2C-BC6413EEFF57}" srcOrd="0" destOrd="0" parTransId="{493B19B6-0EE6-4148-B8F1-C6F6DB641AB0}" sibTransId="{5CC2F889-305B-448B-B571-6C867AA0BBE9}"/>
    <dgm:cxn modelId="{FDC21A2F-FF0F-4BD0-BC27-6529B8136693}" type="presOf" srcId="{6D3AC421-DF70-4DBC-8554-9BFF0AB61C36}" destId="{18B9DBF8-4B64-422D-B8C5-796C696EF12D}" srcOrd="0" destOrd="0" presId="urn:microsoft.com/office/officeart/2008/layout/HalfCircleOrganizationChart"/>
    <dgm:cxn modelId="{8AFC843B-67DD-4FE4-B82E-A1C398610FD6}" type="presOf" srcId="{A33BA35E-E0B6-4AE9-ADBD-FFAC64FBB316}" destId="{3121F98A-6151-486F-9BC2-88274808F1B5}" srcOrd="0" destOrd="0" presId="urn:microsoft.com/office/officeart/2008/layout/HalfCircleOrganizationChart"/>
    <dgm:cxn modelId="{B949E63E-897C-4499-998C-05C9B0EF72A1}" srcId="{2FEA500D-DCF4-40CA-BC1E-27474F6EA766}" destId="{4AE88BB7-672C-4ABA-81F1-36EA897F8421}" srcOrd="0" destOrd="0" parTransId="{2F52E2BB-5581-4CFF-8FEA-3F34D111EC3C}" sibTransId="{783146C9-E322-479A-860B-943B6BC13B62}"/>
    <dgm:cxn modelId="{3D30F560-BE88-4118-B6BF-5B6E63687728}" type="presOf" srcId="{AAEF61C6-746B-4565-947E-255469E4C37F}" destId="{B0A04240-04B1-41CD-A09E-5CC0E006408C}" srcOrd="0" destOrd="0" presId="urn:microsoft.com/office/officeart/2008/layout/HalfCircleOrganizationChart"/>
    <dgm:cxn modelId="{05B14E62-EB78-4118-A021-0A2A82F7CD74}" type="presOf" srcId="{1B756F68-3CE9-4FD4-9855-CDA5ACB699F4}" destId="{CB03D5FF-DC20-4E27-B0C1-0047AB31CDDE}" srcOrd="1" destOrd="0" presId="urn:microsoft.com/office/officeart/2008/layout/HalfCircleOrganizationChart"/>
    <dgm:cxn modelId="{F9608343-2661-4D92-9AFA-7A2A7F17D178}" type="presOf" srcId="{447E4D34-B79D-4BD5-9217-27D79722C6D7}" destId="{4287DFA8-5E40-4237-8B26-E44FC73FBF12}" srcOrd="1" destOrd="0" presId="urn:microsoft.com/office/officeart/2008/layout/HalfCircleOrganizationChart"/>
    <dgm:cxn modelId="{2D1FC643-B7F3-45A7-B32C-6CF7573420BC}" srcId="{1B756F68-3CE9-4FD4-9855-CDA5ACB699F4}" destId="{FC4664A1-F0C6-4899-BE9B-5DF9E00D95B1}" srcOrd="0" destOrd="0" parTransId="{46C04150-90D6-4505-9B33-2E1E6A221C08}" sibTransId="{D83BD222-BDEE-49F9-B7C5-BF2B8BFF0E48}"/>
    <dgm:cxn modelId="{4A50EF63-3BC4-4FE0-8990-9A4BEE7B8183}" type="presOf" srcId="{7C1E9B27-81E5-4316-AAF7-EF4D6FC9413F}" destId="{5F87F6B9-EC39-4F76-802B-A565AA24F8A7}" srcOrd="0" destOrd="0" presId="urn:microsoft.com/office/officeart/2008/layout/HalfCircleOrganizationChart"/>
    <dgm:cxn modelId="{2F1E6A65-1E8F-4B84-A788-4725E6479D3E}" type="presOf" srcId="{043BE206-AC44-4730-8234-47BB5CC4FAA7}" destId="{A47E3B95-B0A1-445A-AC0D-F5B908AFDFBC}" srcOrd="0" destOrd="0" presId="urn:microsoft.com/office/officeart/2008/layout/HalfCircleOrganizationChart"/>
    <dgm:cxn modelId="{BD71024B-ABD4-4BF6-A594-B1328C2075FA}" type="presOf" srcId="{043BE206-AC44-4730-8234-47BB5CC4FAA7}" destId="{C9F756F7-9A29-4024-A0A6-D2FB7AFF4396}" srcOrd="1" destOrd="0" presId="urn:microsoft.com/office/officeart/2008/layout/HalfCircleOrganizationChart"/>
    <dgm:cxn modelId="{B3310F4B-E11F-404E-8675-4CCC670DCA23}" type="presOf" srcId="{46C04150-90D6-4505-9B33-2E1E6A221C08}" destId="{02A92D33-6F88-4174-94AF-149C410143D6}" srcOrd="0" destOrd="0" presId="urn:microsoft.com/office/officeart/2008/layout/HalfCircleOrganizationChart"/>
    <dgm:cxn modelId="{9AE0EE4B-A4B0-4C1E-B76F-40865FE222ED}" type="presOf" srcId="{14BEAA68-1B7D-4BB9-BC44-95E6FB5B55FB}" destId="{7B660217-C26F-41A8-9E6B-24F639A5CF92}" srcOrd="1" destOrd="0" presId="urn:microsoft.com/office/officeart/2008/layout/HalfCircleOrganizationChart"/>
    <dgm:cxn modelId="{A54BCB6D-98CB-4B56-B4D7-2EF773D2A576}" type="presOf" srcId="{87766D61-456C-4161-BA4E-EBFEB47D5E3F}" destId="{920548ED-B8F5-42DF-8202-8285A88E0BA5}" srcOrd="0" destOrd="0" presId="urn:microsoft.com/office/officeart/2008/layout/HalfCircleOrganizationChart"/>
    <dgm:cxn modelId="{89849F4F-C679-41B7-ADEF-79FECAD46440}" type="presOf" srcId="{FC4664A1-F0C6-4899-BE9B-5DF9E00D95B1}" destId="{4D5E0232-9FEA-4B79-9367-1233E3851028}" srcOrd="0" destOrd="0" presId="urn:microsoft.com/office/officeart/2008/layout/HalfCircleOrganizationChart"/>
    <dgm:cxn modelId="{E6747551-9908-4A66-876A-CAAC7EC6045C}" srcId="{D60BD05B-3816-4380-9F83-159BA8B9F8B8}" destId="{447E4D34-B79D-4BD5-9217-27D79722C6D7}" srcOrd="0" destOrd="0" parTransId="{A70F97BB-765A-4985-A4AE-07440112B775}" sibTransId="{4D9FAA5F-1E9B-403A-B13A-9C05E45C7F5D}"/>
    <dgm:cxn modelId="{754F7954-91CB-40E0-AA7E-5F9F093573A3}" type="presOf" srcId="{1B756F68-3CE9-4FD4-9855-CDA5ACB699F4}" destId="{60DC2F6B-6708-4ABB-AF5E-2D9FF1A077EE}" srcOrd="0" destOrd="0" presId="urn:microsoft.com/office/officeart/2008/layout/HalfCircleOrganizationChart"/>
    <dgm:cxn modelId="{3AE9D955-20BA-4BB0-BE74-143A2DF585D7}" type="presOf" srcId="{E1FEF0B0-BF73-4DE9-9637-2A8C408505F2}" destId="{B0032130-588A-4AE1-96C1-BFE229620CB9}" srcOrd="0" destOrd="0" presId="urn:microsoft.com/office/officeart/2008/layout/HalfCircleOrganizationChart"/>
    <dgm:cxn modelId="{BBF0EE58-0202-4FCE-9776-AF63EB3C40EE}" type="presOf" srcId="{4AE88BB7-672C-4ABA-81F1-36EA897F8421}" destId="{659FCBE0-1BD7-4DEE-A1D7-716FDB06C96A}" srcOrd="0" destOrd="0" presId="urn:microsoft.com/office/officeart/2008/layout/HalfCircleOrganizationChart"/>
    <dgm:cxn modelId="{E904C279-90F7-45FE-8EEB-6EC15060B426}" type="presOf" srcId="{447E4D34-B79D-4BD5-9217-27D79722C6D7}" destId="{46D2B1BB-F0AF-452B-9A8F-395222EFD9C7}" srcOrd="0" destOrd="0" presId="urn:microsoft.com/office/officeart/2008/layout/HalfCircleOrganizationChart"/>
    <dgm:cxn modelId="{1594BC5A-E0AD-4A24-9ECF-E00214A00965}" type="presOf" srcId="{D885941E-888C-40A6-BB27-835B18F91383}" destId="{64B0F364-4928-4E9F-9483-831A2D8D786E}" srcOrd="0" destOrd="0" presId="urn:microsoft.com/office/officeart/2008/layout/HalfCircleOrganizationChart"/>
    <dgm:cxn modelId="{AADAFF7B-36E0-4734-9486-0CD1C15223B7}" type="presOf" srcId="{D60BD05B-3816-4380-9F83-159BA8B9F8B8}" destId="{65EACCDB-31FC-48E8-B39C-343AD3972751}" srcOrd="0" destOrd="0" presId="urn:microsoft.com/office/officeart/2008/layout/HalfCircleOrganizationChart"/>
    <dgm:cxn modelId="{59C4F280-4686-484A-9C67-1016047D46B0}" type="presOf" srcId="{BABD9F08-2634-41AA-8AD5-2B743AFF23A6}" destId="{7677CAD4-144B-4BA2-BBB4-C1FD28320CFD}" srcOrd="0" destOrd="0" presId="urn:microsoft.com/office/officeart/2008/layout/HalfCircleOrganizationChart"/>
    <dgm:cxn modelId="{C185C787-B676-4239-A8A6-0662B987F4D8}" srcId="{FE84E42C-63F1-409D-A161-5B8871A7A29F}" destId="{E1FEF0B0-BF73-4DE9-9637-2A8C408505F2}" srcOrd="0" destOrd="0" parTransId="{D885941E-888C-40A6-BB27-835B18F91383}" sibTransId="{1AB1C739-C10E-497C-BF52-999169F895B1}"/>
    <dgm:cxn modelId="{6FEEB88A-06D6-49E3-ABF0-349C380F090B}" type="presOf" srcId="{C2D39F6A-FAE6-4506-A21E-8238A639D2B3}" destId="{FEF3CDF8-BF77-4FF4-B77C-AA8DF87F6649}" srcOrd="1" destOrd="0" presId="urn:microsoft.com/office/officeart/2008/layout/HalfCircleOrganizationChart"/>
    <dgm:cxn modelId="{5A628096-CC78-4FFC-970D-D4ADF04345A6}" type="presOf" srcId="{14BEAA68-1B7D-4BB9-BC44-95E6FB5B55FB}" destId="{E89B93CD-B048-4991-BC2D-5685E5BFCFAA}" srcOrd="0" destOrd="0" presId="urn:microsoft.com/office/officeart/2008/layout/HalfCircleOrganizationChart"/>
    <dgm:cxn modelId="{97EB589C-31A6-4699-9D4E-65276AFAE4F1}" srcId="{D6BC92F0-A442-46C3-AEAB-A28D8BEDB78E}" destId="{71CA3FE4-FBC8-4407-A920-F7D65F288A9C}" srcOrd="0" destOrd="0" parTransId="{A33BA35E-E0B6-4AE9-ADBD-FFAC64FBB316}" sibTransId="{3D6B766B-162C-4DEA-B767-003549C044BA}"/>
    <dgm:cxn modelId="{0516B39C-CC66-4453-BF80-5832DE53EC3F}" type="presOf" srcId="{AF7CF859-A93B-4F86-9A2C-BC6413EEFF57}" destId="{23C6A80A-C357-4D6F-97F2-51E80BF3CE1A}" srcOrd="1" destOrd="0" presId="urn:microsoft.com/office/officeart/2008/layout/HalfCircleOrganizationChart"/>
    <dgm:cxn modelId="{DCB23BB1-0E37-4FBF-8E3C-FBDF3FA4B4C8}" type="presOf" srcId="{DD6F1942-83EC-4720-8F50-93BB15F92097}" destId="{A34FB431-BAAF-4D77-84D9-1CE8CF613CB1}" srcOrd="0" destOrd="0" presId="urn:microsoft.com/office/officeart/2008/layout/HalfCircleOrganizationChart"/>
    <dgm:cxn modelId="{F8AD70B8-2A06-4814-9361-D01E07652194}" type="presOf" srcId="{C2D39F6A-FAE6-4506-A21E-8238A639D2B3}" destId="{1B7AD2E5-0A5C-42E4-A6BA-4B657CD381D7}" srcOrd="0" destOrd="0" presId="urn:microsoft.com/office/officeart/2008/layout/HalfCircleOrganizationChart"/>
    <dgm:cxn modelId="{0D321DBD-379C-43D1-86FC-615370CCCBE4}" srcId="{14BEAA68-1B7D-4BB9-BC44-95E6FB5B55FB}" destId="{C2D39F6A-FAE6-4506-A21E-8238A639D2B3}" srcOrd="0" destOrd="0" parTransId="{6D3AC421-DF70-4DBC-8554-9BFF0AB61C36}" sibTransId="{787F8863-0A96-4934-973E-AD83907E9AC5}"/>
    <dgm:cxn modelId="{62809BC4-47C5-46C8-BDEF-A57BF07B9DD0}" type="presOf" srcId="{7C1E9B27-81E5-4316-AAF7-EF4D6FC9413F}" destId="{EF058BDB-36FF-4504-B2EA-981FBE44DF88}" srcOrd="1" destOrd="0" presId="urn:microsoft.com/office/officeart/2008/layout/HalfCircleOrganizationChart"/>
    <dgm:cxn modelId="{AD4D1FD0-5722-4A3B-9331-4A89838E217F}" srcId="{043BE206-AC44-4730-8234-47BB5CC4FAA7}" destId="{14BEAA68-1B7D-4BB9-BC44-95E6FB5B55FB}" srcOrd="1" destOrd="0" parTransId="{4DE83AC3-6F0F-44E3-9F49-1FD79472A619}" sibTransId="{6AE6870E-629A-4153-B6BC-228150889016}"/>
    <dgm:cxn modelId="{48A7C6D6-70AC-4C9B-AE97-A739556C7830}" type="presOf" srcId="{493B19B6-0EE6-4148-B8F1-C6F6DB641AB0}" destId="{9C2391FF-3F38-428E-8A47-7BD31251FAD1}" srcOrd="0" destOrd="0" presId="urn:microsoft.com/office/officeart/2008/layout/HalfCircleOrganizationChart"/>
    <dgm:cxn modelId="{6E02FEDE-DB63-44F1-A499-2CB9130A74E9}" srcId="{7C1E9B27-81E5-4316-AAF7-EF4D6FC9413F}" destId="{2FEA500D-DCF4-40CA-BC1E-27474F6EA766}" srcOrd="0" destOrd="0" parTransId="{87766D61-456C-4161-BA4E-EBFEB47D5E3F}" sibTransId="{0C90E951-E5F0-41C6-95B6-A5BC8CD9FD50}"/>
    <dgm:cxn modelId="{82D9FADF-881A-4ECE-90E6-A225AE5F5585}" srcId="{7C1E9B27-81E5-4316-AAF7-EF4D6FC9413F}" destId="{1B756F68-3CE9-4FD4-9855-CDA5ACB699F4}" srcOrd="1" destOrd="0" parTransId="{BABD9F08-2634-41AA-8AD5-2B743AFF23A6}" sibTransId="{55B6A109-5615-4031-B849-FCDAD0E8EAC1}"/>
    <dgm:cxn modelId="{64026CE3-63DF-4EA3-A850-814E43417F34}" type="presOf" srcId="{71CA3FE4-FBC8-4407-A920-F7D65F288A9C}" destId="{AFC9CB65-AA18-42BC-B660-EBEC7424A42C}" srcOrd="1" destOrd="0" presId="urn:microsoft.com/office/officeart/2008/layout/HalfCircleOrganizationChart"/>
    <dgm:cxn modelId="{BC2E8FE4-6C45-400B-9401-BB5320661FAB}" type="presOf" srcId="{FE84E42C-63F1-409D-A161-5B8871A7A29F}" destId="{5CF0A4BE-D3D6-4F15-B3BB-2679D423E59B}" srcOrd="1" destOrd="0" presId="urn:microsoft.com/office/officeart/2008/layout/HalfCircleOrganizationChart"/>
    <dgm:cxn modelId="{059E86E9-5345-424D-AE73-320BAB615CE8}" type="presOf" srcId="{FC4664A1-F0C6-4899-BE9B-5DF9E00D95B1}" destId="{2119BE76-35F8-49C1-965E-1259B363B30C}" srcOrd="1" destOrd="0" presId="urn:microsoft.com/office/officeart/2008/layout/HalfCircleOrganizationChart"/>
    <dgm:cxn modelId="{31680AEF-E1DE-426B-8188-70CC1C908F54}" type="presOf" srcId="{AF7CF859-A93B-4F86-9A2C-BC6413EEFF57}" destId="{C1CFC9A2-9A64-4F18-8718-A9F6F5874120}" srcOrd="0" destOrd="0" presId="urn:microsoft.com/office/officeart/2008/layout/HalfCircleOrganizationChart"/>
    <dgm:cxn modelId="{11B526F6-1F92-4F2D-9ED7-74431C5943DB}" srcId="{447E4D34-B79D-4BD5-9217-27D79722C6D7}" destId="{043BE206-AC44-4730-8234-47BB5CC4FAA7}" srcOrd="2" destOrd="0" parTransId="{A3D15251-2256-4662-BC27-E1114B9761C9}" sibTransId="{06F8CAE3-18DF-4590-B245-74D1AF4D9D65}"/>
    <dgm:cxn modelId="{FAF6BDF8-5521-43C4-A641-688FFF975E75}" type="presOf" srcId="{D6BC92F0-A442-46C3-AEAB-A28D8BEDB78E}" destId="{69E40F9E-2EB3-4BE7-BB1C-51932C35B1B4}" srcOrd="1" destOrd="0" presId="urn:microsoft.com/office/officeart/2008/layout/HalfCircleOrganizationChart"/>
    <dgm:cxn modelId="{DC26A7FB-F58B-4D75-AC89-EBAF95E55635}" srcId="{043BE206-AC44-4730-8234-47BB5CC4FAA7}" destId="{D6BC92F0-A442-46C3-AEAB-A28D8BEDB78E}" srcOrd="0" destOrd="0" parTransId="{AAEF61C6-746B-4565-947E-255469E4C37F}" sibTransId="{81012FD0-C13C-4864-9A78-9C96CE8AAD47}"/>
    <dgm:cxn modelId="{40EC1DFC-4331-4AFF-BB9E-83640F97B3E5}" srcId="{447E4D34-B79D-4BD5-9217-27D79722C6D7}" destId="{7C1E9B27-81E5-4316-AAF7-EF4D6FC9413F}" srcOrd="1" destOrd="0" parTransId="{58DD63D7-B94C-4314-81D5-647B8D5106FE}" sibTransId="{D624A704-9733-45C1-9370-0AEB2447A6D3}"/>
    <dgm:cxn modelId="{8E6A98FC-6725-4838-93A9-A15D791FF132}" type="presOf" srcId="{4AE88BB7-672C-4ABA-81F1-36EA897F8421}" destId="{851B4BFF-6905-417A-BBE3-316D4976F714}" srcOrd="1" destOrd="0" presId="urn:microsoft.com/office/officeart/2008/layout/HalfCircleOrganizationChart"/>
    <dgm:cxn modelId="{37FA978A-922C-4B88-8103-6922E3889C27}" type="presParOf" srcId="{65EACCDB-31FC-48E8-B39C-343AD3972751}" destId="{2B954FE1-D32C-4964-B835-31743611E181}" srcOrd="0" destOrd="0" presId="urn:microsoft.com/office/officeart/2008/layout/HalfCircleOrganizationChart"/>
    <dgm:cxn modelId="{CC420949-B19A-489D-87EB-8BD706F1246E}" type="presParOf" srcId="{2B954FE1-D32C-4964-B835-31743611E181}" destId="{45DFBCE7-0C02-43A9-B669-1A392F23D90E}" srcOrd="0" destOrd="0" presId="urn:microsoft.com/office/officeart/2008/layout/HalfCircleOrganizationChart"/>
    <dgm:cxn modelId="{76EFAC83-5213-443C-AA7A-1AC6B16479A9}" type="presParOf" srcId="{45DFBCE7-0C02-43A9-B669-1A392F23D90E}" destId="{46D2B1BB-F0AF-452B-9A8F-395222EFD9C7}" srcOrd="0" destOrd="0" presId="urn:microsoft.com/office/officeart/2008/layout/HalfCircleOrganizationChart"/>
    <dgm:cxn modelId="{A8821261-079A-4ADB-83DB-9E7539A841A5}" type="presParOf" srcId="{45DFBCE7-0C02-43A9-B669-1A392F23D90E}" destId="{40287F79-8406-4A94-A53E-AE37C69AE37C}" srcOrd="1" destOrd="0" presId="urn:microsoft.com/office/officeart/2008/layout/HalfCircleOrganizationChart"/>
    <dgm:cxn modelId="{0A0E2355-4820-41B0-A1D8-D93BB0CBB520}" type="presParOf" srcId="{45DFBCE7-0C02-43A9-B669-1A392F23D90E}" destId="{C87E21E8-4AB1-4774-BCB6-2D89AC7246EB}" srcOrd="2" destOrd="0" presId="urn:microsoft.com/office/officeart/2008/layout/HalfCircleOrganizationChart"/>
    <dgm:cxn modelId="{44A9B8C9-BAE5-4FD7-998F-E9885DB1A1D4}" type="presParOf" srcId="{45DFBCE7-0C02-43A9-B669-1A392F23D90E}" destId="{4287DFA8-5E40-4237-8B26-E44FC73FBF12}" srcOrd="3" destOrd="0" presId="urn:microsoft.com/office/officeart/2008/layout/HalfCircleOrganizationChart"/>
    <dgm:cxn modelId="{D34E3DC0-EC1B-462C-933A-94D9BB5D96FE}" type="presParOf" srcId="{2B954FE1-D32C-4964-B835-31743611E181}" destId="{62B0DB76-7F9D-4700-95D4-DB0CF6FC2438}" srcOrd="1" destOrd="0" presId="urn:microsoft.com/office/officeart/2008/layout/HalfCircleOrganizationChart"/>
    <dgm:cxn modelId="{63856728-0222-43B1-8887-4B74741F4B6B}" type="presParOf" srcId="{62B0DB76-7F9D-4700-95D4-DB0CF6FC2438}" destId="{9C2391FF-3F38-428E-8A47-7BD31251FAD1}" srcOrd="0" destOrd="0" presId="urn:microsoft.com/office/officeart/2008/layout/HalfCircleOrganizationChart"/>
    <dgm:cxn modelId="{1910EB7A-249F-4DEC-8AD7-F8457CB6D141}" type="presParOf" srcId="{62B0DB76-7F9D-4700-95D4-DB0CF6FC2438}" destId="{1C75376A-6E58-49F4-969A-20B68B31CE40}" srcOrd="1" destOrd="0" presId="urn:microsoft.com/office/officeart/2008/layout/HalfCircleOrganizationChart"/>
    <dgm:cxn modelId="{558DAF2E-02D7-4D15-83ED-6CECC2E2FACB}" type="presParOf" srcId="{1C75376A-6E58-49F4-969A-20B68B31CE40}" destId="{9B8347CB-FF0C-46FA-A85A-FBAEC459BE79}" srcOrd="0" destOrd="0" presId="urn:microsoft.com/office/officeart/2008/layout/HalfCircleOrganizationChart"/>
    <dgm:cxn modelId="{E5B1029E-A67B-4784-A351-42A0286C9311}" type="presParOf" srcId="{9B8347CB-FF0C-46FA-A85A-FBAEC459BE79}" destId="{C1CFC9A2-9A64-4F18-8718-A9F6F5874120}" srcOrd="0" destOrd="0" presId="urn:microsoft.com/office/officeart/2008/layout/HalfCircleOrganizationChart"/>
    <dgm:cxn modelId="{DD73DB4B-21F5-4CD3-8460-C38A52FE2EE7}" type="presParOf" srcId="{9B8347CB-FF0C-46FA-A85A-FBAEC459BE79}" destId="{A0F06E8D-753C-4949-9986-C5AAFAF51BD7}" srcOrd="1" destOrd="0" presId="urn:microsoft.com/office/officeart/2008/layout/HalfCircleOrganizationChart"/>
    <dgm:cxn modelId="{91756E67-A9FF-4DF7-851F-DA01E8443D33}" type="presParOf" srcId="{9B8347CB-FF0C-46FA-A85A-FBAEC459BE79}" destId="{49A34EBD-2657-4846-ADE4-8078177B4361}" srcOrd="2" destOrd="0" presId="urn:microsoft.com/office/officeart/2008/layout/HalfCircleOrganizationChart"/>
    <dgm:cxn modelId="{D55DB8A2-AB56-41D3-A987-823252BDA4FA}" type="presParOf" srcId="{9B8347CB-FF0C-46FA-A85A-FBAEC459BE79}" destId="{23C6A80A-C357-4D6F-97F2-51E80BF3CE1A}" srcOrd="3" destOrd="0" presId="urn:microsoft.com/office/officeart/2008/layout/HalfCircleOrganizationChart"/>
    <dgm:cxn modelId="{D07D8EF2-4F0D-483F-B47D-7F69CD266208}" type="presParOf" srcId="{1C75376A-6E58-49F4-969A-20B68B31CE40}" destId="{4887C7E3-C1B2-417E-A8DD-69E53B65D673}" srcOrd="1" destOrd="0" presId="urn:microsoft.com/office/officeart/2008/layout/HalfCircleOrganizationChart"/>
    <dgm:cxn modelId="{6AD48572-03AD-42B9-A73B-25F0806E19C0}" type="presParOf" srcId="{4887C7E3-C1B2-417E-A8DD-69E53B65D673}" destId="{A34FB431-BAAF-4D77-84D9-1CE8CF613CB1}" srcOrd="0" destOrd="0" presId="urn:microsoft.com/office/officeart/2008/layout/HalfCircleOrganizationChart"/>
    <dgm:cxn modelId="{024F3AB2-4600-4A40-BF87-1FDBF1BBE389}" type="presParOf" srcId="{4887C7E3-C1B2-417E-A8DD-69E53B65D673}" destId="{7060A89C-AFF5-4CCC-8E9A-499D376BD2B8}" srcOrd="1" destOrd="0" presId="urn:microsoft.com/office/officeart/2008/layout/HalfCircleOrganizationChart"/>
    <dgm:cxn modelId="{D7752454-C346-453E-B248-C0BD439659E8}" type="presParOf" srcId="{7060A89C-AFF5-4CCC-8E9A-499D376BD2B8}" destId="{C7B4436F-A6D5-4F8D-9D8F-456C8F92FF93}" srcOrd="0" destOrd="0" presId="urn:microsoft.com/office/officeart/2008/layout/HalfCircleOrganizationChart"/>
    <dgm:cxn modelId="{B670EEA8-C108-4FB4-8A8E-86759C19AF57}" type="presParOf" srcId="{C7B4436F-A6D5-4F8D-9D8F-456C8F92FF93}" destId="{4FB9E0A0-0401-47B1-8C70-F1071F8AD742}" srcOrd="0" destOrd="0" presId="urn:microsoft.com/office/officeart/2008/layout/HalfCircleOrganizationChart"/>
    <dgm:cxn modelId="{705D547F-9CBB-4E73-BD9D-359B2B82D85D}" type="presParOf" srcId="{C7B4436F-A6D5-4F8D-9D8F-456C8F92FF93}" destId="{E87194C6-1416-4072-A13B-06BB3BEE4BD1}" srcOrd="1" destOrd="0" presId="urn:microsoft.com/office/officeart/2008/layout/HalfCircleOrganizationChart"/>
    <dgm:cxn modelId="{E626146D-5A18-4568-8197-CBCF4F643BF2}" type="presParOf" srcId="{C7B4436F-A6D5-4F8D-9D8F-456C8F92FF93}" destId="{2131A171-65F4-4777-AB50-4D4EDDAC063A}" srcOrd="2" destOrd="0" presId="urn:microsoft.com/office/officeart/2008/layout/HalfCircleOrganizationChart"/>
    <dgm:cxn modelId="{D49B0824-6351-4177-9285-7B8A1305B35B}" type="presParOf" srcId="{C7B4436F-A6D5-4F8D-9D8F-456C8F92FF93}" destId="{5CF0A4BE-D3D6-4F15-B3BB-2679D423E59B}" srcOrd="3" destOrd="0" presId="urn:microsoft.com/office/officeart/2008/layout/HalfCircleOrganizationChart"/>
    <dgm:cxn modelId="{3FC90565-7C0F-48C7-A3F2-8BB38EEBC4E7}" type="presParOf" srcId="{7060A89C-AFF5-4CCC-8E9A-499D376BD2B8}" destId="{55A36094-8DFE-4E02-8604-BA6754DCD3CB}" srcOrd="1" destOrd="0" presId="urn:microsoft.com/office/officeart/2008/layout/HalfCircleOrganizationChart"/>
    <dgm:cxn modelId="{2C463088-1A44-4FC5-AADE-22043550CCE5}" type="presParOf" srcId="{55A36094-8DFE-4E02-8604-BA6754DCD3CB}" destId="{64B0F364-4928-4E9F-9483-831A2D8D786E}" srcOrd="0" destOrd="0" presId="urn:microsoft.com/office/officeart/2008/layout/HalfCircleOrganizationChart"/>
    <dgm:cxn modelId="{FB136E1A-315D-4943-BE27-1C51CA7A29CB}" type="presParOf" srcId="{55A36094-8DFE-4E02-8604-BA6754DCD3CB}" destId="{6F18C560-F61E-4ACB-B532-EC79DE9F69DD}" srcOrd="1" destOrd="0" presId="urn:microsoft.com/office/officeart/2008/layout/HalfCircleOrganizationChart"/>
    <dgm:cxn modelId="{572BC2DD-2A51-4347-976E-9CE760E06A27}" type="presParOf" srcId="{6F18C560-F61E-4ACB-B532-EC79DE9F69DD}" destId="{F75F312D-365F-4B13-A8E1-A8C7CAC0F114}" srcOrd="0" destOrd="0" presId="urn:microsoft.com/office/officeart/2008/layout/HalfCircleOrganizationChart"/>
    <dgm:cxn modelId="{FBD91D76-7B35-425A-B722-4B30BE7C02C3}" type="presParOf" srcId="{F75F312D-365F-4B13-A8E1-A8C7CAC0F114}" destId="{B0032130-588A-4AE1-96C1-BFE229620CB9}" srcOrd="0" destOrd="0" presId="urn:microsoft.com/office/officeart/2008/layout/HalfCircleOrganizationChart"/>
    <dgm:cxn modelId="{E7D432E8-26FF-4029-8F72-0F1BDA945660}" type="presParOf" srcId="{F75F312D-365F-4B13-A8E1-A8C7CAC0F114}" destId="{7DD3CF88-7781-423D-A452-6E1F1AA36743}" srcOrd="1" destOrd="0" presId="urn:microsoft.com/office/officeart/2008/layout/HalfCircleOrganizationChart"/>
    <dgm:cxn modelId="{A55C0B68-3C88-4B55-B99E-6C8AF26A8735}" type="presParOf" srcId="{F75F312D-365F-4B13-A8E1-A8C7CAC0F114}" destId="{BF84A54E-9FF7-4ACD-868F-CC9D2B132A88}" srcOrd="2" destOrd="0" presId="urn:microsoft.com/office/officeart/2008/layout/HalfCircleOrganizationChart"/>
    <dgm:cxn modelId="{9F5BF50A-BF98-4BBD-AB89-0F41F63D2763}" type="presParOf" srcId="{F75F312D-365F-4B13-A8E1-A8C7CAC0F114}" destId="{226D4706-D150-418B-87D5-958A1292E1B1}" srcOrd="3" destOrd="0" presId="urn:microsoft.com/office/officeart/2008/layout/HalfCircleOrganizationChart"/>
    <dgm:cxn modelId="{6A1DD022-F3B5-4348-8555-6D6C332EA6AC}" type="presParOf" srcId="{6F18C560-F61E-4ACB-B532-EC79DE9F69DD}" destId="{996E3A7C-9B0F-41ED-9865-F941627D4A90}" srcOrd="1" destOrd="0" presId="urn:microsoft.com/office/officeart/2008/layout/HalfCircleOrganizationChart"/>
    <dgm:cxn modelId="{8C3E288C-9AEE-4F08-9C5D-8008DC8B0319}" type="presParOf" srcId="{6F18C560-F61E-4ACB-B532-EC79DE9F69DD}" destId="{B3765381-B472-4FC2-B46B-D52EB194B11F}" srcOrd="2" destOrd="0" presId="urn:microsoft.com/office/officeart/2008/layout/HalfCircleOrganizationChart"/>
    <dgm:cxn modelId="{8D335F9D-DA72-465D-B5CC-7FD935A6755A}" type="presParOf" srcId="{7060A89C-AFF5-4CCC-8E9A-499D376BD2B8}" destId="{6997F0E9-1185-463A-BB10-3919B5C36D24}" srcOrd="2" destOrd="0" presId="urn:microsoft.com/office/officeart/2008/layout/HalfCircleOrganizationChart"/>
    <dgm:cxn modelId="{FC6B0C5E-F160-4D2A-89BC-8A282B7249EA}" type="presParOf" srcId="{1C75376A-6E58-49F4-969A-20B68B31CE40}" destId="{AF3900AA-6220-425F-A7B1-B53EC2BDAD1B}" srcOrd="2" destOrd="0" presId="urn:microsoft.com/office/officeart/2008/layout/HalfCircleOrganizationChart"/>
    <dgm:cxn modelId="{A9239221-3757-4F50-9BF1-DF47E17B7A82}" type="presParOf" srcId="{62B0DB76-7F9D-4700-95D4-DB0CF6FC2438}" destId="{D2CF4A83-D9EE-45C7-BF6F-21C02BB7116F}" srcOrd="2" destOrd="0" presId="urn:microsoft.com/office/officeart/2008/layout/HalfCircleOrganizationChart"/>
    <dgm:cxn modelId="{9B041A56-18EB-4E88-A098-5619D839EF59}" type="presParOf" srcId="{62B0DB76-7F9D-4700-95D4-DB0CF6FC2438}" destId="{6BBA2115-DF95-4776-A6AC-FC5EB2D07B22}" srcOrd="3" destOrd="0" presId="urn:microsoft.com/office/officeart/2008/layout/HalfCircleOrganizationChart"/>
    <dgm:cxn modelId="{5151DC9B-1CA2-45EB-B78A-D4B1F76E855C}" type="presParOf" srcId="{6BBA2115-DF95-4776-A6AC-FC5EB2D07B22}" destId="{0AF63255-773D-4B83-BAE0-D18D6E74B4B2}" srcOrd="0" destOrd="0" presId="urn:microsoft.com/office/officeart/2008/layout/HalfCircleOrganizationChart"/>
    <dgm:cxn modelId="{2A79212E-D038-4FCC-B0BF-5F9FC2765C77}" type="presParOf" srcId="{0AF63255-773D-4B83-BAE0-D18D6E74B4B2}" destId="{5F87F6B9-EC39-4F76-802B-A565AA24F8A7}" srcOrd="0" destOrd="0" presId="urn:microsoft.com/office/officeart/2008/layout/HalfCircleOrganizationChart"/>
    <dgm:cxn modelId="{2EC3EBFE-2471-418F-8CBE-FB51BC7BDD67}" type="presParOf" srcId="{0AF63255-773D-4B83-BAE0-D18D6E74B4B2}" destId="{0F2DFA6C-38E8-4EFA-A235-CF973BAEB3B6}" srcOrd="1" destOrd="0" presId="urn:microsoft.com/office/officeart/2008/layout/HalfCircleOrganizationChart"/>
    <dgm:cxn modelId="{B83A2519-6D06-4372-ABE1-EF4A83887EE7}" type="presParOf" srcId="{0AF63255-773D-4B83-BAE0-D18D6E74B4B2}" destId="{8BC9B9D2-5946-4467-8579-5E8B531AA7D8}" srcOrd="2" destOrd="0" presId="urn:microsoft.com/office/officeart/2008/layout/HalfCircleOrganizationChart"/>
    <dgm:cxn modelId="{3C6BB0B9-1280-4B5B-92C6-569769556122}" type="presParOf" srcId="{0AF63255-773D-4B83-BAE0-D18D6E74B4B2}" destId="{EF058BDB-36FF-4504-B2EA-981FBE44DF88}" srcOrd="3" destOrd="0" presId="urn:microsoft.com/office/officeart/2008/layout/HalfCircleOrganizationChart"/>
    <dgm:cxn modelId="{65822CDE-215D-4BCC-903D-4569021E3D54}" type="presParOf" srcId="{6BBA2115-DF95-4776-A6AC-FC5EB2D07B22}" destId="{731E4ADD-EB3E-4A3C-8767-1F266063CF45}" srcOrd="1" destOrd="0" presId="urn:microsoft.com/office/officeart/2008/layout/HalfCircleOrganizationChart"/>
    <dgm:cxn modelId="{8BA2FF8D-5EFB-4C01-8ABA-D89B732AF273}" type="presParOf" srcId="{731E4ADD-EB3E-4A3C-8767-1F266063CF45}" destId="{920548ED-B8F5-42DF-8202-8285A88E0BA5}" srcOrd="0" destOrd="0" presId="urn:microsoft.com/office/officeart/2008/layout/HalfCircleOrganizationChart"/>
    <dgm:cxn modelId="{1431CC96-8A4F-45F4-B0FF-3606E1AFEF1D}" type="presParOf" srcId="{731E4ADD-EB3E-4A3C-8767-1F266063CF45}" destId="{A3A25C1F-A344-485B-9F66-74A6EDD069A1}" srcOrd="1" destOrd="0" presId="urn:microsoft.com/office/officeart/2008/layout/HalfCircleOrganizationChart"/>
    <dgm:cxn modelId="{7157755A-29E7-4EA8-8DA9-61C7019EE03E}" type="presParOf" srcId="{A3A25C1F-A344-485B-9F66-74A6EDD069A1}" destId="{19037A22-227E-4CE1-B4C2-0511E3C302FA}" srcOrd="0" destOrd="0" presId="urn:microsoft.com/office/officeart/2008/layout/HalfCircleOrganizationChart"/>
    <dgm:cxn modelId="{722A5999-A2EE-4CF2-88A9-DF63FC589F41}" type="presParOf" srcId="{19037A22-227E-4CE1-B4C2-0511E3C302FA}" destId="{B15201A9-4841-4E31-A066-72D492B5DCCB}" srcOrd="0" destOrd="0" presId="urn:microsoft.com/office/officeart/2008/layout/HalfCircleOrganizationChart"/>
    <dgm:cxn modelId="{5CB759D6-D21D-4078-A144-F44B689D4BAA}" type="presParOf" srcId="{19037A22-227E-4CE1-B4C2-0511E3C302FA}" destId="{3291AF4A-F795-4EA9-98A1-A2BC72A72D14}" srcOrd="1" destOrd="0" presId="urn:microsoft.com/office/officeart/2008/layout/HalfCircleOrganizationChart"/>
    <dgm:cxn modelId="{81B751DA-846D-47F8-BFEF-B672F84A72AB}" type="presParOf" srcId="{19037A22-227E-4CE1-B4C2-0511E3C302FA}" destId="{003F1155-90C4-413E-8AA1-BBE6559437F9}" srcOrd="2" destOrd="0" presId="urn:microsoft.com/office/officeart/2008/layout/HalfCircleOrganizationChart"/>
    <dgm:cxn modelId="{B6743A03-ED1F-44C3-AA5C-E6955854EDBE}" type="presParOf" srcId="{19037A22-227E-4CE1-B4C2-0511E3C302FA}" destId="{D0C96F34-4CEE-42D0-9ADE-B386C5ADCFCC}" srcOrd="3" destOrd="0" presId="urn:microsoft.com/office/officeart/2008/layout/HalfCircleOrganizationChart"/>
    <dgm:cxn modelId="{4B778986-50FC-4E0E-BCB1-2F40ED5E5BE2}" type="presParOf" srcId="{A3A25C1F-A344-485B-9F66-74A6EDD069A1}" destId="{5FE0D052-1F12-4CA2-8D68-A1FE99D6F59D}" srcOrd="1" destOrd="0" presId="urn:microsoft.com/office/officeart/2008/layout/HalfCircleOrganizationChart"/>
    <dgm:cxn modelId="{CCB91F99-A94D-4795-BBFE-BA53C9DE1FF2}" type="presParOf" srcId="{5FE0D052-1F12-4CA2-8D68-A1FE99D6F59D}" destId="{996D05ED-B9B1-48A8-A47E-E8397175E3A8}" srcOrd="0" destOrd="0" presId="urn:microsoft.com/office/officeart/2008/layout/HalfCircleOrganizationChart"/>
    <dgm:cxn modelId="{7CEEDD27-5216-4171-AA3C-F3DB7BF1E7CE}" type="presParOf" srcId="{5FE0D052-1F12-4CA2-8D68-A1FE99D6F59D}" destId="{8645238C-934B-482C-BD38-A8906CE73988}" srcOrd="1" destOrd="0" presId="urn:microsoft.com/office/officeart/2008/layout/HalfCircleOrganizationChart"/>
    <dgm:cxn modelId="{0F98CA7D-8A1D-4668-BC1C-3D574BF264DA}" type="presParOf" srcId="{8645238C-934B-482C-BD38-A8906CE73988}" destId="{34DDE0B1-0051-473F-BDFB-D5FA5C279FC4}" srcOrd="0" destOrd="0" presId="urn:microsoft.com/office/officeart/2008/layout/HalfCircleOrganizationChart"/>
    <dgm:cxn modelId="{4CD47043-E714-4CF7-A8C4-791C95F5F6FA}" type="presParOf" srcId="{34DDE0B1-0051-473F-BDFB-D5FA5C279FC4}" destId="{659FCBE0-1BD7-4DEE-A1D7-716FDB06C96A}" srcOrd="0" destOrd="0" presId="urn:microsoft.com/office/officeart/2008/layout/HalfCircleOrganizationChart"/>
    <dgm:cxn modelId="{74D63FA9-7705-42D3-AD10-7C086D7EEC87}" type="presParOf" srcId="{34DDE0B1-0051-473F-BDFB-D5FA5C279FC4}" destId="{81C8B1E8-A737-4A20-ADB3-5E30FF9E4F0D}" srcOrd="1" destOrd="0" presId="urn:microsoft.com/office/officeart/2008/layout/HalfCircleOrganizationChart"/>
    <dgm:cxn modelId="{F3D702A2-5B07-4CA2-8373-BC2A389E4C5A}" type="presParOf" srcId="{34DDE0B1-0051-473F-BDFB-D5FA5C279FC4}" destId="{9128425B-8B4C-4645-9DDA-A658A7DAE798}" srcOrd="2" destOrd="0" presId="urn:microsoft.com/office/officeart/2008/layout/HalfCircleOrganizationChart"/>
    <dgm:cxn modelId="{ADB7C311-DE01-4401-AC1B-1EA1F8BCBC95}" type="presParOf" srcId="{34DDE0B1-0051-473F-BDFB-D5FA5C279FC4}" destId="{851B4BFF-6905-417A-BBE3-316D4976F714}" srcOrd="3" destOrd="0" presId="urn:microsoft.com/office/officeart/2008/layout/HalfCircleOrganizationChart"/>
    <dgm:cxn modelId="{38B10F46-4D89-4C05-993D-D043A311ADAA}" type="presParOf" srcId="{8645238C-934B-482C-BD38-A8906CE73988}" destId="{D2F58A25-AD82-4CF3-A2F4-6B8B31972F13}" srcOrd="1" destOrd="0" presId="urn:microsoft.com/office/officeart/2008/layout/HalfCircleOrganizationChart"/>
    <dgm:cxn modelId="{03DCC96C-1A55-4D62-9565-4703F330F712}" type="presParOf" srcId="{8645238C-934B-482C-BD38-A8906CE73988}" destId="{52BBB8D4-16B2-431A-8E73-F64BA24617A1}" srcOrd="2" destOrd="0" presId="urn:microsoft.com/office/officeart/2008/layout/HalfCircleOrganizationChart"/>
    <dgm:cxn modelId="{D05C65FD-AE1E-4FAC-97C3-37469935E47B}" type="presParOf" srcId="{A3A25C1F-A344-485B-9F66-74A6EDD069A1}" destId="{50AD05AF-2819-4946-B70F-F821C467949B}" srcOrd="2" destOrd="0" presId="urn:microsoft.com/office/officeart/2008/layout/HalfCircleOrganizationChart"/>
    <dgm:cxn modelId="{5E2A21A0-1DCA-46BD-8F0B-B6F0DFCB8CEE}" type="presParOf" srcId="{731E4ADD-EB3E-4A3C-8767-1F266063CF45}" destId="{7677CAD4-144B-4BA2-BBB4-C1FD28320CFD}" srcOrd="2" destOrd="0" presId="urn:microsoft.com/office/officeart/2008/layout/HalfCircleOrganizationChart"/>
    <dgm:cxn modelId="{11A53ECD-0E5A-4CC4-8D83-FEC51383884D}" type="presParOf" srcId="{731E4ADD-EB3E-4A3C-8767-1F266063CF45}" destId="{D29AE3D7-C16E-4B44-995F-7235733FBFB1}" srcOrd="3" destOrd="0" presId="urn:microsoft.com/office/officeart/2008/layout/HalfCircleOrganizationChart"/>
    <dgm:cxn modelId="{8F1A7DBD-06BE-48FC-B2A9-35CC8143C6DD}" type="presParOf" srcId="{D29AE3D7-C16E-4B44-995F-7235733FBFB1}" destId="{0AC52AB2-F18F-4CB8-ADA1-877CF0273420}" srcOrd="0" destOrd="0" presId="urn:microsoft.com/office/officeart/2008/layout/HalfCircleOrganizationChart"/>
    <dgm:cxn modelId="{1639050A-3B85-4EE9-8414-982F3C73E320}" type="presParOf" srcId="{0AC52AB2-F18F-4CB8-ADA1-877CF0273420}" destId="{60DC2F6B-6708-4ABB-AF5E-2D9FF1A077EE}" srcOrd="0" destOrd="0" presId="urn:microsoft.com/office/officeart/2008/layout/HalfCircleOrganizationChart"/>
    <dgm:cxn modelId="{0BF9C4D0-9409-4B87-A9C4-6801BDB8BA9C}" type="presParOf" srcId="{0AC52AB2-F18F-4CB8-ADA1-877CF0273420}" destId="{759A458F-A376-4102-8427-AA36E0CF0686}" srcOrd="1" destOrd="0" presId="urn:microsoft.com/office/officeart/2008/layout/HalfCircleOrganizationChart"/>
    <dgm:cxn modelId="{B150B95D-78DD-439C-A35A-BD382CB61C82}" type="presParOf" srcId="{0AC52AB2-F18F-4CB8-ADA1-877CF0273420}" destId="{D37AFBB7-B2DA-4B12-9EED-9CD5C7183265}" srcOrd="2" destOrd="0" presId="urn:microsoft.com/office/officeart/2008/layout/HalfCircleOrganizationChart"/>
    <dgm:cxn modelId="{F710EFA1-8C38-48DE-9F75-6643B5ACB1A4}" type="presParOf" srcId="{0AC52AB2-F18F-4CB8-ADA1-877CF0273420}" destId="{CB03D5FF-DC20-4E27-B0C1-0047AB31CDDE}" srcOrd="3" destOrd="0" presId="urn:microsoft.com/office/officeart/2008/layout/HalfCircleOrganizationChart"/>
    <dgm:cxn modelId="{38BB2F3D-5878-406E-8990-F4D59D154EB4}" type="presParOf" srcId="{D29AE3D7-C16E-4B44-995F-7235733FBFB1}" destId="{794043D5-654A-44CE-BDD0-A276018AFB67}" srcOrd="1" destOrd="0" presId="urn:microsoft.com/office/officeart/2008/layout/HalfCircleOrganizationChart"/>
    <dgm:cxn modelId="{ED8891AF-1825-4F1C-960E-88FE44F412C8}" type="presParOf" srcId="{794043D5-654A-44CE-BDD0-A276018AFB67}" destId="{02A92D33-6F88-4174-94AF-149C410143D6}" srcOrd="0" destOrd="0" presId="urn:microsoft.com/office/officeart/2008/layout/HalfCircleOrganizationChart"/>
    <dgm:cxn modelId="{590A7359-DF36-4928-BF5D-2FCB7FFE94CD}" type="presParOf" srcId="{794043D5-654A-44CE-BDD0-A276018AFB67}" destId="{A3AD54B8-B9FA-43A2-B3FB-0DECBE920E3E}" srcOrd="1" destOrd="0" presId="urn:microsoft.com/office/officeart/2008/layout/HalfCircleOrganizationChart"/>
    <dgm:cxn modelId="{D3115F92-99B8-493A-BB9D-207105C7A7F1}" type="presParOf" srcId="{A3AD54B8-B9FA-43A2-B3FB-0DECBE920E3E}" destId="{4D51B02F-CD1F-434F-8747-0F6F482CEE99}" srcOrd="0" destOrd="0" presId="urn:microsoft.com/office/officeart/2008/layout/HalfCircleOrganizationChart"/>
    <dgm:cxn modelId="{1AC42B5D-F803-4642-93B4-671250F70D76}" type="presParOf" srcId="{4D51B02F-CD1F-434F-8747-0F6F482CEE99}" destId="{4D5E0232-9FEA-4B79-9367-1233E3851028}" srcOrd="0" destOrd="0" presId="urn:microsoft.com/office/officeart/2008/layout/HalfCircleOrganizationChart"/>
    <dgm:cxn modelId="{4B6727AD-5DAA-4B7E-B77B-B32AC178A90C}" type="presParOf" srcId="{4D51B02F-CD1F-434F-8747-0F6F482CEE99}" destId="{BD716AA1-5723-4FB9-8060-87E96CF8AEBA}" srcOrd="1" destOrd="0" presId="urn:microsoft.com/office/officeart/2008/layout/HalfCircleOrganizationChart"/>
    <dgm:cxn modelId="{3A653859-D2DE-49F4-93C9-5548AB37BD3D}" type="presParOf" srcId="{4D51B02F-CD1F-434F-8747-0F6F482CEE99}" destId="{8A6D2812-62CE-4398-9F62-DE9AFC7A97EB}" srcOrd="2" destOrd="0" presId="urn:microsoft.com/office/officeart/2008/layout/HalfCircleOrganizationChart"/>
    <dgm:cxn modelId="{C0FBD455-F90F-4413-9E90-76C1231F8A2D}" type="presParOf" srcId="{4D51B02F-CD1F-434F-8747-0F6F482CEE99}" destId="{2119BE76-35F8-49C1-965E-1259B363B30C}" srcOrd="3" destOrd="0" presId="urn:microsoft.com/office/officeart/2008/layout/HalfCircleOrganizationChart"/>
    <dgm:cxn modelId="{3137A7D5-BD24-409F-B8B1-83CEF0EF137B}" type="presParOf" srcId="{A3AD54B8-B9FA-43A2-B3FB-0DECBE920E3E}" destId="{D353F405-7308-4946-AC15-6A96558B4153}" srcOrd="1" destOrd="0" presId="urn:microsoft.com/office/officeart/2008/layout/HalfCircleOrganizationChart"/>
    <dgm:cxn modelId="{26D2D55F-72AA-45D5-A120-8099A3CE4855}" type="presParOf" srcId="{A3AD54B8-B9FA-43A2-B3FB-0DECBE920E3E}" destId="{0B669907-3998-4AF6-9953-89DFAD88FAD6}" srcOrd="2" destOrd="0" presId="urn:microsoft.com/office/officeart/2008/layout/HalfCircleOrganizationChart"/>
    <dgm:cxn modelId="{960A1D3E-2E8C-47C4-9C28-CFF84C7062E0}" type="presParOf" srcId="{D29AE3D7-C16E-4B44-995F-7235733FBFB1}" destId="{03EA0510-441A-45B2-B2C0-261C081B0750}" srcOrd="2" destOrd="0" presId="urn:microsoft.com/office/officeart/2008/layout/HalfCircleOrganizationChart"/>
    <dgm:cxn modelId="{B7DC3616-5904-4C58-A250-C7F8CB5807A1}" type="presParOf" srcId="{6BBA2115-DF95-4776-A6AC-FC5EB2D07B22}" destId="{4C122E52-A6E8-45A2-B529-F4F7078468EF}" srcOrd="2" destOrd="0" presId="urn:microsoft.com/office/officeart/2008/layout/HalfCircleOrganizationChart"/>
    <dgm:cxn modelId="{6238277E-F38E-48D9-ADCE-F854C710F270}" type="presParOf" srcId="{62B0DB76-7F9D-4700-95D4-DB0CF6FC2438}" destId="{6A013046-A768-4A40-8E52-EDA08619D954}" srcOrd="4" destOrd="0" presId="urn:microsoft.com/office/officeart/2008/layout/HalfCircleOrganizationChart"/>
    <dgm:cxn modelId="{FA2BFC03-ACC0-497B-AEEC-034E84DD175D}" type="presParOf" srcId="{62B0DB76-7F9D-4700-95D4-DB0CF6FC2438}" destId="{5A439348-11B8-4E31-8E8D-3EBDC2BED9CB}" srcOrd="5" destOrd="0" presId="urn:microsoft.com/office/officeart/2008/layout/HalfCircleOrganizationChart"/>
    <dgm:cxn modelId="{92C56390-6F87-46F9-8818-437E040B31D4}" type="presParOf" srcId="{5A439348-11B8-4E31-8E8D-3EBDC2BED9CB}" destId="{504A6D15-6087-4196-960C-F1ACBF7E612D}" srcOrd="0" destOrd="0" presId="urn:microsoft.com/office/officeart/2008/layout/HalfCircleOrganizationChart"/>
    <dgm:cxn modelId="{2104BC76-4BB7-4BED-B680-272EFF40A184}" type="presParOf" srcId="{504A6D15-6087-4196-960C-F1ACBF7E612D}" destId="{A47E3B95-B0A1-445A-AC0D-F5B908AFDFBC}" srcOrd="0" destOrd="0" presId="urn:microsoft.com/office/officeart/2008/layout/HalfCircleOrganizationChart"/>
    <dgm:cxn modelId="{BB8644B0-5750-4B57-B365-1057E056F5D2}" type="presParOf" srcId="{504A6D15-6087-4196-960C-F1ACBF7E612D}" destId="{8FA1ACBE-E8AA-4AF6-9B25-1134CA8FEB66}" srcOrd="1" destOrd="0" presId="urn:microsoft.com/office/officeart/2008/layout/HalfCircleOrganizationChart"/>
    <dgm:cxn modelId="{FC066BF9-FC5D-4AA3-80D4-28B67C581C4A}" type="presParOf" srcId="{504A6D15-6087-4196-960C-F1ACBF7E612D}" destId="{622E10D1-07CC-4FFC-BC55-F262C49CCACE}" srcOrd="2" destOrd="0" presId="urn:microsoft.com/office/officeart/2008/layout/HalfCircleOrganizationChart"/>
    <dgm:cxn modelId="{262B3004-0D97-4425-9A02-D3EFBBFA11BC}" type="presParOf" srcId="{504A6D15-6087-4196-960C-F1ACBF7E612D}" destId="{C9F756F7-9A29-4024-A0A6-D2FB7AFF4396}" srcOrd="3" destOrd="0" presId="urn:microsoft.com/office/officeart/2008/layout/HalfCircleOrganizationChart"/>
    <dgm:cxn modelId="{87F9F0BA-8426-42F2-B898-238DDCF2EDC7}" type="presParOf" srcId="{5A439348-11B8-4E31-8E8D-3EBDC2BED9CB}" destId="{D91D43FA-FCDB-4E74-BC56-57CF3B4D075B}" srcOrd="1" destOrd="0" presId="urn:microsoft.com/office/officeart/2008/layout/HalfCircleOrganizationChart"/>
    <dgm:cxn modelId="{31B40A2E-57D6-420C-8595-D101634C26DE}" type="presParOf" srcId="{D91D43FA-FCDB-4E74-BC56-57CF3B4D075B}" destId="{B0A04240-04B1-41CD-A09E-5CC0E006408C}" srcOrd="0" destOrd="0" presId="urn:microsoft.com/office/officeart/2008/layout/HalfCircleOrganizationChart"/>
    <dgm:cxn modelId="{77493973-AC57-4C2B-9389-B4B66365D404}" type="presParOf" srcId="{D91D43FA-FCDB-4E74-BC56-57CF3B4D075B}" destId="{659100F3-D1B0-424E-909C-13A778BE6E7C}" srcOrd="1" destOrd="0" presId="urn:microsoft.com/office/officeart/2008/layout/HalfCircleOrganizationChart"/>
    <dgm:cxn modelId="{D6272E00-730F-41DE-9508-CC17328DE81C}" type="presParOf" srcId="{659100F3-D1B0-424E-909C-13A778BE6E7C}" destId="{E0B64ADE-009E-4647-906E-8A29AC0A9F3A}" srcOrd="0" destOrd="0" presId="urn:microsoft.com/office/officeart/2008/layout/HalfCircleOrganizationChart"/>
    <dgm:cxn modelId="{FEDABB0C-2534-4B82-948A-98CDD6D06ED5}" type="presParOf" srcId="{E0B64ADE-009E-4647-906E-8A29AC0A9F3A}" destId="{73E3AEDB-7860-43C4-AACD-DDE4BDCB2252}" srcOrd="0" destOrd="0" presId="urn:microsoft.com/office/officeart/2008/layout/HalfCircleOrganizationChart"/>
    <dgm:cxn modelId="{1C1D6FD4-3B65-4754-AA68-97604EAF26E1}" type="presParOf" srcId="{E0B64ADE-009E-4647-906E-8A29AC0A9F3A}" destId="{48B76AA2-939E-4E72-9970-3CC359F62FEC}" srcOrd="1" destOrd="0" presId="urn:microsoft.com/office/officeart/2008/layout/HalfCircleOrganizationChart"/>
    <dgm:cxn modelId="{F63830D9-EC4C-42A5-A672-6BE2451096DD}" type="presParOf" srcId="{E0B64ADE-009E-4647-906E-8A29AC0A9F3A}" destId="{FC6690F9-C2EB-4657-92D2-E35B3C08FF71}" srcOrd="2" destOrd="0" presId="urn:microsoft.com/office/officeart/2008/layout/HalfCircleOrganizationChart"/>
    <dgm:cxn modelId="{28FAAC03-099F-43F5-849F-2DF3D0FC1685}" type="presParOf" srcId="{E0B64ADE-009E-4647-906E-8A29AC0A9F3A}" destId="{69E40F9E-2EB3-4BE7-BB1C-51932C35B1B4}" srcOrd="3" destOrd="0" presId="urn:microsoft.com/office/officeart/2008/layout/HalfCircleOrganizationChart"/>
    <dgm:cxn modelId="{8941B87D-A4F9-462E-BF3C-1D03DF106810}" type="presParOf" srcId="{659100F3-D1B0-424E-909C-13A778BE6E7C}" destId="{DD97D965-1FA5-4DFB-B3B1-2C09A0622668}" srcOrd="1" destOrd="0" presId="urn:microsoft.com/office/officeart/2008/layout/HalfCircleOrganizationChart"/>
    <dgm:cxn modelId="{55358052-1FCD-4700-8C64-D97420A7D1C1}" type="presParOf" srcId="{DD97D965-1FA5-4DFB-B3B1-2C09A0622668}" destId="{3121F98A-6151-486F-9BC2-88274808F1B5}" srcOrd="0" destOrd="0" presId="urn:microsoft.com/office/officeart/2008/layout/HalfCircleOrganizationChart"/>
    <dgm:cxn modelId="{F1C3EDA3-00EB-4CEF-951A-9779803DB774}" type="presParOf" srcId="{DD97D965-1FA5-4DFB-B3B1-2C09A0622668}" destId="{87C886B2-E828-45AA-9667-96942460F7F8}" srcOrd="1" destOrd="0" presId="urn:microsoft.com/office/officeart/2008/layout/HalfCircleOrganizationChart"/>
    <dgm:cxn modelId="{3C6719CB-4E15-42EF-93D9-8D6E9F8ECFBB}" type="presParOf" srcId="{87C886B2-E828-45AA-9667-96942460F7F8}" destId="{587F22EC-53AC-4E97-80CB-9E9A53E3D7CA}" srcOrd="0" destOrd="0" presId="urn:microsoft.com/office/officeart/2008/layout/HalfCircleOrganizationChart"/>
    <dgm:cxn modelId="{5F5B4154-158A-485B-98C0-FA3F7BA06D60}" type="presParOf" srcId="{587F22EC-53AC-4E97-80CB-9E9A53E3D7CA}" destId="{BFCEF60F-0435-428B-902F-C5316ADB98D4}" srcOrd="0" destOrd="0" presId="urn:microsoft.com/office/officeart/2008/layout/HalfCircleOrganizationChart"/>
    <dgm:cxn modelId="{ACBA533F-9AB4-49C7-8C09-011D25743C31}" type="presParOf" srcId="{587F22EC-53AC-4E97-80CB-9E9A53E3D7CA}" destId="{AA7A017F-5842-46A8-BCEB-597D29F466D0}" srcOrd="1" destOrd="0" presId="urn:microsoft.com/office/officeart/2008/layout/HalfCircleOrganizationChart"/>
    <dgm:cxn modelId="{AAA21C40-2CE6-498E-BBA7-F48AE6CBF265}" type="presParOf" srcId="{587F22EC-53AC-4E97-80CB-9E9A53E3D7CA}" destId="{D3ED8808-1B48-407D-8C4C-2EF70B0EE631}" srcOrd="2" destOrd="0" presId="urn:microsoft.com/office/officeart/2008/layout/HalfCircleOrganizationChart"/>
    <dgm:cxn modelId="{B675662D-0B86-4E2C-88FF-D9690819228F}" type="presParOf" srcId="{587F22EC-53AC-4E97-80CB-9E9A53E3D7CA}" destId="{AFC9CB65-AA18-42BC-B660-EBEC7424A42C}" srcOrd="3" destOrd="0" presId="urn:microsoft.com/office/officeart/2008/layout/HalfCircleOrganizationChart"/>
    <dgm:cxn modelId="{4FA77391-2DCB-462D-89FF-095753301EA7}" type="presParOf" srcId="{87C886B2-E828-45AA-9667-96942460F7F8}" destId="{1CE9B3BC-738A-42AF-83FE-3811D9713EB1}" srcOrd="1" destOrd="0" presId="urn:microsoft.com/office/officeart/2008/layout/HalfCircleOrganizationChart"/>
    <dgm:cxn modelId="{778C797E-D78D-4B16-942E-6132D1E5C4EA}" type="presParOf" srcId="{87C886B2-E828-45AA-9667-96942460F7F8}" destId="{D5AB5952-C065-4BC3-A997-C26CA3ECE02C}" srcOrd="2" destOrd="0" presId="urn:microsoft.com/office/officeart/2008/layout/HalfCircleOrganizationChart"/>
    <dgm:cxn modelId="{E211ECF3-B858-498B-B8FE-7116A7300C90}" type="presParOf" srcId="{659100F3-D1B0-424E-909C-13A778BE6E7C}" destId="{7BBCEE65-7E7F-4F4C-AD88-473F479A33BE}" srcOrd="2" destOrd="0" presId="urn:microsoft.com/office/officeart/2008/layout/HalfCircleOrganizationChart"/>
    <dgm:cxn modelId="{BDDD84E9-CBAE-4422-B603-0E2D3220145D}" type="presParOf" srcId="{D91D43FA-FCDB-4E74-BC56-57CF3B4D075B}" destId="{D0DC82CC-43CE-468D-98E2-6D46E9BF96C0}" srcOrd="2" destOrd="0" presId="urn:microsoft.com/office/officeart/2008/layout/HalfCircleOrganizationChart"/>
    <dgm:cxn modelId="{93F0F310-7FDA-49E7-96EA-C4BF9957A9FF}" type="presParOf" srcId="{D91D43FA-FCDB-4E74-BC56-57CF3B4D075B}" destId="{2AD5EC0F-FBD5-42F5-B938-A5117CB8FB8B}" srcOrd="3" destOrd="0" presId="urn:microsoft.com/office/officeart/2008/layout/HalfCircleOrganizationChart"/>
    <dgm:cxn modelId="{50A4BB53-4B98-411F-A06D-B3239B37BDBA}" type="presParOf" srcId="{2AD5EC0F-FBD5-42F5-B938-A5117CB8FB8B}" destId="{4E17D458-1452-465C-8D0F-F52FA8F79483}" srcOrd="0" destOrd="0" presId="urn:microsoft.com/office/officeart/2008/layout/HalfCircleOrganizationChart"/>
    <dgm:cxn modelId="{36503E03-B9BA-4841-8CBB-D30809D8C91D}" type="presParOf" srcId="{4E17D458-1452-465C-8D0F-F52FA8F79483}" destId="{E89B93CD-B048-4991-BC2D-5685E5BFCFAA}" srcOrd="0" destOrd="0" presId="urn:microsoft.com/office/officeart/2008/layout/HalfCircleOrganizationChart"/>
    <dgm:cxn modelId="{8CEE68F3-1127-4AD8-AD4A-1C9D289CE2CF}" type="presParOf" srcId="{4E17D458-1452-465C-8D0F-F52FA8F79483}" destId="{5E3C1DC6-5943-46B1-B686-18848E33807C}" srcOrd="1" destOrd="0" presId="urn:microsoft.com/office/officeart/2008/layout/HalfCircleOrganizationChart"/>
    <dgm:cxn modelId="{3BD0A60C-6A41-46C4-A134-C10BDF7BEB5C}" type="presParOf" srcId="{4E17D458-1452-465C-8D0F-F52FA8F79483}" destId="{DD352BC5-0A50-4862-87B6-975B213CD2C2}" srcOrd="2" destOrd="0" presId="urn:microsoft.com/office/officeart/2008/layout/HalfCircleOrganizationChart"/>
    <dgm:cxn modelId="{11A2BE58-E746-4F48-A26E-34D81DD795BD}" type="presParOf" srcId="{4E17D458-1452-465C-8D0F-F52FA8F79483}" destId="{7B660217-C26F-41A8-9E6B-24F639A5CF92}" srcOrd="3" destOrd="0" presId="urn:microsoft.com/office/officeart/2008/layout/HalfCircleOrganizationChart"/>
    <dgm:cxn modelId="{2C1A448B-4E2F-48B5-A109-A4CFCCD0C23F}" type="presParOf" srcId="{2AD5EC0F-FBD5-42F5-B938-A5117CB8FB8B}" destId="{69E11B7F-9E8C-4D95-9BC7-EF227540350E}" srcOrd="1" destOrd="0" presId="urn:microsoft.com/office/officeart/2008/layout/HalfCircleOrganizationChart"/>
    <dgm:cxn modelId="{DE033E0A-F96F-44B0-A246-EAE11C6E8C3F}" type="presParOf" srcId="{69E11B7F-9E8C-4D95-9BC7-EF227540350E}" destId="{18B9DBF8-4B64-422D-B8C5-796C696EF12D}" srcOrd="0" destOrd="0" presId="urn:microsoft.com/office/officeart/2008/layout/HalfCircleOrganizationChart"/>
    <dgm:cxn modelId="{396403B2-6173-4FF9-896B-2B0CD82DB3DF}" type="presParOf" srcId="{69E11B7F-9E8C-4D95-9BC7-EF227540350E}" destId="{BF9D0543-7AA5-4530-91FB-96A12DD91FEC}" srcOrd="1" destOrd="0" presId="urn:microsoft.com/office/officeart/2008/layout/HalfCircleOrganizationChart"/>
    <dgm:cxn modelId="{A505C3CD-76DB-4AC3-AF6D-694E1470D4AB}" type="presParOf" srcId="{BF9D0543-7AA5-4530-91FB-96A12DD91FEC}" destId="{601817F9-B365-4BA3-9F8A-B0C7E569DE38}" srcOrd="0" destOrd="0" presId="urn:microsoft.com/office/officeart/2008/layout/HalfCircleOrganizationChart"/>
    <dgm:cxn modelId="{76639A17-53DB-4C55-A37B-F48E06640744}" type="presParOf" srcId="{601817F9-B365-4BA3-9F8A-B0C7E569DE38}" destId="{1B7AD2E5-0A5C-42E4-A6BA-4B657CD381D7}" srcOrd="0" destOrd="0" presId="urn:microsoft.com/office/officeart/2008/layout/HalfCircleOrganizationChart"/>
    <dgm:cxn modelId="{EB1728C2-C1A8-4FC3-AED8-FCB85110A9ED}" type="presParOf" srcId="{601817F9-B365-4BA3-9F8A-B0C7E569DE38}" destId="{9C5C8397-E004-46AC-A610-57D796208A98}" srcOrd="1" destOrd="0" presId="urn:microsoft.com/office/officeart/2008/layout/HalfCircleOrganizationChart"/>
    <dgm:cxn modelId="{234519CF-BFE6-4536-A3B5-CCEA8AF748DC}" type="presParOf" srcId="{601817F9-B365-4BA3-9F8A-B0C7E569DE38}" destId="{3264E876-AB45-4C13-B1A4-7F0B47EBA261}" srcOrd="2" destOrd="0" presId="urn:microsoft.com/office/officeart/2008/layout/HalfCircleOrganizationChart"/>
    <dgm:cxn modelId="{A1985A3A-38C5-4A9B-80D7-21F8CC6AFECE}" type="presParOf" srcId="{601817F9-B365-4BA3-9F8A-B0C7E569DE38}" destId="{FEF3CDF8-BF77-4FF4-B77C-AA8DF87F6649}" srcOrd="3" destOrd="0" presId="urn:microsoft.com/office/officeart/2008/layout/HalfCircleOrganizationChart"/>
    <dgm:cxn modelId="{E5E67813-A948-499F-8C23-D7F7AE96ECBF}" type="presParOf" srcId="{BF9D0543-7AA5-4530-91FB-96A12DD91FEC}" destId="{F7B3DAC3-1413-4B6F-9328-92AB766671CD}" srcOrd="1" destOrd="0" presId="urn:microsoft.com/office/officeart/2008/layout/HalfCircleOrganizationChart"/>
    <dgm:cxn modelId="{12683C65-6248-4710-AB2D-0EF4AFA0E04C}" type="presParOf" srcId="{BF9D0543-7AA5-4530-91FB-96A12DD91FEC}" destId="{1D13D7F4-71E0-45BF-AF5C-D265BF32FFF6}" srcOrd="2" destOrd="0" presId="urn:microsoft.com/office/officeart/2008/layout/HalfCircleOrganizationChart"/>
    <dgm:cxn modelId="{FE7BF7FA-74DD-4718-99F0-62AC5AF77356}" type="presParOf" srcId="{2AD5EC0F-FBD5-42F5-B938-A5117CB8FB8B}" destId="{913B9B45-589B-4564-AE5D-BE097B09D60D}" srcOrd="2" destOrd="0" presId="urn:microsoft.com/office/officeart/2008/layout/HalfCircleOrganizationChart"/>
    <dgm:cxn modelId="{E4BD6B43-193D-4583-B872-DFA81B7EFA5E}" type="presParOf" srcId="{5A439348-11B8-4E31-8E8D-3EBDC2BED9CB}" destId="{01282E70-D1FE-4111-91CD-B56B3AA731F7}" srcOrd="2" destOrd="0" presId="urn:microsoft.com/office/officeart/2008/layout/HalfCircleOrganizationChart"/>
    <dgm:cxn modelId="{D029809A-0EF7-446C-8787-10FB6A88DC3E}" type="presParOf" srcId="{2B954FE1-D32C-4964-B835-31743611E181}" destId="{07237E25-DD80-4C4C-BF3C-81A530446984}"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CB619-C25E-40FE-B215-C44490561829}"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cs-CZ"/>
        </a:p>
      </dgm:t>
    </dgm:pt>
    <dgm:pt modelId="{E9BFD1CD-1B54-4D8F-9EBC-4F5180D43AE6}">
      <dgm:prSet phldrT="[Text]"/>
      <dgm:spPr/>
      <dgm:t>
        <a:bodyPr/>
        <a:lstStyle/>
        <a:p>
          <a:pPr>
            <a:buNone/>
          </a:pPr>
          <a:r>
            <a:rPr lang="cs-CZ" dirty="0"/>
            <a:t>Syntaktická analýza</a:t>
          </a:r>
        </a:p>
      </dgm:t>
    </dgm:pt>
    <dgm:pt modelId="{6FF4AEC6-65CF-49CA-AF9A-250245D5D1CD}" type="parTrans" cxnId="{EAFA23E5-67D1-47B5-888E-AC8C7EC10B87}">
      <dgm:prSet/>
      <dgm:spPr/>
      <dgm:t>
        <a:bodyPr/>
        <a:lstStyle/>
        <a:p>
          <a:endParaRPr lang="cs-CZ"/>
        </a:p>
      </dgm:t>
    </dgm:pt>
    <dgm:pt modelId="{AC550088-B453-4940-BD02-A9799BBA3E41}" type="sibTrans" cxnId="{EAFA23E5-67D1-47B5-888E-AC8C7EC10B87}">
      <dgm:prSet/>
      <dgm:spPr/>
      <dgm:t>
        <a:bodyPr/>
        <a:lstStyle/>
        <a:p>
          <a:endParaRPr lang="cs-CZ"/>
        </a:p>
      </dgm:t>
    </dgm:pt>
    <dgm:pt modelId="{8EE0A832-FFF4-48E8-8E23-DE3C8807A187}">
      <dgm:prSet/>
      <dgm:spPr/>
      <dgm:t>
        <a:bodyPr/>
        <a:lstStyle/>
        <a:p>
          <a:r>
            <a:rPr lang="cs-CZ"/>
            <a:t>Logická forma</a:t>
          </a:r>
          <a:endParaRPr lang="cs-CZ" dirty="0"/>
        </a:p>
      </dgm:t>
    </dgm:pt>
    <dgm:pt modelId="{E28BCFC1-5953-4BE1-82D3-C0BECCA680FF}" type="parTrans" cxnId="{B26C1138-B587-48D5-9D86-F147FF9C2382}">
      <dgm:prSet/>
      <dgm:spPr/>
      <dgm:t>
        <a:bodyPr/>
        <a:lstStyle/>
        <a:p>
          <a:endParaRPr lang="cs-CZ"/>
        </a:p>
      </dgm:t>
    </dgm:pt>
    <dgm:pt modelId="{34B8F288-EDB1-4948-BDE8-9CAFBF01F8BD}" type="sibTrans" cxnId="{B26C1138-B587-48D5-9D86-F147FF9C2382}">
      <dgm:prSet/>
      <dgm:spPr/>
      <dgm:t>
        <a:bodyPr/>
        <a:lstStyle/>
        <a:p>
          <a:endParaRPr lang="cs-CZ"/>
        </a:p>
      </dgm:t>
    </dgm:pt>
    <dgm:pt modelId="{C732E014-07D1-45F9-8476-A3AA4A29E6B8}">
      <dgm:prSet/>
      <dgm:spPr/>
      <dgm:t>
        <a:bodyPr/>
        <a:lstStyle/>
        <a:p>
          <a:r>
            <a:rPr lang="cs-CZ" dirty="0"/>
            <a:t>Finální reprezentace znalostí</a:t>
          </a:r>
        </a:p>
      </dgm:t>
    </dgm:pt>
    <dgm:pt modelId="{5E1E16A6-4C3F-4543-89AC-02037CBED5A1}" type="parTrans" cxnId="{9072A451-10D9-4EFC-B8FA-C7627180F51E}">
      <dgm:prSet/>
      <dgm:spPr/>
      <dgm:t>
        <a:bodyPr/>
        <a:lstStyle/>
        <a:p>
          <a:endParaRPr lang="cs-CZ"/>
        </a:p>
      </dgm:t>
    </dgm:pt>
    <dgm:pt modelId="{52C851E2-A9DC-46A0-B93A-6B55D85C821F}" type="sibTrans" cxnId="{9072A451-10D9-4EFC-B8FA-C7627180F51E}">
      <dgm:prSet/>
      <dgm:spPr/>
      <dgm:t>
        <a:bodyPr/>
        <a:lstStyle/>
        <a:p>
          <a:endParaRPr lang="cs-CZ"/>
        </a:p>
      </dgm:t>
    </dgm:pt>
    <dgm:pt modelId="{285C93AB-E8DF-4DE6-A623-34155CDF4BF9}" type="pres">
      <dgm:prSet presAssocID="{F8CCB619-C25E-40FE-B215-C44490561829}" presName="rootnode" presStyleCnt="0">
        <dgm:presLayoutVars>
          <dgm:chMax/>
          <dgm:chPref/>
          <dgm:dir/>
          <dgm:animLvl val="lvl"/>
        </dgm:presLayoutVars>
      </dgm:prSet>
      <dgm:spPr/>
    </dgm:pt>
    <dgm:pt modelId="{B9FAB03E-32AF-4856-992C-909B9936F791}" type="pres">
      <dgm:prSet presAssocID="{E9BFD1CD-1B54-4D8F-9EBC-4F5180D43AE6}" presName="composite" presStyleCnt="0"/>
      <dgm:spPr/>
    </dgm:pt>
    <dgm:pt modelId="{F0A20848-9F0A-45A5-8509-779B923A21F0}" type="pres">
      <dgm:prSet presAssocID="{E9BFD1CD-1B54-4D8F-9EBC-4F5180D43AE6}" presName="LShape" presStyleLbl="alignNode1" presStyleIdx="0" presStyleCnt="5"/>
      <dgm:spPr/>
    </dgm:pt>
    <dgm:pt modelId="{F89E4E03-A4E1-44F6-910B-39B81EF87763}" type="pres">
      <dgm:prSet presAssocID="{E9BFD1CD-1B54-4D8F-9EBC-4F5180D43AE6}" presName="ParentText" presStyleLbl="revTx" presStyleIdx="0" presStyleCnt="3">
        <dgm:presLayoutVars>
          <dgm:chMax val="0"/>
          <dgm:chPref val="0"/>
          <dgm:bulletEnabled val="1"/>
        </dgm:presLayoutVars>
      </dgm:prSet>
      <dgm:spPr/>
    </dgm:pt>
    <dgm:pt modelId="{AB6C750D-E6B5-4042-A13D-5F2B2B176703}" type="pres">
      <dgm:prSet presAssocID="{E9BFD1CD-1B54-4D8F-9EBC-4F5180D43AE6}" presName="Triangle" presStyleLbl="alignNode1" presStyleIdx="1" presStyleCnt="5"/>
      <dgm:spPr/>
    </dgm:pt>
    <dgm:pt modelId="{D81EC7FC-49A4-4EC5-97C8-2A755CDC7CFA}" type="pres">
      <dgm:prSet presAssocID="{AC550088-B453-4940-BD02-A9799BBA3E41}" presName="sibTrans" presStyleCnt="0"/>
      <dgm:spPr/>
    </dgm:pt>
    <dgm:pt modelId="{BEF82FB2-D69A-49FF-B707-CA643A4379F3}" type="pres">
      <dgm:prSet presAssocID="{AC550088-B453-4940-BD02-A9799BBA3E41}" presName="space" presStyleCnt="0"/>
      <dgm:spPr/>
    </dgm:pt>
    <dgm:pt modelId="{0F161F93-06D3-4157-A978-168694191B32}" type="pres">
      <dgm:prSet presAssocID="{8EE0A832-FFF4-48E8-8E23-DE3C8807A187}" presName="composite" presStyleCnt="0"/>
      <dgm:spPr/>
    </dgm:pt>
    <dgm:pt modelId="{14E0A580-A5C4-4C30-9BAB-E8C514A5AF5E}" type="pres">
      <dgm:prSet presAssocID="{8EE0A832-FFF4-48E8-8E23-DE3C8807A187}" presName="LShape" presStyleLbl="alignNode1" presStyleIdx="2" presStyleCnt="5"/>
      <dgm:spPr/>
    </dgm:pt>
    <dgm:pt modelId="{10858B4F-A7DA-43F9-BCB1-2A5DB51471E4}" type="pres">
      <dgm:prSet presAssocID="{8EE0A832-FFF4-48E8-8E23-DE3C8807A187}" presName="ParentText" presStyleLbl="revTx" presStyleIdx="1" presStyleCnt="3">
        <dgm:presLayoutVars>
          <dgm:chMax val="0"/>
          <dgm:chPref val="0"/>
          <dgm:bulletEnabled val="1"/>
        </dgm:presLayoutVars>
      </dgm:prSet>
      <dgm:spPr/>
    </dgm:pt>
    <dgm:pt modelId="{3C0C78DB-E183-406E-8FBE-83D7F133FF5C}" type="pres">
      <dgm:prSet presAssocID="{8EE0A832-FFF4-48E8-8E23-DE3C8807A187}" presName="Triangle" presStyleLbl="alignNode1" presStyleIdx="3" presStyleCnt="5"/>
      <dgm:spPr/>
    </dgm:pt>
    <dgm:pt modelId="{CF8BCE34-3B91-4E08-AF92-2855EF6E96CF}" type="pres">
      <dgm:prSet presAssocID="{34B8F288-EDB1-4948-BDE8-9CAFBF01F8BD}" presName="sibTrans" presStyleCnt="0"/>
      <dgm:spPr/>
    </dgm:pt>
    <dgm:pt modelId="{4C35D9B2-2F8D-4994-8F88-A3A32135F384}" type="pres">
      <dgm:prSet presAssocID="{34B8F288-EDB1-4948-BDE8-9CAFBF01F8BD}" presName="space" presStyleCnt="0"/>
      <dgm:spPr/>
    </dgm:pt>
    <dgm:pt modelId="{8D095496-6A7D-43E6-BAC5-6D03D6808DB5}" type="pres">
      <dgm:prSet presAssocID="{C732E014-07D1-45F9-8476-A3AA4A29E6B8}" presName="composite" presStyleCnt="0"/>
      <dgm:spPr/>
    </dgm:pt>
    <dgm:pt modelId="{1CF364DA-BEFE-49C3-AFBC-6B7203FCD006}" type="pres">
      <dgm:prSet presAssocID="{C732E014-07D1-45F9-8476-A3AA4A29E6B8}" presName="LShape" presStyleLbl="alignNode1" presStyleIdx="4" presStyleCnt="5"/>
      <dgm:spPr/>
    </dgm:pt>
    <dgm:pt modelId="{359A0735-D10D-4AEA-96CA-2EC42B091034}" type="pres">
      <dgm:prSet presAssocID="{C732E014-07D1-45F9-8476-A3AA4A29E6B8}" presName="ParentText" presStyleLbl="revTx" presStyleIdx="2" presStyleCnt="3">
        <dgm:presLayoutVars>
          <dgm:chMax val="0"/>
          <dgm:chPref val="0"/>
          <dgm:bulletEnabled val="1"/>
        </dgm:presLayoutVars>
      </dgm:prSet>
      <dgm:spPr/>
    </dgm:pt>
  </dgm:ptLst>
  <dgm:cxnLst>
    <dgm:cxn modelId="{0FC5E427-CC57-48D0-8ED7-6DEEF99EE3E3}" type="presOf" srcId="{C732E014-07D1-45F9-8476-A3AA4A29E6B8}" destId="{359A0735-D10D-4AEA-96CA-2EC42B091034}" srcOrd="0" destOrd="0" presId="urn:microsoft.com/office/officeart/2009/3/layout/StepUpProcess"/>
    <dgm:cxn modelId="{B26C1138-B587-48D5-9D86-F147FF9C2382}" srcId="{F8CCB619-C25E-40FE-B215-C44490561829}" destId="{8EE0A832-FFF4-48E8-8E23-DE3C8807A187}" srcOrd="1" destOrd="0" parTransId="{E28BCFC1-5953-4BE1-82D3-C0BECCA680FF}" sibTransId="{34B8F288-EDB1-4948-BDE8-9CAFBF01F8BD}"/>
    <dgm:cxn modelId="{9072A451-10D9-4EFC-B8FA-C7627180F51E}" srcId="{F8CCB619-C25E-40FE-B215-C44490561829}" destId="{C732E014-07D1-45F9-8476-A3AA4A29E6B8}" srcOrd="2" destOrd="0" parTransId="{5E1E16A6-4C3F-4543-89AC-02037CBED5A1}" sibTransId="{52C851E2-A9DC-46A0-B93A-6B55D85C821F}"/>
    <dgm:cxn modelId="{6E60047F-1C98-48A3-BE51-0AD4CFCF333A}" type="presOf" srcId="{E9BFD1CD-1B54-4D8F-9EBC-4F5180D43AE6}" destId="{F89E4E03-A4E1-44F6-910B-39B81EF87763}" srcOrd="0" destOrd="0" presId="urn:microsoft.com/office/officeart/2009/3/layout/StepUpProcess"/>
    <dgm:cxn modelId="{DAE5077F-7C8F-463E-9C00-57EB7652348C}" type="presOf" srcId="{F8CCB619-C25E-40FE-B215-C44490561829}" destId="{285C93AB-E8DF-4DE6-A623-34155CDF4BF9}" srcOrd="0" destOrd="0" presId="urn:microsoft.com/office/officeart/2009/3/layout/StepUpProcess"/>
    <dgm:cxn modelId="{03E878A5-1CED-4517-A971-B1DD2C8F2A45}" type="presOf" srcId="{8EE0A832-FFF4-48E8-8E23-DE3C8807A187}" destId="{10858B4F-A7DA-43F9-BCB1-2A5DB51471E4}" srcOrd="0" destOrd="0" presId="urn:microsoft.com/office/officeart/2009/3/layout/StepUpProcess"/>
    <dgm:cxn modelId="{EAFA23E5-67D1-47B5-888E-AC8C7EC10B87}" srcId="{F8CCB619-C25E-40FE-B215-C44490561829}" destId="{E9BFD1CD-1B54-4D8F-9EBC-4F5180D43AE6}" srcOrd="0" destOrd="0" parTransId="{6FF4AEC6-65CF-49CA-AF9A-250245D5D1CD}" sibTransId="{AC550088-B453-4940-BD02-A9799BBA3E41}"/>
    <dgm:cxn modelId="{B92F4874-3EF0-430D-BF38-B22EA126A049}" type="presParOf" srcId="{285C93AB-E8DF-4DE6-A623-34155CDF4BF9}" destId="{B9FAB03E-32AF-4856-992C-909B9936F791}" srcOrd="0" destOrd="0" presId="urn:microsoft.com/office/officeart/2009/3/layout/StepUpProcess"/>
    <dgm:cxn modelId="{E5C45CBF-03C0-4875-BE3C-7A22B51EE14C}" type="presParOf" srcId="{B9FAB03E-32AF-4856-992C-909B9936F791}" destId="{F0A20848-9F0A-45A5-8509-779B923A21F0}" srcOrd="0" destOrd="0" presId="urn:microsoft.com/office/officeart/2009/3/layout/StepUpProcess"/>
    <dgm:cxn modelId="{B3ABC63F-72F0-4DA9-9018-301B4FB519BD}" type="presParOf" srcId="{B9FAB03E-32AF-4856-992C-909B9936F791}" destId="{F89E4E03-A4E1-44F6-910B-39B81EF87763}" srcOrd="1" destOrd="0" presId="urn:microsoft.com/office/officeart/2009/3/layout/StepUpProcess"/>
    <dgm:cxn modelId="{407EC0EF-2676-4791-8C27-C4184D18EB77}" type="presParOf" srcId="{B9FAB03E-32AF-4856-992C-909B9936F791}" destId="{AB6C750D-E6B5-4042-A13D-5F2B2B176703}" srcOrd="2" destOrd="0" presId="urn:microsoft.com/office/officeart/2009/3/layout/StepUpProcess"/>
    <dgm:cxn modelId="{3BD473FD-6EE8-42C8-90F7-9E78102E9904}" type="presParOf" srcId="{285C93AB-E8DF-4DE6-A623-34155CDF4BF9}" destId="{D81EC7FC-49A4-4EC5-97C8-2A755CDC7CFA}" srcOrd="1" destOrd="0" presId="urn:microsoft.com/office/officeart/2009/3/layout/StepUpProcess"/>
    <dgm:cxn modelId="{D151981B-E68C-4D82-A38F-161136F1755B}" type="presParOf" srcId="{D81EC7FC-49A4-4EC5-97C8-2A755CDC7CFA}" destId="{BEF82FB2-D69A-49FF-B707-CA643A4379F3}" srcOrd="0" destOrd="0" presId="urn:microsoft.com/office/officeart/2009/3/layout/StepUpProcess"/>
    <dgm:cxn modelId="{D9F885C4-C765-437E-B086-3DE3D9B884FE}" type="presParOf" srcId="{285C93AB-E8DF-4DE6-A623-34155CDF4BF9}" destId="{0F161F93-06D3-4157-A978-168694191B32}" srcOrd="2" destOrd="0" presId="urn:microsoft.com/office/officeart/2009/3/layout/StepUpProcess"/>
    <dgm:cxn modelId="{1829F2B5-E455-4F35-8D2C-1EB4C90FC5BA}" type="presParOf" srcId="{0F161F93-06D3-4157-A978-168694191B32}" destId="{14E0A580-A5C4-4C30-9BAB-E8C514A5AF5E}" srcOrd="0" destOrd="0" presId="urn:microsoft.com/office/officeart/2009/3/layout/StepUpProcess"/>
    <dgm:cxn modelId="{3B912A53-5DC4-41D2-9D79-ACD2D5A90F0A}" type="presParOf" srcId="{0F161F93-06D3-4157-A978-168694191B32}" destId="{10858B4F-A7DA-43F9-BCB1-2A5DB51471E4}" srcOrd="1" destOrd="0" presId="urn:microsoft.com/office/officeart/2009/3/layout/StepUpProcess"/>
    <dgm:cxn modelId="{C213C779-D864-4DDC-B738-9CEE0274FD85}" type="presParOf" srcId="{0F161F93-06D3-4157-A978-168694191B32}" destId="{3C0C78DB-E183-406E-8FBE-83D7F133FF5C}" srcOrd="2" destOrd="0" presId="urn:microsoft.com/office/officeart/2009/3/layout/StepUpProcess"/>
    <dgm:cxn modelId="{6EC5CACB-6656-4131-A4FB-CD34D4E92C2C}" type="presParOf" srcId="{285C93AB-E8DF-4DE6-A623-34155CDF4BF9}" destId="{CF8BCE34-3B91-4E08-AF92-2855EF6E96CF}" srcOrd="3" destOrd="0" presId="urn:microsoft.com/office/officeart/2009/3/layout/StepUpProcess"/>
    <dgm:cxn modelId="{1D7D862D-B8E9-4362-87D5-B3BEE8265CA2}" type="presParOf" srcId="{CF8BCE34-3B91-4E08-AF92-2855EF6E96CF}" destId="{4C35D9B2-2F8D-4994-8F88-A3A32135F384}" srcOrd="0" destOrd="0" presId="urn:microsoft.com/office/officeart/2009/3/layout/StepUpProcess"/>
    <dgm:cxn modelId="{E679648D-CCD6-475D-A19A-5BAE61A76379}" type="presParOf" srcId="{285C93AB-E8DF-4DE6-A623-34155CDF4BF9}" destId="{8D095496-6A7D-43E6-BAC5-6D03D6808DB5}" srcOrd="4" destOrd="0" presId="urn:microsoft.com/office/officeart/2009/3/layout/StepUpProcess"/>
    <dgm:cxn modelId="{D2F69265-5E52-4AF1-ACD9-5D36A015F403}" type="presParOf" srcId="{8D095496-6A7D-43E6-BAC5-6D03D6808DB5}" destId="{1CF364DA-BEFE-49C3-AFBC-6B7203FCD006}" srcOrd="0" destOrd="0" presId="urn:microsoft.com/office/officeart/2009/3/layout/StepUpProcess"/>
    <dgm:cxn modelId="{4353C1B5-E099-45F1-B265-BB20BD5B6436}" type="presParOf" srcId="{8D095496-6A7D-43E6-BAC5-6D03D6808DB5}" destId="{359A0735-D10D-4AEA-96CA-2EC42B09103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AAF9A7-ADC8-4CB1-8B8D-F17F863E4F0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CE5CEF3-7E6E-46DD-80DA-60B46613847B}">
      <dgm:prSet/>
      <dgm:spPr/>
      <dgm:t>
        <a:bodyPr/>
        <a:lstStyle/>
        <a:p>
          <a:pPr>
            <a:lnSpc>
              <a:spcPct val="100000"/>
            </a:lnSpc>
          </a:pPr>
          <a:r>
            <a:rPr lang="cs-CZ" b="1" dirty="0">
              <a:solidFill>
                <a:schemeClr val="accent1">
                  <a:lumMod val="75000"/>
                </a:schemeClr>
              </a:solidFill>
            </a:rPr>
            <a:t>predikát</a:t>
          </a:r>
          <a:r>
            <a:rPr lang="cs-CZ" dirty="0">
              <a:solidFill>
                <a:schemeClr val="accent1">
                  <a:lumMod val="75000"/>
                </a:schemeClr>
              </a:solidFill>
            </a:rPr>
            <a:t>: sloveso, přídavné jméno (vlastnost)</a:t>
          </a:r>
          <a:endParaRPr lang="en-US" dirty="0">
            <a:solidFill>
              <a:schemeClr val="accent1">
                <a:lumMod val="75000"/>
              </a:schemeClr>
            </a:solidFill>
          </a:endParaRPr>
        </a:p>
      </dgm:t>
    </dgm:pt>
    <dgm:pt modelId="{F308DF11-A149-4852-AFB4-7963F226AD97}" type="parTrans" cxnId="{242DB562-1FB4-43DD-B460-312DBB63C45C}">
      <dgm:prSet/>
      <dgm:spPr/>
      <dgm:t>
        <a:bodyPr/>
        <a:lstStyle/>
        <a:p>
          <a:endParaRPr lang="en-US"/>
        </a:p>
      </dgm:t>
    </dgm:pt>
    <dgm:pt modelId="{D8D18973-70D4-44E0-8BBB-F5D4541E9805}" type="sibTrans" cxnId="{242DB562-1FB4-43DD-B460-312DBB63C45C}">
      <dgm:prSet/>
      <dgm:spPr/>
      <dgm:t>
        <a:bodyPr/>
        <a:lstStyle/>
        <a:p>
          <a:endParaRPr lang="en-US"/>
        </a:p>
      </dgm:t>
    </dgm:pt>
    <dgm:pt modelId="{40DC58BF-E761-4558-8579-B709731EDFA1}">
      <dgm:prSet/>
      <dgm:spPr/>
      <dgm:t>
        <a:bodyPr/>
        <a:lstStyle/>
        <a:p>
          <a:pPr>
            <a:lnSpc>
              <a:spcPct val="100000"/>
            </a:lnSpc>
          </a:pPr>
          <a:r>
            <a:rPr lang="cs-CZ" dirty="0">
              <a:solidFill>
                <a:schemeClr val="accent1">
                  <a:lumMod val="75000"/>
                </a:schemeClr>
              </a:solidFill>
            </a:rPr>
            <a:t>zkazit se</a:t>
          </a:r>
          <a:endParaRPr lang="en-US" dirty="0">
            <a:solidFill>
              <a:schemeClr val="accent1">
                <a:lumMod val="75000"/>
              </a:schemeClr>
            </a:solidFill>
          </a:endParaRPr>
        </a:p>
      </dgm:t>
    </dgm:pt>
    <dgm:pt modelId="{02F03701-5458-4B83-98B2-F095F224912E}" type="parTrans" cxnId="{9B8247DE-30F2-42A9-825E-2B0C6998850C}">
      <dgm:prSet/>
      <dgm:spPr/>
      <dgm:t>
        <a:bodyPr/>
        <a:lstStyle/>
        <a:p>
          <a:endParaRPr lang="en-US"/>
        </a:p>
      </dgm:t>
    </dgm:pt>
    <dgm:pt modelId="{1E740220-C83C-4AC6-A2C7-C00939C1AEFC}" type="sibTrans" cxnId="{9B8247DE-30F2-42A9-825E-2B0C6998850C}">
      <dgm:prSet/>
      <dgm:spPr/>
      <dgm:t>
        <a:bodyPr/>
        <a:lstStyle/>
        <a:p>
          <a:endParaRPr lang="en-US"/>
        </a:p>
      </dgm:t>
    </dgm:pt>
    <dgm:pt modelId="{8417135F-9DE5-467A-B8C5-1756666804B0}">
      <dgm:prSet/>
      <dgm:spPr/>
      <dgm:t>
        <a:bodyPr/>
        <a:lstStyle/>
        <a:p>
          <a:pPr>
            <a:lnSpc>
              <a:spcPct val="100000"/>
            </a:lnSpc>
          </a:pPr>
          <a:r>
            <a:rPr lang="cs-CZ" b="1" dirty="0">
              <a:solidFill>
                <a:schemeClr val="accent1">
                  <a:lumMod val="75000"/>
                </a:schemeClr>
              </a:solidFill>
            </a:rPr>
            <a:t>proměnná</a:t>
          </a:r>
          <a:r>
            <a:rPr lang="cs-CZ" dirty="0">
              <a:solidFill>
                <a:schemeClr val="accent1">
                  <a:lumMod val="75000"/>
                </a:schemeClr>
              </a:solidFill>
            </a:rPr>
            <a:t>: podstatné jméno (třída, jedinec)</a:t>
          </a:r>
          <a:endParaRPr lang="en-US" dirty="0">
            <a:solidFill>
              <a:schemeClr val="accent1">
                <a:lumMod val="75000"/>
              </a:schemeClr>
            </a:solidFill>
          </a:endParaRPr>
        </a:p>
      </dgm:t>
    </dgm:pt>
    <dgm:pt modelId="{853D46ED-120F-4B90-95A2-CD42D9DA7731}" type="parTrans" cxnId="{8A955691-F591-4415-90FD-81C20B8F55C1}">
      <dgm:prSet/>
      <dgm:spPr/>
      <dgm:t>
        <a:bodyPr/>
        <a:lstStyle/>
        <a:p>
          <a:endParaRPr lang="en-US"/>
        </a:p>
      </dgm:t>
    </dgm:pt>
    <dgm:pt modelId="{3FEAF048-2027-4410-BFD5-024E818F40AB}" type="sibTrans" cxnId="{8A955691-F591-4415-90FD-81C20B8F55C1}">
      <dgm:prSet/>
      <dgm:spPr/>
      <dgm:t>
        <a:bodyPr/>
        <a:lstStyle/>
        <a:p>
          <a:endParaRPr lang="en-US"/>
        </a:p>
      </dgm:t>
    </dgm:pt>
    <dgm:pt modelId="{E77EE2CD-E187-4395-BE16-8579429E1214}">
      <dgm:prSet/>
      <dgm:spPr/>
      <dgm:t>
        <a:bodyPr/>
        <a:lstStyle/>
        <a:p>
          <a:pPr>
            <a:lnSpc>
              <a:spcPct val="100000"/>
            </a:lnSpc>
          </a:pPr>
          <a:r>
            <a:rPr lang="cs-CZ" b="1" dirty="0">
              <a:solidFill>
                <a:schemeClr val="accent1">
                  <a:lumMod val="75000"/>
                </a:schemeClr>
              </a:solidFill>
            </a:rPr>
            <a:t>operátory</a:t>
          </a:r>
          <a:r>
            <a:rPr lang="cs-CZ" b="0" i="0" dirty="0">
              <a:solidFill>
                <a:schemeClr val="accent1">
                  <a:lumMod val="75000"/>
                </a:schemeClr>
              </a:solidFill>
            </a:rPr>
            <a:t> (spojky)</a:t>
          </a:r>
          <a:endParaRPr lang="en-US" b="0" i="0" dirty="0">
            <a:solidFill>
              <a:schemeClr val="accent1">
                <a:lumMod val="75000"/>
              </a:schemeClr>
            </a:solidFill>
          </a:endParaRPr>
        </a:p>
      </dgm:t>
    </dgm:pt>
    <dgm:pt modelId="{576C90E8-4DE5-4433-8110-84F4A0A7D8CE}" type="parTrans" cxnId="{F3B8FD09-83CA-46EF-B15A-62E41CFEB065}">
      <dgm:prSet/>
      <dgm:spPr/>
      <dgm:t>
        <a:bodyPr/>
        <a:lstStyle/>
        <a:p>
          <a:endParaRPr lang="en-US"/>
        </a:p>
      </dgm:t>
    </dgm:pt>
    <dgm:pt modelId="{E2B346BA-924B-41E2-B056-430E582F65B3}" type="sibTrans" cxnId="{F3B8FD09-83CA-46EF-B15A-62E41CFEB065}">
      <dgm:prSet/>
      <dgm:spPr/>
      <dgm:t>
        <a:bodyPr/>
        <a:lstStyle/>
        <a:p>
          <a:endParaRPr lang="en-US"/>
        </a:p>
      </dgm:t>
    </dgm:pt>
    <dgm:pt modelId="{AFEAABF6-0592-4725-ADEF-B1CC0C27A8DC}">
      <dgm:prSet/>
      <dgm:spPr/>
      <dgm:t>
        <a:bodyPr/>
        <a:lstStyle/>
        <a:p>
          <a:pPr>
            <a:lnSpc>
              <a:spcPct val="100000"/>
            </a:lnSpc>
          </a:pPr>
          <a:r>
            <a:rPr lang="cs-CZ" dirty="0">
              <a:solidFill>
                <a:schemeClr val="accent1">
                  <a:lumMod val="75000"/>
                </a:schemeClr>
              </a:solidFill>
            </a:rPr>
            <a:t>zkažený</a:t>
          </a:r>
          <a:endParaRPr lang="en-US" dirty="0">
            <a:solidFill>
              <a:schemeClr val="accent1">
                <a:lumMod val="75000"/>
              </a:schemeClr>
            </a:solidFill>
          </a:endParaRPr>
        </a:p>
      </dgm:t>
    </dgm:pt>
    <dgm:pt modelId="{2863340D-3C3D-4474-A802-3BAF107D68FD}" type="parTrans" cxnId="{DD35AB9D-59A8-4305-9DF3-C4349F57EA1A}">
      <dgm:prSet/>
      <dgm:spPr/>
      <dgm:t>
        <a:bodyPr/>
        <a:lstStyle/>
        <a:p>
          <a:endParaRPr lang="cs-CZ"/>
        </a:p>
      </dgm:t>
    </dgm:pt>
    <dgm:pt modelId="{4680B53B-936B-4845-9200-0C52D9752820}" type="sibTrans" cxnId="{DD35AB9D-59A8-4305-9DF3-C4349F57EA1A}">
      <dgm:prSet/>
      <dgm:spPr/>
      <dgm:t>
        <a:bodyPr/>
        <a:lstStyle/>
        <a:p>
          <a:endParaRPr lang="cs-CZ"/>
        </a:p>
      </dgm:t>
    </dgm:pt>
    <dgm:pt modelId="{34EE070D-CD8C-44B1-9526-68CAFD8B4A2B}">
      <dgm:prSet/>
      <dgm:spPr/>
      <dgm:t>
        <a:bodyPr/>
        <a:lstStyle/>
        <a:p>
          <a:pPr>
            <a:lnSpc>
              <a:spcPct val="100000"/>
            </a:lnSpc>
          </a:pPr>
          <a:r>
            <a:rPr lang="cs-CZ" dirty="0">
              <a:solidFill>
                <a:schemeClr val="accent1">
                  <a:lumMod val="75000"/>
                </a:schemeClr>
              </a:solidFill>
            </a:rPr>
            <a:t>liška obecná</a:t>
          </a:r>
          <a:endParaRPr lang="en-US" dirty="0">
            <a:solidFill>
              <a:schemeClr val="accent1">
                <a:lumMod val="75000"/>
              </a:schemeClr>
            </a:solidFill>
          </a:endParaRPr>
        </a:p>
      </dgm:t>
    </dgm:pt>
    <dgm:pt modelId="{BADC7A44-685B-46DD-97CC-3658C2D0F9B9}" type="parTrans" cxnId="{FC7870E3-CD6A-4030-A40B-4266BFADA6C9}">
      <dgm:prSet/>
      <dgm:spPr/>
      <dgm:t>
        <a:bodyPr/>
        <a:lstStyle/>
        <a:p>
          <a:endParaRPr lang="cs-CZ"/>
        </a:p>
      </dgm:t>
    </dgm:pt>
    <dgm:pt modelId="{5B07F879-8087-43DB-A888-4BB60759854E}" type="sibTrans" cxnId="{FC7870E3-CD6A-4030-A40B-4266BFADA6C9}">
      <dgm:prSet/>
      <dgm:spPr/>
      <dgm:t>
        <a:bodyPr/>
        <a:lstStyle/>
        <a:p>
          <a:endParaRPr lang="cs-CZ"/>
        </a:p>
      </dgm:t>
    </dgm:pt>
    <dgm:pt modelId="{50F075B6-5DA6-43FB-970F-F4789483ABB0}">
      <dgm:prSet/>
      <dgm:spPr/>
      <dgm:t>
        <a:bodyPr/>
        <a:lstStyle/>
        <a:p>
          <a:pPr>
            <a:lnSpc>
              <a:spcPct val="100000"/>
            </a:lnSpc>
          </a:pPr>
          <a:r>
            <a:rPr lang="cs-CZ" dirty="0">
              <a:solidFill>
                <a:schemeClr val="accent1">
                  <a:lumMod val="75000"/>
                </a:schemeClr>
              </a:solidFill>
            </a:rPr>
            <a:t>náš pes Alík</a:t>
          </a:r>
          <a:endParaRPr lang="en-US" dirty="0">
            <a:solidFill>
              <a:schemeClr val="accent1">
                <a:lumMod val="75000"/>
              </a:schemeClr>
            </a:solidFill>
          </a:endParaRPr>
        </a:p>
      </dgm:t>
    </dgm:pt>
    <dgm:pt modelId="{E2870DC1-E3B4-490A-AF00-7A259E461686}" type="parTrans" cxnId="{06B504D3-36A4-4FA7-8CEC-2CD04A849C1B}">
      <dgm:prSet/>
      <dgm:spPr/>
      <dgm:t>
        <a:bodyPr/>
        <a:lstStyle/>
        <a:p>
          <a:endParaRPr lang="cs-CZ"/>
        </a:p>
      </dgm:t>
    </dgm:pt>
    <dgm:pt modelId="{6E2FEC02-677C-40B9-9AE4-582636251778}" type="sibTrans" cxnId="{06B504D3-36A4-4FA7-8CEC-2CD04A849C1B}">
      <dgm:prSet/>
      <dgm:spPr/>
      <dgm:t>
        <a:bodyPr/>
        <a:lstStyle/>
        <a:p>
          <a:endParaRPr lang="cs-CZ"/>
        </a:p>
      </dgm:t>
    </dgm:pt>
    <dgm:pt modelId="{5685FCA1-7DB6-4BC2-B0BB-67F884DF0B69}">
      <dgm:prSet/>
      <dgm:spPr/>
      <dgm:t>
        <a:bodyPr/>
        <a:lstStyle/>
        <a:p>
          <a:pPr>
            <a:lnSpc>
              <a:spcPct val="100000"/>
            </a:lnSpc>
          </a:pPr>
          <a:r>
            <a:rPr lang="cs-CZ" b="1" dirty="0">
              <a:solidFill>
                <a:schemeClr val="accent1">
                  <a:lumMod val="75000"/>
                </a:schemeClr>
              </a:solidFill>
            </a:rPr>
            <a:t>kvantifikátory</a:t>
          </a:r>
          <a:r>
            <a:rPr lang="cs-CZ" dirty="0">
              <a:solidFill>
                <a:schemeClr val="accent1">
                  <a:lumMod val="75000"/>
                </a:schemeClr>
              </a:solidFill>
            </a:rPr>
            <a:t> (zájmena)</a:t>
          </a:r>
          <a:endParaRPr lang="en-US" dirty="0">
            <a:solidFill>
              <a:schemeClr val="accent1">
                <a:lumMod val="75000"/>
              </a:schemeClr>
            </a:solidFill>
          </a:endParaRPr>
        </a:p>
      </dgm:t>
    </dgm:pt>
    <dgm:pt modelId="{96F664FB-E5D3-4B83-AB08-6786C79B40EE}" type="parTrans" cxnId="{0B1F4638-596D-4E79-AF25-1A0035316747}">
      <dgm:prSet/>
      <dgm:spPr/>
      <dgm:t>
        <a:bodyPr/>
        <a:lstStyle/>
        <a:p>
          <a:endParaRPr lang="cs-CZ"/>
        </a:p>
      </dgm:t>
    </dgm:pt>
    <dgm:pt modelId="{B2D8FEC9-D4E6-48B8-AF21-D2127C1D5BA7}" type="sibTrans" cxnId="{0B1F4638-596D-4E79-AF25-1A0035316747}">
      <dgm:prSet/>
      <dgm:spPr/>
      <dgm:t>
        <a:bodyPr/>
        <a:lstStyle/>
        <a:p>
          <a:endParaRPr lang="cs-CZ"/>
        </a:p>
      </dgm:t>
    </dgm:pt>
    <dgm:pt modelId="{19BE4CA6-97AB-4585-8A13-80940DE9922C}">
      <dgm:prSet/>
      <dgm:spPr/>
      <dgm:t>
        <a:bodyPr/>
        <a:lstStyle/>
        <a:p>
          <a:pPr>
            <a:lnSpc>
              <a:spcPct val="100000"/>
            </a:lnSpc>
          </a:pPr>
          <a:r>
            <a:rPr lang="cs-CZ" dirty="0">
              <a:solidFill>
                <a:schemeClr val="accent1">
                  <a:lumMod val="75000"/>
                </a:schemeClr>
              </a:solidFill>
            </a:rPr>
            <a:t>a, nebo, ale</a:t>
          </a:r>
          <a:endParaRPr lang="en-US" dirty="0">
            <a:solidFill>
              <a:schemeClr val="accent1">
                <a:lumMod val="75000"/>
              </a:schemeClr>
            </a:solidFill>
          </a:endParaRPr>
        </a:p>
      </dgm:t>
    </dgm:pt>
    <dgm:pt modelId="{1A739A10-A8B7-4CAD-92FC-686226EC8CC2}" type="parTrans" cxnId="{934E2929-F924-4673-8129-89A570000B90}">
      <dgm:prSet/>
      <dgm:spPr/>
      <dgm:t>
        <a:bodyPr/>
        <a:lstStyle/>
        <a:p>
          <a:endParaRPr lang="cs-CZ"/>
        </a:p>
      </dgm:t>
    </dgm:pt>
    <dgm:pt modelId="{60B0F4B9-1849-4D64-8278-7CD80EB1115C}" type="sibTrans" cxnId="{934E2929-F924-4673-8129-89A570000B90}">
      <dgm:prSet/>
      <dgm:spPr/>
      <dgm:t>
        <a:bodyPr/>
        <a:lstStyle/>
        <a:p>
          <a:endParaRPr lang="cs-CZ"/>
        </a:p>
      </dgm:t>
    </dgm:pt>
    <dgm:pt modelId="{30277E29-07C7-4A88-9D21-AFF5202BC52E}">
      <dgm:prSet/>
      <dgm:spPr/>
      <dgm:t>
        <a:bodyPr/>
        <a:lstStyle/>
        <a:p>
          <a:pPr>
            <a:lnSpc>
              <a:spcPct val="100000"/>
            </a:lnSpc>
          </a:pPr>
          <a:r>
            <a:rPr lang="cs-CZ" dirty="0">
              <a:solidFill>
                <a:schemeClr val="accent1">
                  <a:lumMod val="75000"/>
                </a:schemeClr>
              </a:solidFill>
            </a:rPr>
            <a:t>všichni, nikdo</a:t>
          </a:r>
          <a:endParaRPr lang="en-US" dirty="0">
            <a:solidFill>
              <a:schemeClr val="accent1">
                <a:lumMod val="75000"/>
              </a:schemeClr>
            </a:solidFill>
          </a:endParaRPr>
        </a:p>
      </dgm:t>
    </dgm:pt>
    <dgm:pt modelId="{F6C3B4EB-EF3E-48D7-8789-000920A03456}" type="parTrans" cxnId="{965CEBE7-DBD4-40C7-9E81-99A875A452C6}">
      <dgm:prSet/>
      <dgm:spPr/>
      <dgm:t>
        <a:bodyPr/>
        <a:lstStyle/>
        <a:p>
          <a:endParaRPr lang="cs-CZ"/>
        </a:p>
      </dgm:t>
    </dgm:pt>
    <dgm:pt modelId="{8AEC1412-9063-4321-8ECB-B6630BC9E1EE}" type="sibTrans" cxnId="{965CEBE7-DBD4-40C7-9E81-99A875A452C6}">
      <dgm:prSet/>
      <dgm:spPr/>
      <dgm:t>
        <a:bodyPr/>
        <a:lstStyle/>
        <a:p>
          <a:endParaRPr lang="cs-CZ"/>
        </a:p>
      </dgm:t>
    </dgm:pt>
    <dgm:pt modelId="{7D1A94ED-C57C-4BB2-B51B-06B2AFECDA8D}">
      <dgm:prSet/>
      <dgm:spPr/>
      <dgm:t>
        <a:bodyPr/>
        <a:lstStyle/>
        <a:p>
          <a:pPr>
            <a:lnSpc>
              <a:spcPct val="100000"/>
            </a:lnSpc>
          </a:pPr>
          <a:r>
            <a:rPr lang="cs-CZ" dirty="0">
              <a:solidFill>
                <a:schemeClr val="accent1">
                  <a:lumMod val="75000"/>
                </a:schemeClr>
              </a:solidFill>
            </a:rPr>
            <a:t>někteří</a:t>
          </a:r>
          <a:endParaRPr lang="en-US" dirty="0">
            <a:solidFill>
              <a:schemeClr val="accent1">
                <a:lumMod val="75000"/>
              </a:schemeClr>
            </a:solidFill>
          </a:endParaRPr>
        </a:p>
      </dgm:t>
    </dgm:pt>
    <dgm:pt modelId="{960CF06E-0B43-4277-BD0E-8F8BC91898AD}" type="parTrans" cxnId="{011C6AC5-0693-4625-A39A-D768F43F6C40}">
      <dgm:prSet/>
      <dgm:spPr/>
      <dgm:t>
        <a:bodyPr/>
        <a:lstStyle/>
        <a:p>
          <a:endParaRPr lang="cs-CZ"/>
        </a:p>
      </dgm:t>
    </dgm:pt>
    <dgm:pt modelId="{D057F817-5BEB-41CC-A2DC-6ECD6877E5A5}" type="sibTrans" cxnId="{011C6AC5-0693-4625-A39A-D768F43F6C40}">
      <dgm:prSet/>
      <dgm:spPr/>
      <dgm:t>
        <a:bodyPr/>
        <a:lstStyle/>
        <a:p>
          <a:endParaRPr lang="cs-CZ"/>
        </a:p>
      </dgm:t>
    </dgm:pt>
    <dgm:pt modelId="{B35E3458-0302-4EAE-9689-9BD9A45C5E5B}">
      <dgm:prSet/>
      <dgm:spPr/>
      <dgm:t>
        <a:bodyPr/>
        <a:lstStyle/>
        <a:p>
          <a:pPr>
            <a:lnSpc>
              <a:spcPct val="100000"/>
            </a:lnSpc>
          </a:pPr>
          <a:r>
            <a:rPr lang="cs-CZ" dirty="0">
              <a:solidFill>
                <a:schemeClr val="accent1">
                  <a:lumMod val="75000"/>
                </a:schemeClr>
              </a:solidFill>
            </a:rPr>
            <a:t>jestliže</a:t>
          </a:r>
          <a:endParaRPr lang="en-US" dirty="0">
            <a:solidFill>
              <a:schemeClr val="accent1">
                <a:lumMod val="75000"/>
              </a:schemeClr>
            </a:solidFill>
          </a:endParaRPr>
        </a:p>
      </dgm:t>
    </dgm:pt>
    <dgm:pt modelId="{060D2BA3-0309-42C4-B5DD-A628C0AE5351}" type="parTrans" cxnId="{878A6C5F-F2FB-4463-B5ED-64EA13AD8858}">
      <dgm:prSet/>
      <dgm:spPr/>
      <dgm:t>
        <a:bodyPr/>
        <a:lstStyle/>
        <a:p>
          <a:endParaRPr lang="cs-CZ"/>
        </a:p>
      </dgm:t>
    </dgm:pt>
    <dgm:pt modelId="{395A83C7-85B9-4415-AB23-EADA4DA371DA}" type="sibTrans" cxnId="{878A6C5F-F2FB-4463-B5ED-64EA13AD8858}">
      <dgm:prSet/>
      <dgm:spPr/>
      <dgm:t>
        <a:bodyPr/>
        <a:lstStyle/>
        <a:p>
          <a:endParaRPr lang="cs-CZ"/>
        </a:p>
      </dgm:t>
    </dgm:pt>
    <dgm:pt modelId="{48D0F534-38DE-46BD-87C0-6FC1E207A5B8}" type="pres">
      <dgm:prSet presAssocID="{CFAAF9A7-ADC8-4CB1-8B8D-F17F863E4F03}" presName="root" presStyleCnt="0">
        <dgm:presLayoutVars>
          <dgm:dir/>
          <dgm:resizeHandles val="exact"/>
        </dgm:presLayoutVars>
      </dgm:prSet>
      <dgm:spPr/>
    </dgm:pt>
    <dgm:pt modelId="{E2AFBDB3-47E3-4D13-A72B-4B06EAD2E83B}" type="pres">
      <dgm:prSet presAssocID="{1CE5CEF3-7E6E-46DD-80DA-60B46613847B}" presName="compNode" presStyleCnt="0"/>
      <dgm:spPr/>
    </dgm:pt>
    <dgm:pt modelId="{4A9B7FF3-4234-4863-9D10-7627F9EE2DCD}" type="pres">
      <dgm:prSet presAssocID="{1CE5CEF3-7E6E-46DD-80DA-60B46613847B}" presName="bgRect" presStyleLbl="bgShp" presStyleIdx="0" presStyleCnt="4"/>
      <dgm:spPr/>
    </dgm:pt>
    <dgm:pt modelId="{D1AFCD90-14D7-406F-9CE9-F02AFA6FB7BD}" type="pres">
      <dgm:prSet presAssocID="{1CE5CEF3-7E6E-46DD-80DA-60B4661384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C584CF83-FED7-4696-8F55-E31844F895E1}" type="pres">
      <dgm:prSet presAssocID="{1CE5CEF3-7E6E-46DD-80DA-60B46613847B}" presName="spaceRect" presStyleCnt="0"/>
      <dgm:spPr/>
    </dgm:pt>
    <dgm:pt modelId="{F8C78B3A-6F9E-4A6D-8A3A-A8967AA2EE9C}" type="pres">
      <dgm:prSet presAssocID="{1CE5CEF3-7E6E-46DD-80DA-60B46613847B}" presName="parTx" presStyleLbl="revTx" presStyleIdx="0" presStyleCnt="8">
        <dgm:presLayoutVars>
          <dgm:chMax val="0"/>
          <dgm:chPref val="0"/>
        </dgm:presLayoutVars>
      </dgm:prSet>
      <dgm:spPr/>
    </dgm:pt>
    <dgm:pt modelId="{BBBD6C97-1C17-49ED-B099-858997452D80}" type="pres">
      <dgm:prSet presAssocID="{1CE5CEF3-7E6E-46DD-80DA-60B46613847B}" presName="desTx" presStyleLbl="revTx" presStyleIdx="1" presStyleCnt="8">
        <dgm:presLayoutVars/>
      </dgm:prSet>
      <dgm:spPr/>
    </dgm:pt>
    <dgm:pt modelId="{2A369C51-7B45-4657-B7A9-8D224B831E96}" type="pres">
      <dgm:prSet presAssocID="{D8D18973-70D4-44E0-8BBB-F5D4541E9805}" presName="sibTrans" presStyleCnt="0"/>
      <dgm:spPr/>
    </dgm:pt>
    <dgm:pt modelId="{223ADF05-F3D6-45BF-A6B8-2C4B85D59719}" type="pres">
      <dgm:prSet presAssocID="{8417135F-9DE5-467A-B8C5-1756666804B0}" presName="compNode" presStyleCnt="0"/>
      <dgm:spPr/>
    </dgm:pt>
    <dgm:pt modelId="{22041037-2375-4D73-813B-897098E32278}" type="pres">
      <dgm:prSet presAssocID="{8417135F-9DE5-467A-B8C5-1756666804B0}" presName="bgRect" presStyleLbl="bgShp" presStyleIdx="1" presStyleCnt="4"/>
      <dgm:spPr/>
    </dgm:pt>
    <dgm:pt modelId="{33E5B62E-24C2-4389-94EB-465B645B3684}" type="pres">
      <dgm:prSet presAssocID="{8417135F-9DE5-467A-B8C5-1756666804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F5B9168-CD62-49E4-BEEC-6C99AC718587}" type="pres">
      <dgm:prSet presAssocID="{8417135F-9DE5-467A-B8C5-1756666804B0}" presName="spaceRect" presStyleCnt="0"/>
      <dgm:spPr/>
    </dgm:pt>
    <dgm:pt modelId="{F4280EF8-8CDB-45E3-BA1B-E8769F202176}" type="pres">
      <dgm:prSet presAssocID="{8417135F-9DE5-467A-B8C5-1756666804B0}" presName="parTx" presStyleLbl="revTx" presStyleIdx="2" presStyleCnt="8">
        <dgm:presLayoutVars>
          <dgm:chMax val="0"/>
          <dgm:chPref val="0"/>
        </dgm:presLayoutVars>
      </dgm:prSet>
      <dgm:spPr/>
    </dgm:pt>
    <dgm:pt modelId="{E91FFEA5-F9B7-4477-8725-6CB87E00488E}" type="pres">
      <dgm:prSet presAssocID="{8417135F-9DE5-467A-B8C5-1756666804B0}" presName="desTx" presStyleLbl="revTx" presStyleIdx="3" presStyleCnt="8">
        <dgm:presLayoutVars/>
      </dgm:prSet>
      <dgm:spPr/>
    </dgm:pt>
    <dgm:pt modelId="{77881C6F-44D5-4B3E-99E5-F7C1DD8EAAAF}" type="pres">
      <dgm:prSet presAssocID="{3FEAF048-2027-4410-BFD5-024E818F40AB}" presName="sibTrans" presStyleCnt="0"/>
      <dgm:spPr/>
    </dgm:pt>
    <dgm:pt modelId="{F6D35880-8B73-49DB-9235-E2FA588CA496}" type="pres">
      <dgm:prSet presAssocID="{E77EE2CD-E187-4395-BE16-8579429E1214}" presName="compNode" presStyleCnt="0"/>
      <dgm:spPr/>
    </dgm:pt>
    <dgm:pt modelId="{96A29843-B92E-44FF-A503-85F2B33C1C82}" type="pres">
      <dgm:prSet presAssocID="{E77EE2CD-E187-4395-BE16-8579429E1214}" presName="bgRect" presStyleLbl="bgShp" presStyleIdx="2" presStyleCnt="4"/>
      <dgm:spPr/>
    </dgm:pt>
    <dgm:pt modelId="{02E63DD0-2F36-4236-93D0-DAFE071B2426}" type="pres">
      <dgm:prSet presAssocID="{E77EE2CD-E187-4395-BE16-8579429E12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82ABDD59-21B9-4C0F-B178-9A41466181FF}" type="pres">
      <dgm:prSet presAssocID="{E77EE2CD-E187-4395-BE16-8579429E1214}" presName="spaceRect" presStyleCnt="0"/>
      <dgm:spPr/>
    </dgm:pt>
    <dgm:pt modelId="{367A5200-CEA8-4A50-80D6-1E2A4645ED3F}" type="pres">
      <dgm:prSet presAssocID="{E77EE2CD-E187-4395-BE16-8579429E1214}" presName="parTx" presStyleLbl="revTx" presStyleIdx="4" presStyleCnt="8">
        <dgm:presLayoutVars>
          <dgm:chMax val="0"/>
          <dgm:chPref val="0"/>
        </dgm:presLayoutVars>
      </dgm:prSet>
      <dgm:spPr/>
    </dgm:pt>
    <dgm:pt modelId="{2174F3E1-3780-4ACA-9E67-A592AC133F18}" type="pres">
      <dgm:prSet presAssocID="{E77EE2CD-E187-4395-BE16-8579429E1214}" presName="desTx" presStyleLbl="revTx" presStyleIdx="5" presStyleCnt="8">
        <dgm:presLayoutVars/>
      </dgm:prSet>
      <dgm:spPr/>
    </dgm:pt>
    <dgm:pt modelId="{9F6AFEC1-1A92-4154-8686-7CF7A5C17B5C}" type="pres">
      <dgm:prSet presAssocID="{E2B346BA-924B-41E2-B056-430E582F65B3}" presName="sibTrans" presStyleCnt="0"/>
      <dgm:spPr/>
    </dgm:pt>
    <dgm:pt modelId="{44AFD2BF-6071-4D20-A963-3FF823801C32}" type="pres">
      <dgm:prSet presAssocID="{5685FCA1-7DB6-4BC2-B0BB-67F884DF0B69}" presName="compNode" presStyleCnt="0"/>
      <dgm:spPr/>
    </dgm:pt>
    <dgm:pt modelId="{0B303EF6-E983-4BB8-89B9-887BF9FD44D4}" type="pres">
      <dgm:prSet presAssocID="{5685FCA1-7DB6-4BC2-B0BB-67F884DF0B69}" presName="bgRect" presStyleLbl="bgShp" presStyleIdx="3" presStyleCnt="4"/>
      <dgm:spPr/>
    </dgm:pt>
    <dgm:pt modelId="{8C2FAD7B-F214-4AF6-87AB-630F0955DBFE}" type="pres">
      <dgm:prSet presAssocID="{5685FCA1-7DB6-4BC2-B0BB-67F884DF0B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nn diagram"/>
        </a:ext>
      </dgm:extLst>
    </dgm:pt>
    <dgm:pt modelId="{BFE8FA65-39BB-4A52-9DD3-3FCA1475330F}" type="pres">
      <dgm:prSet presAssocID="{5685FCA1-7DB6-4BC2-B0BB-67F884DF0B69}" presName="spaceRect" presStyleCnt="0"/>
      <dgm:spPr/>
    </dgm:pt>
    <dgm:pt modelId="{EC0C6DEF-E223-4116-8085-1A42545A4249}" type="pres">
      <dgm:prSet presAssocID="{5685FCA1-7DB6-4BC2-B0BB-67F884DF0B69}" presName="parTx" presStyleLbl="revTx" presStyleIdx="6" presStyleCnt="8">
        <dgm:presLayoutVars>
          <dgm:chMax val="0"/>
          <dgm:chPref val="0"/>
        </dgm:presLayoutVars>
      </dgm:prSet>
      <dgm:spPr/>
    </dgm:pt>
    <dgm:pt modelId="{474E87EC-F8F8-47F4-89E8-563BC183FBE5}" type="pres">
      <dgm:prSet presAssocID="{5685FCA1-7DB6-4BC2-B0BB-67F884DF0B69}" presName="desTx" presStyleLbl="revTx" presStyleIdx="7" presStyleCnt="8">
        <dgm:presLayoutVars/>
      </dgm:prSet>
      <dgm:spPr/>
    </dgm:pt>
  </dgm:ptLst>
  <dgm:cxnLst>
    <dgm:cxn modelId="{F3B8FD09-83CA-46EF-B15A-62E41CFEB065}" srcId="{CFAAF9A7-ADC8-4CB1-8B8D-F17F863E4F03}" destId="{E77EE2CD-E187-4395-BE16-8579429E1214}" srcOrd="2" destOrd="0" parTransId="{576C90E8-4DE5-4433-8110-84F4A0A7D8CE}" sibTransId="{E2B346BA-924B-41E2-B056-430E582F65B3}"/>
    <dgm:cxn modelId="{934E2929-F924-4673-8129-89A570000B90}" srcId="{E77EE2CD-E187-4395-BE16-8579429E1214}" destId="{19BE4CA6-97AB-4585-8A13-80940DE9922C}" srcOrd="0" destOrd="0" parTransId="{1A739A10-A8B7-4CAD-92FC-686226EC8CC2}" sibTransId="{60B0F4B9-1849-4D64-8278-7CD80EB1115C}"/>
    <dgm:cxn modelId="{0B1F4638-596D-4E79-AF25-1A0035316747}" srcId="{CFAAF9A7-ADC8-4CB1-8B8D-F17F863E4F03}" destId="{5685FCA1-7DB6-4BC2-B0BB-67F884DF0B69}" srcOrd="3" destOrd="0" parTransId="{96F664FB-E5D3-4B83-AB08-6786C79B40EE}" sibTransId="{B2D8FEC9-D4E6-48B8-AF21-D2127C1D5BA7}"/>
    <dgm:cxn modelId="{294DC73B-142C-41C0-9912-85764F42F18B}" type="presOf" srcId="{E77EE2CD-E187-4395-BE16-8579429E1214}" destId="{367A5200-CEA8-4A50-80D6-1E2A4645ED3F}" srcOrd="0" destOrd="0" presId="urn:microsoft.com/office/officeart/2018/2/layout/IconVerticalSolidList"/>
    <dgm:cxn modelId="{BAB7E740-3268-4009-8F8A-3D6D69291692}" type="presOf" srcId="{30277E29-07C7-4A88-9D21-AFF5202BC52E}" destId="{474E87EC-F8F8-47F4-89E8-563BC183FBE5}" srcOrd="0" destOrd="0" presId="urn:microsoft.com/office/officeart/2018/2/layout/IconVerticalSolidList"/>
    <dgm:cxn modelId="{7AE20D5B-490E-4FF5-93EA-9BBD6B55E792}" type="presOf" srcId="{40DC58BF-E761-4558-8579-B709731EDFA1}" destId="{BBBD6C97-1C17-49ED-B099-858997452D80}" srcOrd="0" destOrd="0" presId="urn:microsoft.com/office/officeart/2018/2/layout/IconVerticalSolidList"/>
    <dgm:cxn modelId="{878A6C5F-F2FB-4463-B5ED-64EA13AD8858}" srcId="{E77EE2CD-E187-4395-BE16-8579429E1214}" destId="{B35E3458-0302-4EAE-9689-9BD9A45C5E5B}" srcOrd="1" destOrd="0" parTransId="{060D2BA3-0309-42C4-B5DD-A628C0AE5351}" sibTransId="{395A83C7-85B9-4415-AB23-EADA4DA371DA}"/>
    <dgm:cxn modelId="{242DB562-1FB4-43DD-B460-312DBB63C45C}" srcId="{CFAAF9A7-ADC8-4CB1-8B8D-F17F863E4F03}" destId="{1CE5CEF3-7E6E-46DD-80DA-60B46613847B}" srcOrd="0" destOrd="0" parTransId="{F308DF11-A149-4852-AFB4-7963F226AD97}" sibTransId="{D8D18973-70D4-44E0-8BBB-F5D4541E9805}"/>
    <dgm:cxn modelId="{79D52567-CB2D-4F62-9697-44361A94DA34}" type="presOf" srcId="{1CE5CEF3-7E6E-46DD-80DA-60B46613847B}" destId="{F8C78B3A-6F9E-4A6D-8A3A-A8967AA2EE9C}" srcOrd="0" destOrd="0" presId="urn:microsoft.com/office/officeart/2018/2/layout/IconVerticalSolidList"/>
    <dgm:cxn modelId="{7A043048-8142-47DA-9C29-94750B78E78A}" type="presOf" srcId="{CFAAF9A7-ADC8-4CB1-8B8D-F17F863E4F03}" destId="{48D0F534-38DE-46BD-87C0-6FC1E207A5B8}" srcOrd="0" destOrd="0" presId="urn:microsoft.com/office/officeart/2018/2/layout/IconVerticalSolidList"/>
    <dgm:cxn modelId="{E6A03949-296B-4800-A337-EE588B191044}" type="presOf" srcId="{B35E3458-0302-4EAE-9689-9BD9A45C5E5B}" destId="{2174F3E1-3780-4ACA-9E67-A592AC133F18}" srcOrd="0" destOrd="1" presId="urn:microsoft.com/office/officeart/2018/2/layout/IconVerticalSolidList"/>
    <dgm:cxn modelId="{D3C54673-B7D4-4E1F-B8DF-465FF88E9E4C}" type="presOf" srcId="{50F075B6-5DA6-43FB-970F-F4789483ABB0}" destId="{E91FFEA5-F9B7-4477-8725-6CB87E00488E}" srcOrd="0" destOrd="1" presId="urn:microsoft.com/office/officeart/2018/2/layout/IconVerticalSolidList"/>
    <dgm:cxn modelId="{810ADE85-9DD9-4199-901A-3089F354F2C8}" type="presOf" srcId="{8417135F-9DE5-467A-B8C5-1756666804B0}" destId="{F4280EF8-8CDB-45E3-BA1B-E8769F202176}" srcOrd="0" destOrd="0" presId="urn:microsoft.com/office/officeart/2018/2/layout/IconVerticalSolidList"/>
    <dgm:cxn modelId="{8A955691-F591-4415-90FD-81C20B8F55C1}" srcId="{CFAAF9A7-ADC8-4CB1-8B8D-F17F863E4F03}" destId="{8417135F-9DE5-467A-B8C5-1756666804B0}" srcOrd="1" destOrd="0" parTransId="{853D46ED-120F-4B90-95A2-CD42D9DA7731}" sibTransId="{3FEAF048-2027-4410-BFD5-024E818F40AB}"/>
    <dgm:cxn modelId="{DD35AB9D-59A8-4305-9DF3-C4349F57EA1A}" srcId="{1CE5CEF3-7E6E-46DD-80DA-60B46613847B}" destId="{AFEAABF6-0592-4725-ADEF-B1CC0C27A8DC}" srcOrd="1" destOrd="0" parTransId="{2863340D-3C3D-4474-A802-3BAF107D68FD}" sibTransId="{4680B53B-936B-4845-9200-0C52D9752820}"/>
    <dgm:cxn modelId="{06FC559E-9AA9-412B-8A21-69F90FE305FB}" type="presOf" srcId="{5685FCA1-7DB6-4BC2-B0BB-67F884DF0B69}" destId="{EC0C6DEF-E223-4116-8085-1A42545A4249}" srcOrd="0" destOrd="0" presId="urn:microsoft.com/office/officeart/2018/2/layout/IconVerticalSolidList"/>
    <dgm:cxn modelId="{C045D6BF-673D-4A6D-95A4-6F299589DD07}" type="presOf" srcId="{19BE4CA6-97AB-4585-8A13-80940DE9922C}" destId="{2174F3E1-3780-4ACA-9E67-A592AC133F18}" srcOrd="0" destOrd="0" presId="urn:microsoft.com/office/officeart/2018/2/layout/IconVerticalSolidList"/>
    <dgm:cxn modelId="{1E68F5C0-8A9E-4CA7-AE6E-AB75EA1F66FE}" type="presOf" srcId="{7D1A94ED-C57C-4BB2-B51B-06B2AFECDA8D}" destId="{474E87EC-F8F8-47F4-89E8-563BC183FBE5}" srcOrd="0" destOrd="1" presId="urn:microsoft.com/office/officeart/2018/2/layout/IconVerticalSolidList"/>
    <dgm:cxn modelId="{011C6AC5-0693-4625-A39A-D768F43F6C40}" srcId="{5685FCA1-7DB6-4BC2-B0BB-67F884DF0B69}" destId="{7D1A94ED-C57C-4BB2-B51B-06B2AFECDA8D}" srcOrd="1" destOrd="0" parTransId="{960CF06E-0B43-4277-BD0E-8F8BC91898AD}" sibTransId="{D057F817-5BEB-41CC-A2DC-6ECD6877E5A5}"/>
    <dgm:cxn modelId="{06B504D3-36A4-4FA7-8CEC-2CD04A849C1B}" srcId="{8417135F-9DE5-467A-B8C5-1756666804B0}" destId="{50F075B6-5DA6-43FB-970F-F4789483ABB0}" srcOrd="1" destOrd="0" parTransId="{E2870DC1-E3B4-490A-AF00-7A259E461686}" sibTransId="{6E2FEC02-677C-40B9-9AE4-582636251778}"/>
    <dgm:cxn modelId="{9B8247DE-30F2-42A9-825E-2B0C6998850C}" srcId="{1CE5CEF3-7E6E-46DD-80DA-60B46613847B}" destId="{40DC58BF-E761-4558-8579-B709731EDFA1}" srcOrd="0" destOrd="0" parTransId="{02F03701-5458-4B83-98B2-F095F224912E}" sibTransId="{1E740220-C83C-4AC6-A2C7-C00939C1AEFC}"/>
    <dgm:cxn modelId="{FC7870E3-CD6A-4030-A40B-4266BFADA6C9}" srcId="{8417135F-9DE5-467A-B8C5-1756666804B0}" destId="{34EE070D-CD8C-44B1-9526-68CAFD8B4A2B}" srcOrd="0" destOrd="0" parTransId="{BADC7A44-685B-46DD-97CC-3658C2D0F9B9}" sibTransId="{5B07F879-8087-43DB-A888-4BB60759854E}"/>
    <dgm:cxn modelId="{11BFABE3-1CFC-420D-9BFF-A4D25F45ECCB}" type="presOf" srcId="{AFEAABF6-0592-4725-ADEF-B1CC0C27A8DC}" destId="{BBBD6C97-1C17-49ED-B099-858997452D80}" srcOrd="0" destOrd="1" presId="urn:microsoft.com/office/officeart/2018/2/layout/IconVerticalSolidList"/>
    <dgm:cxn modelId="{965CEBE7-DBD4-40C7-9E81-99A875A452C6}" srcId="{5685FCA1-7DB6-4BC2-B0BB-67F884DF0B69}" destId="{30277E29-07C7-4A88-9D21-AFF5202BC52E}" srcOrd="0" destOrd="0" parTransId="{F6C3B4EB-EF3E-48D7-8789-000920A03456}" sibTransId="{8AEC1412-9063-4321-8ECB-B6630BC9E1EE}"/>
    <dgm:cxn modelId="{DC9013F4-C3FB-436F-ADE8-A86B16143FB0}" type="presOf" srcId="{34EE070D-CD8C-44B1-9526-68CAFD8B4A2B}" destId="{E91FFEA5-F9B7-4477-8725-6CB87E00488E}" srcOrd="0" destOrd="0" presId="urn:microsoft.com/office/officeart/2018/2/layout/IconVerticalSolidList"/>
    <dgm:cxn modelId="{0B715DD3-0AD9-4975-9D84-868D695A3AA5}" type="presParOf" srcId="{48D0F534-38DE-46BD-87C0-6FC1E207A5B8}" destId="{E2AFBDB3-47E3-4D13-A72B-4B06EAD2E83B}" srcOrd="0" destOrd="0" presId="urn:microsoft.com/office/officeart/2018/2/layout/IconVerticalSolidList"/>
    <dgm:cxn modelId="{56DEE3E8-6B69-40EB-83C5-1B01E3CAD7CF}" type="presParOf" srcId="{E2AFBDB3-47E3-4D13-A72B-4B06EAD2E83B}" destId="{4A9B7FF3-4234-4863-9D10-7627F9EE2DCD}" srcOrd="0" destOrd="0" presId="urn:microsoft.com/office/officeart/2018/2/layout/IconVerticalSolidList"/>
    <dgm:cxn modelId="{FF6E63D9-E9A4-46E5-8D9B-AB889745477C}" type="presParOf" srcId="{E2AFBDB3-47E3-4D13-A72B-4B06EAD2E83B}" destId="{D1AFCD90-14D7-406F-9CE9-F02AFA6FB7BD}" srcOrd="1" destOrd="0" presId="urn:microsoft.com/office/officeart/2018/2/layout/IconVerticalSolidList"/>
    <dgm:cxn modelId="{7017753B-9195-4B38-984E-E5B9FE2125C1}" type="presParOf" srcId="{E2AFBDB3-47E3-4D13-A72B-4B06EAD2E83B}" destId="{C584CF83-FED7-4696-8F55-E31844F895E1}" srcOrd="2" destOrd="0" presId="urn:microsoft.com/office/officeart/2018/2/layout/IconVerticalSolidList"/>
    <dgm:cxn modelId="{8B9F28BC-9FF6-4A7F-80B1-6117AC18705B}" type="presParOf" srcId="{E2AFBDB3-47E3-4D13-A72B-4B06EAD2E83B}" destId="{F8C78B3A-6F9E-4A6D-8A3A-A8967AA2EE9C}" srcOrd="3" destOrd="0" presId="urn:microsoft.com/office/officeart/2018/2/layout/IconVerticalSolidList"/>
    <dgm:cxn modelId="{301BEA2A-38C0-47E9-A9CD-1D79ACAC56AB}" type="presParOf" srcId="{E2AFBDB3-47E3-4D13-A72B-4B06EAD2E83B}" destId="{BBBD6C97-1C17-49ED-B099-858997452D80}" srcOrd="4" destOrd="0" presId="urn:microsoft.com/office/officeart/2018/2/layout/IconVerticalSolidList"/>
    <dgm:cxn modelId="{CD98A06F-FEFE-4852-A22A-FBA5E7577093}" type="presParOf" srcId="{48D0F534-38DE-46BD-87C0-6FC1E207A5B8}" destId="{2A369C51-7B45-4657-B7A9-8D224B831E96}" srcOrd="1" destOrd="0" presId="urn:microsoft.com/office/officeart/2018/2/layout/IconVerticalSolidList"/>
    <dgm:cxn modelId="{2FA1C543-1C54-483F-97C1-1914D3E79BDE}" type="presParOf" srcId="{48D0F534-38DE-46BD-87C0-6FC1E207A5B8}" destId="{223ADF05-F3D6-45BF-A6B8-2C4B85D59719}" srcOrd="2" destOrd="0" presId="urn:microsoft.com/office/officeart/2018/2/layout/IconVerticalSolidList"/>
    <dgm:cxn modelId="{1565BFE0-6F23-41BF-9D31-9F041D9BB0B4}" type="presParOf" srcId="{223ADF05-F3D6-45BF-A6B8-2C4B85D59719}" destId="{22041037-2375-4D73-813B-897098E32278}" srcOrd="0" destOrd="0" presId="urn:microsoft.com/office/officeart/2018/2/layout/IconVerticalSolidList"/>
    <dgm:cxn modelId="{06937E1B-34FF-49D4-918A-2D83B404896C}" type="presParOf" srcId="{223ADF05-F3D6-45BF-A6B8-2C4B85D59719}" destId="{33E5B62E-24C2-4389-94EB-465B645B3684}" srcOrd="1" destOrd="0" presId="urn:microsoft.com/office/officeart/2018/2/layout/IconVerticalSolidList"/>
    <dgm:cxn modelId="{C1125E7A-AEFE-4DEE-8C02-9463534E6799}" type="presParOf" srcId="{223ADF05-F3D6-45BF-A6B8-2C4B85D59719}" destId="{5F5B9168-CD62-49E4-BEEC-6C99AC718587}" srcOrd="2" destOrd="0" presId="urn:microsoft.com/office/officeart/2018/2/layout/IconVerticalSolidList"/>
    <dgm:cxn modelId="{3CB676B0-EFFD-4FA7-982A-5A2287859F0B}" type="presParOf" srcId="{223ADF05-F3D6-45BF-A6B8-2C4B85D59719}" destId="{F4280EF8-8CDB-45E3-BA1B-E8769F202176}" srcOrd="3" destOrd="0" presId="urn:microsoft.com/office/officeart/2018/2/layout/IconVerticalSolidList"/>
    <dgm:cxn modelId="{B2952FA4-87B5-4C76-AB3B-821F29E1903B}" type="presParOf" srcId="{223ADF05-F3D6-45BF-A6B8-2C4B85D59719}" destId="{E91FFEA5-F9B7-4477-8725-6CB87E00488E}" srcOrd="4" destOrd="0" presId="urn:microsoft.com/office/officeart/2018/2/layout/IconVerticalSolidList"/>
    <dgm:cxn modelId="{6536DF74-F142-496E-8031-C4D008D91858}" type="presParOf" srcId="{48D0F534-38DE-46BD-87C0-6FC1E207A5B8}" destId="{77881C6F-44D5-4B3E-99E5-F7C1DD8EAAAF}" srcOrd="3" destOrd="0" presId="urn:microsoft.com/office/officeart/2018/2/layout/IconVerticalSolidList"/>
    <dgm:cxn modelId="{AC23F26E-E209-43D6-80D0-6D7FA829CE38}" type="presParOf" srcId="{48D0F534-38DE-46BD-87C0-6FC1E207A5B8}" destId="{F6D35880-8B73-49DB-9235-E2FA588CA496}" srcOrd="4" destOrd="0" presId="urn:microsoft.com/office/officeart/2018/2/layout/IconVerticalSolidList"/>
    <dgm:cxn modelId="{6927831B-33B7-4239-BF53-3202CF77055C}" type="presParOf" srcId="{F6D35880-8B73-49DB-9235-E2FA588CA496}" destId="{96A29843-B92E-44FF-A503-85F2B33C1C82}" srcOrd="0" destOrd="0" presId="urn:microsoft.com/office/officeart/2018/2/layout/IconVerticalSolidList"/>
    <dgm:cxn modelId="{FEC4DE0C-64ED-490A-9017-7B4EF0B61E61}" type="presParOf" srcId="{F6D35880-8B73-49DB-9235-E2FA588CA496}" destId="{02E63DD0-2F36-4236-93D0-DAFE071B2426}" srcOrd="1" destOrd="0" presId="urn:microsoft.com/office/officeart/2018/2/layout/IconVerticalSolidList"/>
    <dgm:cxn modelId="{B2B17DFC-734F-488B-A36A-45F08CB74FD6}" type="presParOf" srcId="{F6D35880-8B73-49DB-9235-E2FA588CA496}" destId="{82ABDD59-21B9-4C0F-B178-9A41466181FF}" srcOrd="2" destOrd="0" presId="urn:microsoft.com/office/officeart/2018/2/layout/IconVerticalSolidList"/>
    <dgm:cxn modelId="{A1822313-627A-42BE-B391-28FB088513F5}" type="presParOf" srcId="{F6D35880-8B73-49DB-9235-E2FA588CA496}" destId="{367A5200-CEA8-4A50-80D6-1E2A4645ED3F}" srcOrd="3" destOrd="0" presId="urn:microsoft.com/office/officeart/2018/2/layout/IconVerticalSolidList"/>
    <dgm:cxn modelId="{3DDD2CC5-69C3-4389-B670-5B9454D1AF9F}" type="presParOf" srcId="{F6D35880-8B73-49DB-9235-E2FA588CA496}" destId="{2174F3E1-3780-4ACA-9E67-A592AC133F18}" srcOrd="4" destOrd="0" presId="urn:microsoft.com/office/officeart/2018/2/layout/IconVerticalSolidList"/>
    <dgm:cxn modelId="{42EB76B9-BD88-44CF-A210-1C7A7C0B69BB}" type="presParOf" srcId="{48D0F534-38DE-46BD-87C0-6FC1E207A5B8}" destId="{9F6AFEC1-1A92-4154-8686-7CF7A5C17B5C}" srcOrd="5" destOrd="0" presId="urn:microsoft.com/office/officeart/2018/2/layout/IconVerticalSolidList"/>
    <dgm:cxn modelId="{F7CFF5D2-CC27-4794-B3FE-FB415673AAFF}" type="presParOf" srcId="{48D0F534-38DE-46BD-87C0-6FC1E207A5B8}" destId="{44AFD2BF-6071-4D20-A963-3FF823801C32}" srcOrd="6" destOrd="0" presId="urn:microsoft.com/office/officeart/2018/2/layout/IconVerticalSolidList"/>
    <dgm:cxn modelId="{983681E5-9C51-4792-A206-A1632AC0A60A}" type="presParOf" srcId="{44AFD2BF-6071-4D20-A963-3FF823801C32}" destId="{0B303EF6-E983-4BB8-89B9-887BF9FD44D4}" srcOrd="0" destOrd="0" presId="urn:microsoft.com/office/officeart/2018/2/layout/IconVerticalSolidList"/>
    <dgm:cxn modelId="{CFC85B87-0D93-49CE-88D3-80F3D165AE29}" type="presParOf" srcId="{44AFD2BF-6071-4D20-A963-3FF823801C32}" destId="{8C2FAD7B-F214-4AF6-87AB-630F0955DBFE}" srcOrd="1" destOrd="0" presId="urn:microsoft.com/office/officeart/2018/2/layout/IconVerticalSolidList"/>
    <dgm:cxn modelId="{6305EBE0-02B9-445A-8B4E-0696D38F3896}" type="presParOf" srcId="{44AFD2BF-6071-4D20-A963-3FF823801C32}" destId="{BFE8FA65-39BB-4A52-9DD3-3FCA1475330F}" srcOrd="2" destOrd="0" presId="urn:microsoft.com/office/officeart/2018/2/layout/IconVerticalSolidList"/>
    <dgm:cxn modelId="{44405185-B78F-4E81-8BEC-2221877EC80D}" type="presParOf" srcId="{44AFD2BF-6071-4D20-A963-3FF823801C32}" destId="{EC0C6DEF-E223-4116-8085-1A42545A4249}" srcOrd="3" destOrd="0" presId="urn:microsoft.com/office/officeart/2018/2/layout/IconVerticalSolidList"/>
    <dgm:cxn modelId="{FF346A5C-4F18-44C9-BEA2-F6EB2A8CB78B}" type="presParOf" srcId="{44AFD2BF-6071-4D20-A963-3FF823801C32}" destId="{474E87EC-F8F8-47F4-89E8-563BC183FBE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9DBF8-4B64-422D-B8C5-796C696EF12D}">
      <dsp:nvSpPr>
        <dsp:cNvPr id="0" name=""/>
        <dsp:cNvSpPr/>
      </dsp:nvSpPr>
      <dsp:spPr>
        <a:xfrm>
          <a:off x="4686936" y="1924448"/>
          <a:ext cx="403549" cy="263184"/>
        </a:xfrm>
        <a:custGeom>
          <a:avLst/>
          <a:gdLst/>
          <a:ahLst/>
          <a:cxnLst/>
          <a:rect l="0" t="0" r="0" b="0"/>
          <a:pathLst>
            <a:path>
              <a:moveTo>
                <a:pt x="0" y="0"/>
              </a:moveTo>
              <a:lnTo>
                <a:pt x="0" y="263184"/>
              </a:lnTo>
              <a:lnTo>
                <a:pt x="403549" y="263184"/>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C82CC-43CE-468D-98E2-6D46E9BF96C0}">
      <dsp:nvSpPr>
        <dsp:cNvPr id="0" name=""/>
        <dsp:cNvSpPr/>
      </dsp:nvSpPr>
      <dsp:spPr>
        <a:xfrm>
          <a:off x="4156181" y="1301579"/>
          <a:ext cx="530754" cy="184229"/>
        </a:xfrm>
        <a:custGeom>
          <a:avLst/>
          <a:gdLst/>
          <a:ahLst/>
          <a:cxnLst/>
          <a:rect l="0" t="0" r="0" b="0"/>
          <a:pathLst>
            <a:path>
              <a:moveTo>
                <a:pt x="0" y="0"/>
              </a:moveTo>
              <a:lnTo>
                <a:pt x="0" y="92114"/>
              </a:lnTo>
              <a:lnTo>
                <a:pt x="530754" y="92114"/>
              </a:lnTo>
              <a:lnTo>
                <a:pt x="530754" y="184229"/>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1F98A-6151-486F-9BC2-88274808F1B5}">
      <dsp:nvSpPr>
        <dsp:cNvPr id="0" name=""/>
        <dsp:cNvSpPr/>
      </dsp:nvSpPr>
      <dsp:spPr>
        <a:xfrm>
          <a:off x="3625426" y="1924448"/>
          <a:ext cx="403549" cy="263184"/>
        </a:xfrm>
        <a:custGeom>
          <a:avLst/>
          <a:gdLst/>
          <a:ahLst/>
          <a:cxnLst/>
          <a:rect l="0" t="0" r="0" b="0"/>
          <a:pathLst>
            <a:path>
              <a:moveTo>
                <a:pt x="0" y="0"/>
              </a:moveTo>
              <a:lnTo>
                <a:pt x="0" y="263184"/>
              </a:lnTo>
              <a:lnTo>
                <a:pt x="403549" y="263184"/>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A04240-04B1-41CD-A09E-5CC0E006408C}">
      <dsp:nvSpPr>
        <dsp:cNvPr id="0" name=""/>
        <dsp:cNvSpPr/>
      </dsp:nvSpPr>
      <dsp:spPr>
        <a:xfrm>
          <a:off x="3625426" y="1301579"/>
          <a:ext cx="530754" cy="184229"/>
        </a:xfrm>
        <a:custGeom>
          <a:avLst/>
          <a:gdLst/>
          <a:ahLst/>
          <a:cxnLst/>
          <a:rect l="0" t="0" r="0" b="0"/>
          <a:pathLst>
            <a:path>
              <a:moveTo>
                <a:pt x="530754" y="0"/>
              </a:moveTo>
              <a:lnTo>
                <a:pt x="530754" y="92114"/>
              </a:lnTo>
              <a:lnTo>
                <a:pt x="0" y="92114"/>
              </a:lnTo>
              <a:lnTo>
                <a:pt x="0" y="184229"/>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13046-A768-4A40-8E52-EDA08619D954}">
      <dsp:nvSpPr>
        <dsp:cNvPr id="0" name=""/>
        <dsp:cNvSpPr/>
      </dsp:nvSpPr>
      <dsp:spPr>
        <a:xfrm>
          <a:off x="2298539" y="678710"/>
          <a:ext cx="1857642" cy="184229"/>
        </a:xfrm>
        <a:custGeom>
          <a:avLst/>
          <a:gdLst/>
          <a:ahLst/>
          <a:cxnLst/>
          <a:rect l="0" t="0" r="0" b="0"/>
          <a:pathLst>
            <a:path>
              <a:moveTo>
                <a:pt x="0" y="0"/>
              </a:moveTo>
              <a:lnTo>
                <a:pt x="0" y="92114"/>
              </a:lnTo>
              <a:lnTo>
                <a:pt x="1857642" y="92114"/>
              </a:lnTo>
              <a:lnTo>
                <a:pt x="1857642" y="184229"/>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92D33-6F88-4174-94AF-149C410143D6}">
      <dsp:nvSpPr>
        <dsp:cNvPr id="0" name=""/>
        <dsp:cNvSpPr/>
      </dsp:nvSpPr>
      <dsp:spPr>
        <a:xfrm>
          <a:off x="2563916" y="1924448"/>
          <a:ext cx="403549" cy="263184"/>
        </a:xfrm>
        <a:custGeom>
          <a:avLst/>
          <a:gdLst/>
          <a:ahLst/>
          <a:cxnLst/>
          <a:rect l="0" t="0" r="0" b="0"/>
          <a:pathLst>
            <a:path>
              <a:moveTo>
                <a:pt x="0" y="0"/>
              </a:moveTo>
              <a:lnTo>
                <a:pt x="0" y="263184"/>
              </a:lnTo>
              <a:lnTo>
                <a:pt x="403549" y="263184"/>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77CAD4-144B-4BA2-BBB4-C1FD28320CFD}">
      <dsp:nvSpPr>
        <dsp:cNvPr id="0" name=""/>
        <dsp:cNvSpPr/>
      </dsp:nvSpPr>
      <dsp:spPr>
        <a:xfrm>
          <a:off x="2033161" y="1301579"/>
          <a:ext cx="530754" cy="184229"/>
        </a:xfrm>
        <a:custGeom>
          <a:avLst/>
          <a:gdLst/>
          <a:ahLst/>
          <a:cxnLst/>
          <a:rect l="0" t="0" r="0" b="0"/>
          <a:pathLst>
            <a:path>
              <a:moveTo>
                <a:pt x="0" y="0"/>
              </a:moveTo>
              <a:lnTo>
                <a:pt x="0" y="92114"/>
              </a:lnTo>
              <a:lnTo>
                <a:pt x="530754" y="92114"/>
              </a:lnTo>
              <a:lnTo>
                <a:pt x="530754" y="184229"/>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6D05ED-B9B1-48A8-A47E-E8397175E3A8}">
      <dsp:nvSpPr>
        <dsp:cNvPr id="0" name=""/>
        <dsp:cNvSpPr/>
      </dsp:nvSpPr>
      <dsp:spPr>
        <a:xfrm>
          <a:off x="1502406" y="1924448"/>
          <a:ext cx="403549" cy="263184"/>
        </a:xfrm>
        <a:custGeom>
          <a:avLst/>
          <a:gdLst/>
          <a:ahLst/>
          <a:cxnLst/>
          <a:rect l="0" t="0" r="0" b="0"/>
          <a:pathLst>
            <a:path>
              <a:moveTo>
                <a:pt x="0" y="0"/>
              </a:moveTo>
              <a:lnTo>
                <a:pt x="0" y="263184"/>
              </a:lnTo>
              <a:lnTo>
                <a:pt x="403549" y="263184"/>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0548ED-B8F5-42DF-8202-8285A88E0BA5}">
      <dsp:nvSpPr>
        <dsp:cNvPr id="0" name=""/>
        <dsp:cNvSpPr/>
      </dsp:nvSpPr>
      <dsp:spPr>
        <a:xfrm>
          <a:off x="1502406" y="1301579"/>
          <a:ext cx="530754" cy="184229"/>
        </a:xfrm>
        <a:custGeom>
          <a:avLst/>
          <a:gdLst/>
          <a:ahLst/>
          <a:cxnLst/>
          <a:rect l="0" t="0" r="0" b="0"/>
          <a:pathLst>
            <a:path>
              <a:moveTo>
                <a:pt x="530754" y="0"/>
              </a:moveTo>
              <a:lnTo>
                <a:pt x="530754" y="92114"/>
              </a:lnTo>
              <a:lnTo>
                <a:pt x="0" y="92114"/>
              </a:lnTo>
              <a:lnTo>
                <a:pt x="0" y="184229"/>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F4A83-D9EE-45C7-BF6F-21C02BB7116F}">
      <dsp:nvSpPr>
        <dsp:cNvPr id="0" name=""/>
        <dsp:cNvSpPr/>
      </dsp:nvSpPr>
      <dsp:spPr>
        <a:xfrm>
          <a:off x="2033161" y="678710"/>
          <a:ext cx="265377" cy="184229"/>
        </a:xfrm>
        <a:custGeom>
          <a:avLst/>
          <a:gdLst/>
          <a:ahLst/>
          <a:cxnLst/>
          <a:rect l="0" t="0" r="0" b="0"/>
          <a:pathLst>
            <a:path>
              <a:moveTo>
                <a:pt x="265377" y="0"/>
              </a:moveTo>
              <a:lnTo>
                <a:pt x="265377" y="92114"/>
              </a:lnTo>
              <a:lnTo>
                <a:pt x="0" y="92114"/>
              </a:lnTo>
              <a:lnTo>
                <a:pt x="0" y="184229"/>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B0F364-4928-4E9F-9483-831A2D8D786E}">
      <dsp:nvSpPr>
        <dsp:cNvPr id="0" name=""/>
        <dsp:cNvSpPr/>
      </dsp:nvSpPr>
      <dsp:spPr>
        <a:xfrm>
          <a:off x="440896" y="1924448"/>
          <a:ext cx="403549" cy="263184"/>
        </a:xfrm>
        <a:custGeom>
          <a:avLst/>
          <a:gdLst/>
          <a:ahLst/>
          <a:cxnLst/>
          <a:rect l="0" t="0" r="0" b="0"/>
          <a:pathLst>
            <a:path>
              <a:moveTo>
                <a:pt x="0" y="0"/>
              </a:moveTo>
              <a:lnTo>
                <a:pt x="0" y="263184"/>
              </a:lnTo>
              <a:lnTo>
                <a:pt x="403549" y="263184"/>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FB431-BAAF-4D77-84D9-1CE8CF613CB1}">
      <dsp:nvSpPr>
        <dsp:cNvPr id="0" name=""/>
        <dsp:cNvSpPr/>
      </dsp:nvSpPr>
      <dsp:spPr>
        <a:xfrm>
          <a:off x="395176" y="1301579"/>
          <a:ext cx="91440" cy="184229"/>
        </a:xfrm>
        <a:custGeom>
          <a:avLst/>
          <a:gdLst/>
          <a:ahLst/>
          <a:cxnLst/>
          <a:rect l="0" t="0" r="0" b="0"/>
          <a:pathLst>
            <a:path>
              <a:moveTo>
                <a:pt x="45720" y="0"/>
              </a:moveTo>
              <a:lnTo>
                <a:pt x="45720" y="184229"/>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2391FF-3F38-428E-8A47-7BD31251FAD1}">
      <dsp:nvSpPr>
        <dsp:cNvPr id="0" name=""/>
        <dsp:cNvSpPr/>
      </dsp:nvSpPr>
      <dsp:spPr>
        <a:xfrm>
          <a:off x="440896" y="678710"/>
          <a:ext cx="1857642" cy="184229"/>
        </a:xfrm>
        <a:custGeom>
          <a:avLst/>
          <a:gdLst/>
          <a:ahLst/>
          <a:cxnLst/>
          <a:rect l="0" t="0" r="0" b="0"/>
          <a:pathLst>
            <a:path>
              <a:moveTo>
                <a:pt x="1857642" y="0"/>
              </a:moveTo>
              <a:lnTo>
                <a:pt x="1857642" y="92114"/>
              </a:lnTo>
              <a:lnTo>
                <a:pt x="0" y="92114"/>
              </a:lnTo>
              <a:lnTo>
                <a:pt x="0" y="184229"/>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87F79-8406-4A94-A53E-AE37C69AE37C}">
      <dsp:nvSpPr>
        <dsp:cNvPr id="0" name=""/>
        <dsp:cNvSpPr/>
      </dsp:nvSpPr>
      <dsp:spPr>
        <a:xfrm>
          <a:off x="2079218" y="240069"/>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E21E8-4AB1-4774-BCB6-2D89AC7246EB}">
      <dsp:nvSpPr>
        <dsp:cNvPr id="0" name=""/>
        <dsp:cNvSpPr/>
      </dsp:nvSpPr>
      <dsp:spPr>
        <a:xfrm>
          <a:off x="2079218" y="240069"/>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D2B1BB-F0AF-452B-9A8F-395222EFD9C7}">
      <dsp:nvSpPr>
        <dsp:cNvPr id="0" name=""/>
        <dsp:cNvSpPr/>
      </dsp:nvSpPr>
      <dsp:spPr>
        <a:xfrm>
          <a:off x="1859898" y="319024"/>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S</a:t>
          </a:r>
          <a:endParaRPr lang="cs-CZ" sz="1700" kern="1200" dirty="0">
            <a:solidFill>
              <a:schemeClr val="tx1"/>
            </a:solidFill>
          </a:endParaRPr>
        </a:p>
      </dsp:txBody>
      <dsp:txXfrm>
        <a:off x="1859898" y="319024"/>
        <a:ext cx="877280" cy="280729"/>
      </dsp:txXfrm>
    </dsp:sp>
    <dsp:sp modelId="{A0F06E8D-753C-4949-9986-C5AAFAF51BD7}">
      <dsp:nvSpPr>
        <dsp:cNvPr id="0" name=""/>
        <dsp:cNvSpPr/>
      </dsp:nvSpPr>
      <dsp:spPr>
        <a:xfrm>
          <a:off x="221576" y="862939"/>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A34EBD-2657-4846-ADE4-8078177B4361}">
      <dsp:nvSpPr>
        <dsp:cNvPr id="0" name=""/>
        <dsp:cNvSpPr/>
      </dsp:nvSpPr>
      <dsp:spPr>
        <a:xfrm>
          <a:off x="221576" y="862939"/>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FC9A2-9A64-4F18-8718-A9F6F5874120}">
      <dsp:nvSpPr>
        <dsp:cNvPr id="0" name=""/>
        <dsp:cNvSpPr/>
      </dsp:nvSpPr>
      <dsp:spPr>
        <a:xfrm>
          <a:off x="2256" y="941894"/>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NP</a:t>
          </a:r>
          <a:endParaRPr lang="cs-CZ" sz="1700" kern="1200" dirty="0">
            <a:solidFill>
              <a:schemeClr val="tx1"/>
            </a:solidFill>
          </a:endParaRPr>
        </a:p>
      </dsp:txBody>
      <dsp:txXfrm>
        <a:off x="2256" y="941894"/>
        <a:ext cx="877280" cy="280729"/>
      </dsp:txXfrm>
    </dsp:sp>
    <dsp:sp modelId="{E87194C6-1416-4072-A13B-06BB3BEE4BD1}">
      <dsp:nvSpPr>
        <dsp:cNvPr id="0" name=""/>
        <dsp:cNvSpPr/>
      </dsp:nvSpPr>
      <dsp:spPr>
        <a:xfrm>
          <a:off x="221576" y="1485808"/>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31A171-65F4-4777-AB50-4D4EDDAC063A}">
      <dsp:nvSpPr>
        <dsp:cNvPr id="0" name=""/>
        <dsp:cNvSpPr/>
      </dsp:nvSpPr>
      <dsp:spPr>
        <a:xfrm>
          <a:off x="221576" y="1485808"/>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B9E0A0-0401-47B1-8C70-F1071F8AD742}">
      <dsp:nvSpPr>
        <dsp:cNvPr id="0" name=""/>
        <dsp:cNvSpPr/>
      </dsp:nvSpPr>
      <dsp:spPr>
        <a:xfrm>
          <a:off x="2256" y="156476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PRON</a:t>
          </a:r>
          <a:endParaRPr lang="cs-CZ" sz="1700" kern="1200" dirty="0">
            <a:solidFill>
              <a:schemeClr val="tx1"/>
            </a:solidFill>
          </a:endParaRPr>
        </a:p>
      </dsp:txBody>
      <dsp:txXfrm>
        <a:off x="2256" y="1564763"/>
        <a:ext cx="877280" cy="280729"/>
      </dsp:txXfrm>
    </dsp:sp>
    <dsp:sp modelId="{7DD3CF88-7781-423D-A452-6E1F1AA36743}">
      <dsp:nvSpPr>
        <dsp:cNvPr id="0" name=""/>
        <dsp:cNvSpPr/>
      </dsp:nvSpPr>
      <dsp:spPr>
        <a:xfrm>
          <a:off x="791809" y="2108677"/>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84A54E-9FF7-4ACD-868F-CC9D2B132A88}">
      <dsp:nvSpPr>
        <dsp:cNvPr id="0" name=""/>
        <dsp:cNvSpPr/>
      </dsp:nvSpPr>
      <dsp:spPr>
        <a:xfrm>
          <a:off x="791809" y="2108677"/>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32130-588A-4AE1-96C1-BFE229620CB9}">
      <dsp:nvSpPr>
        <dsp:cNvPr id="0" name=""/>
        <dsp:cNvSpPr/>
      </dsp:nvSpPr>
      <dsp:spPr>
        <a:xfrm>
          <a:off x="572488" y="218763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J</a:t>
          </a:r>
          <a:r>
            <a:rPr lang="cs-CZ" sz="1700" b="1" kern="1200">
              <a:solidFill>
                <a:schemeClr val="tx1"/>
              </a:solidFill>
            </a:rPr>
            <a:t>á</a:t>
          </a:r>
          <a:endParaRPr lang="cs-CZ" sz="1700" b="1" kern="1200" dirty="0">
            <a:solidFill>
              <a:schemeClr val="tx1"/>
            </a:solidFill>
          </a:endParaRPr>
        </a:p>
      </dsp:txBody>
      <dsp:txXfrm>
        <a:off x="572488" y="2187633"/>
        <a:ext cx="877280" cy="280729"/>
      </dsp:txXfrm>
    </dsp:sp>
    <dsp:sp modelId="{0F2DFA6C-38E8-4EFA-A235-CF973BAEB3B6}">
      <dsp:nvSpPr>
        <dsp:cNvPr id="0" name=""/>
        <dsp:cNvSpPr/>
      </dsp:nvSpPr>
      <dsp:spPr>
        <a:xfrm>
          <a:off x="1813841" y="862939"/>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C9B9D2-5946-4467-8579-5E8B531AA7D8}">
      <dsp:nvSpPr>
        <dsp:cNvPr id="0" name=""/>
        <dsp:cNvSpPr/>
      </dsp:nvSpPr>
      <dsp:spPr>
        <a:xfrm>
          <a:off x="1813841" y="862939"/>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7F6B9-EC39-4F76-802B-A565AA24F8A7}">
      <dsp:nvSpPr>
        <dsp:cNvPr id="0" name=""/>
        <dsp:cNvSpPr/>
      </dsp:nvSpPr>
      <dsp:spPr>
        <a:xfrm>
          <a:off x="1594521" y="941894"/>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VP</a:t>
          </a:r>
          <a:endParaRPr lang="cs-CZ" sz="1700" kern="1200" dirty="0">
            <a:solidFill>
              <a:schemeClr val="tx1"/>
            </a:solidFill>
          </a:endParaRPr>
        </a:p>
      </dsp:txBody>
      <dsp:txXfrm>
        <a:off x="1594521" y="941894"/>
        <a:ext cx="877280" cy="280729"/>
      </dsp:txXfrm>
    </dsp:sp>
    <dsp:sp modelId="{3291AF4A-F795-4EA9-98A1-A2BC72A72D14}">
      <dsp:nvSpPr>
        <dsp:cNvPr id="0" name=""/>
        <dsp:cNvSpPr/>
      </dsp:nvSpPr>
      <dsp:spPr>
        <a:xfrm>
          <a:off x="1283086" y="1485808"/>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F1155-90C4-413E-8AA1-BBE6559437F9}">
      <dsp:nvSpPr>
        <dsp:cNvPr id="0" name=""/>
        <dsp:cNvSpPr/>
      </dsp:nvSpPr>
      <dsp:spPr>
        <a:xfrm>
          <a:off x="1283086" y="1485808"/>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201A9-4841-4E31-A066-72D492B5DCCB}">
      <dsp:nvSpPr>
        <dsp:cNvPr id="0" name=""/>
        <dsp:cNvSpPr/>
      </dsp:nvSpPr>
      <dsp:spPr>
        <a:xfrm>
          <a:off x="1063766" y="156476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VERB</a:t>
          </a:r>
          <a:endParaRPr lang="cs-CZ" sz="1700" kern="1200" dirty="0">
            <a:solidFill>
              <a:schemeClr val="tx1"/>
            </a:solidFill>
          </a:endParaRPr>
        </a:p>
      </dsp:txBody>
      <dsp:txXfrm>
        <a:off x="1063766" y="1564763"/>
        <a:ext cx="877280" cy="280729"/>
      </dsp:txXfrm>
    </dsp:sp>
    <dsp:sp modelId="{81C8B1E8-A737-4A20-ADB3-5E30FF9E4F0D}">
      <dsp:nvSpPr>
        <dsp:cNvPr id="0" name=""/>
        <dsp:cNvSpPr/>
      </dsp:nvSpPr>
      <dsp:spPr>
        <a:xfrm>
          <a:off x="1853319" y="2108677"/>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8425B-8B4C-4645-9DDA-A658A7DAE798}">
      <dsp:nvSpPr>
        <dsp:cNvPr id="0" name=""/>
        <dsp:cNvSpPr/>
      </dsp:nvSpPr>
      <dsp:spPr>
        <a:xfrm>
          <a:off x="1853319" y="2108677"/>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9FCBE0-1BD7-4DEE-A1D7-716FDB06C96A}">
      <dsp:nvSpPr>
        <dsp:cNvPr id="0" name=""/>
        <dsp:cNvSpPr/>
      </dsp:nvSpPr>
      <dsp:spPr>
        <a:xfrm>
          <a:off x="1633998" y="218763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a:solidFill>
                <a:schemeClr val="tx1"/>
              </a:solidFill>
            </a:rPr>
            <a:t>jsem</a:t>
          </a:r>
          <a:endParaRPr lang="cs-CZ" sz="1700" b="1" kern="1200" dirty="0">
            <a:solidFill>
              <a:schemeClr val="tx1"/>
            </a:solidFill>
          </a:endParaRPr>
        </a:p>
      </dsp:txBody>
      <dsp:txXfrm>
        <a:off x="1633998" y="2187633"/>
        <a:ext cx="877280" cy="280729"/>
      </dsp:txXfrm>
    </dsp:sp>
    <dsp:sp modelId="{759A458F-A376-4102-8427-AA36E0CF0686}">
      <dsp:nvSpPr>
        <dsp:cNvPr id="0" name=""/>
        <dsp:cNvSpPr/>
      </dsp:nvSpPr>
      <dsp:spPr>
        <a:xfrm>
          <a:off x="2344596" y="1485808"/>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AFBB7-B2DA-4B12-9EED-9CD5C7183265}">
      <dsp:nvSpPr>
        <dsp:cNvPr id="0" name=""/>
        <dsp:cNvSpPr/>
      </dsp:nvSpPr>
      <dsp:spPr>
        <a:xfrm>
          <a:off x="2344596" y="1485808"/>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C2F6B-6708-4ABB-AF5E-2D9FF1A077EE}">
      <dsp:nvSpPr>
        <dsp:cNvPr id="0" name=""/>
        <dsp:cNvSpPr/>
      </dsp:nvSpPr>
      <dsp:spPr>
        <a:xfrm>
          <a:off x="2125276" y="156476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VERB</a:t>
          </a:r>
          <a:endParaRPr lang="cs-CZ" sz="1700" kern="1200" dirty="0">
            <a:solidFill>
              <a:schemeClr val="tx1"/>
            </a:solidFill>
          </a:endParaRPr>
        </a:p>
      </dsp:txBody>
      <dsp:txXfrm>
        <a:off x="2125276" y="1564763"/>
        <a:ext cx="877280" cy="280729"/>
      </dsp:txXfrm>
    </dsp:sp>
    <dsp:sp modelId="{BD716AA1-5723-4FB9-8060-87E96CF8AEBA}">
      <dsp:nvSpPr>
        <dsp:cNvPr id="0" name=""/>
        <dsp:cNvSpPr/>
      </dsp:nvSpPr>
      <dsp:spPr>
        <a:xfrm>
          <a:off x="2914829" y="2108677"/>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D2812-62CE-4398-9F62-DE9AFC7A97EB}">
      <dsp:nvSpPr>
        <dsp:cNvPr id="0" name=""/>
        <dsp:cNvSpPr/>
      </dsp:nvSpPr>
      <dsp:spPr>
        <a:xfrm>
          <a:off x="2914829" y="2108677"/>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E0232-9FEA-4B79-9367-1233E3851028}">
      <dsp:nvSpPr>
        <dsp:cNvPr id="0" name=""/>
        <dsp:cNvSpPr/>
      </dsp:nvSpPr>
      <dsp:spPr>
        <a:xfrm>
          <a:off x="2695508" y="218763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a:solidFill>
                <a:schemeClr val="tx1"/>
              </a:solidFill>
            </a:rPr>
            <a:t>vypnula</a:t>
          </a:r>
          <a:endParaRPr lang="cs-CZ" sz="1700" b="1" kern="1200" dirty="0">
            <a:solidFill>
              <a:schemeClr val="tx1"/>
            </a:solidFill>
          </a:endParaRPr>
        </a:p>
      </dsp:txBody>
      <dsp:txXfrm>
        <a:off x="2695508" y="2187633"/>
        <a:ext cx="877280" cy="280729"/>
      </dsp:txXfrm>
    </dsp:sp>
    <dsp:sp modelId="{8FA1ACBE-E8AA-4AF6-9B25-1134CA8FEB66}">
      <dsp:nvSpPr>
        <dsp:cNvPr id="0" name=""/>
        <dsp:cNvSpPr/>
      </dsp:nvSpPr>
      <dsp:spPr>
        <a:xfrm>
          <a:off x="3936861" y="862939"/>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2E10D1-07CC-4FFC-BC55-F262C49CCACE}">
      <dsp:nvSpPr>
        <dsp:cNvPr id="0" name=""/>
        <dsp:cNvSpPr/>
      </dsp:nvSpPr>
      <dsp:spPr>
        <a:xfrm>
          <a:off x="3936861" y="862939"/>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E3B95-B0A1-445A-AC0D-F5B908AFDFBC}">
      <dsp:nvSpPr>
        <dsp:cNvPr id="0" name=""/>
        <dsp:cNvSpPr/>
      </dsp:nvSpPr>
      <dsp:spPr>
        <a:xfrm>
          <a:off x="3717541" y="941894"/>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NP</a:t>
          </a:r>
          <a:endParaRPr lang="cs-CZ" sz="1700" kern="1200" dirty="0">
            <a:solidFill>
              <a:schemeClr val="tx1"/>
            </a:solidFill>
          </a:endParaRPr>
        </a:p>
      </dsp:txBody>
      <dsp:txXfrm>
        <a:off x="3717541" y="941894"/>
        <a:ext cx="877280" cy="280729"/>
      </dsp:txXfrm>
    </dsp:sp>
    <dsp:sp modelId="{48B76AA2-939E-4E72-9970-3CC359F62FEC}">
      <dsp:nvSpPr>
        <dsp:cNvPr id="0" name=""/>
        <dsp:cNvSpPr/>
      </dsp:nvSpPr>
      <dsp:spPr>
        <a:xfrm>
          <a:off x="3406106" y="1485808"/>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690F9-C2EB-4657-92D2-E35B3C08FF71}">
      <dsp:nvSpPr>
        <dsp:cNvPr id="0" name=""/>
        <dsp:cNvSpPr/>
      </dsp:nvSpPr>
      <dsp:spPr>
        <a:xfrm>
          <a:off x="3406106" y="1485808"/>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3AEDB-7860-43C4-AACD-DDE4BDCB2252}">
      <dsp:nvSpPr>
        <dsp:cNvPr id="0" name=""/>
        <dsp:cNvSpPr/>
      </dsp:nvSpPr>
      <dsp:spPr>
        <a:xfrm>
          <a:off x="3186786" y="156476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PRON</a:t>
          </a:r>
          <a:endParaRPr lang="cs-CZ" sz="1700" kern="1200" dirty="0">
            <a:solidFill>
              <a:schemeClr val="tx1"/>
            </a:solidFill>
          </a:endParaRPr>
        </a:p>
      </dsp:txBody>
      <dsp:txXfrm>
        <a:off x="3186786" y="1564763"/>
        <a:ext cx="877280" cy="280729"/>
      </dsp:txXfrm>
    </dsp:sp>
    <dsp:sp modelId="{AA7A017F-5842-46A8-BCEB-597D29F466D0}">
      <dsp:nvSpPr>
        <dsp:cNvPr id="0" name=""/>
        <dsp:cNvSpPr/>
      </dsp:nvSpPr>
      <dsp:spPr>
        <a:xfrm>
          <a:off x="3976339" y="2108677"/>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D8808-1B48-407D-8C4C-2EF70B0EE631}">
      <dsp:nvSpPr>
        <dsp:cNvPr id="0" name=""/>
        <dsp:cNvSpPr/>
      </dsp:nvSpPr>
      <dsp:spPr>
        <a:xfrm>
          <a:off x="3976339" y="2108677"/>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EF60F-0435-428B-902F-C5316ADB98D4}">
      <dsp:nvSpPr>
        <dsp:cNvPr id="0" name=""/>
        <dsp:cNvSpPr/>
      </dsp:nvSpPr>
      <dsp:spPr>
        <a:xfrm>
          <a:off x="3757018" y="218763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solidFill>
                <a:schemeClr val="tx1"/>
              </a:solidFill>
            </a:rPr>
            <a:t>svůj</a:t>
          </a:r>
        </a:p>
      </dsp:txBody>
      <dsp:txXfrm>
        <a:off x="3757018" y="2187633"/>
        <a:ext cx="877280" cy="280729"/>
      </dsp:txXfrm>
    </dsp:sp>
    <dsp:sp modelId="{5E3C1DC6-5943-46B1-B686-18848E33807C}">
      <dsp:nvSpPr>
        <dsp:cNvPr id="0" name=""/>
        <dsp:cNvSpPr/>
      </dsp:nvSpPr>
      <dsp:spPr>
        <a:xfrm>
          <a:off x="4467616" y="1485808"/>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352BC5-0A50-4862-87B6-975B213CD2C2}">
      <dsp:nvSpPr>
        <dsp:cNvPr id="0" name=""/>
        <dsp:cNvSpPr/>
      </dsp:nvSpPr>
      <dsp:spPr>
        <a:xfrm>
          <a:off x="4467616" y="1485808"/>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B93CD-B048-4991-BC2D-5685E5BFCFAA}">
      <dsp:nvSpPr>
        <dsp:cNvPr id="0" name=""/>
        <dsp:cNvSpPr/>
      </dsp:nvSpPr>
      <dsp:spPr>
        <a:xfrm>
          <a:off x="4248296" y="156476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NOUN</a:t>
          </a:r>
          <a:endParaRPr lang="cs-CZ" sz="1700" kern="1200" dirty="0">
            <a:solidFill>
              <a:schemeClr val="tx1"/>
            </a:solidFill>
          </a:endParaRPr>
        </a:p>
      </dsp:txBody>
      <dsp:txXfrm>
        <a:off x="4248296" y="1564763"/>
        <a:ext cx="877280" cy="280729"/>
      </dsp:txXfrm>
    </dsp:sp>
    <dsp:sp modelId="{9C5C8397-E004-46AC-A610-57D796208A98}">
      <dsp:nvSpPr>
        <dsp:cNvPr id="0" name=""/>
        <dsp:cNvSpPr/>
      </dsp:nvSpPr>
      <dsp:spPr>
        <a:xfrm>
          <a:off x="5037849" y="2108677"/>
          <a:ext cx="438640" cy="438640"/>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4E876-AB45-4C13-B1A4-7F0B47EBA261}">
      <dsp:nvSpPr>
        <dsp:cNvPr id="0" name=""/>
        <dsp:cNvSpPr/>
      </dsp:nvSpPr>
      <dsp:spPr>
        <a:xfrm>
          <a:off x="5037849" y="2108677"/>
          <a:ext cx="438640" cy="438640"/>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7AD2E5-0A5C-42E4-A6BA-4B657CD381D7}">
      <dsp:nvSpPr>
        <dsp:cNvPr id="0" name=""/>
        <dsp:cNvSpPr/>
      </dsp:nvSpPr>
      <dsp:spPr>
        <a:xfrm>
          <a:off x="4818528" y="2187633"/>
          <a:ext cx="877280" cy="2807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a:solidFill>
                <a:schemeClr val="tx1"/>
              </a:solidFill>
            </a:rPr>
            <a:t>počítač</a:t>
          </a:r>
          <a:endParaRPr lang="cs-CZ" sz="1700" b="1" kern="1200" dirty="0">
            <a:solidFill>
              <a:schemeClr val="tx1"/>
            </a:solidFill>
          </a:endParaRPr>
        </a:p>
      </dsp:txBody>
      <dsp:txXfrm>
        <a:off x="4818528" y="2187633"/>
        <a:ext cx="877280" cy="280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0848-9F0A-45A5-8509-779B923A21F0}">
      <dsp:nvSpPr>
        <dsp:cNvPr id="0" name=""/>
        <dsp:cNvSpPr/>
      </dsp:nvSpPr>
      <dsp:spPr>
        <a:xfrm rot="5400000">
          <a:off x="507673" y="1770520"/>
          <a:ext cx="1519334" cy="252813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E4E03-A4E1-44F6-910B-39B81EF87763}">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Syntaktická analýza</a:t>
          </a:r>
        </a:p>
      </dsp:txBody>
      <dsp:txXfrm>
        <a:off x="254058" y="2525889"/>
        <a:ext cx="2282418" cy="2000673"/>
      </dsp:txXfrm>
    </dsp:sp>
    <dsp:sp modelId="{AB6C750D-E6B5-4042-A13D-5F2B2B176703}">
      <dsp:nvSpPr>
        <dsp:cNvPr id="0" name=""/>
        <dsp:cNvSpPr/>
      </dsp:nvSpPr>
      <dsp:spPr>
        <a:xfrm>
          <a:off x="2105832" y="1584396"/>
          <a:ext cx="430644" cy="43064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0A580-A5C4-4C30-9BAB-E8C514A5AF5E}">
      <dsp:nvSpPr>
        <dsp:cNvPr id="0" name=""/>
        <dsp:cNvSpPr/>
      </dsp:nvSpPr>
      <dsp:spPr>
        <a:xfrm rot="5400000">
          <a:off x="3301799" y="1079111"/>
          <a:ext cx="1519334" cy="2528139"/>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58B4F-A7DA-43F9-BCB1-2A5DB51471E4}">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Logická forma</a:t>
          </a:r>
          <a:endParaRPr lang="cs-CZ" sz="2800" kern="1200" dirty="0"/>
        </a:p>
      </dsp:txBody>
      <dsp:txXfrm>
        <a:off x="3048184" y="1834480"/>
        <a:ext cx="2282418" cy="2000673"/>
      </dsp:txXfrm>
    </dsp:sp>
    <dsp:sp modelId="{3C0C78DB-E183-406E-8FBE-83D7F133FF5C}">
      <dsp:nvSpPr>
        <dsp:cNvPr id="0" name=""/>
        <dsp:cNvSpPr/>
      </dsp:nvSpPr>
      <dsp:spPr>
        <a:xfrm>
          <a:off x="4899957" y="892986"/>
          <a:ext cx="430644" cy="43064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364DA-BEFE-49C3-AFBC-6B7203FCD006}">
      <dsp:nvSpPr>
        <dsp:cNvPr id="0" name=""/>
        <dsp:cNvSpPr/>
      </dsp:nvSpPr>
      <dsp:spPr>
        <a:xfrm rot="5400000">
          <a:off x="6095925" y="387702"/>
          <a:ext cx="1519334" cy="2528139"/>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A0735-D10D-4AEA-96CA-2EC42B091034}">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Finální reprezentace znalostí</a:t>
          </a:r>
        </a:p>
      </dsp:txBody>
      <dsp:txXfrm>
        <a:off x="5842310" y="1143070"/>
        <a:ext cx="2282418" cy="2000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7FF3-4234-4863-9D10-7627F9EE2DCD}">
      <dsp:nvSpPr>
        <dsp:cNvPr id="0" name=""/>
        <dsp:cNvSpPr/>
      </dsp:nvSpPr>
      <dsp:spPr>
        <a:xfrm>
          <a:off x="0" y="1221"/>
          <a:ext cx="11029615" cy="6189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FCD90-14D7-406F-9CE9-F02AFA6FB7BD}">
      <dsp:nvSpPr>
        <dsp:cNvPr id="0" name=""/>
        <dsp:cNvSpPr/>
      </dsp:nvSpPr>
      <dsp:spPr>
        <a:xfrm>
          <a:off x="187224" y="140479"/>
          <a:ext cx="340408" cy="340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78B3A-6F9E-4A6D-8A3A-A8967AA2EE9C}">
      <dsp:nvSpPr>
        <dsp:cNvPr id="0" name=""/>
        <dsp:cNvSpPr/>
      </dsp:nvSpPr>
      <dsp:spPr>
        <a:xfrm>
          <a:off x="714858" y="1221"/>
          <a:ext cx="4963326"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844550">
            <a:lnSpc>
              <a:spcPct val="100000"/>
            </a:lnSpc>
            <a:spcBef>
              <a:spcPct val="0"/>
            </a:spcBef>
            <a:spcAft>
              <a:spcPct val="35000"/>
            </a:spcAft>
            <a:buNone/>
          </a:pPr>
          <a:r>
            <a:rPr lang="cs-CZ" sz="1900" b="1" kern="1200" dirty="0">
              <a:solidFill>
                <a:schemeClr val="accent1">
                  <a:lumMod val="75000"/>
                </a:schemeClr>
              </a:solidFill>
            </a:rPr>
            <a:t>predikát</a:t>
          </a:r>
          <a:r>
            <a:rPr lang="cs-CZ" sz="1900" kern="1200" dirty="0">
              <a:solidFill>
                <a:schemeClr val="accent1">
                  <a:lumMod val="75000"/>
                </a:schemeClr>
              </a:solidFill>
            </a:rPr>
            <a:t>: sloveso, přídavné jméno (vlastnost)</a:t>
          </a:r>
          <a:endParaRPr lang="en-US" sz="1900" kern="1200" dirty="0">
            <a:solidFill>
              <a:schemeClr val="accent1">
                <a:lumMod val="75000"/>
              </a:schemeClr>
            </a:solidFill>
          </a:endParaRPr>
        </a:p>
      </dsp:txBody>
      <dsp:txXfrm>
        <a:off x="714858" y="1221"/>
        <a:ext cx="4963326" cy="618924"/>
      </dsp:txXfrm>
    </dsp:sp>
    <dsp:sp modelId="{BBBD6C97-1C17-49ED-B099-858997452D80}">
      <dsp:nvSpPr>
        <dsp:cNvPr id="0" name=""/>
        <dsp:cNvSpPr/>
      </dsp:nvSpPr>
      <dsp:spPr>
        <a:xfrm>
          <a:off x="5678185" y="1221"/>
          <a:ext cx="5351429"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533400">
            <a:lnSpc>
              <a:spcPct val="100000"/>
            </a:lnSpc>
            <a:spcBef>
              <a:spcPct val="0"/>
            </a:spcBef>
            <a:spcAft>
              <a:spcPct val="35000"/>
            </a:spcAft>
            <a:buNone/>
          </a:pPr>
          <a:r>
            <a:rPr lang="cs-CZ" sz="1200" kern="1200" dirty="0">
              <a:solidFill>
                <a:schemeClr val="accent1">
                  <a:lumMod val="75000"/>
                </a:schemeClr>
              </a:solidFill>
            </a:rPr>
            <a:t>zkazit se</a:t>
          </a:r>
          <a:endParaRPr lang="en-US" sz="1200" kern="1200" dirty="0">
            <a:solidFill>
              <a:schemeClr val="accent1">
                <a:lumMod val="75000"/>
              </a:schemeClr>
            </a:solidFill>
          </a:endParaRPr>
        </a:p>
        <a:p>
          <a:pPr marL="0" lvl="0" indent="0" algn="l" defTabSz="533400">
            <a:lnSpc>
              <a:spcPct val="100000"/>
            </a:lnSpc>
            <a:spcBef>
              <a:spcPct val="0"/>
            </a:spcBef>
            <a:spcAft>
              <a:spcPct val="35000"/>
            </a:spcAft>
            <a:buNone/>
          </a:pPr>
          <a:r>
            <a:rPr lang="cs-CZ" sz="1200" kern="1200" dirty="0">
              <a:solidFill>
                <a:schemeClr val="accent1">
                  <a:lumMod val="75000"/>
                </a:schemeClr>
              </a:solidFill>
            </a:rPr>
            <a:t>zkažený</a:t>
          </a:r>
          <a:endParaRPr lang="en-US" sz="1200" kern="1200" dirty="0">
            <a:solidFill>
              <a:schemeClr val="accent1">
                <a:lumMod val="75000"/>
              </a:schemeClr>
            </a:solidFill>
          </a:endParaRPr>
        </a:p>
      </dsp:txBody>
      <dsp:txXfrm>
        <a:off x="5678185" y="1221"/>
        <a:ext cx="5351429" cy="618924"/>
      </dsp:txXfrm>
    </dsp:sp>
    <dsp:sp modelId="{22041037-2375-4D73-813B-897098E32278}">
      <dsp:nvSpPr>
        <dsp:cNvPr id="0" name=""/>
        <dsp:cNvSpPr/>
      </dsp:nvSpPr>
      <dsp:spPr>
        <a:xfrm>
          <a:off x="0" y="774877"/>
          <a:ext cx="11029615" cy="6189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5B62E-24C2-4389-94EB-465B645B3684}">
      <dsp:nvSpPr>
        <dsp:cNvPr id="0" name=""/>
        <dsp:cNvSpPr/>
      </dsp:nvSpPr>
      <dsp:spPr>
        <a:xfrm>
          <a:off x="187224" y="914135"/>
          <a:ext cx="340408" cy="340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280EF8-8CDB-45E3-BA1B-E8769F202176}">
      <dsp:nvSpPr>
        <dsp:cNvPr id="0" name=""/>
        <dsp:cNvSpPr/>
      </dsp:nvSpPr>
      <dsp:spPr>
        <a:xfrm>
          <a:off x="714858" y="774877"/>
          <a:ext cx="4963326"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844550">
            <a:lnSpc>
              <a:spcPct val="100000"/>
            </a:lnSpc>
            <a:spcBef>
              <a:spcPct val="0"/>
            </a:spcBef>
            <a:spcAft>
              <a:spcPct val="35000"/>
            </a:spcAft>
            <a:buNone/>
          </a:pPr>
          <a:r>
            <a:rPr lang="cs-CZ" sz="1900" b="1" kern="1200" dirty="0">
              <a:solidFill>
                <a:schemeClr val="accent1">
                  <a:lumMod val="75000"/>
                </a:schemeClr>
              </a:solidFill>
            </a:rPr>
            <a:t>proměnná</a:t>
          </a:r>
          <a:r>
            <a:rPr lang="cs-CZ" sz="1900" kern="1200" dirty="0">
              <a:solidFill>
                <a:schemeClr val="accent1">
                  <a:lumMod val="75000"/>
                </a:schemeClr>
              </a:solidFill>
            </a:rPr>
            <a:t>: podstatné jméno (třída, jedinec)</a:t>
          </a:r>
          <a:endParaRPr lang="en-US" sz="1900" kern="1200" dirty="0">
            <a:solidFill>
              <a:schemeClr val="accent1">
                <a:lumMod val="75000"/>
              </a:schemeClr>
            </a:solidFill>
          </a:endParaRPr>
        </a:p>
      </dsp:txBody>
      <dsp:txXfrm>
        <a:off x="714858" y="774877"/>
        <a:ext cx="4963326" cy="618924"/>
      </dsp:txXfrm>
    </dsp:sp>
    <dsp:sp modelId="{E91FFEA5-F9B7-4477-8725-6CB87E00488E}">
      <dsp:nvSpPr>
        <dsp:cNvPr id="0" name=""/>
        <dsp:cNvSpPr/>
      </dsp:nvSpPr>
      <dsp:spPr>
        <a:xfrm>
          <a:off x="5678185" y="774877"/>
          <a:ext cx="5351429"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533400">
            <a:lnSpc>
              <a:spcPct val="100000"/>
            </a:lnSpc>
            <a:spcBef>
              <a:spcPct val="0"/>
            </a:spcBef>
            <a:spcAft>
              <a:spcPct val="35000"/>
            </a:spcAft>
            <a:buNone/>
          </a:pPr>
          <a:r>
            <a:rPr lang="cs-CZ" sz="1200" kern="1200" dirty="0">
              <a:solidFill>
                <a:schemeClr val="accent1">
                  <a:lumMod val="75000"/>
                </a:schemeClr>
              </a:solidFill>
            </a:rPr>
            <a:t>liška obecná</a:t>
          </a:r>
          <a:endParaRPr lang="en-US" sz="1200" kern="1200" dirty="0">
            <a:solidFill>
              <a:schemeClr val="accent1">
                <a:lumMod val="75000"/>
              </a:schemeClr>
            </a:solidFill>
          </a:endParaRPr>
        </a:p>
        <a:p>
          <a:pPr marL="0" lvl="0" indent="0" algn="l" defTabSz="533400">
            <a:lnSpc>
              <a:spcPct val="100000"/>
            </a:lnSpc>
            <a:spcBef>
              <a:spcPct val="0"/>
            </a:spcBef>
            <a:spcAft>
              <a:spcPct val="35000"/>
            </a:spcAft>
            <a:buNone/>
          </a:pPr>
          <a:r>
            <a:rPr lang="cs-CZ" sz="1200" kern="1200" dirty="0">
              <a:solidFill>
                <a:schemeClr val="accent1">
                  <a:lumMod val="75000"/>
                </a:schemeClr>
              </a:solidFill>
            </a:rPr>
            <a:t>náš pes Alík</a:t>
          </a:r>
          <a:endParaRPr lang="en-US" sz="1200" kern="1200" dirty="0">
            <a:solidFill>
              <a:schemeClr val="accent1">
                <a:lumMod val="75000"/>
              </a:schemeClr>
            </a:solidFill>
          </a:endParaRPr>
        </a:p>
      </dsp:txBody>
      <dsp:txXfrm>
        <a:off x="5678185" y="774877"/>
        <a:ext cx="5351429" cy="618924"/>
      </dsp:txXfrm>
    </dsp:sp>
    <dsp:sp modelId="{96A29843-B92E-44FF-A503-85F2B33C1C82}">
      <dsp:nvSpPr>
        <dsp:cNvPr id="0" name=""/>
        <dsp:cNvSpPr/>
      </dsp:nvSpPr>
      <dsp:spPr>
        <a:xfrm>
          <a:off x="0" y="1548533"/>
          <a:ext cx="11029615" cy="6189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63DD0-2F36-4236-93D0-DAFE071B2426}">
      <dsp:nvSpPr>
        <dsp:cNvPr id="0" name=""/>
        <dsp:cNvSpPr/>
      </dsp:nvSpPr>
      <dsp:spPr>
        <a:xfrm>
          <a:off x="187224" y="1687791"/>
          <a:ext cx="340408" cy="340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7A5200-CEA8-4A50-80D6-1E2A4645ED3F}">
      <dsp:nvSpPr>
        <dsp:cNvPr id="0" name=""/>
        <dsp:cNvSpPr/>
      </dsp:nvSpPr>
      <dsp:spPr>
        <a:xfrm>
          <a:off x="714858" y="1548533"/>
          <a:ext cx="4963326"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844550">
            <a:lnSpc>
              <a:spcPct val="100000"/>
            </a:lnSpc>
            <a:spcBef>
              <a:spcPct val="0"/>
            </a:spcBef>
            <a:spcAft>
              <a:spcPct val="35000"/>
            </a:spcAft>
            <a:buNone/>
          </a:pPr>
          <a:r>
            <a:rPr lang="cs-CZ" sz="1900" b="1" kern="1200" dirty="0">
              <a:solidFill>
                <a:schemeClr val="accent1">
                  <a:lumMod val="75000"/>
                </a:schemeClr>
              </a:solidFill>
            </a:rPr>
            <a:t>operátory</a:t>
          </a:r>
          <a:r>
            <a:rPr lang="cs-CZ" sz="1900" b="0" i="0" kern="1200" dirty="0">
              <a:solidFill>
                <a:schemeClr val="accent1">
                  <a:lumMod val="75000"/>
                </a:schemeClr>
              </a:solidFill>
            </a:rPr>
            <a:t> (spojky)</a:t>
          </a:r>
          <a:endParaRPr lang="en-US" sz="1900" b="0" i="0" kern="1200" dirty="0">
            <a:solidFill>
              <a:schemeClr val="accent1">
                <a:lumMod val="75000"/>
              </a:schemeClr>
            </a:solidFill>
          </a:endParaRPr>
        </a:p>
      </dsp:txBody>
      <dsp:txXfrm>
        <a:off x="714858" y="1548533"/>
        <a:ext cx="4963326" cy="618924"/>
      </dsp:txXfrm>
    </dsp:sp>
    <dsp:sp modelId="{2174F3E1-3780-4ACA-9E67-A592AC133F18}">
      <dsp:nvSpPr>
        <dsp:cNvPr id="0" name=""/>
        <dsp:cNvSpPr/>
      </dsp:nvSpPr>
      <dsp:spPr>
        <a:xfrm>
          <a:off x="5678185" y="1548533"/>
          <a:ext cx="5351429"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533400">
            <a:lnSpc>
              <a:spcPct val="100000"/>
            </a:lnSpc>
            <a:spcBef>
              <a:spcPct val="0"/>
            </a:spcBef>
            <a:spcAft>
              <a:spcPct val="35000"/>
            </a:spcAft>
            <a:buNone/>
          </a:pPr>
          <a:r>
            <a:rPr lang="cs-CZ" sz="1200" kern="1200" dirty="0">
              <a:solidFill>
                <a:schemeClr val="accent1">
                  <a:lumMod val="75000"/>
                </a:schemeClr>
              </a:solidFill>
            </a:rPr>
            <a:t>a, nebo, ale</a:t>
          </a:r>
          <a:endParaRPr lang="en-US" sz="1200" kern="1200" dirty="0">
            <a:solidFill>
              <a:schemeClr val="accent1">
                <a:lumMod val="75000"/>
              </a:schemeClr>
            </a:solidFill>
          </a:endParaRPr>
        </a:p>
        <a:p>
          <a:pPr marL="0" lvl="0" indent="0" algn="l" defTabSz="533400">
            <a:lnSpc>
              <a:spcPct val="100000"/>
            </a:lnSpc>
            <a:spcBef>
              <a:spcPct val="0"/>
            </a:spcBef>
            <a:spcAft>
              <a:spcPct val="35000"/>
            </a:spcAft>
            <a:buNone/>
          </a:pPr>
          <a:r>
            <a:rPr lang="cs-CZ" sz="1200" kern="1200" dirty="0">
              <a:solidFill>
                <a:schemeClr val="accent1">
                  <a:lumMod val="75000"/>
                </a:schemeClr>
              </a:solidFill>
            </a:rPr>
            <a:t>jestliže</a:t>
          </a:r>
          <a:endParaRPr lang="en-US" sz="1200" kern="1200" dirty="0">
            <a:solidFill>
              <a:schemeClr val="accent1">
                <a:lumMod val="75000"/>
              </a:schemeClr>
            </a:solidFill>
          </a:endParaRPr>
        </a:p>
      </dsp:txBody>
      <dsp:txXfrm>
        <a:off x="5678185" y="1548533"/>
        <a:ext cx="5351429" cy="618924"/>
      </dsp:txXfrm>
    </dsp:sp>
    <dsp:sp modelId="{0B303EF6-E983-4BB8-89B9-887BF9FD44D4}">
      <dsp:nvSpPr>
        <dsp:cNvPr id="0" name=""/>
        <dsp:cNvSpPr/>
      </dsp:nvSpPr>
      <dsp:spPr>
        <a:xfrm>
          <a:off x="0" y="2322189"/>
          <a:ext cx="11029615" cy="6189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FAD7B-F214-4AF6-87AB-630F0955DBFE}">
      <dsp:nvSpPr>
        <dsp:cNvPr id="0" name=""/>
        <dsp:cNvSpPr/>
      </dsp:nvSpPr>
      <dsp:spPr>
        <a:xfrm>
          <a:off x="187224" y="2461447"/>
          <a:ext cx="340408" cy="340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C6DEF-E223-4116-8085-1A42545A4249}">
      <dsp:nvSpPr>
        <dsp:cNvPr id="0" name=""/>
        <dsp:cNvSpPr/>
      </dsp:nvSpPr>
      <dsp:spPr>
        <a:xfrm>
          <a:off x="714858" y="2322189"/>
          <a:ext cx="4963326"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844550">
            <a:lnSpc>
              <a:spcPct val="100000"/>
            </a:lnSpc>
            <a:spcBef>
              <a:spcPct val="0"/>
            </a:spcBef>
            <a:spcAft>
              <a:spcPct val="35000"/>
            </a:spcAft>
            <a:buNone/>
          </a:pPr>
          <a:r>
            <a:rPr lang="cs-CZ" sz="1900" b="1" kern="1200" dirty="0">
              <a:solidFill>
                <a:schemeClr val="accent1">
                  <a:lumMod val="75000"/>
                </a:schemeClr>
              </a:solidFill>
            </a:rPr>
            <a:t>kvantifikátory</a:t>
          </a:r>
          <a:r>
            <a:rPr lang="cs-CZ" sz="1900" kern="1200" dirty="0">
              <a:solidFill>
                <a:schemeClr val="accent1">
                  <a:lumMod val="75000"/>
                </a:schemeClr>
              </a:solidFill>
            </a:rPr>
            <a:t> (zájmena)</a:t>
          </a:r>
          <a:endParaRPr lang="en-US" sz="1900" kern="1200" dirty="0">
            <a:solidFill>
              <a:schemeClr val="accent1">
                <a:lumMod val="75000"/>
              </a:schemeClr>
            </a:solidFill>
          </a:endParaRPr>
        </a:p>
      </dsp:txBody>
      <dsp:txXfrm>
        <a:off x="714858" y="2322189"/>
        <a:ext cx="4963326" cy="618924"/>
      </dsp:txXfrm>
    </dsp:sp>
    <dsp:sp modelId="{474E87EC-F8F8-47F4-89E8-563BC183FBE5}">
      <dsp:nvSpPr>
        <dsp:cNvPr id="0" name=""/>
        <dsp:cNvSpPr/>
      </dsp:nvSpPr>
      <dsp:spPr>
        <a:xfrm>
          <a:off x="5678185" y="2322189"/>
          <a:ext cx="5351429" cy="6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3" tIns="65503" rIns="65503" bIns="65503" numCol="1" spcCol="1270" anchor="ctr" anchorCtr="0">
          <a:noAutofit/>
        </a:bodyPr>
        <a:lstStyle/>
        <a:p>
          <a:pPr marL="0" lvl="0" indent="0" algn="l" defTabSz="533400">
            <a:lnSpc>
              <a:spcPct val="100000"/>
            </a:lnSpc>
            <a:spcBef>
              <a:spcPct val="0"/>
            </a:spcBef>
            <a:spcAft>
              <a:spcPct val="35000"/>
            </a:spcAft>
            <a:buNone/>
          </a:pPr>
          <a:r>
            <a:rPr lang="cs-CZ" sz="1200" kern="1200" dirty="0">
              <a:solidFill>
                <a:schemeClr val="accent1">
                  <a:lumMod val="75000"/>
                </a:schemeClr>
              </a:solidFill>
            </a:rPr>
            <a:t>všichni, nikdo</a:t>
          </a:r>
          <a:endParaRPr lang="en-US" sz="1200" kern="1200" dirty="0">
            <a:solidFill>
              <a:schemeClr val="accent1">
                <a:lumMod val="75000"/>
              </a:schemeClr>
            </a:solidFill>
          </a:endParaRPr>
        </a:p>
        <a:p>
          <a:pPr marL="0" lvl="0" indent="0" algn="l" defTabSz="533400">
            <a:lnSpc>
              <a:spcPct val="100000"/>
            </a:lnSpc>
            <a:spcBef>
              <a:spcPct val="0"/>
            </a:spcBef>
            <a:spcAft>
              <a:spcPct val="35000"/>
            </a:spcAft>
            <a:buNone/>
          </a:pPr>
          <a:r>
            <a:rPr lang="cs-CZ" sz="1200" kern="1200" dirty="0">
              <a:solidFill>
                <a:schemeClr val="accent1">
                  <a:lumMod val="75000"/>
                </a:schemeClr>
              </a:solidFill>
            </a:rPr>
            <a:t>někteří</a:t>
          </a:r>
          <a:endParaRPr lang="en-US" sz="1200" kern="1200" dirty="0">
            <a:solidFill>
              <a:schemeClr val="accent1">
                <a:lumMod val="75000"/>
              </a:schemeClr>
            </a:solidFill>
          </a:endParaRPr>
        </a:p>
      </dsp:txBody>
      <dsp:txXfrm>
        <a:off x="5678185" y="2322189"/>
        <a:ext cx="5351429" cy="61892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3/15/2021</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228852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03929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dirty="0"/>
          </a:p>
        </p:txBody>
      </p:sp>
    </p:spTree>
    <p:extLst>
      <p:ext uri="{BB962C8B-B14F-4D97-AF65-F5344CB8AC3E}">
        <p14:creationId xmlns:p14="http://schemas.microsoft.com/office/powerpoint/2010/main" val="374558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240482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114311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342884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dirty="0"/>
          </a:p>
        </p:txBody>
      </p:sp>
    </p:spTree>
    <p:extLst>
      <p:ext uri="{BB962C8B-B14F-4D97-AF65-F5344CB8AC3E}">
        <p14:creationId xmlns:p14="http://schemas.microsoft.com/office/powerpoint/2010/main" val="348421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12890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370438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30341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173474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264706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124897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47257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59013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223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470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6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3/15/2021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 id="2147483719" r:id="rId13"/>
    <p:sldLayoutId id="2147483720" r:id="rId14"/>
    <p:sldLayoutId id="214748372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DXQh1U-B8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8" Type="http://schemas.openxmlformats.org/officeDocument/2006/relationships/hyperlink" Target="http://www.cs.vsb.cz/duzi/aleph.pdf" TargetMode="External"/><Relationship Id="rId3" Type="http://schemas.openxmlformats.org/officeDocument/2006/relationships/hyperlink" Target="https://en.wikipedia.org/w/index.php?title=Description_logic&amp;oldid=1006925313" TargetMode="External"/><Relationship Id="rId7" Type="http://schemas.openxmlformats.org/officeDocument/2006/relationships/hyperlink" Target="http://www.cs.vsb.cz/duzi/Mat-logika.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plato.stanford.edu/archives/fall2020/entries/logic-higher-order/" TargetMode="External"/><Relationship Id="rId5" Type="http://schemas.openxmlformats.org/officeDocument/2006/relationships/hyperlink" Target="https://ai.ia.agh.edu.pl/_export/s5/hekate:dl_intro" TargetMode="External"/><Relationship Id="rId4" Type="http://schemas.openxmlformats.org/officeDocument/2006/relationships/hyperlink" Target="https://www.czechency.org/slovnik/IMPLIKACE" TargetMode="External"/><Relationship Id="rId9" Type="http://schemas.openxmlformats.org/officeDocument/2006/relationships/hyperlink" Target="http://jarda.peregrin.cz/mybibl/TOCs/530.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7" Type="http://schemas.openxmlformats.org/officeDocument/2006/relationships/hyperlink" Target="https://www.czechency.org/slovnik/IMPLIKA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www.cs.vsb.cz/duzi/Mat-logika.html" TargetMode="Externa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8.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hyperlink" Target="https://ai.ia.agh.edu.pl/_export/s5/hekate:dl_intro#slide13" TargetMode="Externa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7" Type="http://schemas.openxmlformats.org/officeDocument/2006/relationships/hyperlink" Target="http://ds-wordpress.haverford.edu/bitbybit/bit-by-bit-contents/chapter-three/3-5-zuse-and-boolean-logi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p:txBody>
          <a:bodyPr anchor="ctr">
            <a:normAutofit/>
          </a:bodyPr>
          <a:lstStyle/>
          <a:p>
            <a:r>
              <a:rPr lang="cs-CZ" sz="3200" dirty="0"/>
              <a:t>PLIN037 Sémantika a počítače</a:t>
            </a:r>
            <a:endParaRPr lang="en-US" sz="3200" dirty="0"/>
          </a:p>
        </p:txBody>
      </p:sp>
      <p:sp>
        <p:nvSpPr>
          <p:cNvPr id="2" name="Rectangle 1">
            <a:extLst>
              <a:ext uri="{FF2B5EF4-FFF2-40B4-BE49-F238E27FC236}">
                <a16:creationId xmlns:a16="http://schemas.microsoft.com/office/drawing/2014/main" id="{CEA3C347-C8AA-42E8-B5A8-57EFCB30759F}"/>
              </a:ext>
            </a:extLst>
          </p:cNvPr>
          <p:cNvSpPr/>
          <p:nvPr/>
        </p:nvSpPr>
        <p:spPr>
          <a:xfrm>
            <a:off x="3121900" y="4076350"/>
            <a:ext cx="6096000" cy="646331"/>
          </a:xfrm>
          <a:prstGeom prst="rect">
            <a:avLst/>
          </a:prstGeom>
        </p:spPr>
        <p:txBody>
          <a:bodyPr>
            <a:spAutoFit/>
          </a:bodyPr>
          <a:lstStyle/>
          <a:p>
            <a:r>
              <a:rPr lang="cs-CZ" dirty="0">
                <a:solidFill>
                  <a:schemeClr val="accent1"/>
                </a:solidFill>
              </a:rPr>
              <a:t>Zuzana Nevěřilová</a:t>
            </a:r>
          </a:p>
          <a:p>
            <a:r>
              <a:rPr lang="cs-CZ" dirty="0">
                <a:solidFill>
                  <a:schemeClr val="accent1"/>
                </a:solidFill>
              </a:rPr>
              <a:t>2020/21</a:t>
            </a:r>
            <a:endParaRPr lang="en-US" dirty="0">
              <a:solidFill>
                <a:schemeClr val="accent1"/>
              </a:solidFill>
            </a:endParaRP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BFB0BE-56A3-49BA-BF1B-B776391DA025}"/>
              </a:ext>
            </a:extLst>
          </p:cNvPr>
          <p:cNvSpPr>
            <a:spLocks noGrp="1"/>
          </p:cNvSpPr>
          <p:nvPr>
            <p:ph type="body" sz="quarter" idx="11"/>
          </p:nvPr>
        </p:nvSpPr>
        <p:spPr>
          <a:xfrm>
            <a:off x="762000" y="2057400"/>
            <a:ext cx="6858000" cy="3124200"/>
          </a:xfrm>
        </p:spPr>
        <p:txBody>
          <a:bodyPr>
            <a:normAutofit/>
          </a:bodyPr>
          <a:lstStyle/>
          <a:p>
            <a:r>
              <a:rPr lang="cs-CZ" b="0" dirty="0"/>
              <a:t>všichni, nikdo, každý: </a:t>
            </a:r>
          </a:p>
          <a:p>
            <a:r>
              <a:rPr lang="cs-CZ" b="0" dirty="0"/>
              <a:t>někdo, aspoň jeden, některý:</a:t>
            </a:r>
          </a:p>
          <a:p>
            <a:endParaRPr lang="cs-CZ" b="0" dirty="0"/>
          </a:p>
          <a:p>
            <a:r>
              <a:rPr lang="cs-CZ" b="0" dirty="0"/>
              <a:t>pár, málo, hodně, skoro všichni, většina, ...</a:t>
            </a:r>
          </a:p>
          <a:p>
            <a:endParaRPr lang="cs-CZ" b="0" dirty="0"/>
          </a:p>
          <a:p>
            <a:r>
              <a:rPr lang="cs-CZ" b="0" dirty="0"/>
              <a:t>neuvedené kvantifikátory: lidé = všichni lidé?</a:t>
            </a:r>
          </a:p>
          <a:p>
            <a:r>
              <a:rPr lang="cs-CZ" b="0" dirty="0"/>
              <a:t>Někdo má rád (všechny) holky, jiný má rád (všechny) vdolky.</a:t>
            </a:r>
          </a:p>
          <a:p>
            <a:endParaRPr lang="cs-CZ" b="0" dirty="0"/>
          </a:p>
        </p:txBody>
      </p:sp>
      <p:sp>
        <p:nvSpPr>
          <p:cNvPr id="4" name="Title 3">
            <a:extLst>
              <a:ext uri="{FF2B5EF4-FFF2-40B4-BE49-F238E27FC236}">
                <a16:creationId xmlns:a16="http://schemas.microsoft.com/office/drawing/2014/main" id="{201D7E77-4E71-49D3-9991-1DA1F9593750}"/>
              </a:ext>
            </a:extLst>
          </p:cNvPr>
          <p:cNvSpPr>
            <a:spLocks noGrp="1"/>
          </p:cNvSpPr>
          <p:nvPr>
            <p:ph type="title"/>
          </p:nvPr>
        </p:nvSpPr>
        <p:spPr>
          <a:xfrm>
            <a:off x="761999" y="715961"/>
            <a:ext cx="6731001" cy="1189037"/>
          </a:xfrm>
        </p:spPr>
        <p:txBody>
          <a:bodyPr anchor="t">
            <a:normAutofit/>
          </a:bodyPr>
          <a:lstStyle/>
          <a:p>
            <a:r>
              <a:rPr lang="cs-CZ" dirty="0"/>
              <a:t>Problém: </a:t>
            </a:r>
            <a:br>
              <a:rPr lang="cs-CZ" dirty="0"/>
            </a:br>
            <a:r>
              <a:rPr lang="cs-CZ" dirty="0"/>
              <a:t>nedostatek kvantifikátorů</a:t>
            </a:r>
          </a:p>
        </p:txBody>
      </p:sp>
      <p:grpSp>
        <p:nvGrpSpPr>
          <p:cNvPr id="26" name="Group 25">
            <a:extLst>
              <a:ext uri="{FF2B5EF4-FFF2-40B4-BE49-F238E27FC236}">
                <a16:creationId xmlns:a16="http://schemas.microsoft.com/office/drawing/2014/main" id="{DA4CDC66-82AB-4ADA-9E38-A014C34D68EE}"/>
              </a:ext>
            </a:extLst>
          </p:cNvPr>
          <p:cNvGrpSpPr>
            <a:grpSpLocks noChangeAspect="1"/>
          </p:cNvGrpSpPr>
          <p:nvPr/>
        </p:nvGrpSpPr>
        <p:grpSpPr>
          <a:xfrm>
            <a:off x="7247465" y="1107279"/>
            <a:ext cx="2440773" cy="4046133"/>
            <a:chOff x="7789333" y="1310479"/>
            <a:chExt cx="3343107" cy="5541955"/>
          </a:xfrm>
        </p:grpSpPr>
        <p:sp>
          <p:nvSpPr>
            <p:cNvPr id="10" name="Oval 9">
              <a:extLst>
                <a:ext uri="{FF2B5EF4-FFF2-40B4-BE49-F238E27FC236}">
                  <a16:creationId xmlns:a16="http://schemas.microsoft.com/office/drawing/2014/main" id="{BABF8F28-D3A4-436C-A109-8FC53550A91E}"/>
                </a:ext>
              </a:extLst>
            </p:cNvPr>
            <p:cNvSpPr>
              <a:spLocks noChangeAspect="1"/>
            </p:cNvSpPr>
            <p:nvPr/>
          </p:nvSpPr>
          <p:spPr>
            <a:xfrm>
              <a:off x="7789333" y="1310479"/>
              <a:ext cx="1651000" cy="16340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u="sng"/>
            </a:p>
          </p:txBody>
        </p:sp>
        <p:sp>
          <p:nvSpPr>
            <p:cNvPr id="12" name="Star: 7 Points 11">
              <a:extLst>
                <a:ext uri="{FF2B5EF4-FFF2-40B4-BE49-F238E27FC236}">
                  <a16:creationId xmlns:a16="http://schemas.microsoft.com/office/drawing/2014/main" id="{28A75B85-1E9A-48B6-8774-9D424DDD3586}"/>
                </a:ext>
              </a:extLst>
            </p:cNvPr>
            <p:cNvSpPr>
              <a:spLocks noChangeAspect="1"/>
            </p:cNvSpPr>
            <p:nvPr/>
          </p:nvSpPr>
          <p:spPr>
            <a:xfrm>
              <a:off x="8492067" y="1464731"/>
              <a:ext cx="423334" cy="440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u="sng"/>
            </a:p>
          </p:txBody>
        </p:sp>
        <p:sp>
          <p:nvSpPr>
            <p:cNvPr id="13" name="Star: 7 Points 12">
              <a:extLst>
                <a:ext uri="{FF2B5EF4-FFF2-40B4-BE49-F238E27FC236}">
                  <a16:creationId xmlns:a16="http://schemas.microsoft.com/office/drawing/2014/main" id="{848D5A54-A307-4DF7-905B-53209B51447A}"/>
                </a:ext>
              </a:extLst>
            </p:cNvPr>
            <p:cNvSpPr>
              <a:spLocks noChangeAspect="1"/>
            </p:cNvSpPr>
            <p:nvPr/>
          </p:nvSpPr>
          <p:spPr>
            <a:xfrm>
              <a:off x="8043332" y="1907378"/>
              <a:ext cx="423334" cy="440267"/>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u="sng"/>
            </a:p>
          </p:txBody>
        </p:sp>
        <p:sp>
          <p:nvSpPr>
            <p:cNvPr id="14" name="Star: 7 Points 13">
              <a:extLst>
                <a:ext uri="{FF2B5EF4-FFF2-40B4-BE49-F238E27FC236}">
                  <a16:creationId xmlns:a16="http://schemas.microsoft.com/office/drawing/2014/main" id="{D226C853-E928-4CA7-9E0C-9CB83241A2DA}"/>
                </a:ext>
              </a:extLst>
            </p:cNvPr>
            <p:cNvSpPr>
              <a:spLocks noChangeAspect="1"/>
            </p:cNvSpPr>
            <p:nvPr/>
          </p:nvSpPr>
          <p:spPr>
            <a:xfrm>
              <a:off x="8957733" y="1837266"/>
              <a:ext cx="423334" cy="44026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a:p>
          </p:txBody>
        </p:sp>
        <p:sp>
          <p:nvSpPr>
            <p:cNvPr id="15" name="Star: 7 Points 14">
              <a:extLst>
                <a:ext uri="{FF2B5EF4-FFF2-40B4-BE49-F238E27FC236}">
                  <a16:creationId xmlns:a16="http://schemas.microsoft.com/office/drawing/2014/main" id="{17256FA0-E40C-4141-B99A-74739331715C}"/>
                </a:ext>
              </a:extLst>
            </p:cNvPr>
            <p:cNvSpPr>
              <a:spLocks noChangeAspect="1"/>
            </p:cNvSpPr>
            <p:nvPr/>
          </p:nvSpPr>
          <p:spPr>
            <a:xfrm>
              <a:off x="8492067" y="2119043"/>
              <a:ext cx="423334" cy="440267"/>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cs-CZ" u="sng"/>
            </a:p>
          </p:txBody>
        </p:sp>
        <p:sp>
          <p:nvSpPr>
            <p:cNvPr id="16" name="Oval 15">
              <a:extLst>
                <a:ext uri="{FF2B5EF4-FFF2-40B4-BE49-F238E27FC236}">
                  <a16:creationId xmlns:a16="http://schemas.microsoft.com/office/drawing/2014/main" id="{79A2419F-AC6E-4F14-A489-9AC0EC1567A2}"/>
                </a:ext>
              </a:extLst>
            </p:cNvPr>
            <p:cNvSpPr>
              <a:spLocks noChangeAspect="1"/>
            </p:cNvSpPr>
            <p:nvPr/>
          </p:nvSpPr>
          <p:spPr>
            <a:xfrm>
              <a:off x="8915402" y="3141652"/>
              <a:ext cx="1651000" cy="16340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u="sng"/>
            </a:p>
          </p:txBody>
        </p:sp>
        <p:sp>
          <p:nvSpPr>
            <p:cNvPr id="17" name="Star: 7 Points 16">
              <a:extLst>
                <a:ext uri="{FF2B5EF4-FFF2-40B4-BE49-F238E27FC236}">
                  <a16:creationId xmlns:a16="http://schemas.microsoft.com/office/drawing/2014/main" id="{DEA05A0F-896A-46C8-9566-8248099E3BAC}"/>
                </a:ext>
              </a:extLst>
            </p:cNvPr>
            <p:cNvSpPr>
              <a:spLocks noChangeAspect="1"/>
            </p:cNvSpPr>
            <p:nvPr/>
          </p:nvSpPr>
          <p:spPr>
            <a:xfrm>
              <a:off x="8492067" y="3312843"/>
              <a:ext cx="423334" cy="440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u="sng"/>
            </a:p>
          </p:txBody>
        </p:sp>
        <p:sp>
          <p:nvSpPr>
            <p:cNvPr id="18" name="Star: 7 Points 17">
              <a:extLst>
                <a:ext uri="{FF2B5EF4-FFF2-40B4-BE49-F238E27FC236}">
                  <a16:creationId xmlns:a16="http://schemas.microsoft.com/office/drawing/2014/main" id="{FD6CA4ED-4731-4B18-95CA-7ADBA0FA8AEA}"/>
                </a:ext>
              </a:extLst>
            </p:cNvPr>
            <p:cNvSpPr>
              <a:spLocks noChangeAspect="1"/>
            </p:cNvSpPr>
            <p:nvPr/>
          </p:nvSpPr>
          <p:spPr>
            <a:xfrm>
              <a:off x="8043332" y="3755490"/>
              <a:ext cx="423334" cy="440267"/>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u="sng"/>
            </a:p>
          </p:txBody>
        </p:sp>
        <p:sp>
          <p:nvSpPr>
            <p:cNvPr id="19" name="Star: 7 Points 18">
              <a:extLst>
                <a:ext uri="{FF2B5EF4-FFF2-40B4-BE49-F238E27FC236}">
                  <a16:creationId xmlns:a16="http://schemas.microsoft.com/office/drawing/2014/main" id="{09837CEF-20EB-485D-BDA7-B0DA1975AFAC}"/>
                </a:ext>
              </a:extLst>
            </p:cNvPr>
            <p:cNvSpPr>
              <a:spLocks noChangeAspect="1"/>
            </p:cNvSpPr>
            <p:nvPr/>
          </p:nvSpPr>
          <p:spPr>
            <a:xfrm>
              <a:off x="8957733" y="3685378"/>
              <a:ext cx="423334" cy="44026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a:p>
          </p:txBody>
        </p:sp>
        <p:sp>
          <p:nvSpPr>
            <p:cNvPr id="20" name="Star: 7 Points 19">
              <a:extLst>
                <a:ext uri="{FF2B5EF4-FFF2-40B4-BE49-F238E27FC236}">
                  <a16:creationId xmlns:a16="http://schemas.microsoft.com/office/drawing/2014/main" id="{1FEFD104-E800-48F2-B3D4-C1AFF19B1F45}"/>
                </a:ext>
              </a:extLst>
            </p:cNvPr>
            <p:cNvSpPr>
              <a:spLocks noChangeAspect="1"/>
            </p:cNvSpPr>
            <p:nvPr/>
          </p:nvSpPr>
          <p:spPr>
            <a:xfrm>
              <a:off x="8492067" y="3967155"/>
              <a:ext cx="423334" cy="440267"/>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cs-CZ" u="sng"/>
            </a:p>
          </p:txBody>
        </p:sp>
        <p:sp>
          <p:nvSpPr>
            <p:cNvPr id="21" name="Oval 20">
              <a:extLst>
                <a:ext uri="{FF2B5EF4-FFF2-40B4-BE49-F238E27FC236}">
                  <a16:creationId xmlns:a16="http://schemas.microsoft.com/office/drawing/2014/main" id="{2FC1342E-A78E-4365-9DFD-360DCB6555EF}"/>
                </a:ext>
              </a:extLst>
            </p:cNvPr>
            <p:cNvSpPr>
              <a:spLocks noChangeAspect="1"/>
            </p:cNvSpPr>
            <p:nvPr/>
          </p:nvSpPr>
          <p:spPr>
            <a:xfrm>
              <a:off x="9481440" y="5218367"/>
              <a:ext cx="1651000" cy="16340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u="sng"/>
            </a:p>
          </p:txBody>
        </p:sp>
        <p:sp>
          <p:nvSpPr>
            <p:cNvPr id="22" name="Star: 7 Points 21">
              <a:extLst>
                <a:ext uri="{FF2B5EF4-FFF2-40B4-BE49-F238E27FC236}">
                  <a16:creationId xmlns:a16="http://schemas.microsoft.com/office/drawing/2014/main" id="{60614A89-3FFE-4D46-9D4B-4EAC16261965}"/>
                </a:ext>
              </a:extLst>
            </p:cNvPr>
            <p:cNvSpPr>
              <a:spLocks noChangeAspect="1"/>
            </p:cNvSpPr>
            <p:nvPr/>
          </p:nvSpPr>
          <p:spPr>
            <a:xfrm>
              <a:off x="8492067" y="5160955"/>
              <a:ext cx="423334" cy="440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u="sng"/>
            </a:p>
          </p:txBody>
        </p:sp>
        <p:sp>
          <p:nvSpPr>
            <p:cNvPr id="23" name="Star: 7 Points 22">
              <a:extLst>
                <a:ext uri="{FF2B5EF4-FFF2-40B4-BE49-F238E27FC236}">
                  <a16:creationId xmlns:a16="http://schemas.microsoft.com/office/drawing/2014/main" id="{8D10CD2A-5068-4E2E-82D7-984E5B39F5DE}"/>
                </a:ext>
              </a:extLst>
            </p:cNvPr>
            <p:cNvSpPr>
              <a:spLocks noChangeAspect="1"/>
            </p:cNvSpPr>
            <p:nvPr/>
          </p:nvSpPr>
          <p:spPr>
            <a:xfrm>
              <a:off x="8043332" y="5603602"/>
              <a:ext cx="423334" cy="440267"/>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u="sng"/>
            </a:p>
          </p:txBody>
        </p:sp>
        <p:sp>
          <p:nvSpPr>
            <p:cNvPr id="24" name="Star: 7 Points 23">
              <a:extLst>
                <a:ext uri="{FF2B5EF4-FFF2-40B4-BE49-F238E27FC236}">
                  <a16:creationId xmlns:a16="http://schemas.microsoft.com/office/drawing/2014/main" id="{5755BF8F-DDDE-42A3-BF32-E4C906549DA4}"/>
                </a:ext>
              </a:extLst>
            </p:cNvPr>
            <p:cNvSpPr>
              <a:spLocks noChangeAspect="1"/>
            </p:cNvSpPr>
            <p:nvPr/>
          </p:nvSpPr>
          <p:spPr>
            <a:xfrm>
              <a:off x="8957733" y="5533490"/>
              <a:ext cx="423334" cy="44026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a:p>
          </p:txBody>
        </p:sp>
        <p:sp>
          <p:nvSpPr>
            <p:cNvPr id="25" name="Star: 7 Points 24">
              <a:extLst>
                <a:ext uri="{FF2B5EF4-FFF2-40B4-BE49-F238E27FC236}">
                  <a16:creationId xmlns:a16="http://schemas.microsoft.com/office/drawing/2014/main" id="{AA954A95-E4B5-447A-BD42-1880DB8E5E38}"/>
                </a:ext>
              </a:extLst>
            </p:cNvPr>
            <p:cNvSpPr>
              <a:spLocks noChangeAspect="1"/>
            </p:cNvSpPr>
            <p:nvPr/>
          </p:nvSpPr>
          <p:spPr>
            <a:xfrm>
              <a:off x="8492067" y="5815267"/>
              <a:ext cx="423334" cy="440267"/>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cs-CZ" u="sng"/>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34BBE5E-33B8-437C-8BBA-D087E3EFA80B}"/>
                  </a:ext>
                </a:extLst>
              </p:cNvPr>
              <p:cNvSpPr txBox="1"/>
              <p:nvPr/>
            </p:nvSpPr>
            <p:spPr>
              <a:xfrm>
                <a:off x="9633504" y="1109028"/>
                <a:ext cx="857094" cy="37856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4800" b="0" i="1" smtClean="0">
                          <a:latin typeface="Cambria Math" panose="02040503050406030204" pitchFamily="18" charset="0"/>
                          <a:ea typeface="Cambria Math" panose="02040503050406030204" pitchFamily="18" charset="0"/>
                        </a:rPr>
                        <m:t>∀</m:t>
                      </m:r>
                    </m:oMath>
                  </m:oMathPara>
                </a14:m>
                <a:endParaRPr lang="cs-CZ" sz="4800" dirty="0">
                  <a:latin typeface="+mn-lt"/>
                </a:endParaRPr>
              </a:p>
              <a:p>
                <a:endParaRPr lang="cs-CZ" sz="4800" dirty="0">
                  <a:latin typeface="+mn-lt"/>
                </a:endParaRPr>
              </a:p>
              <a:p>
                <a:pPr/>
                <a14:m>
                  <m:oMathPara xmlns:m="http://schemas.openxmlformats.org/officeDocument/2006/math">
                    <m:oMathParaPr>
                      <m:jc m:val="centerGroup"/>
                    </m:oMathParaPr>
                    <m:oMath xmlns:m="http://schemas.openxmlformats.org/officeDocument/2006/math">
                      <m:r>
                        <a:rPr lang="cs-CZ" sz="4800" b="0" i="1" smtClean="0">
                          <a:latin typeface="Cambria Math" panose="02040503050406030204" pitchFamily="18" charset="0"/>
                          <a:ea typeface="Cambria Math" panose="02040503050406030204" pitchFamily="18" charset="0"/>
                        </a:rPr>
                        <m:t>∃</m:t>
                      </m:r>
                    </m:oMath>
                  </m:oMathPara>
                </a14:m>
                <a:endParaRPr lang="cs-CZ" sz="4800" dirty="0">
                  <a:latin typeface="+mn-lt"/>
                </a:endParaRPr>
              </a:p>
              <a:p>
                <a:endParaRPr lang="cs-CZ" sz="4800" dirty="0">
                  <a:latin typeface="+mn-lt"/>
                </a:endParaRPr>
              </a:p>
              <a:p>
                <a:pPr/>
                <a14:m>
                  <m:oMathPara xmlns:m="http://schemas.openxmlformats.org/officeDocument/2006/math">
                    <m:oMathParaPr>
                      <m:jc m:val="centerGroup"/>
                    </m:oMathParaPr>
                    <m:oMath xmlns:m="http://schemas.openxmlformats.org/officeDocument/2006/math">
                      <m:r>
                        <a:rPr lang="cs-CZ" sz="4800" b="0" i="1" smtClean="0">
                          <a:latin typeface="Cambria Math" panose="02040503050406030204" pitchFamily="18" charset="0"/>
                          <a:ea typeface="Cambria Math" panose="02040503050406030204" pitchFamily="18" charset="0"/>
                        </a:rPr>
                        <m:t>¬</m:t>
                      </m:r>
                    </m:oMath>
                  </m:oMathPara>
                </a14:m>
                <a:endParaRPr lang="cs-CZ" sz="4800" dirty="0">
                  <a:latin typeface="+mn-lt"/>
                </a:endParaRPr>
              </a:p>
            </p:txBody>
          </p:sp>
        </mc:Choice>
        <mc:Fallback xmlns="">
          <p:sp>
            <p:nvSpPr>
              <p:cNvPr id="27" name="TextBox 26">
                <a:extLst>
                  <a:ext uri="{FF2B5EF4-FFF2-40B4-BE49-F238E27FC236}">
                    <a16:creationId xmlns:a16="http://schemas.microsoft.com/office/drawing/2014/main" id="{B34BBE5E-33B8-437C-8BBA-D087E3EFA80B}"/>
                  </a:ext>
                </a:extLst>
              </p:cNvPr>
              <p:cNvSpPr txBox="1">
                <a:spLocks noRot="1" noChangeAspect="1" noMove="1" noResize="1" noEditPoints="1" noAdjustHandles="1" noChangeArrowheads="1" noChangeShapeType="1" noTextEdit="1"/>
              </p:cNvSpPr>
              <p:nvPr/>
            </p:nvSpPr>
            <p:spPr>
              <a:xfrm>
                <a:off x="9633504" y="1109028"/>
                <a:ext cx="857094" cy="3785652"/>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32864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14551-F494-407A-A990-B540C966CEA7}"/>
              </a:ext>
            </a:extLst>
          </p:cNvPr>
          <p:cNvSpPr>
            <a:spLocks noGrp="1"/>
          </p:cNvSpPr>
          <p:nvPr>
            <p:ph type="body" sz="quarter" idx="11"/>
          </p:nvPr>
        </p:nvSpPr>
        <p:spPr>
          <a:xfrm>
            <a:off x="762000" y="2015066"/>
            <a:ext cx="5334000" cy="3166533"/>
          </a:xfrm>
        </p:spPr>
        <p:txBody>
          <a:bodyPr/>
          <a:lstStyle/>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přací věty</a:t>
            </a:r>
          </a:p>
          <a:p>
            <a:pPr marL="569214" lvl="1" indent="-285750"/>
            <a:r>
              <a:rPr lang="cs-CZ" dirty="0"/>
              <a:t>Ať už můžu cestovat.</a:t>
            </a:r>
          </a:p>
          <a:p>
            <a:pPr marL="285750" indent="-285750">
              <a:buFont typeface="Arial" panose="020B0604020202020204" pitchFamily="34" charset="0"/>
              <a:buChar char="•"/>
            </a:pPr>
            <a:r>
              <a:rPr lang="cs-CZ" dirty="0"/>
              <a:t>rozkazovací věty</a:t>
            </a:r>
          </a:p>
          <a:p>
            <a:pPr marL="569214" lvl="1" indent="-285750"/>
            <a:r>
              <a:rPr lang="cs-CZ" dirty="0"/>
              <a:t>Očkuj se.</a:t>
            </a:r>
          </a:p>
          <a:p>
            <a:pPr marL="285750" indent="-285750">
              <a:buFont typeface="Arial" panose="020B0604020202020204" pitchFamily="34" charset="0"/>
              <a:buChar char="•"/>
            </a:pPr>
            <a:r>
              <a:rPr lang="cs-CZ" dirty="0"/>
              <a:t>věty, které nesdělují fakty</a:t>
            </a:r>
          </a:p>
          <a:p>
            <a:pPr marL="569214" lvl="1" indent="-285750"/>
            <a:r>
              <a:rPr lang="cs-CZ" dirty="0"/>
              <a:t>Dobrý den. Těší mě.</a:t>
            </a:r>
          </a:p>
        </p:txBody>
      </p:sp>
      <p:sp>
        <p:nvSpPr>
          <p:cNvPr id="5" name="Title 4">
            <a:extLst>
              <a:ext uri="{FF2B5EF4-FFF2-40B4-BE49-F238E27FC236}">
                <a16:creationId xmlns:a16="http://schemas.microsoft.com/office/drawing/2014/main" id="{02FE7643-5EDC-4706-B5D2-2D1177D280AF}"/>
              </a:ext>
            </a:extLst>
          </p:cNvPr>
          <p:cNvSpPr>
            <a:spLocks noGrp="1"/>
          </p:cNvSpPr>
          <p:nvPr>
            <p:ph type="title"/>
          </p:nvPr>
        </p:nvSpPr>
        <p:spPr>
          <a:xfrm>
            <a:off x="761999" y="715961"/>
            <a:ext cx="6697134" cy="1189037"/>
          </a:xfrm>
        </p:spPr>
        <p:txBody>
          <a:bodyPr>
            <a:normAutofit/>
          </a:bodyPr>
          <a:lstStyle/>
          <a:p>
            <a:r>
              <a:rPr lang="cs-CZ" dirty="0"/>
              <a:t>Problém: ne všechny věty lze vyjádřit ve FOPL</a:t>
            </a:r>
          </a:p>
        </p:txBody>
      </p:sp>
    </p:spTree>
    <p:extLst>
      <p:ext uri="{BB962C8B-B14F-4D97-AF65-F5344CB8AC3E}">
        <p14:creationId xmlns:p14="http://schemas.microsoft.com/office/powerpoint/2010/main" val="371704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22308-B6BD-4573-9712-F5F379559C22}"/>
              </a:ext>
            </a:extLst>
          </p:cNvPr>
          <p:cNvSpPr>
            <a:spLocks noGrp="1"/>
          </p:cNvSpPr>
          <p:nvPr>
            <p:ph type="body" sz="quarter" idx="11"/>
          </p:nvPr>
        </p:nvSpPr>
        <p:spPr>
          <a:xfrm>
            <a:off x="6697133" y="1649147"/>
            <a:ext cx="5334000" cy="3081867"/>
          </a:xfrm>
        </p:spPr>
        <p:txBody>
          <a:bodyPr/>
          <a:lstStyle/>
          <a:p>
            <a:r>
              <a:rPr lang="cs-CZ" dirty="0"/>
              <a:t>Slovo myš je jednoslabičné.</a:t>
            </a:r>
          </a:p>
          <a:p>
            <a:r>
              <a:rPr lang="cs-CZ" b="0" dirty="0"/>
              <a:t>	de re – de dicto</a:t>
            </a:r>
          </a:p>
        </p:txBody>
      </p:sp>
      <p:sp>
        <p:nvSpPr>
          <p:cNvPr id="5" name="Title 4">
            <a:extLst>
              <a:ext uri="{FF2B5EF4-FFF2-40B4-BE49-F238E27FC236}">
                <a16:creationId xmlns:a16="http://schemas.microsoft.com/office/drawing/2014/main" id="{8E9ECE39-0955-495B-AC78-4040F81432B5}"/>
              </a:ext>
            </a:extLst>
          </p:cNvPr>
          <p:cNvSpPr>
            <a:spLocks noGrp="1"/>
          </p:cNvSpPr>
          <p:nvPr>
            <p:ph type="title"/>
          </p:nvPr>
        </p:nvSpPr>
        <p:spPr>
          <a:xfrm>
            <a:off x="761999" y="715961"/>
            <a:ext cx="11040533" cy="1189037"/>
          </a:xfrm>
        </p:spPr>
        <p:txBody>
          <a:bodyPr>
            <a:normAutofit/>
          </a:bodyPr>
          <a:lstStyle/>
          <a:p>
            <a:r>
              <a:rPr lang="cs-CZ" dirty="0"/>
              <a:t>Problém: </a:t>
            </a:r>
            <a:r>
              <a:rPr lang="en-US" dirty="0" err="1"/>
              <a:t>slovo</a:t>
            </a:r>
            <a:r>
              <a:rPr lang="en-US" dirty="0"/>
              <a:t> </a:t>
            </a:r>
            <a:r>
              <a:rPr lang="en-US" dirty="0" err="1"/>
              <a:t>nen</a:t>
            </a:r>
            <a:r>
              <a:rPr lang="cs-CZ" dirty="0"/>
              <a:t>í stejné slovo</a:t>
            </a:r>
          </a:p>
        </p:txBody>
      </p:sp>
      <p:sp>
        <p:nvSpPr>
          <p:cNvPr id="6" name="Rectangle 5">
            <a:extLst>
              <a:ext uri="{FF2B5EF4-FFF2-40B4-BE49-F238E27FC236}">
                <a16:creationId xmlns:a16="http://schemas.microsoft.com/office/drawing/2014/main" id="{C0CB8563-563D-45C7-9A99-1751C3D627B0}"/>
              </a:ext>
            </a:extLst>
          </p:cNvPr>
          <p:cNvSpPr/>
          <p:nvPr/>
        </p:nvSpPr>
        <p:spPr>
          <a:xfrm>
            <a:off x="905933" y="1649147"/>
            <a:ext cx="5791200" cy="3416320"/>
          </a:xfrm>
          <a:prstGeom prst="rect">
            <a:avLst/>
          </a:prstGeom>
        </p:spPr>
        <p:txBody>
          <a:bodyPr wrap="square">
            <a:spAutoFit/>
          </a:bodyPr>
          <a:lstStyle/>
          <a:p>
            <a:r>
              <a:rPr lang="cs-CZ" dirty="0">
                <a:solidFill>
                  <a:srgbClr val="050505"/>
                </a:solidFill>
                <a:latin typeface="inherit"/>
              </a:rPr>
              <a:t>Mus syllaba est.</a:t>
            </a:r>
          </a:p>
          <a:p>
            <a:r>
              <a:rPr lang="cs-CZ" dirty="0">
                <a:solidFill>
                  <a:srgbClr val="050505"/>
                </a:solidFill>
                <a:latin typeface="inherit"/>
              </a:rPr>
              <a:t>Syllaba autem caseum non rodit. </a:t>
            </a:r>
          </a:p>
          <a:p>
            <a:r>
              <a:rPr lang="cs-CZ" dirty="0">
                <a:solidFill>
                  <a:srgbClr val="050505"/>
                </a:solidFill>
                <a:latin typeface="inherit"/>
              </a:rPr>
              <a:t>Mus ergo caseum non rodit. (Sen. ep. 48,6)</a:t>
            </a:r>
          </a:p>
          <a:p>
            <a:endParaRPr lang="cs-CZ" dirty="0">
              <a:solidFill>
                <a:srgbClr val="050505"/>
              </a:solidFill>
              <a:latin typeface="inherit"/>
            </a:endParaRPr>
          </a:p>
          <a:p>
            <a:r>
              <a:rPr lang="cs-CZ" dirty="0">
                <a:solidFill>
                  <a:srgbClr val="050505"/>
                </a:solidFill>
                <a:latin typeface="inherit"/>
              </a:rPr>
              <a:t>„Myš je slabika; myš žere sýr; tudíž slabika žere sýr.“ </a:t>
            </a:r>
            <a:r>
              <a:rPr lang="cs-CZ" b="0" i="0" dirty="0">
                <a:solidFill>
                  <a:srgbClr val="050505"/>
                </a:solidFill>
                <a:effectLst/>
                <a:latin typeface="inherit"/>
              </a:rPr>
              <a:t>Řekn</a:t>
            </a:r>
            <a:r>
              <a:rPr lang="cs-CZ" dirty="0">
                <a:solidFill>
                  <a:srgbClr val="050505"/>
                </a:solidFill>
                <a:latin typeface="inherit"/>
              </a:rPr>
              <a:t>ěme, že bych nedokázal říci, co je na tom logicky špatně: jaké nebezpečí mi z takové neznalosti hrozí? Jaká újma? Bezpochyby je nutné se obávat, abych někdy do pastičky na myši nechytal slabiky, nebo aby mi někdy, pokud si nedám pozor, kniha nesežrala sýr! Ledaže by sis myslel, že tenhle sylogismus je důvtipnější: „Myš je slabika; slabika nežere sýr; tudíž myš nežere sýr.“ Ó dětinské pošetilosti!</a:t>
            </a:r>
            <a:endParaRPr lang="cs-CZ" b="0" i="0" dirty="0">
              <a:solidFill>
                <a:srgbClr val="050505"/>
              </a:solidFill>
              <a:effectLst/>
              <a:latin typeface="inherit"/>
            </a:endParaRPr>
          </a:p>
        </p:txBody>
      </p:sp>
      <p:sp>
        <p:nvSpPr>
          <p:cNvPr id="7" name="Rectangle 6">
            <a:extLst>
              <a:ext uri="{FF2B5EF4-FFF2-40B4-BE49-F238E27FC236}">
                <a16:creationId xmlns:a16="http://schemas.microsoft.com/office/drawing/2014/main" id="{9A86DED6-3D61-450F-B16B-8AEE31EFA460}"/>
              </a:ext>
            </a:extLst>
          </p:cNvPr>
          <p:cNvSpPr/>
          <p:nvPr/>
        </p:nvSpPr>
        <p:spPr>
          <a:xfrm>
            <a:off x="905933" y="5070353"/>
            <a:ext cx="3674211" cy="461665"/>
          </a:xfrm>
          <a:prstGeom prst="rect">
            <a:avLst/>
          </a:prstGeom>
        </p:spPr>
        <p:txBody>
          <a:bodyPr wrap="none">
            <a:spAutoFit/>
          </a:bodyPr>
          <a:lstStyle/>
          <a:p>
            <a:r>
              <a:rPr lang="cs-CZ" sz="1200" dirty="0">
                <a:solidFill>
                  <a:schemeClr val="tx2"/>
                </a:solidFill>
                <a:latin typeface="+mn-lt"/>
                <a:hlinkClick r:id="rId3">
                  <a:extLst>
                    <a:ext uri="{A12FA001-AC4F-418D-AE19-62706E023703}">
                      <ahyp:hlinkClr xmlns:ahyp="http://schemas.microsoft.com/office/drawing/2018/hyperlinkcolor" val="tx"/>
                    </a:ext>
                  </a:extLst>
                </a:hlinkClick>
              </a:rPr>
              <a:t>https://www.youtube.com/watch?v=uDXQh1U-B8M</a:t>
            </a:r>
            <a:endParaRPr lang="cs-CZ" sz="1200" dirty="0">
              <a:solidFill>
                <a:schemeClr val="tx2"/>
              </a:solidFill>
              <a:latin typeface="+mn-lt"/>
            </a:endParaRPr>
          </a:p>
          <a:p>
            <a:endParaRPr lang="cs-CZ" sz="1200" dirty="0">
              <a:latin typeface="+mn-lt"/>
            </a:endParaRPr>
          </a:p>
        </p:txBody>
      </p:sp>
    </p:spTree>
    <p:extLst>
      <p:ext uri="{BB962C8B-B14F-4D97-AF65-F5344CB8AC3E}">
        <p14:creationId xmlns:p14="http://schemas.microsoft.com/office/powerpoint/2010/main" val="364134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6E22308-B6BD-4573-9712-F5F379559C22}"/>
                  </a:ext>
                </a:extLst>
              </p:cNvPr>
              <p:cNvSpPr>
                <a:spLocks noGrp="1"/>
              </p:cNvSpPr>
              <p:nvPr>
                <p:ph type="body" sz="quarter" idx="11"/>
              </p:nvPr>
            </p:nvSpPr>
            <p:spPr>
              <a:xfrm>
                <a:off x="761999" y="1904998"/>
                <a:ext cx="5579533" cy="3234268"/>
              </a:xfrm>
            </p:spPr>
            <p:txBody>
              <a:bodyPr>
                <a:normAutofit lnSpcReduction="10000"/>
              </a:bodyPr>
              <a:lstStyle/>
              <a:p>
                <a:r>
                  <a:rPr lang="cs-CZ" dirty="0"/>
                  <a:t>Pinocchio lže.</a:t>
                </a:r>
              </a:p>
              <a:p>
                <a:r>
                  <a:rPr lang="cs-CZ" b="0" dirty="0"/>
                  <a:t>	</a:t>
                </a:r>
                <a14:m>
                  <m:oMath xmlns:m="http://schemas.openxmlformats.org/officeDocument/2006/math">
                    <m:r>
                      <a:rPr lang="cs-CZ" b="0" i="1">
                        <a:latin typeface="Cambria Math" panose="02040503050406030204" pitchFamily="18" charset="0"/>
                      </a:rPr>
                      <m:t> </m:t>
                    </m:r>
                    <m:r>
                      <a:rPr lang="cs-CZ" b="0" i="1">
                        <a:latin typeface="Cambria Math" panose="02040503050406030204" pitchFamily="18" charset="0"/>
                      </a:rPr>
                      <m:t>𝑙h</m:t>
                    </m:r>
                    <m:r>
                      <a:rPr lang="cs-CZ" b="0" i="1">
                        <a:latin typeface="Cambria Math" panose="02040503050406030204" pitchFamily="18" charset="0"/>
                      </a:rPr>
                      <m:t>á</m:t>
                    </m:r>
                    <m:r>
                      <a:rPr lang="cs-CZ" b="0" i="1">
                        <a:latin typeface="Cambria Math" panose="02040503050406030204" pitchFamily="18" charset="0"/>
                      </a:rPr>
                      <m:t>𝑡</m:t>
                    </m:r>
                    <m:r>
                      <a:rPr lang="cs-CZ" b="0" i="1">
                        <a:latin typeface="Cambria Math" panose="02040503050406030204" pitchFamily="18" charset="0"/>
                      </a:rPr>
                      <m:t>(</m:t>
                    </m:r>
                    <m:r>
                      <a:rPr lang="cs-CZ" b="0" i="1">
                        <a:latin typeface="Cambria Math" panose="02040503050406030204" pitchFamily="18" charset="0"/>
                      </a:rPr>
                      <m:t>𝑃𝑖𝑛𝑜𝑐𝑐h𝑖𝑜</m:t>
                    </m:r>
                    <m:r>
                      <a:rPr lang="cs-CZ" b="0" i="1">
                        <a:latin typeface="Cambria Math" panose="02040503050406030204" pitchFamily="18" charset="0"/>
                      </a:rPr>
                      <m:t>)</m:t>
                    </m:r>
                  </m:oMath>
                </a14:m>
                <a:endParaRPr lang="cs-CZ" dirty="0"/>
              </a:p>
              <a:p>
                <a:r>
                  <a:rPr lang="cs-CZ" dirty="0"/>
                  <a:t>Lhát se nemá.</a:t>
                </a:r>
              </a:p>
              <a:p>
                <a:r>
                  <a:rPr lang="cs-CZ" b="0" dirty="0"/>
                  <a:t>	</a:t>
                </a:r>
                <a14:m>
                  <m:oMath xmlns:m="http://schemas.openxmlformats.org/officeDocument/2006/math">
                    <m:r>
                      <a:rPr lang="cs-CZ" b="0" i="1" smtClean="0">
                        <a:latin typeface="Cambria Math" panose="02040503050406030204" pitchFamily="18" charset="0"/>
                        <a:ea typeface="Cambria Math" panose="02040503050406030204" pitchFamily="18" charset="0"/>
                      </a:rPr>
                      <m:t>¬</m:t>
                    </m:r>
                    <m:r>
                      <a:rPr lang="cs-CZ" b="0" i="1">
                        <a:latin typeface="Cambria Math" panose="02040503050406030204" pitchFamily="18" charset="0"/>
                      </a:rPr>
                      <m:t>𝑑𝑜𝑣𝑜𝑙𝑒𝑛𝑜</m:t>
                    </m:r>
                    <m:r>
                      <a:rPr lang="cs-CZ" b="0" i="1">
                        <a:latin typeface="Cambria Math" panose="02040503050406030204" pitchFamily="18" charset="0"/>
                      </a:rPr>
                      <m:t>(</m:t>
                    </m:r>
                    <m:r>
                      <a:rPr lang="cs-CZ" b="0" i="1">
                        <a:latin typeface="Cambria Math" panose="02040503050406030204" pitchFamily="18" charset="0"/>
                      </a:rPr>
                      <m:t>𝑙h</m:t>
                    </m:r>
                    <m:r>
                      <a:rPr lang="cs-CZ" b="0" i="1">
                        <a:latin typeface="Cambria Math" panose="02040503050406030204" pitchFamily="18" charset="0"/>
                      </a:rPr>
                      <m:t>á</m:t>
                    </m:r>
                    <m:r>
                      <a:rPr lang="cs-CZ" b="0" i="1">
                        <a:latin typeface="Cambria Math" panose="02040503050406030204" pitchFamily="18" charset="0"/>
                      </a:rPr>
                      <m:t>𝑡</m:t>
                    </m:r>
                    <m:r>
                      <a:rPr lang="cs-CZ" b="0" i="1">
                        <a:latin typeface="Cambria Math" panose="02040503050406030204" pitchFamily="18" charset="0"/>
                      </a:rPr>
                      <m:t>)</m:t>
                    </m:r>
                  </m:oMath>
                </a14:m>
                <a:endParaRPr lang="cs-CZ" b="0" dirty="0"/>
              </a:p>
              <a:p>
                <a:endParaRPr lang="cs-CZ" b="0" dirty="0"/>
              </a:p>
              <a:p>
                <a:r>
                  <a:rPr lang="cs-CZ" dirty="0"/>
                  <a:t>Rubikova kostka je krychle.</a:t>
                </a:r>
              </a:p>
              <a:p>
                <a:r>
                  <a:rPr lang="cs-CZ" b="0" dirty="0"/>
                  <a:t>	</a:t>
                </a:r>
                <a14:m>
                  <m:oMath xmlns:m="http://schemas.openxmlformats.org/officeDocument/2006/math">
                    <m:r>
                      <a:rPr lang="cs-CZ" b="0" i="1">
                        <a:latin typeface="Cambria Math" panose="02040503050406030204" pitchFamily="18" charset="0"/>
                      </a:rPr>
                      <m:t> </m:t>
                    </m:r>
                    <m:r>
                      <a:rPr lang="cs-CZ" b="0" i="1" smtClean="0">
                        <a:latin typeface="Cambria Math" panose="02040503050406030204" pitchFamily="18" charset="0"/>
                      </a:rPr>
                      <m:t>𝑘𝑟𝑦𝑐h𝑙𝑒</m:t>
                    </m:r>
                    <m:r>
                      <a:rPr lang="cs-CZ" b="0" i="1">
                        <a:latin typeface="Cambria Math" panose="02040503050406030204" pitchFamily="18" charset="0"/>
                      </a:rPr>
                      <m:t>(</m:t>
                    </m:r>
                    <m:r>
                      <a:rPr lang="cs-CZ" b="0" i="1" smtClean="0">
                        <a:latin typeface="Cambria Math" panose="02040503050406030204" pitchFamily="18" charset="0"/>
                      </a:rPr>
                      <m:t>𝑅𝑢𝑏𝑖𝑘𝑜𝑣𝑎</m:t>
                    </m:r>
                    <m:r>
                      <a:rPr lang="cs-CZ" b="0" i="1" smtClean="0">
                        <a:latin typeface="Cambria Math" panose="02040503050406030204" pitchFamily="18" charset="0"/>
                      </a:rPr>
                      <m:t> </m:t>
                    </m:r>
                    <m:r>
                      <a:rPr lang="cs-CZ" b="0" i="1" smtClean="0">
                        <a:latin typeface="Cambria Math" panose="02040503050406030204" pitchFamily="18" charset="0"/>
                      </a:rPr>
                      <m:t>𝑘𝑜𝑠𝑡𝑘𝑎</m:t>
                    </m:r>
                    <m:r>
                      <a:rPr lang="cs-CZ" b="0" i="1">
                        <a:latin typeface="Cambria Math" panose="02040503050406030204" pitchFamily="18" charset="0"/>
                      </a:rPr>
                      <m:t>)</m:t>
                    </m:r>
                  </m:oMath>
                </a14:m>
                <a:endParaRPr lang="en-US" b="0" dirty="0"/>
              </a:p>
              <a:p>
                <a:r>
                  <a:rPr lang="en-US" dirty="0" err="1"/>
                  <a:t>Krychle</a:t>
                </a:r>
                <a:r>
                  <a:rPr lang="en-US" dirty="0"/>
                  <a:t> je </a:t>
                </a:r>
                <a:r>
                  <a:rPr lang="en-US" dirty="0" err="1"/>
                  <a:t>kv</a:t>
                </a:r>
                <a:r>
                  <a:rPr lang="cs-CZ" dirty="0"/>
                  <a:t>ádr.</a:t>
                </a:r>
              </a:p>
              <a:p>
                <a:r>
                  <a:rPr lang="cs-CZ" b="0" dirty="0"/>
                  <a:t>	</a:t>
                </a:r>
                <a14:m>
                  <m:oMath xmlns:m="http://schemas.openxmlformats.org/officeDocument/2006/math">
                    <m:r>
                      <a:rPr lang="cs-CZ" b="0" i="1">
                        <a:latin typeface="Cambria Math" panose="02040503050406030204" pitchFamily="18" charset="0"/>
                      </a:rPr>
                      <m:t> </m:t>
                    </m:r>
                    <m:r>
                      <a:rPr lang="cs-CZ" b="0" i="1" smtClean="0">
                        <a:latin typeface="Cambria Math" panose="02040503050406030204" pitchFamily="18" charset="0"/>
                      </a:rPr>
                      <m:t>𝑘𝑣</m:t>
                    </m:r>
                    <m:r>
                      <a:rPr lang="cs-CZ" b="0" i="1" smtClean="0">
                        <a:latin typeface="Cambria Math" panose="02040503050406030204" pitchFamily="18" charset="0"/>
                      </a:rPr>
                      <m:t>á</m:t>
                    </m:r>
                    <m:r>
                      <a:rPr lang="cs-CZ" b="0" i="1" smtClean="0">
                        <a:latin typeface="Cambria Math" panose="02040503050406030204" pitchFamily="18" charset="0"/>
                      </a:rPr>
                      <m:t>𝑑𝑟</m:t>
                    </m:r>
                    <m:r>
                      <a:rPr lang="cs-CZ" b="0" i="1">
                        <a:latin typeface="Cambria Math" panose="02040503050406030204" pitchFamily="18" charset="0"/>
                      </a:rPr>
                      <m:t>(</m:t>
                    </m:r>
                    <m:r>
                      <a:rPr lang="cs-CZ" b="0" i="1" smtClean="0">
                        <a:latin typeface="Cambria Math" panose="02040503050406030204" pitchFamily="18" charset="0"/>
                      </a:rPr>
                      <m:t>𝑘𝑟𝑦𝑐h𝑙𝑒</m:t>
                    </m:r>
                    <m:r>
                      <a:rPr lang="cs-CZ" b="0" i="1">
                        <a:latin typeface="Cambria Math" panose="02040503050406030204" pitchFamily="18" charset="0"/>
                      </a:rPr>
                      <m:t>)</m:t>
                    </m:r>
                  </m:oMath>
                </a14:m>
                <a:endParaRPr lang="cs-CZ" b="0" dirty="0"/>
              </a:p>
              <a:p>
                <a:endParaRPr lang="cs-CZ" b="0" dirty="0"/>
              </a:p>
              <a:p>
                <a:endParaRPr lang="cs-CZ" b="0" dirty="0"/>
              </a:p>
            </p:txBody>
          </p:sp>
        </mc:Choice>
        <mc:Fallback xmlns="">
          <p:sp>
            <p:nvSpPr>
              <p:cNvPr id="2" name="Text Placeholder 1">
                <a:extLst>
                  <a:ext uri="{FF2B5EF4-FFF2-40B4-BE49-F238E27FC236}">
                    <a16:creationId xmlns:a16="http://schemas.microsoft.com/office/drawing/2014/main" id="{16E22308-B6BD-4573-9712-F5F379559C22}"/>
                  </a:ext>
                </a:extLst>
              </p:cNvPr>
              <p:cNvSpPr>
                <a:spLocks noGrp="1" noRot="1" noChangeAspect="1" noMove="1" noResize="1" noEditPoints="1" noAdjustHandles="1" noChangeArrowheads="1" noChangeShapeType="1" noTextEdit="1"/>
              </p:cNvSpPr>
              <p:nvPr>
                <p:ph type="body" sz="quarter" idx="11"/>
              </p:nvPr>
            </p:nvSpPr>
            <p:spPr>
              <a:xfrm>
                <a:off x="761999" y="1904998"/>
                <a:ext cx="5579533" cy="3234268"/>
              </a:xfrm>
              <a:blipFill>
                <a:blip r:embed="rId6"/>
                <a:stretch>
                  <a:fillRect l="-874" t="-2448"/>
                </a:stretch>
              </a:blipFill>
            </p:spPr>
            <p:txBody>
              <a:bodyPr/>
              <a:lstStyle/>
              <a:p>
                <a:r>
                  <a:rPr lang="cs-CZ">
                    <a:noFill/>
                  </a:rPr>
                  <a:t> </a:t>
                </a:r>
              </a:p>
            </p:txBody>
          </p:sp>
        </mc:Fallback>
      </mc:AlternateContent>
      <p:sp>
        <p:nvSpPr>
          <p:cNvPr id="5" name="Title 4">
            <a:extLst>
              <a:ext uri="{FF2B5EF4-FFF2-40B4-BE49-F238E27FC236}">
                <a16:creationId xmlns:a16="http://schemas.microsoft.com/office/drawing/2014/main" id="{8E9ECE39-0955-495B-AC78-4040F81432B5}"/>
              </a:ext>
            </a:extLst>
          </p:cNvPr>
          <p:cNvSpPr>
            <a:spLocks noGrp="1"/>
          </p:cNvSpPr>
          <p:nvPr>
            <p:ph type="title"/>
          </p:nvPr>
        </p:nvSpPr>
        <p:spPr>
          <a:xfrm>
            <a:off x="761999" y="715961"/>
            <a:ext cx="11040533" cy="1189037"/>
          </a:xfrm>
        </p:spPr>
        <p:txBody>
          <a:bodyPr>
            <a:normAutofit/>
          </a:bodyPr>
          <a:lstStyle/>
          <a:p>
            <a:r>
              <a:rPr lang="cs-CZ" dirty="0"/>
              <a:t>Problém: ne všechny věty jsou prvního řádu</a:t>
            </a:r>
          </a:p>
        </p:txBody>
      </p:sp>
      <p:sp>
        <p:nvSpPr>
          <p:cNvPr id="3" name="TextBox 2">
            <a:extLst>
              <a:ext uri="{FF2B5EF4-FFF2-40B4-BE49-F238E27FC236}">
                <a16:creationId xmlns:a16="http://schemas.microsoft.com/office/drawing/2014/main" id="{41903BC7-CF41-45B6-A09B-DB3899108E67}"/>
              </a:ext>
            </a:extLst>
          </p:cNvPr>
          <p:cNvSpPr txBox="1"/>
          <p:nvPr/>
        </p:nvSpPr>
        <p:spPr>
          <a:xfrm>
            <a:off x="5507694" y="1904998"/>
            <a:ext cx="774571" cy="3157275"/>
          </a:xfrm>
          <a:prstGeom prst="rect">
            <a:avLst/>
          </a:prstGeom>
          <a:noFill/>
        </p:spPr>
        <p:txBody>
          <a:bodyPr wrap="none" rtlCol="0">
            <a:spAutoFit/>
          </a:bodyPr>
          <a:lstStyle/>
          <a:p>
            <a:pPr>
              <a:lnSpc>
                <a:spcPct val="250000"/>
              </a:lnSpc>
            </a:pPr>
            <a:r>
              <a:rPr lang="cs-CZ" dirty="0"/>
              <a:t>1. řád</a:t>
            </a:r>
          </a:p>
          <a:p>
            <a:pPr>
              <a:lnSpc>
                <a:spcPct val="200000"/>
              </a:lnSpc>
            </a:pPr>
            <a:r>
              <a:rPr lang="cs-CZ" dirty="0"/>
              <a:t>2. řád</a:t>
            </a:r>
          </a:p>
          <a:p>
            <a:pPr>
              <a:lnSpc>
                <a:spcPct val="200000"/>
              </a:lnSpc>
            </a:pPr>
            <a:endParaRPr lang="cs-CZ" dirty="0"/>
          </a:p>
          <a:p>
            <a:pPr>
              <a:lnSpc>
                <a:spcPct val="250000"/>
              </a:lnSpc>
            </a:pPr>
            <a:r>
              <a:rPr lang="cs-CZ" dirty="0"/>
              <a:t>1. řád</a:t>
            </a:r>
          </a:p>
          <a:p>
            <a:pPr>
              <a:lnSpc>
                <a:spcPct val="250000"/>
              </a:lnSpc>
            </a:pPr>
            <a:r>
              <a:rPr lang="cs-CZ" dirty="0"/>
              <a:t>2. řád</a:t>
            </a:r>
          </a:p>
        </p:txBody>
      </p:sp>
    </p:spTree>
    <p:custDataLst>
      <p:tags r:id="rId1"/>
    </p:custDataLst>
    <p:extLst>
      <p:ext uri="{BB962C8B-B14F-4D97-AF65-F5344CB8AC3E}">
        <p14:creationId xmlns:p14="http://schemas.microsoft.com/office/powerpoint/2010/main" val="36109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3D498F1C-E72C-407C-85A3-4C1B5806A998}"/>
                  </a:ext>
                </a:extLst>
              </p:cNvPr>
              <p:cNvSpPr>
                <a:spLocks noGrp="1"/>
              </p:cNvSpPr>
              <p:nvPr>
                <p:ph type="body" sz="quarter" idx="11"/>
              </p:nvPr>
            </p:nvSpPr>
            <p:spPr>
              <a:xfrm>
                <a:off x="762000" y="2091267"/>
                <a:ext cx="5334000" cy="3276600"/>
              </a:xfrm>
            </p:spPr>
            <p:txBody>
              <a:bodyPr>
                <a:normAutofit lnSpcReduction="10000"/>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𝒃𝒚𝒅𝒍𝒆𝒕</m:t>
                      </m:r>
                      <m:r>
                        <a:rPr lang="cs-CZ" b="1" i="1" smtClean="0">
                          <a:latin typeface="Cambria Math" panose="02040503050406030204" pitchFamily="18" charset="0"/>
                        </a:rPr>
                        <m:t>(</m:t>
                      </m:r>
                      <m:r>
                        <a:rPr lang="cs-CZ" b="1" i="1" smtClean="0">
                          <a:latin typeface="Cambria Math" panose="02040503050406030204" pitchFamily="18" charset="0"/>
                        </a:rPr>
                        <m:t>𝒕𝒆𝒕𝒂</m:t>
                      </m:r>
                      <m:r>
                        <a:rPr lang="cs-CZ" b="1" i="1" smtClean="0">
                          <a:latin typeface="Cambria Math" panose="02040503050406030204" pitchFamily="18" charset="0"/>
                        </a:rPr>
                        <m:t>, </m:t>
                      </m:r>
                      <m:r>
                        <a:rPr lang="cs-CZ" b="1" i="1" smtClean="0">
                          <a:latin typeface="Cambria Math" panose="02040503050406030204" pitchFamily="18" charset="0"/>
                        </a:rPr>
                        <m:t>𝑷𝒓𝒂𝒉𝒂</m:t>
                      </m:r>
                      <m:r>
                        <a:rPr lang="cs-CZ" b="1" i="1" smtClean="0">
                          <a:latin typeface="Cambria Math" panose="02040503050406030204" pitchFamily="18" charset="0"/>
                        </a:rPr>
                        <m:t>)</m:t>
                      </m:r>
                    </m:oMath>
                  </m:oMathPara>
                </a14:m>
                <a:endParaRPr lang="cs-CZ" dirty="0"/>
              </a:p>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𝒃𝒚𝒅𝒍𝒆𝒕</m:t>
                      </m:r>
                      <m:r>
                        <a:rPr lang="cs-CZ" i="1">
                          <a:latin typeface="Cambria Math" panose="02040503050406030204" pitchFamily="18" charset="0"/>
                        </a:rPr>
                        <m:t>(</m:t>
                      </m:r>
                      <m:r>
                        <a:rPr lang="cs-CZ" i="1">
                          <a:latin typeface="Cambria Math" panose="02040503050406030204" pitchFamily="18" charset="0"/>
                        </a:rPr>
                        <m:t>𝑷𝒓𝒂𝒉𝒂</m:t>
                      </m:r>
                      <m:r>
                        <a:rPr lang="cs-CZ" b="1" i="1" smtClean="0">
                          <a:latin typeface="Cambria Math" panose="02040503050406030204" pitchFamily="18" charset="0"/>
                        </a:rPr>
                        <m:t>, </m:t>
                      </m:r>
                      <m:r>
                        <a:rPr lang="cs-CZ" b="1" i="1" smtClean="0">
                          <a:latin typeface="Cambria Math" panose="02040503050406030204" pitchFamily="18" charset="0"/>
                        </a:rPr>
                        <m:t>𝒕𝒆𝒕𝒂</m:t>
                      </m:r>
                      <m:r>
                        <a:rPr lang="cs-CZ" i="1">
                          <a:latin typeface="Cambria Math" panose="02040503050406030204" pitchFamily="18" charset="0"/>
                        </a:rPr>
                        <m:t>)</m:t>
                      </m:r>
                    </m:oMath>
                  </m:oMathPara>
                </a14:m>
                <a:endParaRPr lang="cs-CZ" dirty="0"/>
              </a:p>
              <a:p>
                <a:endParaRPr lang="cs-CZ" dirty="0"/>
              </a:p>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𝒃𝒚𝒅𝒍𝒆𝒕</m:t>
                      </m:r>
                      <m:r>
                        <a:rPr lang="cs-CZ" i="1">
                          <a:latin typeface="Cambria Math" panose="02040503050406030204" pitchFamily="18" charset="0"/>
                        </a:rPr>
                        <m:t>(</m:t>
                      </m:r>
                      <m:r>
                        <a:rPr lang="cs-CZ" b="1" i="1" smtClean="0">
                          <a:latin typeface="Cambria Math" panose="02040503050406030204" pitchFamily="18" charset="0"/>
                        </a:rPr>
                        <m:t>𝒙</m:t>
                      </m:r>
                      <m:r>
                        <a:rPr lang="cs-CZ" i="1">
                          <a:latin typeface="Cambria Math" panose="02040503050406030204" pitchFamily="18" charset="0"/>
                        </a:rPr>
                        <m:t>, </m:t>
                      </m:r>
                      <m:r>
                        <a:rPr lang="cs-CZ" b="1" i="1" smtClean="0">
                          <a:latin typeface="Cambria Math" panose="02040503050406030204" pitchFamily="18" charset="0"/>
                        </a:rPr>
                        <m:t>𝒚</m:t>
                      </m:r>
                      <m:r>
                        <a:rPr lang="cs-CZ" i="1">
                          <a:latin typeface="Cambria Math" panose="02040503050406030204" pitchFamily="18" charset="0"/>
                        </a:rPr>
                        <m:t>)</m:t>
                      </m:r>
                    </m:oMath>
                  </m:oMathPara>
                </a14:m>
                <a:endParaRPr lang="cs-CZ" dirty="0"/>
              </a:p>
              <a:p>
                <a:endParaRPr lang="cs-CZ" dirty="0"/>
              </a:p>
              <a:p>
                <a14:m>
                  <m:oMath xmlns:m="http://schemas.openxmlformats.org/officeDocument/2006/math">
                    <m:r>
                      <a:rPr lang="cs-CZ" b="1" i="1" smtClean="0">
                        <a:latin typeface="Cambria Math" panose="02040503050406030204" pitchFamily="18" charset="0"/>
                      </a:rPr>
                      <m:t>𝒙</m:t>
                    </m:r>
                  </m:oMath>
                </a14:m>
                <a:r>
                  <a:rPr lang="cs-CZ" dirty="0"/>
                  <a:t> – osoba </a:t>
                </a:r>
              </a:p>
              <a:p>
                <a14:m>
                  <m:oMath xmlns:m="http://schemas.openxmlformats.org/officeDocument/2006/math">
                    <m:r>
                      <a:rPr lang="cs-CZ" b="1" i="1" smtClean="0">
                        <a:latin typeface="Cambria Math" panose="02040503050406030204" pitchFamily="18" charset="0"/>
                      </a:rPr>
                      <m:t>𝒚</m:t>
                    </m:r>
                  </m:oMath>
                </a14:m>
                <a:r>
                  <a:rPr lang="cs-CZ" dirty="0"/>
                  <a:t> – místo </a:t>
                </a:r>
              </a:p>
              <a:p>
                <a14:m>
                  <m:oMath xmlns:m="http://schemas.openxmlformats.org/officeDocument/2006/math">
                    <m:r>
                      <a:rPr lang="cs-CZ" b="1" i="1" smtClean="0">
                        <a:latin typeface="Cambria Math" panose="02040503050406030204" pitchFamily="18" charset="0"/>
                      </a:rPr>
                      <m:t>𝒎</m:t>
                    </m:r>
                  </m:oMath>
                </a14:m>
                <a:r>
                  <a:rPr lang="cs-CZ" dirty="0"/>
                  <a:t> – způsob</a:t>
                </a:r>
              </a:p>
              <a:p>
                <a14:m>
                  <m:oMath xmlns:m="http://schemas.openxmlformats.org/officeDocument/2006/math">
                    <m:r>
                      <a:rPr lang="cs-CZ" b="1" i="1" smtClean="0">
                        <a:latin typeface="Cambria Math" panose="02040503050406030204" pitchFamily="18" charset="0"/>
                      </a:rPr>
                      <m:t>𝒕</m:t>
                    </m:r>
                  </m:oMath>
                </a14:m>
                <a:r>
                  <a:rPr lang="cs-CZ" dirty="0"/>
                  <a:t> – čas </a:t>
                </a:r>
              </a:p>
              <a:p>
                <a:r>
                  <a:rPr lang="cs-CZ" dirty="0"/>
                  <a:t>...</a:t>
                </a:r>
              </a:p>
              <a:p>
                <a:endParaRPr lang="cs-CZ" dirty="0"/>
              </a:p>
            </p:txBody>
          </p:sp>
        </mc:Choice>
        <mc:Fallback xmlns="">
          <p:sp>
            <p:nvSpPr>
              <p:cNvPr id="8" name="Text Placeholder 7">
                <a:extLst>
                  <a:ext uri="{FF2B5EF4-FFF2-40B4-BE49-F238E27FC236}">
                    <a16:creationId xmlns:a16="http://schemas.microsoft.com/office/drawing/2014/main" id="{3D498F1C-E72C-407C-85A3-4C1B5806A998}"/>
                  </a:ext>
                </a:extLst>
              </p:cNvPr>
              <p:cNvSpPr>
                <a:spLocks noGrp="1" noRot="1" noChangeAspect="1" noMove="1" noResize="1" noEditPoints="1" noAdjustHandles="1" noChangeArrowheads="1" noChangeShapeType="1" noTextEdit="1"/>
              </p:cNvSpPr>
              <p:nvPr>
                <p:ph type="body" sz="quarter" idx="11"/>
              </p:nvPr>
            </p:nvSpPr>
            <p:spPr>
              <a:xfrm>
                <a:off x="762000" y="2091267"/>
                <a:ext cx="5334000" cy="3276600"/>
              </a:xfrm>
              <a:blipFill>
                <a:blip r:embed="rId6"/>
                <a:stretch>
                  <a:fillRect l="-914" b="-2416"/>
                </a:stretch>
              </a:blipFill>
            </p:spPr>
            <p:txBody>
              <a:bodyPr/>
              <a:lstStyle/>
              <a:p>
                <a:r>
                  <a:rPr lang="cs-CZ">
                    <a:noFill/>
                  </a:rPr>
                  <a:t> </a:t>
                </a:r>
              </a:p>
            </p:txBody>
          </p:sp>
        </mc:Fallback>
      </mc:AlternateContent>
      <p:pic>
        <p:nvPicPr>
          <p:cNvPr id="10" name="Picture Placeholder 9">
            <a:extLst>
              <a:ext uri="{FF2B5EF4-FFF2-40B4-BE49-F238E27FC236}">
                <a16:creationId xmlns:a16="http://schemas.microsoft.com/office/drawing/2014/main" id="{B7DB29D9-7D94-48D3-9593-02B2CF0351A7}"/>
              </a:ext>
            </a:extLst>
          </p:cNvPr>
          <p:cNvPicPr>
            <a:picLocks noGrp="1" noChangeAspect="1"/>
          </p:cNvPicPr>
          <p:nvPr>
            <p:ph type="pic" sz="quarter" idx="10"/>
          </p:nvPr>
        </p:nvPicPr>
        <p:blipFill>
          <a:blip r:embed="rId7"/>
          <a:srcRect t="5860" b="5860"/>
          <a:stretch>
            <a:fillRect/>
          </a:stretch>
        </p:blipFill>
        <p:spPr/>
      </p:pic>
      <p:sp>
        <p:nvSpPr>
          <p:cNvPr id="6" name="Title 5">
            <a:extLst>
              <a:ext uri="{FF2B5EF4-FFF2-40B4-BE49-F238E27FC236}">
                <a16:creationId xmlns:a16="http://schemas.microsoft.com/office/drawing/2014/main" id="{C080A0FB-6138-4363-A04B-D219D8B54B97}"/>
              </a:ext>
            </a:extLst>
          </p:cNvPr>
          <p:cNvSpPr>
            <a:spLocks noGrp="1"/>
          </p:cNvSpPr>
          <p:nvPr>
            <p:ph type="title"/>
          </p:nvPr>
        </p:nvSpPr>
        <p:spPr/>
        <p:txBody>
          <a:bodyPr/>
          <a:lstStyle/>
          <a:p>
            <a:r>
              <a:rPr lang="cs-CZ" dirty="0"/>
              <a:t>Predikáty</a:t>
            </a:r>
            <a:br>
              <a:rPr lang="cs-CZ" dirty="0"/>
            </a:br>
            <a:r>
              <a:rPr lang="cs-CZ" dirty="0"/>
              <a:t>v přirozeném jazyce</a:t>
            </a:r>
          </a:p>
        </p:txBody>
      </p:sp>
      <p:sp>
        <p:nvSpPr>
          <p:cNvPr id="11" name="TextBox 10">
            <a:extLst>
              <a:ext uri="{FF2B5EF4-FFF2-40B4-BE49-F238E27FC236}">
                <a16:creationId xmlns:a16="http://schemas.microsoft.com/office/drawing/2014/main" id="{D0AA2D73-57A9-4AF7-8AA5-29B154D6987D}"/>
              </a:ext>
            </a:extLst>
          </p:cNvPr>
          <p:cNvSpPr txBox="1"/>
          <p:nvPr/>
        </p:nvSpPr>
        <p:spPr>
          <a:xfrm>
            <a:off x="7276565" y="664148"/>
            <a:ext cx="3734869" cy="646331"/>
          </a:xfrm>
          <a:prstGeom prst="rect">
            <a:avLst/>
          </a:prstGeom>
          <a:noFill/>
        </p:spPr>
        <p:txBody>
          <a:bodyPr wrap="none" rtlCol="0">
            <a:spAutoFit/>
          </a:bodyPr>
          <a:lstStyle/>
          <a:p>
            <a:r>
              <a:rPr lang="cs-CZ" sz="3600" b="1" dirty="0">
                <a:latin typeface="+mn-lt"/>
              </a:rPr>
              <a:t>Typovaná logika</a:t>
            </a:r>
          </a:p>
        </p:txBody>
      </p:sp>
      <p:sp>
        <p:nvSpPr>
          <p:cNvPr id="12" name="Rectangle 11">
            <a:extLst>
              <a:ext uri="{FF2B5EF4-FFF2-40B4-BE49-F238E27FC236}">
                <a16:creationId xmlns:a16="http://schemas.microsoft.com/office/drawing/2014/main" id="{4298404F-9B0A-40C0-ACF7-2BB171261366}"/>
              </a:ext>
            </a:extLst>
          </p:cNvPr>
          <p:cNvSpPr/>
          <p:nvPr/>
        </p:nvSpPr>
        <p:spPr>
          <a:xfrm>
            <a:off x="6095999" y="5923445"/>
            <a:ext cx="6096000" cy="923330"/>
          </a:xfrm>
          <a:prstGeom prst="rect">
            <a:avLst/>
          </a:prstGeom>
        </p:spPr>
        <p:txBody>
          <a:bodyPr>
            <a:spAutoFit/>
          </a:bodyPr>
          <a:lstStyle/>
          <a:p>
            <a:r>
              <a:rPr lang="cs-CZ" sz="900" dirty="0"/>
              <a:t>https://www.amazon.com/dp/B006MON3XE/ref=sspa_dk_detail_6?psc=1&amp;pd_rd_i=B006MON3XE&amp;pd_rd_w=aKucB&amp;pf_rd_p=cbc856ed-1371-4f23-b89d-d3fb30edf66d&amp;pd_rd_wg=ORpcM&amp;pf_rd_r=YHMF6G2S6C6RJSXJCEV5&amp;pd_rd_r=d05e8c03-48aa-4bb7-aaac-e080df7e70b2&amp;spLa=ZW5jcnlwdGVkUXVhbGlmaWVyPUEzVU4zMzA5T0IxMDUwJmVuY3J5cHRlZElkPUEwODc5NDQzREtNVDlXNlBPVVU2JmVuY3J5cHRlZEFkSWQ9QTAxMDY3ODAxRk9EV0c2M0k0Qk42JndpZGdldE5hbWU9c3BfZGV0YWlsX3RoZW1hdGljJmFjdGlvbj1jbGlja1JlZGlyZWN0JmRvTm90TG9nQ2xpY2s9dHJ1ZQ==</a:t>
            </a:r>
          </a:p>
        </p:txBody>
      </p:sp>
    </p:spTree>
    <p:custDataLst>
      <p:tags r:id="rId1"/>
    </p:custDataLst>
    <p:extLst>
      <p:ext uri="{BB962C8B-B14F-4D97-AF65-F5344CB8AC3E}">
        <p14:creationId xmlns:p14="http://schemas.microsoft.com/office/powerpoint/2010/main" val="33329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C0293D-E0A9-4D26-A845-1D798F00A17E}"/>
              </a:ext>
            </a:extLst>
          </p:cNvPr>
          <p:cNvSpPr>
            <a:spLocks noGrp="1"/>
          </p:cNvSpPr>
          <p:nvPr>
            <p:ph type="body" sz="quarter" idx="11"/>
          </p:nvPr>
        </p:nvSpPr>
        <p:spPr/>
        <p:txBody>
          <a:bodyPr>
            <a:normAutofit lnSpcReduction="10000"/>
          </a:bodyPr>
          <a:lstStyle/>
          <a:p>
            <a:r>
              <a:rPr lang="cs-CZ" dirty="0"/>
              <a:t>Málo expresivní:</a:t>
            </a:r>
          </a:p>
          <a:p>
            <a:pPr marL="569214" lvl="1" indent="-285750"/>
            <a:r>
              <a:rPr lang="cs-CZ" dirty="0"/>
              <a:t>Třídy – instance</a:t>
            </a:r>
          </a:p>
          <a:p>
            <a:pPr marL="569214" lvl="1" indent="-285750"/>
            <a:r>
              <a:rPr lang="cs-CZ" dirty="0"/>
              <a:t>De re – de dicto</a:t>
            </a:r>
          </a:p>
          <a:p>
            <a:pPr marL="569214" lvl="1" indent="-285750"/>
            <a:r>
              <a:rPr lang="cs-CZ" dirty="0"/>
              <a:t>Kvantifikátory</a:t>
            </a:r>
          </a:p>
          <a:p>
            <a:pPr marL="569214" lvl="1" indent="-285750"/>
            <a:r>
              <a:rPr lang="cs-CZ" dirty="0"/>
              <a:t>Logické spojky</a:t>
            </a:r>
          </a:p>
          <a:p>
            <a:pPr marL="569214" lvl="1" indent="-285750"/>
            <a:r>
              <a:rPr lang="cs-CZ" dirty="0"/>
              <a:t>1. řád</a:t>
            </a:r>
          </a:p>
          <a:p>
            <a:r>
              <a:rPr lang="cs-CZ" dirty="0"/>
              <a:t>Moc expresivní:</a:t>
            </a:r>
          </a:p>
          <a:p>
            <a:pPr marL="569214" lvl="1" indent="-285750"/>
            <a:r>
              <a:rPr lang="cs-CZ" dirty="0"/>
              <a:t>Libovolné typy argumentů</a:t>
            </a:r>
          </a:p>
          <a:p>
            <a:pPr marL="569214" lvl="1" indent="-285750"/>
            <a:r>
              <a:rPr lang="cs-CZ" dirty="0"/>
              <a:t>Implikace čehokoliv z nepravdy</a:t>
            </a:r>
          </a:p>
          <a:p>
            <a:endParaRPr lang="cs-CZ" dirty="0"/>
          </a:p>
        </p:txBody>
      </p:sp>
      <p:sp>
        <p:nvSpPr>
          <p:cNvPr id="5" name="Title 4">
            <a:extLst>
              <a:ext uri="{FF2B5EF4-FFF2-40B4-BE49-F238E27FC236}">
                <a16:creationId xmlns:a16="http://schemas.microsoft.com/office/drawing/2014/main" id="{A7ECA47F-AD45-469D-8E54-DAA96C1325BB}"/>
              </a:ext>
            </a:extLst>
          </p:cNvPr>
          <p:cNvSpPr>
            <a:spLocks noGrp="1"/>
          </p:cNvSpPr>
          <p:nvPr>
            <p:ph type="title"/>
          </p:nvPr>
        </p:nvSpPr>
        <p:spPr/>
        <p:txBody>
          <a:bodyPr/>
          <a:lstStyle/>
          <a:p>
            <a:r>
              <a:rPr lang="cs-CZ" dirty="0"/>
              <a:t>FOPL – je vhodná?</a:t>
            </a:r>
          </a:p>
        </p:txBody>
      </p:sp>
      <p:sp>
        <p:nvSpPr>
          <p:cNvPr id="7" name="TextBox 6">
            <a:extLst>
              <a:ext uri="{FF2B5EF4-FFF2-40B4-BE49-F238E27FC236}">
                <a16:creationId xmlns:a16="http://schemas.microsoft.com/office/drawing/2014/main" id="{C4A6D1D8-8223-4AC5-B0C1-FA6177170264}"/>
              </a:ext>
            </a:extLst>
          </p:cNvPr>
          <p:cNvSpPr txBox="1"/>
          <p:nvPr/>
        </p:nvSpPr>
        <p:spPr>
          <a:xfrm>
            <a:off x="4000498" y="2819401"/>
            <a:ext cx="4839786" cy="923330"/>
          </a:xfrm>
          <a:prstGeom prst="rect">
            <a:avLst/>
          </a:prstGeom>
          <a:noFill/>
        </p:spPr>
        <p:txBody>
          <a:bodyPr wrap="none" rtlCol="0">
            <a:spAutoFit/>
          </a:bodyPr>
          <a:lstStyle/>
          <a:p>
            <a:r>
              <a:rPr lang="cs-CZ" b="1" dirty="0"/>
              <a:t>Jednoduchá na pochopení i implementaci.</a:t>
            </a:r>
          </a:p>
          <a:p>
            <a:r>
              <a:rPr lang="cs-CZ" b="1" dirty="0"/>
              <a:t>Dostatečná pro velké skupiny vět.</a:t>
            </a:r>
          </a:p>
          <a:p>
            <a:r>
              <a:rPr lang="cs-CZ" b="1" dirty="0"/>
              <a:t>Dobrý základ pro případná rozšíření.</a:t>
            </a:r>
          </a:p>
        </p:txBody>
      </p:sp>
    </p:spTree>
    <p:custDataLst>
      <p:tags r:id="rId1"/>
    </p:custDataLst>
    <p:extLst>
      <p:ext uri="{BB962C8B-B14F-4D97-AF65-F5344CB8AC3E}">
        <p14:creationId xmlns:p14="http://schemas.microsoft.com/office/powerpoint/2010/main" val="3835395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69EF9-1612-42F9-BB93-658619D321FF}"/>
              </a:ext>
            </a:extLst>
          </p:cNvPr>
          <p:cNvSpPr>
            <a:spLocks noGrp="1"/>
          </p:cNvSpPr>
          <p:nvPr>
            <p:ph type="title"/>
          </p:nvPr>
        </p:nvSpPr>
        <p:spPr/>
        <p:txBody>
          <a:bodyPr/>
          <a:lstStyle/>
          <a:p>
            <a:r>
              <a:rPr lang="cs-CZ" dirty="0"/>
              <a:t>Literatura</a:t>
            </a:r>
            <a:br>
              <a:rPr lang="en-US" dirty="0"/>
            </a:br>
            <a:endParaRPr lang="en-US" dirty="0"/>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216400" y="1904999"/>
            <a:ext cx="7460343" cy="4148668"/>
          </a:xfrm>
        </p:spPr>
        <p:txBody>
          <a:bodyPr>
            <a:normAutofit fontScale="85000" lnSpcReduction="20000"/>
          </a:bodyPr>
          <a:lstStyle/>
          <a:p>
            <a:pPr marL="285750" indent="-285750">
              <a:buFont typeface="Arial" panose="020B0604020202020204" pitchFamily="34" charset="0"/>
              <a:buChar char="•"/>
            </a:pPr>
            <a:r>
              <a:rPr lang="en-US" b="0" dirty="0"/>
              <a:t>Wikipedia contributors. (2021, February 15). Description logic. In </a:t>
            </a:r>
            <a:r>
              <a:rPr lang="en-US" b="0" i="1" dirty="0"/>
              <a:t>Wikipedia, The Free Encyclopedia</a:t>
            </a:r>
            <a:r>
              <a:rPr lang="en-US" b="0" dirty="0"/>
              <a:t>. Retrieved 16:59, March 10, 2021, from </a:t>
            </a:r>
            <a:r>
              <a:rPr lang="en-US" b="0" dirty="0">
                <a:hlinkClick r:id="rId3"/>
              </a:rPr>
              <a:t>https://en.wikipedia.org/w/index.php?title=Description_logic&amp;oldid=1006925313</a:t>
            </a:r>
            <a:endParaRPr lang="cs-CZ" b="0" dirty="0"/>
          </a:p>
          <a:p>
            <a:pPr marL="285750" indent="-285750">
              <a:buFont typeface="Arial" panose="020B0604020202020204" pitchFamily="34" charset="0"/>
              <a:buChar char="•"/>
            </a:pPr>
            <a:r>
              <a:rPr lang="cs-CZ" b="0" dirty="0"/>
              <a:t>Jan Štěpán (2017): IMPLIKACE. In: Petr Karlík, Marek Nekula, Jana Pleskalová (eds.), CzechEncy - Nový encyklopedický slovník češtiny.</a:t>
            </a:r>
            <a:br>
              <a:rPr lang="cs-CZ" dirty="0"/>
            </a:br>
            <a:r>
              <a:rPr lang="cs-CZ" b="0" dirty="0"/>
              <a:t>URL: </a:t>
            </a:r>
            <a:r>
              <a:rPr lang="cs-CZ" b="0" dirty="0">
                <a:hlinkClick r:id="rId4"/>
              </a:rPr>
              <a:t>https://www.czechency.org/slovnik/IMPLIKACE</a:t>
            </a:r>
            <a:r>
              <a:rPr lang="cs-CZ" b="0" dirty="0"/>
              <a:t> (poslední přístup: 10. 3. 2021)</a:t>
            </a:r>
          </a:p>
          <a:p>
            <a:pPr marL="285750" indent="-285750">
              <a:buFont typeface="Arial" panose="020B0604020202020204" pitchFamily="34" charset="0"/>
              <a:buChar char="•"/>
            </a:pPr>
            <a:r>
              <a:rPr lang="en-US" b="0" dirty="0" err="1"/>
              <a:t>Weronika</a:t>
            </a:r>
            <a:r>
              <a:rPr lang="en-US" b="0" dirty="0"/>
              <a:t> T. </a:t>
            </a:r>
            <a:r>
              <a:rPr lang="en-US" b="0" dirty="0" err="1"/>
              <a:t>Furmańska</a:t>
            </a:r>
            <a:r>
              <a:rPr lang="cs-CZ" b="0" dirty="0"/>
              <a:t>, </a:t>
            </a:r>
            <a:r>
              <a:rPr lang="en-US" b="0" dirty="0"/>
              <a:t>Grzegorz J. </a:t>
            </a:r>
            <a:r>
              <a:rPr lang="en-US" b="0" dirty="0" err="1"/>
              <a:t>Nalepa</a:t>
            </a:r>
            <a:r>
              <a:rPr lang="cs-CZ" b="0" dirty="0"/>
              <a:t>. (2019).</a:t>
            </a:r>
            <a:r>
              <a:rPr lang="en-US" b="0" dirty="0"/>
              <a:t> Description Logics And OWL In The Semantic Web</a:t>
            </a:r>
            <a:r>
              <a:rPr lang="cs-CZ" b="0" dirty="0"/>
              <a:t>, </a:t>
            </a:r>
            <a:r>
              <a:rPr lang="cs-CZ" b="0" dirty="0">
                <a:hlinkClick r:id="rId5"/>
              </a:rPr>
              <a:t>https://ai.ia.agh.edu.pl/_export/s5/hekate:dl_intro</a:t>
            </a:r>
            <a:endParaRPr lang="cs-CZ" b="0" dirty="0"/>
          </a:p>
          <a:p>
            <a:pPr marL="285750" indent="-285750">
              <a:buFont typeface="Arial" panose="020B0604020202020204" pitchFamily="34" charset="0"/>
              <a:buChar char="•"/>
            </a:pPr>
            <a:r>
              <a:rPr lang="en-US" b="0" dirty="0" err="1"/>
              <a:t>Jouko</a:t>
            </a:r>
            <a:r>
              <a:rPr lang="en-US" b="0" dirty="0"/>
              <a:t> </a:t>
            </a:r>
            <a:r>
              <a:rPr lang="en-US" b="0" dirty="0" err="1"/>
              <a:t>Väänänen</a:t>
            </a:r>
            <a:r>
              <a:rPr lang="cs-CZ" b="0" dirty="0"/>
              <a:t>.</a:t>
            </a:r>
            <a:r>
              <a:rPr lang="en-US" b="0" dirty="0"/>
              <a:t> "Second-order and Higher-order Logic", </a:t>
            </a:r>
            <a:r>
              <a:rPr lang="en-US" b="0" i="1" dirty="0"/>
              <a:t>The Stanford Encyclopedia of Philosophy </a:t>
            </a:r>
            <a:r>
              <a:rPr lang="en-US" b="0" dirty="0"/>
              <a:t>(Fall 2020 Edition), Edward N. </a:t>
            </a:r>
            <a:r>
              <a:rPr lang="en-US" b="0" dirty="0" err="1"/>
              <a:t>Zalta</a:t>
            </a:r>
            <a:r>
              <a:rPr lang="en-US" b="0" dirty="0"/>
              <a:t> (ed.), URL = </a:t>
            </a:r>
            <a:r>
              <a:rPr lang="en-US" b="0" dirty="0">
                <a:hlinkClick r:id="rId6"/>
              </a:rPr>
              <a:t>https://plato.stanford.edu/archives/fall2020/entries/logic-higher-order/</a:t>
            </a:r>
            <a:r>
              <a:rPr lang="en-US" b="0" dirty="0"/>
              <a:t>.</a:t>
            </a:r>
            <a:endParaRPr lang="cs-CZ" b="0" dirty="0"/>
          </a:p>
          <a:p>
            <a:pPr marL="285750" indent="-285750">
              <a:buFont typeface="Arial" panose="020B0604020202020204" pitchFamily="34" charset="0"/>
              <a:buChar char="•"/>
            </a:pPr>
            <a:r>
              <a:rPr lang="cs-CZ" b="0" dirty="0"/>
              <a:t>Marie Duží: Matematická logika (přednášky). (2017). </a:t>
            </a:r>
            <a:r>
              <a:rPr lang="cs-CZ" b="0" dirty="0">
                <a:hlinkClick r:id="rId7"/>
              </a:rPr>
              <a:t>http://www.cs.vsb.cz/duzi/Mat-logika.html</a:t>
            </a:r>
            <a:endParaRPr lang="cs-CZ" b="0" dirty="0"/>
          </a:p>
          <a:p>
            <a:pPr marL="285750" indent="-285750">
              <a:buFont typeface="Arial" panose="020B0604020202020204" pitchFamily="34" charset="0"/>
              <a:buChar char="•"/>
            </a:pPr>
            <a:r>
              <a:rPr lang="cs-CZ" b="0" dirty="0"/>
              <a:t>Marie Duží. Pavel Materna. (2012). </a:t>
            </a:r>
            <a:r>
              <a:rPr lang="cs-CZ" b="0" i="1" dirty="0"/>
              <a:t>TIL jako procedurální logika: průvodce zvídavého čtenáře transparentní intensionální logikou</a:t>
            </a:r>
            <a:r>
              <a:rPr lang="cs-CZ" b="0" dirty="0"/>
              <a:t>. Bratislava: Aleph. </a:t>
            </a:r>
            <a:r>
              <a:rPr lang="cs-CZ" b="0" dirty="0">
                <a:hlinkClick r:id="rId8"/>
              </a:rPr>
              <a:t>http://www.cs.vsb.cz/duzi/aleph.pdf</a:t>
            </a:r>
            <a:r>
              <a:rPr lang="cs-CZ" b="0" dirty="0"/>
              <a:t> ISBN 978-80-89491-08-7.</a:t>
            </a:r>
          </a:p>
          <a:p>
            <a:pPr marL="285750" indent="-285750">
              <a:buFont typeface="Arial" panose="020B0604020202020204" pitchFamily="34" charset="0"/>
              <a:buChar char="•"/>
            </a:pPr>
            <a:r>
              <a:rPr lang="cs-CZ" b="0" dirty="0"/>
              <a:t>Vladimír Svoboda. Jaroslav Peregrin. (2009): Od jazyka k logice. Praha: Academia. </a:t>
            </a:r>
            <a:r>
              <a:rPr lang="cs-CZ" b="0" dirty="0">
                <a:hlinkClick r:id="rId9"/>
              </a:rPr>
              <a:t>http://jarda.peregrin.cz/mybibl/TOCs/530.pdf</a:t>
            </a:r>
            <a:br>
              <a:rPr lang="cs-CZ" dirty="0"/>
            </a:br>
            <a:endParaRPr lang="cs-CZ" b="0" dirty="0"/>
          </a:p>
          <a:p>
            <a:pPr marL="285750" indent="-285750">
              <a:buFont typeface="Arial" panose="020B0604020202020204" pitchFamily="34" charset="0"/>
              <a:buChar char="•"/>
            </a:pPr>
            <a:endParaRPr lang="cs-CZ"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cs-CZ"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1236220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37C05-BC96-4DD2-BE1A-9974F6FA5C6E}"/>
              </a:ext>
            </a:extLst>
          </p:cNvPr>
          <p:cNvSpPr>
            <a:spLocks noGrp="1"/>
          </p:cNvSpPr>
          <p:nvPr>
            <p:ph type="body" sz="quarter" idx="11"/>
          </p:nvPr>
        </p:nvSpPr>
        <p:spPr>
          <a:xfrm>
            <a:off x="762000" y="1904999"/>
            <a:ext cx="5334000" cy="3519227"/>
          </a:xfrm>
        </p:spPr>
        <p:txBody>
          <a:bodyPr>
            <a:normAutofit fontScale="92500" lnSpcReduction="20000"/>
          </a:bodyPr>
          <a:lstStyle/>
          <a:p>
            <a:pPr marL="0" indent="0">
              <a:buNone/>
            </a:pPr>
            <a:r>
              <a:rPr lang="cs-CZ" sz="2400" dirty="0"/>
              <a:t>Syntaktická analýza</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Logická forma</a:t>
            </a:r>
          </a:p>
          <a:p>
            <a:pPr marL="0" indent="0">
              <a:buNone/>
            </a:pPr>
            <a:r>
              <a:rPr lang="cs-CZ" sz="2400" dirty="0"/>
              <a:t>Finální reprezentace znalostí</a:t>
            </a:r>
          </a:p>
        </p:txBody>
      </p:sp>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a:xfrm>
            <a:off x="761999" y="715961"/>
            <a:ext cx="6646333" cy="1189037"/>
          </a:xfrm>
        </p:spPr>
        <p:txBody>
          <a:bodyPr/>
          <a:lstStyle/>
          <a:p>
            <a:r>
              <a:rPr lang="cs-CZ" dirty="0"/>
              <a:t>Sémantika </a:t>
            </a:r>
            <a:r>
              <a:rPr lang="en-US" dirty="0"/>
              <a:t>a </a:t>
            </a:r>
            <a:r>
              <a:rPr lang="en-US" dirty="0" err="1"/>
              <a:t>logická</a:t>
            </a:r>
            <a:r>
              <a:rPr lang="en-US" dirty="0"/>
              <a:t> forma</a:t>
            </a:r>
            <a:endParaRPr lang="cs-CZ" dirty="0"/>
          </a:p>
        </p:txBody>
      </p:sp>
      <p:graphicFrame>
        <p:nvGraphicFramePr>
          <p:cNvPr id="5" name="Diagram 4">
            <a:extLst>
              <a:ext uri="{FF2B5EF4-FFF2-40B4-BE49-F238E27FC236}">
                <a16:creationId xmlns:a16="http://schemas.microsoft.com/office/drawing/2014/main" id="{55447364-02B8-40D1-BB4C-6902FD25E4F5}"/>
              </a:ext>
            </a:extLst>
          </p:cNvPr>
          <p:cNvGraphicFramePr/>
          <p:nvPr>
            <p:extLst>
              <p:ext uri="{D42A27DB-BD31-4B8C-83A1-F6EECF244321}">
                <p14:modId xmlns:p14="http://schemas.microsoft.com/office/powerpoint/2010/main" val="2133070044"/>
              </p:ext>
            </p:extLst>
          </p:nvPr>
        </p:nvGraphicFramePr>
        <p:xfrm>
          <a:off x="5131656" y="1475721"/>
          <a:ext cx="5698066" cy="278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A72A9A2-1107-42D9-8560-F038082B474F}"/>
              </a:ext>
            </a:extLst>
          </p:cNvPr>
          <p:cNvSpPr txBox="1"/>
          <p:nvPr/>
        </p:nvSpPr>
        <p:spPr>
          <a:xfrm>
            <a:off x="5308600" y="4214042"/>
            <a:ext cx="3937938" cy="456535"/>
          </a:xfrm>
          <a:prstGeom prst="rect">
            <a:avLst/>
          </a:prstGeom>
          <a:noFill/>
        </p:spPr>
        <p:txBody>
          <a:bodyPr wrap="none" rtlCol="0">
            <a:spAutoFit/>
          </a:bodyPr>
          <a:lstStyle/>
          <a:p>
            <a:pPr>
              <a:lnSpc>
                <a:spcPct val="150000"/>
              </a:lnSpc>
            </a:pPr>
            <a:r>
              <a:rPr lang="cs-CZ" i="1" dirty="0"/>
              <a:t>Vypnout</a:t>
            </a:r>
            <a:r>
              <a:rPr lang="en-US" dirty="0"/>
              <a:t>(&lt;</a:t>
            </a:r>
            <a:r>
              <a:rPr lang="cs-CZ" dirty="0"/>
              <a:t>já</a:t>
            </a:r>
            <a:r>
              <a:rPr lang="en-US" dirty="0"/>
              <a:t> P1&gt;</a:t>
            </a:r>
            <a:r>
              <a:rPr lang="cs-CZ" dirty="0"/>
              <a:t>, </a:t>
            </a:r>
            <a:r>
              <a:rPr lang="en-US" dirty="0"/>
              <a:t>&lt;</a:t>
            </a:r>
            <a:r>
              <a:rPr lang="cs-CZ" dirty="0"/>
              <a:t>svůj počítač</a:t>
            </a:r>
            <a:r>
              <a:rPr lang="en-US" dirty="0"/>
              <a:t> P2&gt;</a:t>
            </a:r>
            <a:r>
              <a:rPr lang="cs-CZ" dirty="0"/>
              <a:t>)</a:t>
            </a:r>
          </a:p>
        </p:txBody>
      </p:sp>
      <p:sp>
        <p:nvSpPr>
          <p:cNvPr id="9" name="Rectangle 8">
            <a:extLst>
              <a:ext uri="{FF2B5EF4-FFF2-40B4-BE49-F238E27FC236}">
                <a16:creationId xmlns:a16="http://schemas.microsoft.com/office/drawing/2014/main" id="{BD630226-EA72-4C31-BADE-67AB563352BD}"/>
              </a:ext>
            </a:extLst>
          </p:cNvPr>
          <p:cNvSpPr/>
          <p:nvPr/>
        </p:nvSpPr>
        <p:spPr>
          <a:xfrm>
            <a:off x="5308600" y="4621510"/>
            <a:ext cx="4886979" cy="456535"/>
          </a:xfrm>
          <a:prstGeom prst="rect">
            <a:avLst/>
          </a:prstGeom>
        </p:spPr>
        <p:txBody>
          <a:bodyPr wrap="none">
            <a:spAutoFit/>
          </a:bodyPr>
          <a:lstStyle/>
          <a:p>
            <a:pPr>
              <a:lnSpc>
                <a:spcPct val="150000"/>
              </a:lnSpc>
            </a:pPr>
            <a:r>
              <a:rPr lang="en-US" dirty="0" err="1"/>
              <a:t>Vypnout</a:t>
            </a:r>
            <a:r>
              <a:rPr lang="en-US" dirty="0"/>
              <a:t>(“</a:t>
            </a:r>
            <a:r>
              <a:rPr lang="cs-CZ" dirty="0"/>
              <a:t>Zuzana</a:t>
            </a:r>
            <a:r>
              <a:rPr lang="en-US" dirty="0"/>
              <a:t>”. “Lenovo ThinkPad T470p”)</a:t>
            </a:r>
            <a:endParaRPr lang="cs-CZ" dirty="0"/>
          </a:p>
        </p:txBody>
      </p:sp>
    </p:spTree>
    <p:extLst>
      <p:ext uri="{BB962C8B-B14F-4D97-AF65-F5344CB8AC3E}">
        <p14:creationId xmlns:p14="http://schemas.microsoft.com/office/powerpoint/2010/main" val="383016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a:xfrm>
            <a:off x="761999" y="715961"/>
            <a:ext cx="6663267" cy="1189037"/>
          </a:xfrm>
        </p:spPr>
        <p:txBody>
          <a:bodyPr/>
          <a:lstStyle/>
          <a:p>
            <a:r>
              <a:rPr lang="cs-CZ" dirty="0"/>
              <a:t>Sémantika </a:t>
            </a:r>
            <a:r>
              <a:rPr lang="en-US" dirty="0"/>
              <a:t>a </a:t>
            </a:r>
            <a:r>
              <a:rPr lang="en-US" dirty="0" err="1"/>
              <a:t>logická</a:t>
            </a:r>
            <a:r>
              <a:rPr lang="en-US" dirty="0"/>
              <a:t> forma</a:t>
            </a:r>
            <a:endParaRPr lang="cs-CZ" dirty="0"/>
          </a:p>
        </p:txBody>
      </p:sp>
      <p:graphicFrame>
        <p:nvGraphicFramePr>
          <p:cNvPr id="4" name="Diagram 3">
            <a:extLst>
              <a:ext uri="{FF2B5EF4-FFF2-40B4-BE49-F238E27FC236}">
                <a16:creationId xmlns:a16="http://schemas.microsoft.com/office/drawing/2014/main" id="{1F1DD3FA-D2F5-44F7-994F-5DDF66A323F8}"/>
              </a:ext>
            </a:extLst>
          </p:cNvPr>
          <p:cNvGraphicFramePr/>
          <p:nvPr>
            <p:extLst>
              <p:ext uri="{D42A27DB-BD31-4B8C-83A1-F6EECF244321}">
                <p14:modId xmlns:p14="http://schemas.microsoft.com/office/powerpoint/2010/main" val="3701943731"/>
              </p:ext>
            </p:extLst>
          </p:nvPr>
        </p:nvGraphicFramePr>
        <p:xfrm>
          <a:off x="2023533" y="11768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61C82F81-FFE6-47EE-B633-A179F7E5B175}"/>
              </a:ext>
            </a:extLst>
          </p:cNvPr>
          <p:cNvSpPr/>
          <p:nvPr/>
        </p:nvSpPr>
        <p:spPr>
          <a:xfrm>
            <a:off x="2040467" y="2694000"/>
            <a:ext cx="2261004" cy="369332"/>
          </a:xfrm>
          <a:prstGeom prst="rect">
            <a:avLst/>
          </a:prstGeom>
        </p:spPr>
        <p:txBody>
          <a:bodyPr wrap="none">
            <a:spAutoFit/>
          </a:bodyPr>
          <a:lstStyle/>
          <a:p>
            <a:r>
              <a:rPr lang="cs-CZ" dirty="0">
                <a:latin typeface="+mn-lt"/>
              </a:rPr>
              <a:t>Interpretace v jazyce</a:t>
            </a:r>
          </a:p>
        </p:txBody>
      </p:sp>
      <p:sp>
        <p:nvSpPr>
          <p:cNvPr id="11" name="Rectangle 10">
            <a:extLst>
              <a:ext uri="{FF2B5EF4-FFF2-40B4-BE49-F238E27FC236}">
                <a16:creationId xmlns:a16="http://schemas.microsoft.com/office/drawing/2014/main" id="{4727ADD7-69B6-4078-BB7B-58309B16FF03}"/>
              </a:ext>
            </a:extLst>
          </p:cNvPr>
          <p:cNvSpPr/>
          <p:nvPr/>
        </p:nvSpPr>
        <p:spPr>
          <a:xfrm>
            <a:off x="4607336" y="1767678"/>
            <a:ext cx="2531462" cy="646331"/>
          </a:xfrm>
          <a:prstGeom prst="rect">
            <a:avLst/>
          </a:prstGeom>
        </p:spPr>
        <p:txBody>
          <a:bodyPr wrap="none">
            <a:spAutoFit/>
          </a:bodyPr>
          <a:lstStyle/>
          <a:p>
            <a:r>
              <a:rPr lang="cs-CZ" dirty="0">
                <a:latin typeface="+mn-lt"/>
              </a:rPr>
              <a:t>Interpretace v kontextu</a:t>
            </a:r>
          </a:p>
          <a:p>
            <a:r>
              <a:rPr lang="cs-CZ" dirty="0">
                <a:latin typeface="+mn-lt"/>
              </a:rPr>
              <a:t>(komunikační situace)</a:t>
            </a:r>
          </a:p>
        </p:txBody>
      </p:sp>
    </p:spTree>
    <p:extLst>
      <p:ext uri="{BB962C8B-B14F-4D97-AF65-F5344CB8AC3E}">
        <p14:creationId xmlns:p14="http://schemas.microsoft.com/office/powerpoint/2010/main" val="221165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AC3E3120-26C0-48E9-AEC5-8C738A7B732B}"/>
                  </a:ext>
                </a:extLst>
              </p:cNvPr>
              <p:cNvSpPr>
                <a:spLocks noGrp="1"/>
              </p:cNvSpPr>
              <p:nvPr>
                <p:ph type="body" sz="quarter" idx="11"/>
              </p:nvPr>
            </p:nvSpPr>
            <p:spPr/>
            <p:txBody>
              <a:bodyPr>
                <a:normAutofit/>
              </a:bodyPr>
              <a:lstStyle/>
              <a:p>
                <a:r>
                  <a:rPr lang="cs-CZ" dirty="0"/>
                  <a:t>Predikát </a:t>
                </a:r>
                <a14:m>
                  <m:oMath xmlns:m="http://schemas.openxmlformats.org/officeDocument/2006/math">
                    <m:r>
                      <a:rPr lang="cs-CZ" i="1" dirty="0" smtClean="0">
                        <a:latin typeface="Cambria Math" panose="02040503050406030204" pitchFamily="18" charset="0"/>
                      </a:rPr>
                      <m:t>𝑃</m:t>
                    </m:r>
                    <m:r>
                      <a:rPr lang="cs-CZ" i="1" dirty="0" smtClean="0">
                        <a:latin typeface="Cambria Math" panose="02040503050406030204" pitchFamily="18" charset="0"/>
                      </a:rPr>
                      <m:t>(</m:t>
                    </m:r>
                    <m:r>
                      <a:rPr lang="cs-CZ" i="1" dirty="0" smtClean="0">
                        <a:latin typeface="Cambria Math" panose="02040503050406030204" pitchFamily="18" charset="0"/>
                      </a:rPr>
                      <m:t>𝑥</m:t>
                    </m:r>
                    <m:r>
                      <a:rPr lang="cs-CZ" i="1" dirty="0" smtClean="0">
                        <a:latin typeface="Cambria Math" panose="02040503050406030204" pitchFamily="18" charset="0"/>
                      </a:rPr>
                      <m:t>)</m:t>
                    </m:r>
                  </m:oMath>
                </a14:m>
                <a:r>
                  <a:rPr lang="cs-CZ" dirty="0"/>
                  <a:t> – </a:t>
                </a:r>
                <a:r>
                  <a:rPr lang="cs-CZ" b="0" dirty="0"/>
                  <a:t>pro objekt reprezentovaný proměnnou x platí P</a:t>
                </a:r>
                <a:endParaRPr lang="en-US" b="0" dirty="0"/>
              </a:p>
              <a:p>
                <a:r>
                  <a:rPr lang="en-US" b="0" dirty="0"/>
                  <a:t>	</a:t>
                </a:r>
                <a14:m>
                  <m:oMath xmlns:m="http://schemas.openxmlformats.org/officeDocument/2006/math">
                    <m:r>
                      <a:rPr lang="en-US" b="0" i="1" smtClean="0">
                        <a:latin typeface="Cambria Math" panose="02040503050406030204" pitchFamily="18" charset="0"/>
                      </a:rPr>
                      <m:t>𝑚𝑎𝑙𝑜𝑣𝑎𝑡</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dirty="0"/>
                  <a:t> </a:t>
                </a:r>
                <a:br>
                  <a:rPr lang="cs-CZ" b="0" dirty="0"/>
                </a:br>
                <a:r>
                  <a:rPr lang="cs-CZ" b="0" dirty="0"/>
                  <a:t>	</a:t>
                </a:r>
                <a:r>
                  <a:rPr lang="en-US" b="0" dirty="0"/>
                  <a:t>– x </a:t>
                </a:r>
                <a:r>
                  <a:rPr lang="en-US" b="0" dirty="0" err="1"/>
                  <a:t>maluje</a:t>
                </a:r>
                <a:r>
                  <a:rPr lang="cs-CZ" b="0" dirty="0"/>
                  <a:t>.</a:t>
                </a:r>
                <a:endParaRPr lang="en-US" b="0" dirty="0"/>
              </a:p>
              <a:p>
                <a:r>
                  <a:rPr lang="en-US" b="0" dirty="0"/>
                  <a:t>	</a:t>
                </a:r>
                <a14:m>
                  <m:oMath xmlns:m="http://schemas.openxmlformats.org/officeDocument/2006/math">
                    <m:r>
                      <a:rPr lang="en-US" b="0" i="1" smtClean="0">
                        <a:latin typeface="Cambria Math" panose="02040503050406030204" pitchFamily="18" charset="0"/>
                      </a:rPr>
                      <m:t>𝑚𝑎𝑙𝑜𝑣𝑎𝑡</m:t>
                    </m:r>
                    <m:r>
                      <a:rPr lang="en-US" b="0" i="1" smtClean="0">
                        <a:latin typeface="Cambria Math" panose="02040503050406030204" pitchFamily="18" charset="0"/>
                      </a:rPr>
                      <m:t>(</m:t>
                    </m:r>
                    <m:r>
                      <a:rPr lang="en-US" b="0" i="1" smtClean="0">
                        <a:latin typeface="Cambria Math" panose="02040503050406030204" pitchFamily="18" charset="0"/>
                      </a:rPr>
                      <m:t>𝐴𝑙𝑖𝑐𝑒</m:t>
                    </m:r>
                    <m:r>
                      <a:rPr lang="en-US" b="0" i="1" smtClean="0">
                        <a:latin typeface="Cambria Math" panose="02040503050406030204" pitchFamily="18" charset="0"/>
                      </a:rPr>
                      <m:t>)</m:t>
                    </m:r>
                  </m:oMath>
                </a14:m>
                <a:r>
                  <a:rPr lang="en-US" b="0" dirty="0"/>
                  <a:t> </a:t>
                </a:r>
                <a:br>
                  <a:rPr lang="cs-CZ" b="0" dirty="0"/>
                </a:br>
                <a:r>
                  <a:rPr lang="cs-CZ" b="0" dirty="0"/>
                  <a:t>	</a:t>
                </a:r>
                <a:r>
                  <a:rPr lang="en-US" b="0" dirty="0"/>
                  <a:t>– Alice </a:t>
                </a:r>
                <a:r>
                  <a:rPr lang="en-US" b="0" dirty="0" err="1"/>
                  <a:t>maluje</a:t>
                </a:r>
                <a:r>
                  <a:rPr lang="cs-CZ" b="0" dirty="0"/>
                  <a:t>.</a:t>
                </a:r>
              </a:p>
              <a:p>
                <a:r>
                  <a:rPr lang="cs-CZ" dirty="0"/>
                  <a:t>Arita:</a:t>
                </a:r>
                <a:r>
                  <a:rPr lang="cs-CZ" b="0" dirty="0"/>
                  <a:t> </a:t>
                </a:r>
                <a:r>
                  <a:rPr lang="en-US" b="0" dirty="0"/>
                  <a:t>n</a:t>
                </a:r>
                <a:r>
                  <a:rPr lang="cs-CZ" b="0" dirty="0"/>
                  <a:t>-ární predikát </a:t>
                </a:r>
                <a14:m>
                  <m:oMath xmlns:m="http://schemas.openxmlformats.org/officeDocument/2006/math">
                    <m:r>
                      <a:rPr lang="cs-CZ" b="0" i="1" smtClean="0">
                        <a:latin typeface="Cambria Math" panose="02040503050406030204" pitchFamily="18" charset="0"/>
                      </a:rPr>
                      <m:t>𝑃</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1</m:t>
                        </m:r>
                      </m:sub>
                    </m:sSub>
                    <m:r>
                      <a:rPr lang="en-US" b="0" i="1" smtClean="0">
                        <a:latin typeface="Cambria Math" panose="02040503050406030204" pitchFamily="18" charset="0"/>
                      </a:rPr>
                      <m:t>,</m:t>
                    </m:r>
                    <m:sSub>
                      <m:sSubPr>
                        <m:ctrlPr>
                          <a:rPr lang="cs-CZ" b="0" i="1">
                            <a:latin typeface="Cambria Math" panose="02040503050406030204" pitchFamily="18" charset="0"/>
                          </a:rPr>
                        </m:ctrlPr>
                      </m:sSubPr>
                      <m:e>
                        <m:r>
                          <a:rPr lang="cs-CZ" b="0" i="1">
                            <a:latin typeface="Cambria Math" panose="02040503050406030204" pitchFamily="18" charset="0"/>
                          </a:rPr>
                          <m:t>𝑥</m:t>
                        </m:r>
                      </m:e>
                      <m:sub>
                        <m:r>
                          <a:rPr lang="en-US" b="0" i="1" smtClean="0">
                            <a:latin typeface="Cambria Math" panose="02040503050406030204" pitchFamily="18" charset="0"/>
                          </a:rPr>
                          <m:t>2</m:t>
                        </m:r>
                      </m:sub>
                    </m:sSub>
                    <m:r>
                      <a:rPr lang="en-US" b="0" i="1">
                        <a:latin typeface="Cambria Math" panose="02040503050406030204" pitchFamily="18" charset="0"/>
                      </a:rPr>
                      <m:t>,</m:t>
                    </m:r>
                    <m:r>
                      <a:rPr lang="en-US" b="0" i="1" smtClean="0">
                        <a:latin typeface="Cambria Math" panose="02040503050406030204" pitchFamily="18" charset="0"/>
                      </a:rPr>
                      <m:t>…</m:t>
                    </m:r>
                    <m:sSub>
                      <m:sSubPr>
                        <m:ctrlPr>
                          <a:rPr lang="cs-CZ" b="0" i="1">
                            <a:latin typeface="Cambria Math" panose="02040503050406030204" pitchFamily="18" charset="0"/>
                          </a:rPr>
                        </m:ctrlPr>
                      </m:sSubPr>
                      <m:e>
                        <m:r>
                          <a:rPr lang="cs-CZ" b="0"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r>
                  <a:rPr lang="en-US" b="0" dirty="0"/>
                  <a:t>	</a:t>
                </a:r>
                <a14:m>
                  <m:oMath xmlns:m="http://schemas.openxmlformats.org/officeDocument/2006/math">
                    <m:r>
                      <a:rPr lang="en-US" b="0" i="1" smtClean="0">
                        <a:latin typeface="Cambria Math" panose="02040503050406030204" pitchFamily="18" charset="0"/>
                      </a:rPr>
                      <m:t>𝑚𝑎𝑙𝑜𝑣𝑎𝑡</m:t>
                    </m:r>
                    <m:r>
                      <a:rPr lang="en-US" b="0" i="1" smtClean="0">
                        <a:latin typeface="Cambria Math" panose="02040503050406030204" pitchFamily="18" charset="0"/>
                      </a:rPr>
                      <m:t>(</m:t>
                    </m:r>
                    <m:r>
                      <a:rPr lang="en-US" b="0" i="1" smtClean="0">
                        <a:latin typeface="Cambria Math" panose="02040503050406030204" pitchFamily="18" charset="0"/>
                      </a:rPr>
                      <m:t>𝐴𝑙𝑖𝑐𝑒</m:t>
                    </m:r>
                    <m:r>
                      <a:rPr lang="en-US" b="0" i="1" smtClean="0">
                        <a:latin typeface="Cambria Math" panose="02040503050406030204" pitchFamily="18" charset="0"/>
                      </a:rPr>
                      <m:t>, </m:t>
                    </m:r>
                    <m:r>
                      <a:rPr lang="en-US" b="0" i="1" smtClean="0">
                        <a:latin typeface="Cambria Math" panose="02040503050406030204" pitchFamily="18" charset="0"/>
                      </a:rPr>
                      <m:t>𝑝𝑜𝑘𝑜𝑗</m:t>
                    </m:r>
                    <m:r>
                      <a:rPr lang="en-US" b="0" i="1" smtClean="0">
                        <a:latin typeface="Cambria Math" panose="02040503050406030204" pitchFamily="18" charset="0"/>
                      </a:rPr>
                      <m:t>)</m:t>
                    </m:r>
                  </m:oMath>
                </a14:m>
                <a:r>
                  <a:rPr lang="en-US" b="0" dirty="0"/>
                  <a:t> </a:t>
                </a:r>
                <a:br>
                  <a:rPr lang="cs-CZ" b="0" dirty="0"/>
                </a:br>
                <a:r>
                  <a:rPr lang="cs-CZ" b="0" dirty="0"/>
                  <a:t>	</a:t>
                </a:r>
                <a:r>
                  <a:rPr lang="en-US" b="0" dirty="0"/>
                  <a:t>– Alice </a:t>
                </a:r>
                <a:r>
                  <a:rPr lang="en-US" b="0" dirty="0" err="1"/>
                  <a:t>maluje</a:t>
                </a:r>
                <a:r>
                  <a:rPr lang="en-US" b="0" dirty="0"/>
                  <a:t> </a:t>
                </a:r>
                <a:r>
                  <a:rPr lang="en-US" b="0" dirty="0" err="1"/>
                  <a:t>pokoj</a:t>
                </a:r>
                <a:r>
                  <a:rPr lang="cs-CZ" b="0" dirty="0"/>
                  <a:t>.</a:t>
                </a:r>
              </a:p>
            </p:txBody>
          </p:sp>
        </mc:Choice>
        <mc:Fallback xmlns="">
          <p:sp>
            <p:nvSpPr>
              <p:cNvPr id="11" name="Content Placeholder 10">
                <a:extLst>
                  <a:ext uri="{FF2B5EF4-FFF2-40B4-BE49-F238E27FC236}">
                    <a16:creationId xmlns:a16="http://schemas.microsoft.com/office/drawing/2014/main" id="{AC3E3120-26C0-48E9-AEC5-8C738A7B732B}"/>
                  </a:ext>
                </a:extLst>
              </p:cNvPr>
              <p:cNvSpPr>
                <a:spLocks noGrp="1" noRot="1" noChangeAspect="1" noMove="1" noResize="1" noEditPoints="1" noAdjustHandles="1" noChangeArrowheads="1" noChangeShapeType="1" noTextEdit="1"/>
              </p:cNvSpPr>
              <p:nvPr>
                <p:ph type="body" sz="quarter" idx="11"/>
              </p:nvPr>
            </p:nvSpPr>
            <p:spPr>
              <a:blipFill>
                <a:blip r:embed="rId5"/>
                <a:stretch>
                  <a:fillRect l="-914" t="-1862"/>
                </a:stretch>
              </a:blipFill>
            </p:spPr>
            <p:txBody>
              <a:bodyPr/>
              <a:lstStyle/>
              <a:p>
                <a:r>
                  <a:rPr lang="cs-CZ">
                    <a:noFill/>
                  </a:rPr>
                  <a:t> </a:t>
                </a:r>
              </a:p>
            </p:txBody>
          </p:sp>
        </mc:Fallback>
      </mc:AlternateContent>
      <p:sp>
        <p:nvSpPr>
          <p:cNvPr id="9" name="Title 8">
            <a:extLst>
              <a:ext uri="{FF2B5EF4-FFF2-40B4-BE49-F238E27FC236}">
                <a16:creationId xmlns:a16="http://schemas.microsoft.com/office/drawing/2014/main" id="{E8E48181-3AA1-4E96-84F2-523C58D367AC}"/>
              </a:ext>
            </a:extLst>
          </p:cNvPr>
          <p:cNvSpPr>
            <a:spLocks noGrp="1"/>
          </p:cNvSpPr>
          <p:nvPr>
            <p:ph type="title"/>
          </p:nvPr>
        </p:nvSpPr>
        <p:spPr>
          <a:xfrm>
            <a:off x="761999" y="715961"/>
            <a:ext cx="8094133" cy="1189037"/>
          </a:xfrm>
        </p:spPr>
        <p:txBody>
          <a:bodyPr>
            <a:normAutofit/>
          </a:bodyPr>
          <a:lstStyle/>
          <a:p>
            <a:r>
              <a:rPr lang="cs-CZ" dirty="0"/>
              <a:t>Predikátová logika prvního řádu</a:t>
            </a:r>
            <a:br>
              <a:rPr lang="cs-CZ" dirty="0"/>
            </a:br>
            <a:r>
              <a:rPr lang="cs-CZ" sz="3600" dirty="0"/>
              <a:t>(First Order Predicate Logic – FOPL)</a:t>
            </a:r>
            <a:endParaRPr lang="cs-CZ" dirty="0"/>
          </a:p>
        </p:txBody>
      </p:sp>
      <mc:AlternateContent xmlns:mc="http://schemas.openxmlformats.org/markup-compatibility/2006">
        <mc:Choice xmlns:a14="http://schemas.microsoft.com/office/drawing/2010/main" Requires="a14">
          <p:sp>
            <p:nvSpPr>
              <p:cNvPr id="10" name="Content Placeholder 9">
                <a:extLst>
                  <a:ext uri="{FF2B5EF4-FFF2-40B4-BE49-F238E27FC236}">
                    <a16:creationId xmlns:a16="http://schemas.microsoft.com/office/drawing/2014/main" id="{1E338AAE-81A0-4FA0-AD53-3F18ADCB249E}"/>
                  </a:ext>
                </a:extLst>
              </p:cNvPr>
              <p:cNvSpPr>
                <a:spLocks noGrp="1"/>
              </p:cNvSpPr>
              <p:nvPr>
                <p:ph sz="half" idx="4294967295"/>
              </p:nvPr>
            </p:nvSpPr>
            <p:spPr>
              <a:xfrm>
                <a:off x="6141255" y="1904998"/>
                <a:ext cx="5194300" cy="3633787"/>
              </a:xfrm>
            </p:spPr>
            <p:txBody>
              <a:bodyPr>
                <a:normAutofit lnSpcReduction="10000"/>
              </a:bodyPr>
              <a:lstStyle/>
              <a:p>
                <a:pPr marL="0" indent="0">
                  <a:buNone/>
                </a:pPr>
                <a:r>
                  <a:rPr lang="en-US" sz="1800" b="1" dirty="0">
                    <a:solidFill>
                      <a:srgbClr val="41867E"/>
                    </a:solidFill>
                  </a:rPr>
                  <a:t>Oper</a:t>
                </a:r>
                <a:r>
                  <a:rPr lang="cs-CZ" sz="1800" b="1" dirty="0">
                    <a:solidFill>
                      <a:srgbClr val="41867E"/>
                    </a:solidFill>
                  </a:rPr>
                  <a:t>átory: </a:t>
                </a:r>
                <a14:m>
                  <m:oMath xmlns:m="http://schemas.openxmlformats.org/officeDocument/2006/math">
                    <m:r>
                      <a:rPr lang="cs-CZ" sz="1800" b="1" i="1" smtClean="0">
                        <a:solidFill>
                          <a:srgbClr val="41867E"/>
                        </a:solidFill>
                        <a:latin typeface="Cambria Math" panose="02040503050406030204" pitchFamily="18" charset="0"/>
                        <a:ea typeface="Cambria Math" panose="02040503050406030204" pitchFamily="18" charset="0"/>
                      </a:rPr>
                      <m:t>⋀</m:t>
                    </m:r>
                  </m:oMath>
                </a14:m>
                <a:r>
                  <a:rPr lang="cs-CZ" sz="1800" b="1" dirty="0">
                    <a:solidFill>
                      <a:srgbClr val="41867E"/>
                    </a:solidFill>
                  </a:rPr>
                  <a:t>, </a:t>
                </a:r>
                <a14:m>
                  <m:oMath xmlns:m="http://schemas.openxmlformats.org/officeDocument/2006/math">
                    <m:r>
                      <a:rPr lang="cs-CZ" sz="1800" b="1" i="1" smtClean="0">
                        <a:solidFill>
                          <a:srgbClr val="41867E"/>
                        </a:solidFill>
                        <a:latin typeface="Cambria Math" panose="02040503050406030204" pitchFamily="18" charset="0"/>
                        <a:ea typeface="Cambria Math" panose="02040503050406030204" pitchFamily="18" charset="0"/>
                      </a:rPr>
                      <m:t>⋁</m:t>
                    </m:r>
                  </m:oMath>
                </a14:m>
                <a:r>
                  <a:rPr lang="cs-CZ" sz="1800" b="1" dirty="0">
                    <a:solidFill>
                      <a:srgbClr val="41867E"/>
                    </a:solidFill>
                  </a:rPr>
                  <a:t>, </a:t>
                </a:r>
                <a14:m>
                  <m:oMath xmlns:m="http://schemas.openxmlformats.org/officeDocument/2006/math">
                    <m:r>
                      <a:rPr lang="cs-CZ" sz="1800" b="1" i="1" smtClean="0">
                        <a:solidFill>
                          <a:srgbClr val="41867E"/>
                        </a:solidFill>
                        <a:latin typeface="Cambria Math" panose="02040503050406030204" pitchFamily="18" charset="0"/>
                        <a:ea typeface="Cambria Math" panose="02040503050406030204" pitchFamily="18" charset="0"/>
                      </a:rPr>
                      <m:t>¬</m:t>
                    </m:r>
                  </m:oMath>
                </a14:m>
                <a:endParaRPr lang="cs-CZ" sz="1800" b="1" dirty="0">
                  <a:solidFill>
                    <a:srgbClr val="41867E"/>
                  </a:solidFill>
                </a:endParaRPr>
              </a:p>
              <a:p>
                <a:pPr marL="0" indent="0">
                  <a:buNone/>
                </a:pPr>
                <a:r>
                  <a:rPr lang="cs-CZ" sz="1800" b="1" dirty="0">
                    <a:solidFill>
                      <a:srgbClr val="41867E"/>
                    </a:solidFill>
                  </a:rPr>
                  <a:t>	</a:t>
                </a:r>
                <a14:m>
                  <m:oMath xmlns:m="http://schemas.openxmlformats.org/officeDocument/2006/math">
                    <m:r>
                      <a:rPr lang="en-US" sz="1800" i="1" smtClean="0">
                        <a:solidFill>
                          <a:srgbClr val="57968F"/>
                        </a:solidFill>
                        <a:latin typeface="Cambria Math" panose="02040503050406030204" pitchFamily="18" charset="0"/>
                        <a:ea typeface="Cambria Math" panose="02040503050406030204" pitchFamily="18" charset="0"/>
                      </a:rPr>
                      <m:t>¬</m:t>
                    </m:r>
                    <m:r>
                      <a:rPr lang="en-US" sz="1800" i="1">
                        <a:solidFill>
                          <a:srgbClr val="57968F"/>
                        </a:solidFill>
                        <a:latin typeface="Cambria Math" panose="02040503050406030204" pitchFamily="18" charset="0"/>
                      </a:rPr>
                      <m:t>𝑚𝑎𝑙𝑜𝑣𝑎𝑡</m:t>
                    </m:r>
                    <m:r>
                      <a:rPr lang="en-US" sz="1800" i="1">
                        <a:solidFill>
                          <a:srgbClr val="57968F"/>
                        </a:solidFill>
                        <a:latin typeface="Cambria Math" panose="02040503050406030204" pitchFamily="18" charset="0"/>
                      </a:rPr>
                      <m:t>(</m:t>
                    </m:r>
                    <m:r>
                      <a:rPr lang="en-US" sz="1800" i="1">
                        <a:solidFill>
                          <a:srgbClr val="57968F"/>
                        </a:solidFill>
                        <a:latin typeface="Cambria Math" panose="02040503050406030204" pitchFamily="18" charset="0"/>
                      </a:rPr>
                      <m:t>𝐴𝑙𝑖𝑐𝑒</m:t>
                    </m:r>
                    <m:r>
                      <a:rPr lang="en-US" sz="1800" i="1">
                        <a:solidFill>
                          <a:srgbClr val="57968F"/>
                        </a:solidFill>
                        <a:latin typeface="Cambria Math" panose="02040503050406030204" pitchFamily="18" charset="0"/>
                      </a:rPr>
                      <m:t>, </m:t>
                    </m:r>
                    <m:r>
                      <a:rPr lang="en-US" sz="1800" i="1">
                        <a:solidFill>
                          <a:srgbClr val="57968F"/>
                        </a:solidFill>
                        <a:latin typeface="Cambria Math" panose="02040503050406030204" pitchFamily="18" charset="0"/>
                      </a:rPr>
                      <m:t>𝑝𝑜𝑘𝑜𝑗</m:t>
                    </m:r>
                    <m:r>
                      <a:rPr lang="en-US" sz="1800" i="1">
                        <a:solidFill>
                          <a:srgbClr val="57968F"/>
                        </a:solidFill>
                        <a:latin typeface="Cambria Math" panose="02040503050406030204" pitchFamily="18" charset="0"/>
                      </a:rPr>
                      <m:t>)</m:t>
                    </m:r>
                  </m:oMath>
                </a14:m>
                <a:r>
                  <a:rPr lang="cs-CZ" sz="1800" b="1" dirty="0">
                    <a:solidFill>
                      <a:srgbClr val="57968F"/>
                    </a:solidFill>
                  </a:rPr>
                  <a:t> </a:t>
                </a:r>
                <a:br>
                  <a:rPr lang="cs-CZ" sz="1800" b="1" dirty="0">
                    <a:solidFill>
                      <a:srgbClr val="57968F"/>
                    </a:solidFill>
                  </a:rPr>
                </a:br>
                <a:r>
                  <a:rPr lang="cs-CZ" sz="1800" b="1" dirty="0">
                    <a:solidFill>
                      <a:srgbClr val="57968F"/>
                    </a:solidFill>
                  </a:rPr>
                  <a:t>	</a:t>
                </a:r>
                <a:r>
                  <a:rPr lang="cs-CZ" sz="1800" dirty="0">
                    <a:solidFill>
                      <a:srgbClr val="57968F"/>
                    </a:solidFill>
                  </a:rPr>
                  <a:t>– Alice nemaluje pokoj.</a:t>
                </a:r>
              </a:p>
              <a:p>
                <a:pPr marL="0" indent="0">
                  <a:buNone/>
                </a:pPr>
                <a:r>
                  <a:rPr lang="cs-CZ" sz="1800" b="1" dirty="0">
                    <a:solidFill>
                      <a:srgbClr val="41867E"/>
                    </a:solidFill>
                  </a:rPr>
                  <a:t>Implikace</a:t>
                </a:r>
              </a:p>
              <a:p>
                <a:pPr marL="0" indent="0">
                  <a:buNone/>
                </a:pPr>
                <a:r>
                  <a:rPr lang="cs-CZ" sz="1800" dirty="0">
                    <a:solidFill>
                      <a:srgbClr val="41867E"/>
                    </a:solidFill>
                  </a:rPr>
                  <a:t>	</a:t>
                </a:r>
                <a14:m>
                  <m:oMath xmlns:m="http://schemas.openxmlformats.org/officeDocument/2006/math">
                    <m:r>
                      <a:rPr lang="cs-CZ" sz="1800" b="0" i="1" smtClean="0">
                        <a:solidFill>
                          <a:srgbClr val="41867E"/>
                        </a:solidFill>
                        <a:latin typeface="Cambria Math" panose="02040503050406030204" pitchFamily="18" charset="0"/>
                        <a:ea typeface="Cambria Math" panose="02040503050406030204" pitchFamily="18" charset="0"/>
                      </a:rPr>
                      <m:t>¬</m:t>
                    </m:r>
                    <m:r>
                      <a:rPr lang="cs-CZ" sz="1800" b="0" i="1" smtClean="0">
                        <a:solidFill>
                          <a:srgbClr val="41867E"/>
                        </a:solidFill>
                        <a:latin typeface="Cambria Math" panose="02040503050406030204" pitchFamily="18" charset="0"/>
                        <a:ea typeface="Cambria Math" panose="02040503050406030204" pitchFamily="18" charset="0"/>
                      </a:rPr>
                      <m:t>𝑝𝑟</m:t>
                    </m:r>
                    <m:r>
                      <a:rPr lang="cs-CZ" sz="1800" b="0" i="1" smtClean="0">
                        <a:solidFill>
                          <a:srgbClr val="41867E"/>
                        </a:solidFill>
                        <a:latin typeface="Cambria Math" panose="02040503050406030204" pitchFamily="18" charset="0"/>
                        <a:ea typeface="Cambria Math" panose="02040503050406030204" pitchFamily="18" charset="0"/>
                      </a:rPr>
                      <m:t>š</m:t>
                    </m:r>
                    <m:r>
                      <a:rPr lang="cs-CZ" sz="1800" b="0" i="1" smtClean="0">
                        <a:solidFill>
                          <a:srgbClr val="41867E"/>
                        </a:solidFill>
                        <a:latin typeface="Cambria Math" panose="02040503050406030204" pitchFamily="18" charset="0"/>
                        <a:ea typeface="Cambria Math" panose="02040503050406030204" pitchFamily="18" charset="0"/>
                      </a:rPr>
                      <m:t>𝑒𝑡</m:t>
                    </m:r>
                    <m:d>
                      <m:dPr>
                        <m:ctrlPr>
                          <a:rPr lang="cs-CZ" sz="1800" i="1" smtClean="0">
                            <a:solidFill>
                              <a:srgbClr val="41867E"/>
                            </a:solidFill>
                            <a:latin typeface="Cambria Math" panose="02040503050406030204" pitchFamily="18" charset="0"/>
                            <a:ea typeface="Cambria Math" panose="02040503050406030204" pitchFamily="18" charset="0"/>
                          </a:rPr>
                        </m:ctrlPr>
                      </m:dPr>
                      <m:e>
                        <m:r>
                          <a:rPr lang="cs-CZ" sz="1800" b="0" i="1" smtClean="0">
                            <a:solidFill>
                              <a:srgbClr val="41867E"/>
                            </a:solidFill>
                            <a:latin typeface="Cambria Math" panose="02040503050406030204" pitchFamily="18" charset="0"/>
                            <a:ea typeface="Cambria Math" panose="02040503050406030204" pitchFamily="18" charset="0"/>
                          </a:rPr>
                          <m:t>𝑥</m:t>
                        </m:r>
                      </m:e>
                    </m:d>
                    <m:r>
                      <a:rPr lang="cs-CZ" sz="1800" b="0" i="1" smtClean="0">
                        <a:solidFill>
                          <a:srgbClr val="41867E"/>
                        </a:solidFill>
                        <a:latin typeface="Cambria Math" panose="02040503050406030204" pitchFamily="18" charset="0"/>
                        <a:ea typeface="Cambria Math" panose="02040503050406030204" pitchFamily="18" charset="0"/>
                      </a:rPr>
                      <m:t>→</m:t>
                    </m:r>
                    <m:r>
                      <a:rPr lang="cs-CZ" sz="1800" b="0" i="1">
                        <a:solidFill>
                          <a:srgbClr val="41867E"/>
                        </a:solidFill>
                        <a:latin typeface="Cambria Math" panose="02040503050406030204" pitchFamily="18" charset="0"/>
                        <a:ea typeface="Cambria Math" panose="02040503050406030204" pitchFamily="18" charset="0"/>
                      </a:rPr>
                      <m:t>¬</m:t>
                    </m:r>
                    <m:r>
                      <a:rPr lang="cs-CZ" sz="1800" b="0" i="1" smtClean="0">
                        <a:solidFill>
                          <a:srgbClr val="41867E"/>
                        </a:solidFill>
                        <a:latin typeface="Cambria Math" panose="02040503050406030204" pitchFamily="18" charset="0"/>
                        <a:ea typeface="Cambria Math" panose="02040503050406030204" pitchFamily="18" charset="0"/>
                      </a:rPr>
                      <m:t>𝑧𝑚𝑜𝑘𝑛𝑜𝑢𝑡</m:t>
                    </m:r>
                    <m:r>
                      <a:rPr lang="cs-CZ" sz="1800" b="0" i="1" smtClean="0">
                        <a:solidFill>
                          <a:srgbClr val="41867E"/>
                        </a:solidFill>
                        <a:latin typeface="Cambria Math" panose="02040503050406030204" pitchFamily="18" charset="0"/>
                        <a:ea typeface="Cambria Math" panose="02040503050406030204" pitchFamily="18" charset="0"/>
                      </a:rPr>
                      <m:t>(</m:t>
                    </m:r>
                    <m:r>
                      <a:rPr lang="cs-CZ" sz="1800" b="0" i="1" smtClean="0">
                        <a:solidFill>
                          <a:srgbClr val="41867E"/>
                        </a:solidFill>
                        <a:latin typeface="Cambria Math" panose="02040503050406030204" pitchFamily="18" charset="0"/>
                        <a:ea typeface="Cambria Math" panose="02040503050406030204" pitchFamily="18" charset="0"/>
                      </a:rPr>
                      <m:t>𝑥</m:t>
                    </m:r>
                    <m:r>
                      <a:rPr lang="cs-CZ" sz="1800" b="0" i="1" smtClean="0">
                        <a:solidFill>
                          <a:srgbClr val="41867E"/>
                        </a:solidFill>
                        <a:latin typeface="Cambria Math" panose="02040503050406030204" pitchFamily="18" charset="0"/>
                        <a:ea typeface="Cambria Math" panose="02040503050406030204" pitchFamily="18" charset="0"/>
                      </a:rPr>
                      <m:t>)</m:t>
                    </m:r>
                  </m:oMath>
                </a14:m>
                <a:r>
                  <a:rPr lang="cs-CZ" sz="1800" b="1" dirty="0">
                    <a:solidFill>
                      <a:srgbClr val="41867E"/>
                    </a:solidFill>
                  </a:rPr>
                  <a:t> </a:t>
                </a:r>
                <a:br>
                  <a:rPr lang="cs-CZ" sz="1800" b="1" dirty="0">
                    <a:solidFill>
                      <a:srgbClr val="41867E"/>
                    </a:solidFill>
                  </a:rPr>
                </a:br>
                <a:r>
                  <a:rPr lang="cs-CZ" sz="1800" b="1" dirty="0">
                    <a:solidFill>
                      <a:srgbClr val="41867E"/>
                    </a:solidFill>
                  </a:rPr>
                  <a:t>	</a:t>
                </a:r>
                <a:r>
                  <a:rPr lang="cs-CZ" sz="1800" dirty="0">
                    <a:solidFill>
                      <a:srgbClr val="41867E"/>
                    </a:solidFill>
                  </a:rPr>
                  <a:t>– Nebude-li pršet, nezmoknem.</a:t>
                </a:r>
              </a:p>
              <a:p>
                <a:pPr marL="0" indent="0">
                  <a:buNone/>
                </a:pPr>
                <a:r>
                  <a:rPr lang="cs-CZ" sz="1800" b="1" dirty="0">
                    <a:solidFill>
                      <a:srgbClr val="41867E"/>
                    </a:solidFill>
                  </a:rPr>
                  <a:t>Problém s implikací z nepravdy</a:t>
                </a:r>
              </a:p>
              <a:p>
                <a:pPr marL="0" indent="0">
                  <a:buNone/>
                </a:pPr>
                <a:r>
                  <a:rPr lang="cs-CZ" sz="1800" b="1" dirty="0">
                    <a:solidFill>
                      <a:srgbClr val="41867E"/>
                    </a:solidFill>
                  </a:rPr>
                  <a:t>	</a:t>
                </a:r>
                <a:r>
                  <a:rPr lang="cs-CZ" sz="1800" dirty="0">
                    <a:solidFill>
                      <a:srgbClr val="41867E"/>
                    </a:solidFill>
                  </a:rPr>
                  <a:t>– Jestliže 1 + 1 = 3, pak jsem papež</a:t>
                </a:r>
                <a:r>
                  <a:rPr lang="en-US" sz="1600" dirty="0">
                    <a:solidFill>
                      <a:srgbClr val="41867E"/>
                    </a:solidFill>
                  </a:rPr>
                  <a:t>*</a:t>
                </a:r>
                <a:r>
                  <a:rPr lang="cs-CZ" sz="1800" dirty="0">
                    <a:solidFill>
                      <a:srgbClr val="41867E"/>
                    </a:solidFill>
                  </a:rPr>
                  <a:t> </a:t>
                </a:r>
                <a:endParaRPr lang="cs-CZ" sz="1800" b="1" dirty="0">
                  <a:solidFill>
                    <a:srgbClr val="41867E"/>
                  </a:solidFill>
                </a:endParaRPr>
              </a:p>
              <a:p>
                <a:pPr marL="0" indent="0">
                  <a:buNone/>
                </a:pPr>
                <a:r>
                  <a:rPr lang="cs-CZ" sz="1800" b="1" dirty="0">
                    <a:solidFill>
                      <a:srgbClr val="41867E"/>
                    </a:solidFill>
                  </a:rPr>
                  <a:t>Kvantifikátory </a:t>
                </a:r>
                <a14:m>
                  <m:oMath xmlns:m="http://schemas.openxmlformats.org/officeDocument/2006/math">
                    <m:r>
                      <a:rPr lang="cs-CZ" sz="1800" b="1" i="1" smtClean="0">
                        <a:solidFill>
                          <a:srgbClr val="41867E"/>
                        </a:solidFill>
                        <a:latin typeface="Cambria Math" panose="02040503050406030204" pitchFamily="18" charset="0"/>
                        <a:ea typeface="Cambria Math" panose="02040503050406030204" pitchFamily="18" charset="0"/>
                      </a:rPr>
                      <m:t>∀</m:t>
                    </m:r>
                  </m:oMath>
                </a14:m>
                <a:r>
                  <a:rPr lang="cs-CZ" sz="1800" b="1" dirty="0">
                    <a:solidFill>
                      <a:srgbClr val="41867E"/>
                    </a:solidFill>
                  </a:rPr>
                  <a:t>, </a:t>
                </a:r>
                <a14:m>
                  <m:oMath xmlns:m="http://schemas.openxmlformats.org/officeDocument/2006/math">
                    <m:r>
                      <a:rPr lang="cs-CZ" sz="1800" b="1" i="1">
                        <a:solidFill>
                          <a:srgbClr val="41867E"/>
                        </a:solidFill>
                        <a:latin typeface="Cambria Math" panose="02040503050406030204" pitchFamily="18" charset="0"/>
                        <a:ea typeface="Cambria Math" panose="02040503050406030204" pitchFamily="18" charset="0"/>
                      </a:rPr>
                      <m:t>∃</m:t>
                    </m:r>
                  </m:oMath>
                </a14:m>
                <a:endParaRPr lang="en-US" sz="1800" b="1" dirty="0">
                  <a:solidFill>
                    <a:srgbClr val="41867E"/>
                  </a:solidFill>
                </a:endParaRPr>
              </a:p>
              <a:p>
                <a:pPr marL="0" indent="0">
                  <a:buNone/>
                </a:pPr>
                <a:r>
                  <a:rPr lang="en-US" sz="1800" dirty="0">
                    <a:solidFill>
                      <a:srgbClr val="41867E"/>
                    </a:solidFill>
                  </a:rPr>
                  <a:t>	</a:t>
                </a:r>
                <a14:m>
                  <m:oMath xmlns:m="http://schemas.openxmlformats.org/officeDocument/2006/math">
                    <m:r>
                      <a:rPr lang="en-US" sz="1800" b="0" i="1" smtClean="0">
                        <a:solidFill>
                          <a:srgbClr val="41867E"/>
                        </a:solidFill>
                        <a:latin typeface="Cambria Math" panose="02040503050406030204" pitchFamily="18" charset="0"/>
                        <a:ea typeface="Cambria Math" panose="02040503050406030204" pitchFamily="18" charset="0"/>
                      </a:rPr>
                      <m:t>∀</m:t>
                    </m:r>
                    <m:r>
                      <a:rPr lang="en-US" sz="1800" b="0" i="1" smtClean="0">
                        <a:solidFill>
                          <a:srgbClr val="41867E"/>
                        </a:solidFill>
                        <a:latin typeface="Cambria Math" panose="02040503050406030204" pitchFamily="18" charset="0"/>
                        <a:ea typeface="Cambria Math" panose="02040503050406030204" pitchFamily="18" charset="0"/>
                      </a:rPr>
                      <m:t>𝑥</m:t>
                    </m:r>
                    <m:r>
                      <a:rPr lang="en-US" sz="1800" b="0" i="1" smtClean="0">
                        <a:solidFill>
                          <a:srgbClr val="41867E"/>
                        </a:solidFill>
                        <a:latin typeface="Cambria Math" panose="02040503050406030204" pitchFamily="18" charset="0"/>
                        <a:ea typeface="Cambria Math" panose="02040503050406030204" pitchFamily="18" charset="0"/>
                      </a:rPr>
                      <m:t>:¬</m:t>
                    </m:r>
                    <m:r>
                      <a:rPr lang="en-US" sz="1800" b="0" i="1" smtClean="0">
                        <a:solidFill>
                          <a:srgbClr val="41867E"/>
                        </a:solidFill>
                        <a:latin typeface="Cambria Math" panose="02040503050406030204" pitchFamily="18" charset="0"/>
                        <a:ea typeface="Cambria Math" panose="02040503050406030204" pitchFamily="18" charset="0"/>
                      </a:rPr>
                      <m:t>𝑚𝑎𝑙𝑜𝑣𝑎𝑡</m:t>
                    </m:r>
                    <m:r>
                      <a:rPr lang="en-US" sz="1800" b="0" i="1" smtClean="0">
                        <a:solidFill>
                          <a:srgbClr val="41867E"/>
                        </a:solidFill>
                        <a:latin typeface="Cambria Math" panose="02040503050406030204" pitchFamily="18" charset="0"/>
                        <a:ea typeface="Cambria Math" panose="02040503050406030204" pitchFamily="18" charset="0"/>
                      </a:rPr>
                      <m:t>(</m:t>
                    </m:r>
                    <m:r>
                      <a:rPr lang="en-US" sz="1800" b="0" i="1" smtClean="0">
                        <a:solidFill>
                          <a:srgbClr val="41867E"/>
                        </a:solidFill>
                        <a:latin typeface="Cambria Math" panose="02040503050406030204" pitchFamily="18" charset="0"/>
                        <a:ea typeface="Cambria Math" panose="02040503050406030204" pitchFamily="18" charset="0"/>
                      </a:rPr>
                      <m:t>𝑥</m:t>
                    </m:r>
                    <m:r>
                      <a:rPr lang="en-US" sz="1800" b="0" i="1" smtClean="0">
                        <a:solidFill>
                          <a:srgbClr val="41867E"/>
                        </a:solidFill>
                        <a:latin typeface="Cambria Math" panose="02040503050406030204" pitchFamily="18" charset="0"/>
                        <a:ea typeface="Cambria Math" panose="02040503050406030204" pitchFamily="18" charset="0"/>
                      </a:rPr>
                      <m:t>)</m:t>
                    </m:r>
                  </m:oMath>
                </a14:m>
                <a:r>
                  <a:rPr lang="en-US" sz="1800" dirty="0">
                    <a:solidFill>
                      <a:srgbClr val="41867E"/>
                    </a:solidFill>
                  </a:rPr>
                  <a:t> – </a:t>
                </a:r>
                <a:br>
                  <a:rPr lang="en-US" sz="1800" dirty="0">
                    <a:solidFill>
                      <a:srgbClr val="41867E"/>
                    </a:solidFill>
                  </a:rPr>
                </a:br>
                <a:r>
                  <a:rPr lang="en-US" sz="1800" dirty="0">
                    <a:solidFill>
                      <a:srgbClr val="41867E"/>
                    </a:solidFill>
                  </a:rPr>
                  <a:t>	</a:t>
                </a:r>
                <a:r>
                  <a:rPr lang="en-US" sz="1800" dirty="0" err="1">
                    <a:solidFill>
                      <a:srgbClr val="41867E"/>
                    </a:solidFill>
                  </a:rPr>
                  <a:t>nikdo</a:t>
                </a:r>
                <a:r>
                  <a:rPr lang="en-US" sz="1800" dirty="0">
                    <a:solidFill>
                      <a:srgbClr val="41867E"/>
                    </a:solidFill>
                  </a:rPr>
                  <a:t> </a:t>
                </a:r>
                <a:r>
                  <a:rPr lang="en-US" sz="1800" dirty="0" err="1">
                    <a:solidFill>
                      <a:srgbClr val="41867E"/>
                    </a:solidFill>
                  </a:rPr>
                  <a:t>nemaluje</a:t>
                </a:r>
                <a:endParaRPr lang="cs-CZ" sz="1800" dirty="0">
                  <a:solidFill>
                    <a:srgbClr val="41867E"/>
                  </a:solidFill>
                </a:endParaRPr>
              </a:p>
              <a:p>
                <a:pPr marL="0" indent="0">
                  <a:buNone/>
                </a:pPr>
                <a:endParaRPr lang="cs-CZ" sz="1800" b="1" dirty="0">
                  <a:solidFill>
                    <a:srgbClr val="41867E"/>
                  </a:solidFill>
                </a:endParaRPr>
              </a:p>
              <a:p>
                <a:pPr marL="0" indent="0">
                  <a:buNone/>
                </a:pPr>
                <a:endParaRPr lang="cs-CZ" sz="2200" dirty="0">
                  <a:solidFill>
                    <a:srgbClr val="41867E"/>
                  </a:solidFill>
                </a:endParaRPr>
              </a:p>
            </p:txBody>
          </p:sp>
        </mc:Choice>
        <mc:Fallback>
          <p:sp>
            <p:nvSpPr>
              <p:cNvPr id="10" name="Content Placeholder 9">
                <a:extLst>
                  <a:ext uri="{FF2B5EF4-FFF2-40B4-BE49-F238E27FC236}">
                    <a16:creationId xmlns:a16="http://schemas.microsoft.com/office/drawing/2014/main" id="{1E338AAE-81A0-4FA0-AD53-3F18ADCB249E}"/>
                  </a:ext>
                </a:extLst>
              </p:cNvPr>
              <p:cNvSpPr>
                <a:spLocks noGrp="1" noRot="1" noChangeAspect="1" noMove="1" noResize="1" noEditPoints="1" noAdjustHandles="1" noChangeArrowheads="1" noChangeShapeType="1" noTextEdit="1"/>
              </p:cNvSpPr>
              <p:nvPr>
                <p:ph sz="half" idx="4294967295"/>
              </p:nvPr>
            </p:nvSpPr>
            <p:spPr>
              <a:xfrm>
                <a:off x="6141255" y="1904998"/>
                <a:ext cx="5194300" cy="3633787"/>
              </a:xfrm>
              <a:blipFill>
                <a:blip r:embed="rId6"/>
                <a:stretch>
                  <a:fillRect l="-938" t="-2178"/>
                </a:stretch>
              </a:blipFill>
            </p:spPr>
            <p:txBody>
              <a:bodyPr/>
              <a:lstStyle/>
              <a:p>
                <a:r>
                  <a:rPr lang="cs-CZ">
                    <a:noFill/>
                  </a:rPr>
                  <a:t> </a:t>
                </a:r>
              </a:p>
            </p:txBody>
          </p:sp>
        </mc:Fallback>
      </mc:AlternateContent>
      <p:sp>
        <p:nvSpPr>
          <p:cNvPr id="2" name="Rectangle 1">
            <a:extLst>
              <a:ext uri="{FF2B5EF4-FFF2-40B4-BE49-F238E27FC236}">
                <a16:creationId xmlns:a16="http://schemas.microsoft.com/office/drawing/2014/main" id="{13CF8049-7E00-4334-B16C-F3BA8831D471}"/>
              </a:ext>
            </a:extLst>
          </p:cNvPr>
          <p:cNvSpPr/>
          <p:nvPr/>
        </p:nvSpPr>
        <p:spPr>
          <a:xfrm>
            <a:off x="6159165" y="5602987"/>
            <a:ext cx="3367589" cy="461665"/>
          </a:xfrm>
          <a:prstGeom prst="rect">
            <a:avLst/>
          </a:prstGeom>
        </p:spPr>
        <p:txBody>
          <a:bodyPr wrap="none">
            <a:spAutoFit/>
          </a:bodyPr>
          <a:lstStyle/>
          <a:p>
            <a:r>
              <a:rPr lang="cs-CZ" sz="1200" dirty="0">
                <a:solidFill>
                  <a:schemeClr val="tx1">
                    <a:lumMod val="65000"/>
                  </a:schemeClr>
                </a:solidFill>
                <a:hlinkClick r:id="rId7">
                  <a:extLst>
                    <a:ext uri="{A12FA001-AC4F-418D-AE19-62706E023703}">
                      <ahyp:hlinkClr xmlns:ahyp="http://schemas.microsoft.com/office/drawing/2018/hyperlinkcolor" val="tx"/>
                    </a:ext>
                  </a:extLst>
                </a:hlinkClick>
              </a:rPr>
              <a:t>https://www.czechency.org/slovnik/IMPLIKACE</a:t>
            </a:r>
            <a:endParaRPr lang="en-US" sz="1200" dirty="0">
              <a:solidFill>
                <a:schemeClr val="tx1">
                  <a:lumMod val="65000"/>
                </a:schemeClr>
              </a:solidFill>
            </a:endParaRPr>
          </a:p>
          <a:p>
            <a:endParaRPr lang="cs-CZ" sz="1200" dirty="0">
              <a:solidFill>
                <a:schemeClr val="tx1">
                  <a:lumMod val="65000"/>
                </a:schemeClr>
              </a:solidFill>
            </a:endParaRPr>
          </a:p>
        </p:txBody>
      </p:sp>
    </p:spTree>
    <p:extLst>
      <p:ext uri="{BB962C8B-B14F-4D97-AF65-F5344CB8AC3E}">
        <p14:creationId xmlns:p14="http://schemas.microsoft.com/office/powerpoint/2010/main" val="144371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815B926-4F8D-4AF7-AD05-4DED9BEC2F1D}"/>
                  </a:ext>
                </a:extLst>
              </p:cNvPr>
              <p:cNvSpPr>
                <a:spLocks noGrp="1"/>
              </p:cNvSpPr>
              <p:nvPr>
                <p:ph type="body" sz="quarter" idx="11"/>
              </p:nvPr>
            </p:nvSpPr>
            <p:spPr/>
            <p:txBody>
              <a:bodyPr/>
              <a:lstStyle/>
              <a:p>
                <a:r>
                  <a:rPr lang="cs-CZ" dirty="0"/>
                  <a:t>A: </a:t>
                </a:r>
                <a14:m>
                  <m:oMath xmlns:m="http://schemas.openxmlformats.org/officeDocument/2006/math">
                    <m:r>
                      <a:rPr lang="cs-CZ"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𝒙</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𝑷</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𝒇</m:t>
                    </m:r>
                    <m:d>
                      <m:dPr>
                        <m:ctrlPr>
                          <a:rPr lang="cs-CZ" b="1" i="1" smtClean="0">
                            <a:latin typeface="Cambria Math" panose="02040503050406030204" pitchFamily="18" charset="0"/>
                            <a:ea typeface="Cambria Math" panose="02040503050406030204" pitchFamily="18" charset="0"/>
                          </a:rPr>
                        </m:ctrlPr>
                      </m:dPr>
                      <m:e>
                        <m:r>
                          <a:rPr lang="cs-CZ" b="1" i="1" smtClean="0">
                            <a:latin typeface="Cambria Math" panose="02040503050406030204" pitchFamily="18" charset="0"/>
                            <a:ea typeface="Cambria Math" panose="02040503050406030204" pitchFamily="18" charset="0"/>
                          </a:rPr>
                          <m:t>𝒙</m:t>
                        </m:r>
                      </m:e>
                    </m:d>
                    <m:r>
                      <a:rPr lang="cs-CZ" b="1" i="1" smtClean="0">
                        <a:latin typeface="Cambria Math" panose="02040503050406030204" pitchFamily="18" charset="0"/>
                        <a:ea typeface="Cambria Math" panose="02040503050406030204" pitchFamily="18" charset="0"/>
                      </a:rPr>
                      <m:t>, </m:t>
                    </m:r>
                    <m:r>
                      <a:rPr lang="cs-CZ" b="1" i="1" smtClean="0">
                        <a:latin typeface="Cambria Math" panose="02040503050406030204" pitchFamily="18" charset="0"/>
                        <a:ea typeface="Cambria Math" panose="02040503050406030204" pitchFamily="18" charset="0"/>
                      </a:rPr>
                      <m:t>𝒙</m:t>
                    </m:r>
                    <m:r>
                      <a:rPr lang="cs-CZ" b="1" i="1" smtClean="0">
                        <a:latin typeface="Cambria Math" panose="02040503050406030204" pitchFamily="18" charset="0"/>
                        <a:ea typeface="Cambria Math" panose="02040503050406030204" pitchFamily="18" charset="0"/>
                      </a:rPr>
                      <m:t>)</m:t>
                    </m:r>
                  </m:oMath>
                </a14:m>
                <a:endParaRPr lang="cs-CZ" dirty="0"/>
              </a:p>
              <a:p>
                <a:r>
                  <a:rPr lang="cs-CZ" dirty="0"/>
                  <a:t>B: </a:t>
                </a:r>
                <a14:m>
                  <m:oMath xmlns:m="http://schemas.openxmlformats.org/officeDocument/2006/math">
                    <m:r>
                      <a:rPr lang="cs-CZ" i="1" smtClean="0">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𝒙</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𝑷</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𝒙</m:t>
                        </m:r>
                      </m:e>
                    </m:d>
                    <m:r>
                      <a:rPr lang="cs-CZ" i="1">
                        <a:latin typeface="Cambria Math" panose="02040503050406030204" pitchFamily="18" charset="0"/>
                        <a:ea typeface="Cambria Math" panose="02040503050406030204" pitchFamily="18" charset="0"/>
                      </a:rPr>
                      <m:t>, </m:t>
                    </m:r>
                    <m:r>
                      <a:rPr lang="cs-CZ" i="1">
                        <a:latin typeface="Cambria Math" panose="02040503050406030204" pitchFamily="18" charset="0"/>
                        <a:ea typeface="Cambria Math" panose="02040503050406030204" pitchFamily="18" charset="0"/>
                      </a:rPr>
                      <m:t>𝒙</m:t>
                    </m:r>
                    <m:r>
                      <a:rPr lang="cs-CZ" i="1">
                        <a:latin typeface="Cambria Math" panose="02040503050406030204" pitchFamily="18" charset="0"/>
                        <a:ea typeface="Cambria Math" panose="02040503050406030204" pitchFamily="18" charset="0"/>
                      </a:rPr>
                      <m:t>)</m:t>
                    </m:r>
                  </m:oMath>
                </a14:m>
                <a:endParaRPr lang="cs-CZ" dirty="0"/>
              </a:p>
              <a:p>
                <a:r>
                  <a:rPr lang="cs-CZ" dirty="0"/>
                  <a:t>C: </a:t>
                </a:r>
                <a14:m>
                  <m:oMath xmlns:m="http://schemas.openxmlformats.org/officeDocument/2006/math">
                    <m:r>
                      <a:rPr lang="cs-CZ" i="1">
                        <a:latin typeface="Cambria Math" panose="02040503050406030204" pitchFamily="18" charset="0"/>
                        <a:ea typeface="Cambria Math" panose="02040503050406030204" pitchFamily="18" charset="0"/>
                      </a:rPr>
                      <m:t>𝑷</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𝒙</m:t>
                        </m:r>
                      </m:e>
                    </m:d>
                    <m:r>
                      <a:rPr lang="cs-CZ" i="1">
                        <a:latin typeface="Cambria Math" panose="02040503050406030204" pitchFamily="18" charset="0"/>
                        <a:ea typeface="Cambria Math" panose="02040503050406030204" pitchFamily="18" charset="0"/>
                      </a:rPr>
                      <m:t>, </m:t>
                    </m:r>
                    <m:r>
                      <a:rPr lang="cs-CZ" i="1">
                        <a:latin typeface="Cambria Math" panose="02040503050406030204" pitchFamily="18" charset="0"/>
                        <a:ea typeface="Cambria Math" panose="02040503050406030204" pitchFamily="18" charset="0"/>
                      </a:rPr>
                      <m:t>𝒙</m:t>
                    </m:r>
                    <m:r>
                      <a:rPr lang="cs-CZ" i="1">
                        <a:latin typeface="Cambria Math" panose="02040503050406030204" pitchFamily="18" charset="0"/>
                        <a:ea typeface="Cambria Math" panose="02040503050406030204" pitchFamily="18" charset="0"/>
                      </a:rPr>
                      <m:t>)</m:t>
                    </m:r>
                  </m:oMath>
                </a14:m>
                <a:endParaRPr lang="cs-CZ" dirty="0"/>
              </a:p>
              <a:p>
                <a:endParaRPr lang="cs-CZ" dirty="0"/>
              </a:p>
              <a:p>
                <a:r>
                  <a:rPr lang="cs-CZ" dirty="0"/>
                  <a:t>Interpretace I: </a:t>
                </a:r>
                <a14:m>
                  <m:oMath xmlns:m="http://schemas.openxmlformats.org/officeDocument/2006/math">
                    <m:r>
                      <a:rPr lang="cs-CZ" b="1" i="1" smtClean="0">
                        <a:latin typeface="Cambria Math" panose="02040503050406030204" pitchFamily="18" charset="0"/>
                      </a:rPr>
                      <m:t>𝑼</m:t>
                    </m:r>
                    <m:r>
                      <a:rPr lang="cs-CZ" b="1" i="1" smtClean="0">
                        <a:latin typeface="Cambria Math" panose="02040503050406030204" pitchFamily="18" charset="0"/>
                      </a:rPr>
                      <m:t>=</m:t>
                    </m:r>
                    <m:r>
                      <a:rPr lang="cs-CZ" b="1" i="1" smtClean="0">
                        <a:latin typeface="Cambria Math" panose="02040503050406030204" pitchFamily="18" charset="0"/>
                        <a:ea typeface="Cambria Math" panose="02040503050406030204" pitchFamily="18" charset="0"/>
                      </a:rPr>
                      <m:t>ℕ</m:t>
                    </m:r>
                  </m:oMath>
                </a14:m>
                <a:r>
                  <a:rPr lang="cs-CZ" dirty="0"/>
                  <a:t>, </a:t>
                </a:r>
                <a14:m>
                  <m:oMath xmlns:m="http://schemas.openxmlformats.org/officeDocument/2006/math">
                    <m:r>
                      <a:rPr lang="cs-CZ" b="1" i="1" smtClean="0">
                        <a:latin typeface="Cambria Math" panose="02040503050406030204" pitchFamily="18" charset="0"/>
                      </a:rPr>
                      <m:t>𝒇</m:t>
                    </m:r>
                    <m:r>
                      <a:rPr lang="cs-CZ" b="1" i="1" smtClean="0">
                        <a:latin typeface="Cambria Math" panose="02040503050406030204" pitchFamily="18" charset="0"/>
                      </a:rPr>
                      <m:t>→</m:t>
                    </m:r>
                    <m:sSup>
                      <m:sSupPr>
                        <m:ctrlPr>
                          <a:rPr lang="cs-CZ" b="1" i="1" smtClean="0">
                            <a:latin typeface="Cambria Math" panose="02040503050406030204" pitchFamily="18" charset="0"/>
                          </a:rPr>
                        </m:ctrlPr>
                      </m:sSupPr>
                      <m:e>
                        <m:r>
                          <a:rPr lang="cs-CZ" b="1" i="1" smtClean="0">
                            <a:latin typeface="Cambria Math" panose="02040503050406030204" pitchFamily="18" charset="0"/>
                          </a:rPr>
                          <m:t>𝒙</m:t>
                        </m:r>
                      </m:e>
                      <m:sup>
                        <m:r>
                          <a:rPr lang="cs-CZ" b="1" i="1" smtClean="0">
                            <a:latin typeface="Cambria Math" panose="02040503050406030204" pitchFamily="18" charset="0"/>
                          </a:rPr>
                          <m:t>𝟐</m:t>
                        </m:r>
                      </m:sup>
                    </m:sSup>
                  </m:oMath>
                </a14:m>
                <a:r>
                  <a:rPr lang="cs-CZ" dirty="0"/>
                  <a:t>, </a:t>
                </a:r>
                <a14:m>
                  <m:oMath xmlns:m="http://schemas.openxmlformats.org/officeDocument/2006/math">
                    <m:r>
                      <a:rPr lang="cs-CZ" b="1" i="1" smtClean="0">
                        <a:latin typeface="Cambria Math" panose="02040503050406030204" pitchFamily="18" charset="0"/>
                      </a:rPr>
                      <m:t>𝑷</m:t>
                    </m:r>
                    <m:r>
                      <a:rPr lang="cs-CZ" b="1" i="1" smtClean="0">
                        <a:latin typeface="Cambria Math" panose="02040503050406030204" pitchFamily="18" charset="0"/>
                      </a:rPr>
                      <m:t> →</m:t>
                    </m:r>
                    <m:r>
                      <a:rPr lang="cs-CZ" b="1" i="1" smtClean="0">
                        <a:latin typeface="Cambria Math" panose="02040503050406030204" pitchFamily="18" charset="0"/>
                        <a:ea typeface="Cambria Math" panose="02040503050406030204" pitchFamily="18" charset="0"/>
                      </a:rPr>
                      <m:t>𝒓𝒆𝒍𝒂𝒄𝒆</m:t>
                    </m:r>
                    <m:r>
                      <a:rPr lang="cs-CZ" b="1" i="1" smtClean="0">
                        <a:latin typeface="Cambria Math" panose="02040503050406030204" pitchFamily="18" charset="0"/>
                        <a:ea typeface="Cambria Math" panose="02040503050406030204" pitchFamily="18" charset="0"/>
                      </a:rPr>
                      <m:t>&gt;</m:t>
                    </m:r>
                  </m:oMath>
                </a14:m>
                <a:r>
                  <a:rPr lang="cs-CZ" dirty="0"/>
                  <a:t> </a:t>
                </a:r>
              </a:p>
            </p:txBody>
          </p:sp>
        </mc:Choice>
        <mc:Fallback xmlns="">
          <p:sp>
            <p:nvSpPr>
              <p:cNvPr id="5" name="Text Placeholder 4">
                <a:extLst>
                  <a:ext uri="{FF2B5EF4-FFF2-40B4-BE49-F238E27FC236}">
                    <a16:creationId xmlns:a16="http://schemas.microsoft.com/office/drawing/2014/main" id="{6815B926-4F8D-4AF7-AD05-4DED9BEC2F1D}"/>
                  </a:ext>
                </a:extLst>
              </p:cNvPr>
              <p:cNvSpPr>
                <a:spLocks noGrp="1" noRot="1" noChangeAspect="1" noMove="1" noResize="1" noEditPoints="1" noAdjustHandles="1" noChangeArrowheads="1" noChangeShapeType="1" noTextEdit="1"/>
              </p:cNvSpPr>
              <p:nvPr>
                <p:ph type="body" sz="quarter" idx="11"/>
              </p:nvPr>
            </p:nvSpPr>
            <p:spPr>
              <a:blipFill>
                <a:blip r:embed="rId6"/>
                <a:stretch>
                  <a:fillRect l="-753" t="-1862"/>
                </a:stretch>
              </a:blipFill>
            </p:spPr>
            <p:txBody>
              <a:bodyPr/>
              <a:lstStyle/>
              <a:p>
                <a:r>
                  <a:rPr lang="cs-CZ">
                    <a:noFill/>
                  </a:rPr>
                  <a:t> </a:t>
                </a:r>
              </a:p>
            </p:txBody>
          </p:sp>
        </mc:Fallback>
      </mc:AlternateContent>
      <p:sp>
        <p:nvSpPr>
          <p:cNvPr id="4" name="Title 3">
            <a:extLst>
              <a:ext uri="{FF2B5EF4-FFF2-40B4-BE49-F238E27FC236}">
                <a16:creationId xmlns:a16="http://schemas.microsoft.com/office/drawing/2014/main" id="{EA134DEF-3A8F-43B3-8644-962F14BF8AD6}"/>
              </a:ext>
            </a:extLst>
          </p:cNvPr>
          <p:cNvSpPr>
            <a:spLocks noGrp="1"/>
          </p:cNvSpPr>
          <p:nvPr>
            <p:ph type="title"/>
          </p:nvPr>
        </p:nvSpPr>
        <p:spPr>
          <a:xfrm>
            <a:off x="761999" y="715961"/>
            <a:ext cx="9609668" cy="1189037"/>
          </a:xfrm>
        </p:spPr>
        <p:txBody>
          <a:bodyPr>
            <a:normAutofit/>
          </a:bodyPr>
          <a:lstStyle/>
          <a:p>
            <a:r>
              <a:rPr lang="cs-CZ" dirty="0"/>
              <a:t>Splnitelnost, pravdivost, interpretace</a:t>
            </a:r>
          </a:p>
        </p:txBody>
      </p:sp>
      <p:sp>
        <p:nvSpPr>
          <p:cNvPr id="8" name="Rectangle 7">
            <a:extLst>
              <a:ext uri="{FF2B5EF4-FFF2-40B4-BE49-F238E27FC236}">
                <a16:creationId xmlns:a16="http://schemas.microsoft.com/office/drawing/2014/main" id="{3EFEA009-916D-4F27-B609-7F284D1A02B4}"/>
              </a:ext>
            </a:extLst>
          </p:cNvPr>
          <p:cNvSpPr/>
          <p:nvPr/>
        </p:nvSpPr>
        <p:spPr>
          <a:xfrm>
            <a:off x="761999" y="5284800"/>
            <a:ext cx="4378186" cy="646331"/>
          </a:xfrm>
          <a:prstGeom prst="rect">
            <a:avLst/>
          </a:prstGeom>
        </p:spPr>
        <p:txBody>
          <a:bodyPr wrap="none">
            <a:spAutoFit/>
          </a:bodyPr>
          <a:lstStyle/>
          <a:p>
            <a:r>
              <a:rPr lang="cs-CZ" dirty="0">
                <a:hlinkClick r:id="rId7"/>
              </a:rPr>
              <a:t>http://www.cs.vsb.cz/duzi/Mat-logika.html</a:t>
            </a:r>
            <a:endParaRPr lang="cs-CZ" dirty="0"/>
          </a:p>
          <a:p>
            <a:endParaRPr lang="cs-CZ" dirty="0"/>
          </a:p>
        </p:txBody>
      </p:sp>
      <p:sp>
        <p:nvSpPr>
          <p:cNvPr id="9" name="Rectangle 8">
            <a:extLst>
              <a:ext uri="{FF2B5EF4-FFF2-40B4-BE49-F238E27FC236}">
                <a16:creationId xmlns:a16="http://schemas.microsoft.com/office/drawing/2014/main" id="{9BC56491-04F8-45C5-A19E-AC251187C700}"/>
              </a:ext>
            </a:extLst>
          </p:cNvPr>
          <p:cNvSpPr/>
          <p:nvPr/>
        </p:nvSpPr>
        <p:spPr>
          <a:xfrm>
            <a:off x="3984485" y="1784865"/>
            <a:ext cx="6096000" cy="1287212"/>
          </a:xfrm>
          <a:prstGeom prst="rect">
            <a:avLst/>
          </a:prstGeom>
        </p:spPr>
        <p:txBody>
          <a:bodyPr>
            <a:spAutoFit/>
          </a:bodyPr>
          <a:lstStyle/>
          <a:p>
            <a:pPr>
              <a:lnSpc>
                <a:spcPct val="150000"/>
              </a:lnSpc>
            </a:pPr>
            <a:r>
              <a:rPr lang="cs-CZ" dirty="0">
                <a:solidFill>
                  <a:schemeClr val="bg1"/>
                </a:solidFill>
                <a:latin typeface="+mn-lt"/>
              </a:rPr>
              <a:t>Formule A v I není pravdivá.</a:t>
            </a:r>
          </a:p>
          <a:p>
            <a:pPr>
              <a:lnSpc>
                <a:spcPct val="150000"/>
              </a:lnSpc>
            </a:pPr>
            <a:r>
              <a:rPr lang="cs-CZ" dirty="0">
                <a:solidFill>
                  <a:schemeClr val="bg1"/>
                </a:solidFill>
                <a:latin typeface="+mn-lt"/>
              </a:rPr>
              <a:t>Formule B v I je pravdivá.</a:t>
            </a:r>
          </a:p>
          <a:p>
            <a:pPr>
              <a:lnSpc>
                <a:spcPct val="150000"/>
              </a:lnSpc>
            </a:pPr>
            <a:r>
              <a:rPr lang="cs-CZ" dirty="0">
                <a:solidFill>
                  <a:schemeClr val="bg1"/>
                </a:solidFill>
                <a:latin typeface="+mn-lt"/>
              </a:rPr>
              <a:t>Formule C je v I splnitelná, ale není pravdivá.</a:t>
            </a:r>
          </a:p>
        </p:txBody>
      </p:sp>
    </p:spTree>
    <p:custDataLst>
      <p:tags r:id="rId1"/>
    </p:custDataLst>
    <p:extLst>
      <p:ext uri="{BB962C8B-B14F-4D97-AF65-F5344CB8AC3E}">
        <p14:creationId xmlns:p14="http://schemas.microsoft.com/office/powerpoint/2010/main" val="3913020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C73B-C549-4CD0-8BA6-65F48EEBC303}"/>
              </a:ext>
            </a:extLst>
          </p:cNvPr>
          <p:cNvSpPr>
            <a:spLocks noGrp="1"/>
          </p:cNvSpPr>
          <p:nvPr>
            <p:ph type="title"/>
          </p:nvPr>
        </p:nvSpPr>
        <p:spPr>
          <a:xfrm>
            <a:off x="761999" y="715961"/>
            <a:ext cx="7907867" cy="1189037"/>
          </a:xfrm>
        </p:spPr>
        <p:txBody>
          <a:bodyPr anchor="t">
            <a:normAutofit/>
          </a:bodyPr>
          <a:lstStyle/>
          <a:p>
            <a:r>
              <a:rPr lang="cs-CZ" sz="4000" b="1" dirty="0"/>
              <a:t>Př</a:t>
            </a:r>
            <a:r>
              <a:rPr lang="en-US" sz="4000" b="1" dirty="0" err="1"/>
              <a:t>evod</a:t>
            </a:r>
            <a:r>
              <a:rPr lang="en-US" sz="4000" b="1" dirty="0"/>
              <a:t> v</a:t>
            </a:r>
            <a:r>
              <a:rPr lang="cs-CZ" dirty="0"/>
              <a:t>ěty na logickou formu</a:t>
            </a:r>
            <a:endParaRPr lang="cs-CZ" sz="4000" b="1" dirty="0"/>
          </a:p>
        </p:txBody>
      </p:sp>
      <p:graphicFrame>
        <p:nvGraphicFramePr>
          <p:cNvPr id="12" name="Content Placeholder 2">
            <a:extLst>
              <a:ext uri="{FF2B5EF4-FFF2-40B4-BE49-F238E27FC236}">
                <a16:creationId xmlns:a16="http://schemas.microsoft.com/office/drawing/2014/main" id="{F888FFA4-24BA-4868-B076-A94995C750D3}"/>
              </a:ext>
            </a:extLst>
          </p:cNvPr>
          <p:cNvGraphicFramePr/>
          <p:nvPr>
            <p:extLst>
              <p:ext uri="{D42A27DB-BD31-4B8C-83A1-F6EECF244321}">
                <p14:modId xmlns:p14="http://schemas.microsoft.com/office/powerpoint/2010/main" val="1148999868"/>
              </p:ext>
            </p:extLst>
          </p:nvPr>
        </p:nvGraphicFramePr>
        <p:xfrm>
          <a:off x="581192" y="2340864"/>
          <a:ext cx="11029615"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83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75146B8-4D71-44D6-A3F2-92A488B1BF70}"/>
                  </a:ext>
                </a:extLst>
              </p:cNvPr>
              <p:cNvSpPr>
                <a:spLocks noGrp="1"/>
              </p:cNvSpPr>
              <p:nvPr>
                <p:ph type="body" sz="quarter" idx="11"/>
              </p:nvPr>
            </p:nvSpPr>
            <p:spPr>
              <a:xfrm>
                <a:off x="762000" y="1904998"/>
                <a:ext cx="6062133" cy="2853271"/>
              </a:xfrm>
            </p:spPr>
            <p:txBody>
              <a:bodyPr>
                <a:normAutofit/>
              </a:bodyPr>
              <a:lstStyle/>
              <a:p>
                <a:r>
                  <a:rPr lang="cs-CZ" dirty="0"/>
                  <a:t>Každá žena chce navštívit Paříž.</a:t>
                </a:r>
              </a:p>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𝑝</m:t>
                      </m:r>
                      <m:r>
                        <a:rPr lang="cs-CZ"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𝑐h𝑡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𝑛𝑎𝑣</m:t>
                      </m:r>
                      <m:r>
                        <a:rPr lang="cs-CZ" b="0" i="1" smtClean="0">
                          <a:latin typeface="Cambria Math" panose="02040503050406030204" pitchFamily="18" charset="0"/>
                          <a:ea typeface="Cambria Math" panose="02040503050406030204" pitchFamily="18" charset="0"/>
                        </a:rPr>
                        <m:t>š</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𝑣𝑖𝑡</m:t>
                      </m:r>
                      <m:r>
                        <a:rPr lang="cs-CZ"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𝑝</m:t>
                      </m:r>
                      <m:r>
                        <a:rPr lang="cs-CZ" b="0" i="1" smtClean="0">
                          <a:latin typeface="Cambria Math" panose="02040503050406030204" pitchFamily="18" charset="0"/>
                          <a:ea typeface="Cambria Math" panose="02040503050406030204" pitchFamily="18" charset="0"/>
                        </a:rPr>
                        <m:t>)</m:t>
                      </m:r>
                    </m:oMath>
                  </m:oMathPara>
                </a14:m>
                <a:endParaRPr lang="cs-CZ" b="0" dirty="0"/>
              </a:p>
              <a:p>
                <a:pPr/>
                <a14:m>
                  <m:oMathPara xmlns:m="http://schemas.openxmlformats.org/officeDocument/2006/math">
                    <m:oMathParaPr>
                      <m:jc m:val="centerGroup"/>
                    </m:oMathParaPr>
                    <m:oMath xmlns:m="http://schemas.openxmlformats.org/officeDocument/2006/math">
                      <m:r>
                        <a:rPr lang="cs-CZ"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𝑝</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𝑐h𝑡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𝑛𝑎𝑣</m:t>
                      </m:r>
                      <m:r>
                        <a:rPr lang="cs-CZ" b="0" i="1" smtClean="0">
                          <a:latin typeface="Cambria Math" panose="02040503050406030204" pitchFamily="18" charset="0"/>
                          <a:ea typeface="Cambria Math" panose="02040503050406030204" pitchFamily="18" charset="0"/>
                        </a:rPr>
                        <m:t>š</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𝑣𝑖𝑡</m:t>
                      </m:r>
                      <m:r>
                        <a:rPr lang="cs-CZ"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𝑝</m:t>
                      </m:r>
                      <m:r>
                        <a:rPr lang="cs-CZ" b="0" i="1">
                          <a:latin typeface="Cambria Math" panose="02040503050406030204" pitchFamily="18" charset="0"/>
                          <a:ea typeface="Cambria Math" panose="02040503050406030204" pitchFamily="18" charset="0"/>
                        </a:rPr>
                        <m:t>)</m:t>
                      </m:r>
                    </m:oMath>
                  </m:oMathPara>
                </a14:m>
                <a:endParaRPr lang="cs-CZ" b="0" dirty="0"/>
              </a:p>
              <a:p>
                <a:pPr/>
                <a:r>
                  <a:rPr lang="cs-CZ" dirty="0"/>
                  <a:t>Každou hodinu zemře jeden Američan na rakovinu.</a:t>
                </a:r>
                <a:br>
                  <a:rPr lang="cs-CZ" dirty="0"/>
                </a:br>
                <a14:m>
                  <m:oMathPara xmlns:m="http://schemas.openxmlformats.org/officeDocument/2006/math">
                    <m:oMathParaPr>
                      <m:jc m:val="centerGroup"/>
                    </m:oMathParaPr>
                    <m:oMath xmlns:m="http://schemas.openxmlformats.org/officeDocument/2006/math">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h</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𝑧𝑒𝑚</m:t>
                      </m:r>
                      <m:r>
                        <a:rPr lang="cs-CZ" b="0" i="1" smtClean="0">
                          <a:latin typeface="Cambria Math" panose="02040503050406030204" pitchFamily="18" charset="0"/>
                          <a:ea typeface="Cambria Math" panose="02040503050406030204" pitchFamily="18" charset="0"/>
                        </a:rPr>
                        <m:t>ří</m:t>
                      </m:r>
                      <m:r>
                        <a:rPr lang="cs-CZ" b="0" i="1" smtClean="0">
                          <a:latin typeface="Cambria Math" panose="02040503050406030204" pitchFamily="18" charset="0"/>
                          <a:ea typeface="Cambria Math" panose="02040503050406030204" pitchFamily="18" charset="0"/>
                        </a:rPr>
                        <m:t>𝑡</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h</m:t>
                      </m:r>
                      <m:r>
                        <a:rPr lang="cs-CZ" b="0" i="1">
                          <a:latin typeface="Cambria Math" panose="02040503050406030204" pitchFamily="18" charset="0"/>
                          <a:ea typeface="Cambria Math" panose="02040503050406030204" pitchFamily="18" charset="0"/>
                        </a:rPr>
                        <m:t>)</m:t>
                      </m:r>
                    </m:oMath>
                  </m:oMathPara>
                </a14:m>
                <a:endParaRPr lang="cs-CZ" b="0" dirty="0"/>
              </a:p>
              <a:p>
                <a:pPr/>
                <a14:m>
                  <m:oMathPara xmlns:m="http://schemas.openxmlformats.org/officeDocument/2006/math">
                    <m:oMathParaPr>
                      <m:jc m:val="centerGroup"/>
                    </m:oMathParaPr>
                    <m:oMath xmlns:m="http://schemas.openxmlformats.org/officeDocument/2006/math">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h</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𝑧𝑒𝑚</m:t>
                      </m:r>
                      <m:r>
                        <a:rPr lang="cs-CZ" b="0" i="1" smtClean="0">
                          <a:latin typeface="Cambria Math" panose="02040503050406030204" pitchFamily="18" charset="0"/>
                          <a:ea typeface="Cambria Math" panose="02040503050406030204" pitchFamily="18" charset="0"/>
                        </a:rPr>
                        <m:t>ří</m:t>
                      </m:r>
                      <m:r>
                        <a:rPr lang="cs-CZ" b="0" i="1" smtClean="0">
                          <a:latin typeface="Cambria Math" panose="02040503050406030204" pitchFamily="18" charset="0"/>
                          <a:ea typeface="Cambria Math" panose="02040503050406030204" pitchFamily="18" charset="0"/>
                        </a:rPr>
                        <m:t>𝑡</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h</m:t>
                      </m:r>
                      <m:r>
                        <a:rPr lang="cs-CZ" b="0" i="1">
                          <a:latin typeface="Cambria Math" panose="02040503050406030204" pitchFamily="18" charset="0"/>
                          <a:ea typeface="Cambria Math" panose="02040503050406030204" pitchFamily="18" charset="0"/>
                        </a:rPr>
                        <m:t>)</m:t>
                      </m:r>
                    </m:oMath>
                  </m:oMathPara>
                </a14:m>
                <a:endParaRPr lang="cs-CZ" b="0" dirty="0"/>
              </a:p>
              <a:p>
                <a:r>
                  <a:rPr lang="pl-PL" dirty="0"/>
                  <a:t>Každý kluk chce být astronautem.</a:t>
                </a:r>
              </a:p>
              <a:p>
                <a:pPr/>
                <a14:m>
                  <m:oMathPara xmlns:m="http://schemas.openxmlformats.org/officeDocument/2006/math">
                    <m:oMathParaPr>
                      <m:jc m:val="centerGroup"/>
                    </m:oMathParaPr>
                    <m:oMath xmlns:m="http://schemas.openxmlformats.org/officeDocument/2006/math">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a:latin typeface="Cambria Math" panose="02040503050406030204" pitchFamily="18" charset="0"/>
                          <a:ea typeface="Cambria Math" panose="02040503050406030204" pitchFamily="18" charset="0"/>
                        </a:rPr>
                        <m:t>𝑘</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𝑐h𝑡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𝑏</m:t>
                      </m:r>
                      <m:r>
                        <a:rPr lang="cs-CZ" b="0" i="1" smtClean="0">
                          <a:latin typeface="Cambria Math" panose="02040503050406030204" pitchFamily="18" charset="0"/>
                          <a:ea typeface="Cambria Math" panose="02040503050406030204" pitchFamily="18" charset="0"/>
                        </a:rPr>
                        <m:t>ý</m:t>
                      </m:r>
                      <m:r>
                        <a:rPr lang="cs-CZ" b="0" i="1" smtClean="0">
                          <a:latin typeface="Cambria Math" panose="02040503050406030204" pitchFamily="18" charset="0"/>
                          <a:ea typeface="Cambria Math" panose="02040503050406030204" pitchFamily="18" charset="0"/>
                        </a:rPr>
                        <m:t>𝑡</m:t>
                      </m:r>
                      <m:r>
                        <a:rPr lang="cs-CZ" b="0" i="1">
                          <a:latin typeface="Cambria Math" panose="02040503050406030204" pitchFamily="18" charset="0"/>
                          <a:ea typeface="Cambria Math" panose="02040503050406030204" pitchFamily="18" charset="0"/>
                        </a:rPr>
                        <m:t>(</m:t>
                      </m:r>
                      <m:r>
                        <a:rPr lang="cs-CZ" b="0" i="1">
                          <a:latin typeface="Cambria Math" panose="02040503050406030204" pitchFamily="18" charset="0"/>
                          <a:ea typeface="Cambria Math" panose="02040503050406030204" pitchFamily="18" charset="0"/>
                        </a:rPr>
                        <m:t>𝑘</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oMath>
                  </m:oMathPara>
                </a14:m>
                <a:endParaRPr lang="cs-CZ" b="0" dirty="0"/>
              </a:p>
              <a:p>
                <a:pPr/>
                <a14:m>
                  <m:oMathPara xmlns:m="http://schemas.openxmlformats.org/officeDocument/2006/math">
                    <m:oMathParaPr>
                      <m:jc m:val="centerGroup"/>
                    </m:oMathParaPr>
                    <m:oMath xmlns:m="http://schemas.openxmlformats.org/officeDocument/2006/math">
                      <m:r>
                        <a:rPr lang="cs-CZ" b="0" i="1">
                          <a:latin typeface="Cambria Math" panose="02040503050406030204" pitchFamily="18" charset="0"/>
                          <a:ea typeface="Cambria Math" panose="02040503050406030204" pitchFamily="18" charset="0"/>
                        </a:rPr>
                        <m:t>∀</m:t>
                      </m:r>
                      <m:r>
                        <a:rPr lang="cs-CZ" b="0" i="1">
                          <a:latin typeface="Cambria Math" panose="02040503050406030204" pitchFamily="18" charset="0"/>
                          <a:ea typeface="Cambria Math" panose="02040503050406030204" pitchFamily="18" charset="0"/>
                        </a:rPr>
                        <m:t>𝑘</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𝑐h𝑡</m:t>
                      </m:r>
                      <m:r>
                        <a:rPr lang="cs-CZ" b="0" i="1" smtClean="0">
                          <a:latin typeface="Cambria Math" panose="02040503050406030204" pitchFamily="18" charset="0"/>
                          <a:ea typeface="Cambria Math" panose="02040503050406030204" pitchFamily="18" charset="0"/>
                        </a:rPr>
                        <m:t>í</m:t>
                      </m:r>
                      <m:r>
                        <a:rPr lang="cs-CZ" b="0" i="1" smtClean="0">
                          <a:latin typeface="Cambria Math" panose="02040503050406030204" pitchFamily="18" charset="0"/>
                          <a:ea typeface="Cambria Math" panose="02040503050406030204" pitchFamily="18" charset="0"/>
                        </a:rPr>
                        <m:t>𝑡</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𝑏</m:t>
                      </m:r>
                      <m:r>
                        <a:rPr lang="cs-CZ" b="0" i="1" smtClean="0">
                          <a:latin typeface="Cambria Math" panose="02040503050406030204" pitchFamily="18" charset="0"/>
                          <a:ea typeface="Cambria Math" panose="02040503050406030204" pitchFamily="18" charset="0"/>
                        </a:rPr>
                        <m:t>ý</m:t>
                      </m:r>
                      <m:r>
                        <a:rPr lang="cs-CZ" b="0" i="1" smtClean="0">
                          <a:latin typeface="Cambria Math" panose="02040503050406030204" pitchFamily="18" charset="0"/>
                          <a:ea typeface="Cambria Math" panose="02040503050406030204" pitchFamily="18" charset="0"/>
                        </a:rPr>
                        <m:t>𝑡</m:t>
                      </m:r>
                      <m:r>
                        <a:rPr lang="cs-CZ" b="0" i="1">
                          <a:latin typeface="Cambria Math" panose="02040503050406030204" pitchFamily="18" charset="0"/>
                          <a:ea typeface="Cambria Math" panose="02040503050406030204" pitchFamily="18" charset="0"/>
                        </a:rPr>
                        <m:t>(</m:t>
                      </m:r>
                      <m:r>
                        <a:rPr lang="cs-CZ" b="0" i="1">
                          <a:latin typeface="Cambria Math" panose="02040503050406030204" pitchFamily="18" charset="0"/>
                          <a:ea typeface="Cambria Math" panose="02040503050406030204" pitchFamily="18" charset="0"/>
                        </a:rPr>
                        <m:t>𝑘</m:t>
                      </m:r>
                      <m:r>
                        <a:rPr lang="cs-CZ" b="0"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𝑎</m:t>
                      </m:r>
                      <m:r>
                        <a:rPr lang="cs-CZ" b="0" i="1">
                          <a:latin typeface="Cambria Math" panose="02040503050406030204" pitchFamily="18" charset="0"/>
                          <a:ea typeface="Cambria Math" panose="02040503050406030204" pitchFamily="18" charset="0"/>
                        </a:rPr>
                        <m:t>)</m:t>
                      </m:r>
                    </m:oMath>
                  </m:oMathPara>
                </a14:m>
                <a:endParaRPr lang="cs-CZ" b="0" dirty="0"/>
              </a:p>
              <a:p>
                <a:endParaRPr lang="cs-CZ" dirty="0"/>
              </a:p>
              <a:p>
                <a:endParaRPr lang="cs-CZ" dirty="0"/>
              </a:p>
            </p:txBody>
          </p:sp>
        </mc:Choice>
        <mc:Fallback xmlns="">
          <p:sp>
            <p:nvSpPr>
              <p:cNvPr id="2" name="Text Placeholder 1">
                <a:extLst>
                  <a:ext uri="{FF2B5EF4-FFF2-40B4-BE49-F238E27FC236}">
                    <a16:creationId xmlns:a16="http://schemas.microsoft.com/office/drawing/2014/main" id="{B75146B8-4D71-44D6-A3F2-92A488B1BF70}"/>
                  </a:ext>
                </a:extLst>
              </p:cNvPr>
              <p:cNvSpPr>
                <a:spLocks noGrp="1" noRot="1" noChangeAspect="1" noMove="1" noResize="1" noEditPoints="1" noAdjustHandles="1" noChangeArrowheads="1" noChangeShapeType="1" noTextEdit="1"/>
              </p:cNvSpPr>
              <p:nvPr>
                <p:ph type="body" sz="quarter" idx="11"/>
              </p:nvPr>
            </p:nvSpPr>
            <p:spPr>
              <a:xfrm>
                <a:off x="762000" y="1904998"/>
                <a:ext cx="6062133" cy="2853271"/>
              </a:xfrm>
              <a:blipFill>
                <a:blip r:embed="rId6"/>
                <a:stretch>
                  <a:fillRect l="-805" t="-1919"/>
                </a:stretch>
              </a:blipFill>
            </p:spPr>
            <p:txBody>
              <a:bodyPr/>
              <a:lstStyle/>
              <a:p>
                <a:r>
                  <a:rPr lang="cs-CZ">
                    <a:noFill/>
                  </a:rPr>
                  <a:t> </a:t>
                </a:r>
              </a:p>
            </p:txBody>
          </p:sp>
        </mc:Fallback>
      </mc:AlternateContent>
      <p:sp>
        <p:nvSpPr>
          <p:cNvPr id="4" name="Title 3">
            <a:extLst>
              <a:ext uri="{FF2B5EF4-FFF2-40B4-BE49-F238E27FC236}">
                <a16:creationId xmlns:a16="http://schemas.microsoft.com/office/drawing/2014/main" id="{BCC6CAF1-511C-42AA-844A-0D9C2D387534}"/>
              </a:ext>
            </a:extLst>
          </p:cNvPr>
          <p:cNvSpPr>
            <a:spLocks noGrp="1"/>
          </p:cNvSpPr>
          <p:nvPr>
            <p:ph type="title"/>
          </p:nvPr>
        </p:nvSpPr>
        <p:spPr>
          <a:xfrm>
            <a:off x="762000" y="715961"/>
            <a:ext cx="8077200" cy="1189037"/>
          </a:xfrm>
        </p:spPr>
        <p:txBody>
          <a:bodyPr/>
          <a:lstStyle/>
          <a:p>
            <a:r>
              <a:rPr lang="pl-PL" dirty="0"/>
              <a:t>Převod věty na logickou formu</a:t>
            </a:r>
            <a:br>
              <a:rPr lang="pl-PL" dirty="0"/>
            </a:br>
            <a:endParaRPr lang="cs-CZ" dirty="0"/>
          </a:p>
        </p:txBody>
      </p:sp>
      <p:sp>
        <p:nvSpPr>
          <p:cNvPr id="5" name="TextBox 4">
            <a:extLst>
              <a:ext uri="{FF2B5EF4-FFF2-40B4-BE49-F238E27FC236}">
                <a16:creationId xmlns:a16="http://schemas.microsoft.com/office/drawing/2014/main" id="{C8019E79-4124-40C8-944F-CCA85DE0B34A}"/>
              </a:ext>
            </a:extLst>
          </p:cNvPr>
          <p:cNvSpPr txBox="1"/>
          <p:nvPr/>
        </p:nvSpPr>
        <p:spPr>
          <a:xfrm>
            <a:off x="6578600" y="4248652"/>
            <a:ext cx="4419601" cy="646331"/>
          </a:xfrm>
          <a:prstGeom prst="rect">
            <a:avLst/>
          </a:prstGeom>
          <a:noFill/>
        </p:spPr>
        <p:txBody>
          <a:bodyPr wrap="square" rtlCol="0">
            <a:spAutoFit/>
          </a:bodyPr>
          <a:lstStyle/>
          <a:p>
            <a:r>
              <a:rPr lang="cs-CZ" b="1" dirty="0">
                <a:solidFill>
                  <a:schemeClr val="accent2">
                    <a:lumMod val="75000"/>
                  </a:schemeClr>
                </a:solidFill>
              </a:rPr>
              <a:t>V tomto případě chtít být astronautem = chtít </a:t>
            </a:r>
            <a:r>
              <a:rPr lang="cs-CZ" b="1" dirty="0"/>
              <a:t>být v roli</a:t>
            </a:r>
            <a:r>
              <a:rPr lang="cs-CZ" b="1" dirty="0">
                <a:solidFill>
                  <a:schemeClr val="accent2">
                    <a:lumMod val="75000"/>
                  </a:schemeClr>
                </a:solidFill>
              </a:rPr>
              <a:t> astronauta.</a:t>
            </a:r>
          </a:p>
        </p:txBody>
      </p:sp>
      <p:pic>
        <p:nvPicPr>
          <p:cNvPr id="8" name="Graphic 7" descr="Arrow Slight curve">
            <a:extLst>
              <a:ext uri="{FF2B5EF4-FFF2-40B4-BE49-F238E27FC236}">
                <a16:creationId xmlns:a16="http://schemas.microsoft.com/office/drawing/2014/main" id="{ED99195F-9145-4B21-97E3-1FB1A019D2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7132" y="3485232"/>
            <a:ext cx="2421468" cy="2421468"/>
          </a:xfrm>
          <a:prstGeom prst="rect">
            <a:avLst/>
          </a:prstGeom>
        </p:spPr>
      </p:pic>
      <p:pic>
        <p:nvPicPr>
          <p:cNvPr id="9" name="Graphic 8" descr="Arrow Slight curve">
            <a:extLst>
              <a:ext uri="{FF2B5EF4-FFF2-40B4-BE49-F238E27FC236}">
                <a16:creationId xmlns:a16="http://schemas.microsoft.com/office/drawing/2014/main" id="{97581279-2DDB-4AA7-B9A8-FF803D2229EF}"/>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278965" y="2089748"/>
            <a:ext cx="2421468" cy="2421468"/>
          </a:xfrm>
          <a:prstGeom prst="rect">
            <a:avLst/>
          </a:prstGeom>
        </p:spPr>
      </p:pic>
      <p:sp>
        <p:nvSpPr>
          <p:cNvPr id="10" name="Rectangle 9">
            <a:extLst>
              <a:ext uri="{FF2B5EF4-FFF2-40B4-BE49-F238E27FC236}">
                <a16:creationId xmlns:a16="http://schemas.microsoft.com/office/drawing/2014/main" id="{947E75C2-37E2-459D-9729-E6872F95863B}"/>
              </a:ext>
            </a:extLst>
          </p:cNvPr>
          <p:cNvSpPr/>
          <p:nvPr/>
        </p:nvSpPr>
        <p:spPr>
          <a:xfrm>
            <a:off x="7700433" y="2945125"/>
            <a:ext cx="2518832" cy="646331"/>
          </a:xfrm>
          <a:prstGeom prst="rect">
            <a:avLst/>
          </a:prstGeom>
        </p:spPr>
        <p:txBody>
          <a:bodyPr wrap="square">
            <a:spAutoFit/>
          </a:bodyPr>
          <a:lstStyle/>
          <a:p>
            <a:r>
              <a:rPr lang="cs-CZ" b="1" dirty="0">
                <a:solidFill>
                  <a:schemeClr val="accent2">
                    <a:lumMod val="75000"/>
                  </a:schemeClr>
                </a:solidFill>
              </a:rPr>
              <a:t>Větě rozumíme díky </a:t>
            </a:r>
            <a:r>
              <a:rPr lang="cs-CZ" b="1" dirty="0"/>
              <a:t>znalosti světa</a:t>
            </a:r>
            <a:r>
              <a:rPr lang="cs-CZ" b="1" dirty="0">
                <a:solidFill>
                  <a:schemeClr val="accent2">
                    <a:lumMod val="75000"/>
                  </a:schemeClr>
                </a:solidFill>
              </a:rPr>
              <a:t>.</a:t>
            </a:r>
          </a:p>
        </p:txBody>
      </p:sp>
    </p:spTree>
    <p:custDataLst>
      <p:tags r:id="rId1"/>
    </p:custDataLst>
    <p:extLst>
      <p:ext uri="{BB962C8B-B14F-4D97-AF65-F5344CB8AC3E}">
        <p14:creationId xmlns:p14="http://schemas.microsoft.com/office/powerpoint/2010/main" val="25999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grpId="0" nodeType="afterEffect">
                                  <p:stCondLst>
                                    <p:cond delay="26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25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5000"/>
                            </p:stCondLst>
                            <p:childTnLst>
                              <p:par>
                                <p:cTn id="15" presetID="1" presetClass="entr" presetSubtype="0" fill="hold" grpId="0" nodeType="afterEffect">
                                  <p:stCondLst>
                                    <p:cond delay="1000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EA0D6-480D-4838-AE6F-04BAE667CDAD}"/>
              </a:ext>
            </a:extLst>
          </p:cNvPr>
          <p:cNvSpPr>
            <a:spLocks noGrp="1"/>
          </p:cNvSpPr>
          <p:nvPr>
            <p:ph type="body" sz="quarter" idx="11"/>
          </p:nvPr>
        </p:nvSpPr>
        <p:spPr/>
        <p:txBody>
          <a:bodyPr/>
          <a:lstStyle/>
          <a:p>
            <a:endParaRPr lang="cs-CZ" dirty="0"/>
          </a:p>
          <a:p>
            <a:r>
              <a:rPr lang="cs-CZ" dirty="0"/>
              <a:t>Jiří Drahoš se chtěl stát prezidentem ČR.</a:t>
            </a:r>
          </a:p>
          <a:p>
            <a:r>
              <a:rPr lang="cs-CZ" dirty="0"/>
              <a:t>Miloš Zeman je prezidentem ČR.</a:t>
            </a:r>
          </a:p>
          <a:p>
            <a:endParaRPr lang="cs-CZ" dirty="0"/>
          </a:p>
          <a:p>
            <a:r>
              <a:rPr lang="cs-CZ" dirty="0"/>
              <a:t>Jiří Drahoš se chtěl stát Milošem Zemanem.</a:t>
            </a:r>
          </a:p>
        </p:txBody>
      </p:sp>
      <p:sp>
        <p:nvSpPr>
          <p:cNvPr id="4" name="Title 3">
            <a:extLst>
              <a:ext uri="{FF2B5EF4-FFF2-40B4-BE49-F238E27FC236}">
                <a16:creationId xmlns:a16="http://schemas.microsoft.com/office/drawing/2014/main" id="{77439B07-CB19-4554-9FB5-27E679E1727D}"/>
              </a:ext>
            </a:extLst>
          </p:cNvPr>
          <p:cNvSpPr>
            <a:spLocks noGrp="1"/>
          </p:cNvSpPr>
          <p:nvPr>
            <p:ph type="title"/>
          </p:nvPr>
        </p:nvSpPr>
        <p:spPr/>
        <p:txBody>
          <a:bodyPr/>
          <a:lstStyle/>
          <a:p>
            <a:r>
              <a:rPr lang="cs-CZ" dirty="0"/>
              <a:t>Problém: jeden objekt nebo třída?</a:t>
            </a:r>
          </a:p>
        </p:txBody>
      </p:sp>
      <p:cxnSp>
        <p:nvCxnSpPr>
          <p:cNvPr id="6" name="Straight Connector 5">
            <a:extLst>
              <a:ext uri="{FF2B5EF4-FFF2-40B4-BE49-F238E27FC236}">
                <a16:creationId xmlns:a16="http://schemas.microsoft.com/office/drawing/2014/main" id="{F4376B2E-D585-4658-9BFD-89C63E96B60C}"/>
              </a:ext>
            </a:extLst>
          </p:cNvPr>
          <p:cNvCxnSpPr/>
          <p:nvPr/>
        </p:nvCxnSpPr>
        <p:spPr>
          <a:xfrm>
            <a:off x="762000" y="3191933"/>
            <a:ext cx="49106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96E2D10-4BAE-49C0-A40B-03741FEDCC61}"/>
              </a:ext>
            </a:extLst>
          </p:cNvPr>
          <p:cNvSpPr/>
          <p:nvPr/>
        </p:nvSpPr>
        <p:spPr>
          <a:xfrm>
            <a:off x="733526" y="3937340"/>
            <a:ext cx="5772150" cy="2031325"/>
          </a:xfrm>
          <a:prstGeom prst="rect">
            <a:avLst/>
          </a:prstGeom>
        </p:spPr>
        <p:txBody>
          <a:bodyPr wrap="square">
            <a:spAutoFit/>
          </a:bodyPr>
          <a:lstStyle/>
          <a:p>
            <a:r>
              <a:rPr lang="cs-CZ" b="1" dirty="0">
                <a:solidFill>
                  <a:schemeClr val="bg1"/>
                </a:solidFill>
                <a:latin typeface="+mn-lt"/>
              </a:rPr>
              <a:t>Deskriptivní logika</a:t>
            </a:r>
            <a:r>
              <a:rPr lang="cs-CZ" dirty="0">
                <a:solidFill>
                  <a:schemeClr val="bg1"/>
                </a:solidFill>
                <a:latin typeface="+mn-lt"/>
              </a:rPr>
              <a:t> (Descriptive logic)</a:t>
            </a:r>
          </a:p>
          <a:p>
            <a:endParaRPr lang="cs-CZ" dirty="0">
              <a:solidFill>
                <a:schemeClr val="bg1"/>
              </a:solidFill>
              <a:latin typeface="+mn-lt"/>
            </a:endParaRPr>
          </a:p>
          <a:p>
            <a:r>
              <a:rPr lang="en-US" dirty="0" err="1">
                <a:solidFill>
                  <a:schemeClr val="bg1"/>
                </a:solidFill>
                <a:latin typeface="+mn-lt"/>
              </a:rPr>
              <a:t>TBox</a:t>
            </a:r>
            <a:r>
              <a:rPr lang="en-US" dirty="0">
                <a:solidFill>
                  <a:schemeClr val="bg1"/>
                </a:solidFill>
                <a:latin typeface="+mn-lt"/>
              </a:rPr>
              <a:t> (terminological box) </a:t>
            </a:r>
            <a:r>
              <a:rPr lang="cs-CZ" dirty="0">
                <a:solidFill>
                  <a:schemeClr val="bg1"/>
                </a:solidFill>
                <a:latin typeface="+mn-lt"/>
              </a:rPr>
              <a:t>– intenze</a:t>
            </a:r>
          </a:p>
          <a:p>
            <a:r>
              <a:rPr lang="cs-CZ" dirty="0">
                <a:solidFill>
                  <a:schemeClr val="bg1"/>
                </a:solidFill>
                <a:latin typeface="+mn-lt"/>
              </a:rPr>
              <a:t>Prezident ČR je volen přímou volbou.</a:t>
            </a:r>
          </a:p>
          <a:p>
            <a:endParaRPr lang="cs-CZ" dirty="0">
              <a:solidFill>
                <a:schemeClr val="bg1"/>
              </a:solidFill>
              <a:latin typeface="+mn-lt"/>
            </a:endParaRPr>
          </a:p>
          <a:p>
            <a:r>
              <a:rPr lang="en-US" dirty="0">
                <a:solidFill>
                  <a:schemeClr val="bg1"/>
                </a:solidFill>
                <a:latin typeface="+mn-lt"/>
              </a:rPr>
              <a:t> </a:t>
            </a:r>
            <a:r>
              <a:rPr lang="en-US" dirty="0" err="1">
                <a:solidFill>
                  <a:schemeClr val="bg1"/>
                </a:solidFill>
                <a:latin typeface="+mn-lt"/>
              </a:rPr>
              <a:t>ABox</a:t>
            </a:r>
            <a:r>
              <a:rPr lang="en-US" dirty="0">
                <a:solidFill>
                  <a:schemeClr val="bg1"/>
                </a:solidFill>
                <a:latin typeface="+mn-lt"/>
              </a:rPr>
              <a:t> (assertional box)</a:t>
            </a:r>
            <a:r>
              <a:rPr lang="cs-CZ" dirty="0">
                <a:solidFill>
                  <a:schemeClr val="bg1"/>
                </a:solidFill>
                <a:latin typeface="+mn-lt"/>
              </a:rPr>
              <a:t> – extenze</a:t>
            </a:r>
          </a:p>
          <a:p>
            <a:r>
              <a:rPr lang="cs-CZ" dirty="0">
                <a:solidFill>
                  <a:schemeClr val="bg1"/>
                </a:solidFill>
                <a:latin typeface="+mn-lt"/>
              </a:rPr>
              <a:t>Prezident ČR si zlomil nohu.</a:t>
            </a:r>
          </a:p>
        </p:txBody>
      </p:sp>
      <p:pic>
        <p:nvPicPr>
          <p:cNvPr id="1028" name="Picture 4">
            <a:extLst>
              <a:ext uri="{FF2B5EF4-FFF2-40B4-BE49-F238E27FC236}">
                <a16:creationId xmlns:a16="http://schemas.microsoft.com/office/drawing/2014/main" id="{CFEE552C-8147-4496-BF0A-3E1288D9F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89335"/>
            <a:ext cx="5772150" cy="36385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B07A5A9-C07D-48A4-A972-E268FA86CD14}"/>
              </a:ext>
            </a:extLst>
          </p:cNvPr>
          <p:cNvSpPr/>
          <p:nvPr/>
        </p:nvSpPr>
        <p:spPr>
          <a:xfrm>
            <a:off x="6096000" y="4527885"/>
            <a:ext cx="4709944" cy="584775"/>
          </a:xfrm>
          <a:prstGeom prst="rect">
            <a:avLst/>
          </a:prstGeom>
        </p:spPr>
        <p:txBody>
          <a:bodyPr wrap="none">
            <a:spAutoFit/>
          </a:bodyPr>
          <a:lstStyle/>
          <a:p>
            <a:r>
              <a:rPr lang="cs-CZ" sz="1400" dirty="0">
                <a:solidFill>
                  <a:schemeClr val="tx1">
                    <a:lumMod val="85000"/>
                  </a:schemeClr>
                </a:solidFill>
                <a:hlinkClick r:id="rId5">
                  <a:extLst>
                    <a:ext uri="{A12FA001-AC4F-418D-AE19-62706E023703}">
                      <ahyp:hlinkClr xmlns:ahyp="http://schemas.microsoft.com/office/drawing/2018/hyperlinkcolor" val="tx"/>
                    </a:ext>
                  </a:extLst>
                </a:hlinkClick>
              </a:rPr>
              <a:t>https://ai.ia.agh.edu.pl/_export/s5/hekate:dl_intro#slide13</a:t>
            </a:r>
            <a:endParaRPr lang="cs-CZ" sz="1400" dirty="0">
              <a:solidFill>
                <a:schemeClr val="tx1">
                  <a:lumMod val="85000"/>
                </a:schemeClr>
              </a:solidFill>
            </a:endParaRPr>
          </a:p>
          <a:p>
            <a:endParaRPr lang="cs-CZ" dirty="0">
              <a:solidFill>
                <a:schemeClr val="tx1">
                  <a:lumMod val="85000"/>
                </a:schemeClr>
              </a:solidFill>
            </a:endParaRPr>
          </a:p>
        </p:txBody>
      </p:sp>
      <p:sp>
        <p:nvSpPr>
          <p:cNvPr id="15" name="Arrow: Right 14">
            <a:extLst>
              <a:ext uri="{FF2B5EF4-FFF2-40B4-BE49-F238E27FC236}">
                <a16:creationId xmlns:a16="http://schemas.microsoft.com/office/drawing/2014/main" id="{1B9F4A7A-4B89-48E5-B145-82F01223AF90}"/>
              </a:ext>
            </a:extLst>
          </p:cNvPr>
          <p:cNvSpPr/>
          <p:nvPr/>
        </p:nvSpPr>
        <p:spPr>
          <a:xfrm flipH="1">
            <a:off x="5672667" y="2085174"/>
            <a:ext cx="2648719" cy="8207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Tvrze</a:t>
            </a:r>
            <a:r>
              <a:rPr lang="cs-CZ" dirty="0"/>
              <a:t>ní o roli</a:t>
            </a:r>
          </a:p>
        </p:txBody>
      </p:sp>
      <p:sp>
        <p:nvSpPr>
          <p:cNvPr id="18" name="Arrow: Right 17">
            <a:extLst>
              <a:ext uri="{FF2B5EF4-FFF2-40B4-BE49-F238E27FC236}">
                <a16:creationId xmlns:a16="http://schemas.microsoft.com/office/drawing/2014/main" id="{C2C01973-ADD8-4DCB-A9FB-4FFE50286762}"/>
              </a:ext>
            </a:extLst>
          </p:cNvPr>
          <p:cNvSpPr/>
          <p:nvPr/>
        </p:nvSpPr>
        <p:spPr>
          <a:xfrm flipH="1">
            <a:off x="5672667" y="3116600"/>
            <a:ext cx="2648719" cy="82073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Tvrze</a:t>
            </a:r>
            <a:r>
              <a:rPr lang="cs-CZ" dirty="0"/>
              <a:t>ní o individuu</a:t>
            </a:r>
          </a:p>
        </p:txBody>
      </p:sp>
    </p:spTree>
    <p:custDataLst>
      <p:tags r:id="rId1"/>
    </p:custDataLst>
    <p:extLst>
      <p:ext uri="{BB962C8B-B14F-4D97-AF65-F5344CB8AC3E}">
        <p14:creationId xmlns:p14="http://schemas.microsoft.com/office/powerpoint/2010/main" val="36043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0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50000"/>
                            </p:stCondLst>
                            <p:childTnLst>
                              <p:par>
                                <p:cTn id="15" presetID="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FBFB0BE-56A3-49BA-BF1B-B776391DA025}"/>
                  </a:ext>
                </a:extLst>
              </p:cNvPr>
              <p:cNvSpPr>
                <a:spLocks noGrp="1"/>
              </p:cNvSpPr>
              <p:nvPr>
                <p:ph type="body" sz="quarter" idx="11"/>
              </p:nvPr>
            </p:nvSpPr>
            <p:spPr>
              <a:xfrm>
                <a:off x="762000" y="2057400"/>
                <a:ext cx="5334000" cy="3124200"/>
              </a:xfrm>
            </p:spPr>
            <p:txBody>
              <a:bodyPr>
                <a:normAutofit/>
              </a:bodyPr>
              <a:lstStyle/>
              <a:p>
                <a:r>
                  <a:rPr lang="cs-CZ" dirty="0"/>
                  <a:t>a</a:t>
                </a:r>
                <a:r>
                  <a:rPr lang="cs-CZ" b="0" dirty="0"/>
                  <a:t> není vždy </a:t>
                </a:r>
                <a14:m>
                  <m:oMath xmlns:m="http://schemas.openxmlformats.org/officeDocument/2006/math">
                    <m:r>
                      <a:rPr lang="cs-CZ" b="0" i="1" smtClean="0">
                        <a:latin typeface="Cambria Math" panose="02040503050406030204" pitchFamily="18" charset="0"/>
                      </a:rPr>
                      <m:t>⋀</m:t>
                    </m:r>
                  </m:oMath>
                </a14:m>
                <a:endParaRPr lang="en-US" b="0" dirty="0"/>
              </a:p>
              <a:p>
                <a:r>
                  <a:rPr lang="cs-CZ" b="0" dirty="0"/>
                  <a:t>Honza kopnul a balón přistál v brance.</a:t>
                </a:r>
              </a:p>
              <a:p>
                <a:r>
                  <a:rPr lang="cs-CZ" dirty="0"/>
                  <a:t>a</a:t>
                </a:r>
                <a:r>
                  <a:rPr lang="en-US" dirty="0"/>
                  <a:t>le</a:t>
                </a:r>
                <a:r>
                  <a:rPr lang="en-US" b="0" dirty="0"/>
                  <a:t> je </a:t>
                </a:r>
                <a:r>
                  <a:rPr lang="cs-CZ" b="0" dirty="0"/>
                  <a:t>(často) </a:t>
                </a:r>
                <a14:m>
                  <m:oMath xmlns:m="http://schemas.openxmlformats.org/officeDocument/2006/math">
                    <m:r>
                      <a:rPr lang="cs-CZ" b="0" i="1">
                        <a:latin typeface="Cambria Math" panose="02040503050406030204" pitchFamily="18" charset="0"/>
                      </a:rPr>
                      <m:t>⋀</m:t>
                    </m:r>
                  </m:oMath>
                </a14:m>
                <a:endParaRPr lang="en-US" b="0" dirty="0"/>
              </a:p>
              <a:p>
                <a:r>
                  <a:rPr lang="cs-CZ" b="0" dirty="0"/>
                  <a:t>Někdo přišel na seminář, ale ne všichni.</a:t>
                </a:r>
              </a:p>
              <a:p>
                <a:r>
                  <a:rPr lang="cs-CZ" dirty="0"/>
                  <a:t>nebo</a:t>
                </a:r>
                <a:r>
                  <a:rPr lang="cs-CZ" b="0" dirty="0"/>
                  <a:t> není vždy </a:t>
                </a:r>
                <a14:m>
                  <m:oMath xmlns:m="http://schemas.openxmlformats.org/officeDocument/2006/math">
                    <m:r>
                      <a:rPr lang="cs-CZ" b="0" i="1" smtClean="0">
                        <a:latin typeface="Cambria Math" panose="02040503050406030204" pitchFamily="18" charset="0"/>
                        <a:ea typeface="Cambria Math" panose="02040503050406030204" pitchFamily="18" charset="0"/>
                      </a:rPr>
                      <m:t>⋁</m:t>
                    </m:r>
                  </m:oMath>
                </a14:m>
                <a:endParaRPr lang="en-US" b="0" dirty="0"/>
              </a:p>
              <a:p>
                <a:r>
                  <a:rPr lang="cs-CZ" b="0" dirty="0"/>
                  <a:t>Bydlím buď v Praze, nebo v Brně.</a:t>
                </a:r>
              </a:p>
            </p:txBody>
          </p:sp>
        </mc:Choice>
        <mc:Fallback xmlns="">
          <p:sp>
            <p:nvSpPr>
              <p:cNvPr id="2" name="Text Placeholder 1">
                <a:extLst>
                  <a:ext uri="{FF2B5EF4-FFF2-40B4-BE49-F238E27FC236}">
                    <a16:creationId xmlns:a16="http://schemas.microsoft.com/office/drawing/2014/main" id="{6FBFB0BE-56A3-49BA-BF1B-B776391DA025}"/>
                  </a:ext>
                </a:extLst>
              </p:cNvPr>
              <p:cNvSpPr>
                <a:spLocks noGrp="1" noRot="1" noChangeAspect="1" noMove="1" noResize="1" noEditPoints="1" noAdjustHandles="1" noChangeArrowheads="1" noChangeShapeType="1" noTextEdit="1"/>
              </p:cNvSpPr>
              <p:nvPr>
                <p:ph type="body" sz="quarter" idx="11"/>
              </p:nvPr>
            </p:nvSpPr>
            <p:spPr>
              <a:xfrm>
                <a:off x="762000" y="2057400"/>
                <a:ext cx="5334000" cy="3124200"/>
              </a:xfrm>
              <a:blipFill>
                <a:blip r:embed="rId5"/>
                <a:stretch>
                  <a:fillRect l="-914" t="-1953"/>
                </a:stretch>
              </a:blipFill>
            </p:spPr>
            <p:txBody>
              <a:bodyPr/>
              <a:lstStyle/>
              <a:p>
                <a:r>
                  <a:rPr lang="cs-CZ">
                    <a:noFill/>
                  </a:rPr>
                  <a:t> </a:t>
                </a:r>
              </a:p>
            </p:txBody>
          </p:sp>
        </mc:Fallback>
      </mc:AlternateContent>
      <p:pic>
        <p:nvPicPr>
          <p:cNvPr id="6" name="Picture Placeholder 5" descr="Calendar&#10;&#10;Description automatically generated">
            <a:extLst>
              <a:ext uri="{FF2B5EF4-FFF2-40B4-BE49-F238E27FC236}">
                <a16:creationId xmlns:a16="http://schemas.microsoft.com/office/drawing/2014/main" id="{CBD26DE4-1E14-433C-A317-B174C94C043B}"/>
              </a:ext>
            </a:extLst>
          </p:cNvPr>
          <p:cNvPicPr>
            <a:picLocks noGrp="1" noChangeAspect="1"/>
          </p:cNvPicPr>
          <p:nvPr>
            <p:ph type="pic" sz="quarter" idx="13"/>
          </p:nvPr>
        </p:nvPicPr>
        <p:blipFill rotWithShape="1">
          <a:blip r:embed="rId6"/>
          <a:srcRect b="6486"/>
          <a:stretch/>
        </p:blipFill>
        <p:spPr>
          <a:xfrm>
            <a:off x="6858000" y="715961"/>
            <a:ext cx="4572000" cy="2362200"/>
          </a:xfrm>
          <a:noFill/>
        </p:spPr>
      </p:pic>
      <p:sp>
        <p:nvSpPr>
          <p:cNvPr id="11" name="Picture Placeholder 3">
            <a:extLst>
              <a:ext uri="{FF2B5EF4-FFF2-40B4-BE49-F238E27FC236}">
                <a16:creationId xmlns:a16="http://schemas.microsoft.com/office/drawing/2014/main" id="{E75561C2-3C9E-4987-81F6-58F38E62E59B}"/>
              </a:ext>
            </a:extLst>
          </p:cNvPr>
          <p:cNvSpPr>
            <a:spLocks noGrp="1"/>
          </p:cNvSpPr>
          <p:nvPr>
            <p:ph type="pic" sz="quarter" idx="14"/>
          </p:nvPr>
        </p:nvSpPr>
        <p:spPr>
          <a:xfrm>
            <a:off x="6858000" y="715963"/>
            <a:ext cx="4572000" cy="2362200"/>
          </a:xfrm>
        </p:spPr>
      </p:sp>
      <p:sp>
        <p:nvSpPr>
          <p:cNvPr id="4" name="Title 3">
            <a:extLst>
              <a:ext uri="{FF2B5EF4-FFF2-40B4-BE49-F238E27FC236}">
                <a16:creationId xmlns:a16="http://schemas.microsoft.com/office/drawing/2014/main" id="{201D7E77-4E71-49D3-9991-1DA1F9593750}"/>
              </a:ext>
            </a:extLst>
          </p:cNvPr>
          <p:cNvSpPr>
            <a:spLocks noGrp="1"/>
          </p:cNvSpPr>
          <p:nvPr>
            <p:ph type="title"/>
          </p:nvPr>
        </p:nvSpPr>
        <p:spPr>
          <a:xfrm>
            <a:off x="762000" y="715961"/>
            <a:ext cx="5334000" cy="1189037"/>
          </a:xfrm>
        </p:spPr>
        <p:txBody>
          <a:bodyPr anchor="t">
            <a:normAutofit/>
          </a:bodyPr>
          <a:lstStyle/>
          <a:p>
            <a:r>
              <a:rPr lang="cs-CZ" dirty="0"/>
              <a:t>Problém: spojky </a:t>
            </a:r>
            <a:br>
              <a:rPr lang="cs-CZ" dirty="0"/>
            </a:br>
            <a:r>
              <a:rPr lang="cs-CZ" dirty="0"/>
              <a:t>a logické spojky</a:t>
            </a:r>
          </a:p>
        </p:txBody>
      </p:sp>
      <p:sp>
        <p:nvSpPr>
          <p:cNvPr id="7" name="Rectangle 6">
            <a:extLst>
              <a:ext uri="{FF2B5EF4-FFF2-40B4-BE49-F238E27FC236}">
                <a16:creationId xmlns:a16="http://schemas.microsoft.com/office/drawing/2014/main" id="{11859FE4-8B8D-472F-A538-6CE78AE2E260}"/>
              </a:ext>
            </a:extLst>
          </p:cNvPr>
          <p:cNvSpPr/>
          <p:nvPr/>
        </p:nvSpPr>
        <p:spPr>
          <a:xfrm>
            <a:off x="6858000" y="3184524"/>
            <a:ext cx="5190066" cy="738664"/>
          </a:xfrm>
          <a:prstGeom prst="rect">
            <a:avLst/>
          </a:prstGeom>
        </p:spPr>
        <p:txBody>
          <a:bodyPr wrap="square">
            <a:spAutoFit/>
          </a:bodyPr>
          <a:lstStyle/>
          <a:p>
            <a:r>
              <a:rPr lang="cs-CZ" sz="1400" dirty="0">
                <a:solidFill>
                  <a:schemeClr val="tx1">
                    <a:lumMod val="85000"/>
                  </a:schemeClr>
                </a:solidFill>
                <a:hlinkClick r:id="rId7">
                  <a:extLst>
                    <a:ext uri="{A12FA001-AC4F-418D-AE19-62706E023703}">
                      <ahyp:hlinkClr xmlns:ahyp="http://schemas.microsoft.com/office/drawing/2018/hyperlinkcolor" val="tx"/>
                    </a:ext>
                  </a:extLst>
                </a:hlinkClick>
              </a:rPr>
              <a:t>http://ds-wordpress.haverford.edu/bitbybit/bit-by-bit-contents/chapter-three/3-5-zuse-and-boolean-logic/</a:t>
            </a:r>
            <a:endParaRPr lang="cs-CZ" sz="1400" dirty="0">
              <a:solidFill>
                <a:schemeClr val="tx1">
                  <a:lumMod val="85000"/>
                </a:schemeClr>
              </a:solidFill>
            </a:endParaRPr>
          </a:p>
          <a:p>
            <a:endParaRPr lang="cs-CZ" sz="1400" dirty="0">
              <a:solidFill>
                <a:schemeClr val="tx1">
                  <a:lumMod val="85000"/>
                </a:schemeClr>
              </a:solidFill>
            </a:endParaRPr>
          </a:p>
        </p:txBody>
      </p:sp>
    </p:spTree>
    <p:extLst>
      <p:ext uri="{BB962C8B-B14F-4D97-AF65-F5344CB8AC3E}">
        <p14:creationId xmlns:p14="http://schemas.microsoft.com/office/powerpoint/2010/main" val="4242466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0.9"/>
</p:tagLst>
</file>

<file path=ppt/tags/tag2.xml><?xml version="1.0" encoding="utf-8"?>
<p:tagLst xmlns:a="http://schemas.openxmlformats.org/drawingml/2006/main" xmlns:r="http://schemas.openxmlformats.org/officeDocument/2006/relationships" xmlns:p="http://schemas.openxmlformats.org/presentationml/2006/main">
  <p:tag name="TIMING" val="|80.1|70.2"/>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ags/tag4.xml><?xml version="1.0" encoding="utf-8"?>
<p:tagLst xmlns:a="http://schemas.openxmlformats.org/drawingml/2006/main" xmlns:r="http://schemas.openxmlformats.org/officeDocument/2006/relationships" xmlns:p="http://schemas.openxmlformats.org/presentationml/2006/main">
  <p:tag name="TIMING" val="|124.3"/>
</p:tagLst>
</file>

<file path=ppt/tags/tag5.xml><?xml version="1.0" encoding="utf-8"?>
<p:tagLst xmlns:a="http://schemas.openxmlformats.org/drawingml/2006/main" xmlns:r="http://schemas.openxmlformats.org/officeDocument/2006/relationships" xmlns:p="http://schemas.openxmlformats.org/presentationml/2006/main">
  <p:tag name="TIMING" val="|58.3"/>
</p:tagLst>
</file>

<file path=ppt/tags/tag6.xml><?xml version="1.0" encoding="utf-8"?>
<p:tagLst xmlns:a="http://schemas.openxmlformats.org/drawingml/2006/main" xmlns:r="http://schemas.openxmlformats.org/officeDocument/2006/relationships" xmlns:p="http://schemas.openxmlformats.org/presentationml/2006/main">
  <p:tag name="TIMING" val="|102.2"/>
</p:tagLst>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otalTime>6714</TotalTime>
  <Words>1480</Words>
  <Application>Microsoft Office PowerPoint</Application>
  <PresentationFormat>Widescreen</PresentationFormat>
  <Paragraphs>206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inherit</vt:lpstr>
      <vt:lpstr>Arial</vt:lpstr>
      <vt:lpstr>Cambria Math</vt:lpstr>
      <vt:lpstr>Segoe UI</vt:lpstr>
      <vt:lpstr>1_Office Theme</vt:lpstr>
      <vt:lpstr>PLIN037 Sémantika a počítače</vt:lpstr>
      <vt:lpstr>Sémantika a logická forma</vt:lpstr>
      <vt:lpstr>Sémantika a logická forma</vt:lpstr>
      <vt:lpstr>Predikátová logika prvního řádu (First Order Predicate Logic – FOPL)</vt:lpstr>
      <vt:lpstr>Splnitelnost, pravdivost, interpretace</vt:lpstr>
      <vt:lpstr>Převod věty na logickou formu</vt:lpstr>
      <vt:lpstr>Převod věty na logickou formu </vt:lpstr>
      <vt:lpstr>Problém: jeden objekt nebo třída?</vt:lpstr>
      <vt:lpstr>Problém: spojky  a logické spojky</vt:lpstr>
      <vt:lpstr>Problém:  nedostatek kvantifikátorů</vt:lpstr>
      <vt:lpstr>Problém: ne všechny věty lze vyjádřit ve FOPL</vt:lpstr>
      <vt:lpstr>Problém: slovo není stejné slovo</vt:lpstr>
      <vt:lpstr>Problém: ne všechny věty jsou prvního řádu</vt:lpstr>
      <vt:lpstr>Predikáty v přirozeném jazyce</vt:lpstr>
      <vt:lpstr>FOPL – je vhodná?</vt:lpstr>
      <vt:lpstr>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PLIN037 Sémantika a počítače</dc:title>
  <dc:creator>Staging Test 2</dc:creator>
  <cp:lastModifiedBy>Staging Test 2</cp:lastModifiedBy>
  <cp:revision>43</cp:revision>
  <dcterms:created xsi:type="dcterms:W3CDTF">2021-03-10T17:13:27Z</dcterms:created>
  <dcterms:modified xsi:type="dcterms:W3CDTF">2021-03-15T14:27:41Z</dcterms:modified>
</cp:coreProperties>
</file>