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2"/>
  </p:notesMasterIdLst>
  <p:handoutMasterIdLst>
    <p:handoutMasterId r:id="rId23"/>
  </p:handoutMasterIdLst>
  <p:sldIdLst>
    <p:sldId id="1866" r:id="rId5"/>
    <p:sldId id="1881" r:id="rId6"/>
    <p:sldId id="334" r:id="rId7"/>
    <p:sldId id="335" r:id="rId8"/>
    <p:sldId id="336" r:id="rId9"/>
    <p:sldId id="337" r:id="rId10"/>
    <p:sldId id="338" r:id="rId11"/>
    <p:sldId id="1892" r:id="rId12"/>
    <p:sldId id="1893" r:id="rId13"/>
    <p:sldId id="1894" r:id="rId14"/>
    <p:sldId id="1895" r:id="rId15"/>
    <p:sldId id="1896" r:id="rId16"/>
    <p:sldId id="1897" r:id="rId17"/>
    <p:sldId id="1898" r:id="rId18"/>
    <p:sldId id="1899" r:id="rId19"/>
    <p:sldId id="1891" r:id="rId20"/>
    <p:sldId id="1876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81"/>
            <p14:sldId id="334"/>
            <p14:sldId id="335"/>
            <p14:sldId id="336"/>
            <p14:sldId id="337"/>
            <p14:sldId id="338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891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57968F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5568" autoAdjust="0"/>
  </p:normalViewPr>
  <p:slideViewPr>
    <p:cSldViewPr snapToGrid="0">
      <p:cViewPr varScale="1">
        <p:scale>
          <a:sx n="75" d="100"/>
          <a:sy n="75" d="100"/>
        </p:scale>
        <p:origin x="1260" y="44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4ED82-FE4D-4CF4-B8B8-DB8DB724A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B74CF-A1CC-4090-B516-02F349295792}">
      <dgm:prSet phldrT="[Text]" custT="1"/>
      <dgm:spPr/>
      <dgm:t>
        <a:bodyPr/>
        <a:lstStyle/>
        <a:p>
          <a:r>
            <a:rPr lang="cs-CZ" sz="1600" dirty="0"/>
            <a:t>Je to savec?</a:t>
          </a:r>
        </a:p>
      </dgm:t>
    </dgm:pt>
    <dgm:pt modelId="{754259B5-556A-49A7-9007-CB4BFBB3F0EB}" type="parTrans" cxnId="{FCDADD36-B7A7-4511-8F70-2EFC3B6DEB10}">
      <dgm:prSet/>
      <dgm:spPr/>
      <dgm:t>
        <a:bodyPr/>
        <a:lstStyle/>
        <a:p>
          <a:endParaRPr lang="cs-CZ"/>
        </a:p>
      </dgm:t>
    </dgm:pt>
    <dgm:pt modelId="{895728CF-7A5D-4B2E-8B08-B60C9A1B3869}" type="sibTrans" cxnId="{FCDADD36-B7A7-4511-8F70-2EFC3B6DEB10}">
      <dgm:prSet/>
      <dgm:spPr/>
      <dgm:t>
        <a:bodyPr/>
        <a:lstStyle/>
        <a:p>
          <a:endParaRPr lang="cs-CZ"/>
        </a:p>
      </dgm:t>
    </dgm:pt>
    <dgm:pt modelId="{84C24F72-F740-4D81-9AB3-57478254F302}">
      <dgm:prSet phldrT="[Text]" custT="1"/>
      <dgm:spPr/>
      <dgm:t>
        <a:bodyPr/>
        <a:lstStyle/>
        <a:p>
          <a:r>
            <a:rPr lang="cs-CZ" sz="1600" dirty="0"/>
            <a:t>Je větší než ovce?</a:t>
          </a:r>
        </a:p>
      </dgm:t>
    </dgm:pt>
    <dgm:pt modelId="{7A1E9CE6-B6CF-4C99-ADDA-42C40F7114C2}" type="parTrans" cxnId="{FECB971D-5AB0-4D80-BC21-689E4B19715D}">
      <dgm:prSet/>
      <dgm:spPr/>
      <dgm:t>
        <a:bodyPr/>
        <a:lstStyle/>
        <a:p>
          <a:endParaRPr lang="cs-CZ"/>
        </a:p>
      </dgm:t>
    </dgm:pt>
    <dgm:pt modelId="{EAE5ED1F-D4D9-49E6-BA0B-99A637D43EDE}" type="sibTrans" cxnId="{FECB971D-5AB0-4D80-BC21-689E4B19715D}">
      <dgm:prSet/>
      <dgm:spPr/>
      <dgm:t>
        <a:bodyPr/>
        <a:lstStyle/>
        <a:p>
          <a:endParaRPr lang="cs-CZ"/>
        </a:p>
      </dgm:t>
    </dgm:pt>
    <dgm:pt modelId="{685290F1-9EFD-418C-A117-D460F83C6A04}">
      <dgm:prSet phldrT="[Text]" custT="1"/>
      <dgm:spPr/>
      <dgm:t>
        <a:bodyPr/>
        <a:lstStyle/>
        <a:p>
          <a:r>
            <a:rPr lang="cs-CZ" sz="1600" dirty="0"/>
            <a:t>Žije v tropech?</a:t>
          </a:r>
        </a:p>
      </dgm:t>
    </dgm:pt>
    <dgm:pt modelId="{99A8B13C-4A27-4B3B-B21E-6ABBCBA0F3DD}" type="parTrans" cxnId="{BD159F07-06A9-4058-B4B3-5E2DE3AD3F6B}">
      <dgm:prSet/>
      <dgm:spPr/>
      <dgm:t>
        <a:bodyPr/>
        <a:lstStyle/>
        <a:p>
          <a:endParaRPr lang="cs-CZ"/>
        </a:p>
      </dgm:t>
    </dgm:pt>
    <dgm:pt modelId="{C91DF8CE-1AEC-4621-968C-071F602995D7}" type="sibTrans" cxnId="{BD159F07-06A9-4058-B4B3-5E2DE3AD3F6B}">
      <dgm:prSet/>
      <dgm:spPr/>
      <dgm:t>
        <a:bodyPr/>
        <a:lstStyle/>
        <a:p>
          <a:endParaRPr lang="cs-CZ"/>
        </a:p>
      </dgm:t>
    </dgm:pt>
    <dgm:pt modelId="{2DA48E05-466F-4F61-A389-6AB35CEDB076}">
      <dgm:prSet phldrT="[Text]" custT="1"/>
      <dgm:spPr/>
      <dgm:t>
        <a:bodyPr/>
        <a:lstStyle/>
        <a:p>
          <a:r>
            <a:rPr lang="cs-CZ" sz="1600" dirty="0"/>
            <a:t>Žije ve vodě?</a:t>
          </a:r>
        </a:p>
      </dgm:t>
    </dgm:pt>
    <dgm:pt modelId="{49A8F0B4-C681-4F38-9984-E4FBE9AD9390}" type="parTrans" cxnId="{8730D95B-64C7-496B-A848-B9C8A941E600}">
      <dgm:prSet/>
      <dgm:spPr/>
      <dgm:t>
        <a:bodyPr/>
        <a:lstStyle/>
        <a:p>
          <a:endParaRPr lang="cs-CZ"/>
        </a:p>
      </dgm:t>
    </dgm:pt>
    <dgm:pt modelId="{AC5F0795-DFAB-4654-9993-41C059942940}" type="sibTrans" cxnId="{8730D95B-64C7-496B-A848-B9C8A941E600}">
      <dgm:prSet/>
      <dgm:spPr/>
      <dgm:t>
        <a:bodyPr/>
        <a:lstStyle/>
        <a:p>
          <a:endParaRPr lang="cs-CZ"/>
        </a:p>
      </dgm:t>
    </dgm:pt>
    <dgm:pt modelId="{8FB04FD8-7F45-4D69-8DE0-F48B69D23DBA}">
      <dgm:prSet phldrT="[Text]" custT="1"/>
      <dgm:spPr/>
      <dgm:t>
        <a:bodyPr/>
        <a:lstStyle/>
        <a:p>
          <a:r>
            <a:rPr lang="cs-CZ" sz="1600" dirty="0"/>
            <a:t>Je to dravec?</a:t>
          </a:r>
        </a:p>
      </dgm:t>
    </dgm:pt>
    <dgm:pt modelId="{1F497550-CD70-41B3-A057-1C6EAC7144A7}" type="parTrans" cxnId="{8FEAD959-7B7F-4370-BF93-0A0D21E34BC2}">
      <dgm:prSet/>
      <dgm:spPr/>
      <dgm:t>
        <a:bodyPr/>
        <a:lstStyle/>
        <a:p>
          <a:endParaRPr lang="cs-CZ"/>
        </a:p>
      </dgm:t>
    </dgm:pt>
    <dgm:pt modelId="{99A65B70-A2A3-4706-A10D-0B2768546781}" type="sibTrans" cxnId="{8FEAD959-7B7F-4370-BF93-0A0D21E34BC2}">
      <dgm:prSet/>
      <dgm:spPr/>
      <dgm:t>
        <a:bodyPr/>
        <a:lstStyle/>
        <a:p>
          <a:endParaRPr lang="cs-CZ"/>
        </a:p>
      </dgm:t>
    </dgm:pt>
    <dgm:pt modelId="{9B40DB38-5CF7-4479-BA25-E006372783A0}">
      <dgm:prSet phldrT="[Text]" custT="1"/>
      <dgm:spPr/>
      <dgm:t>
        <a:bodyPr/>
        <a:lstStyle/>
        <a:p>
          <a:r>
            <a:rPr lang="cs-CZ" sz="1600" dirty="0"/>
            <a:t>Žije v ČR? </a:t>
          </a:r>
        </a:p>
      </dgm:t>
    </dgm:pt>
    <dgm:pt modelId="{F426C6BB-D500-4728-8E8E-FE69957FF89E}" type="parTrans" cxnId="{20ADBD81-F0DB-4EED-A988-4B94EBC6B3A9}">
      <dgm:prSet/>
      <dgm:spPr/>
      <dgm:t>
        <a:bodyPr/>
        <a:lstStyle/>
        <a:p>
          <a:endParaRPr lang="cs-CZ"/>
        </a:p>
      </dgm:t>
    </dgm:pt>
    <dgm:pt modelId="{3CBDEA18-C3F0-4519-9B55-4F2F05C486C0}" type="sibTrans" cxnId="{20ADBD81-F0DB-4EED-A988-4B94EBC6B3A9}">
      <dgm:prSet/>
      <dgm:spPr/>
      <dgm:t>
        <a:bodyPr/>
        <a:lstStyle/>
        <a:p>
          <a:endParaRPr lang="cs-CZ"/>
        </a:p>
      </dgm:t>
    </dgm:pt>
    <dgm:pt modelId="{EC7CE76C-E093-4047-918C-B9A85B53E032}">
      <dgm:prSet phldrT="[Text]" custT="1"/>
      <dgm:spPr/>
      <dgm:t>
        <a:bodyPr/>
        <a:lstStyle/>
        <a:p>
          <a:r>
            <a:rPr lang="cs-CZ" sz="1600" dirty="0"/>
            <a:t>Je to pták?</a:t>
          </a:r>
        </a:p>
      </dgm:t>
    </dgm:pt>
    <dgm:pt modelId="{38FCE17B-35FE-474C-8B1E-362AC5BBE480}" type="parTrans" cxnId="{88B71AC1-DCF1-41F3-87BA-57E8DD8B0427}">
      <dgm:prSet/>
      <dgm:spPr/>
      <dgm:t>
        <a:bodyPr/>
        <a:lstStyle/>
        <a:p>
          <a:endParaRPr lang="cs-CZ"/>
        </a:p>
      </dgm:t>
    </dgm:pt>
    <dgm:pt modelId="{BCAD2F1F-0EA9-418D-A185-82460FDADA1F}" type="sibTrans" cxnId="{88B71AC1-DCF1-41F3-87BA-57E8DD8B0427}">
      <dgm:prSet/>
      <dgm:spPr/>
      <dgm:t>
        <a:bodyPr/>
        <a:lstStyle/>
        <a:p>
          <a:endParaRPr lang="cs-CZ"/>
        </a:p>
      </dgm:t>
    </dgm:pt>
    <dgm:pt modelId="{CF7ED401-1E2D-4360-AAE3-317D2EB27844}" type="pres">
      <dgm:prSet presAssocID="{79E4ED82-FE4D-4CF4-B8B8-DB8DB724A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9653E2-D44C-47BA-8AB7-BA3D6E348C66}" type="pres">
      <dgm:prSet presAssocID="{241B74CF-A1CC-4090-B516-02F349295792}" presName="root1" presStyleCnt="0"/>
      <dgm:spPr/>
    </dgm:pt>
    <dgm:pt modelId="{123C11C9-61E7-4670-B321-EB0FC2274BB7}" type="pres">
      <dgm:prSet presAssocID="{241B74CF-A1CC-4090-B516-02F349295792}" presName="LevelOneTextNode" presStyleLbl="node0" presStyleIdx="0" presStyleCnt="1">
        <dgm:presLayoutVars>
          <dgm:chPref val="3"/>
        </dgm:presLayoutVars>
      </dgm:prSet>
      <dgm:spPr/>
    </dgm:pt>
    <dgm:pt modelId="{7DD70253-91EA-4F0F-ABF6-B773E909EC1B}" type="pres">
      <dgm:prSet presAssocID="{241B74CF-A1CC-4090-B516-02F349295792}" presName="level2hierChild" presStyleCnt="0"/>
      <dgm:spPr/>
    </dgm:pt>
    <dgm:pt modelId="{854CF744-8A62-4EA8-AC01-81D7DDEEB94A}" type="pres">
      <dgm:prSet presAssocID="{7A1E9CE6-B6CF-4C99-ADDA-42C40F7114C2}" presName="conn2-1" presStyleLbl="parChTrans1D2" presStyleIdx="0" presStyleCnt="2"/>
      <dgm:spPr/>
    </dgm:pt>
    <dgm:pt modelId="{04B9BF07-329A-49BE-9C39-3FC931609FD6}" type="pres">
      <dgm:prSet presAssocID="{7A1E9CE6-B6CF-4C99-ADDA-42C40F7114C2}" presName="connTx" presStyleLbl="parChTrans1D2" presStyleIdx="0" presStyleCnt="2"/>
      <dgm:spPr/>
    </dgm:pt>
    <dgm:pt modelId="{AE2CB7F0-3900-45E3-B0DF-CC8997878485}" type="pres">
      <dgm:prSet presAssocID="{84C24F72-F740-4D81-9AB3-57478254F302}" presName="root2" presStyleCnt="0"/>
      <dgm:spPr/>
    </dgm:pt>
    <dgm:pt modelId="{27263FF3-FE1D-4AF7-B6A1-93270DDF6839}" type="pres">
      <dgm:prSet presAssocID="{84C24F72-F740-4D81-9AB3-57478254F302}" presName="LevelTwoTextNode" presStyleLbl="node2" presStyleIdx="0" presStyleCnt="2">
        <dgm:presLayoutVars>
          <dgm:chPref val="3"/>
        </dgm:presLayoutVars>
      </dgm:prSet>
      <dgm:spPr/>
    </dgm:pt>
    <dgm:pt modelId="{FECB572E-AAB3-45AB-B08C-F885871854D3}" type="pres">
      <dgm:prSet presAssocID="{84C24F72-F740-4D81-9AB3-57478254F302}" presName="level3hierChild" presStyleCnt="0"/>
      <dgm:spPr/>
    </dgm:pt>
    <dgm:pt modelId="{3E06B424-D475-449A-BDB9-0493182EC872}" type="pres">
      <dgm:prSet presAssocID="{F426C6BB-D500-4728-8E8E-FE69957FF89E}" presName="conn2-1" presStyleLbl="parChTrans1D3" presStyleIdx="0" presStyleCnt="4"/>
      <dgm:spPr/>
    </dgm:pt>
    <dgm:pt modelId="{AAD26B50-E5A8-4023-8E62-DF655375E58F}" type="pres">
      <dgm:prSet presAssocID="{F426C6BB-D500-4728-8E8E-FE69957FF89E}" presName="connTx" presStyleLbl="parChTrans1D3" presStyleIdx="0" presStyleCnt="4"/>
      <dgm:spPr/>
    </dgm:pt>
    <dgm:pt modelId="{47917BE2-8376-4E2C-A141-97C51B6578AD}" type="pres">
      <dgm:prSet presAssocID="{9B40DB38-5CF7-4479-BA25-E006372783A0}" presName="root2" presStyleCnt="0"/>
      <dgm:spPr/>
    </dgm:pt>
    <dgm:pt modelId="{3075E1BF-E4B8-4E77-B93D-0BDFB41FFAC3}" type="pres">
      <dgm:prSet presAssocID="{9B40DB38-5CF7-4479-BA25-E006372783A0}" presName="LevelTwoTextNode" presStyleLbl="node3" presStyleIdx="0" presStyleCnt="4">
        <dgm:presLayoutVars>
          <dgm:chPref val="3"/>
        </dgm:presLayoutVars>
      </dgm:prSet>
      <dgm:spPr/>
    </dgm:pt>
    <dgm:pt modelId="{D1A48937-E621-4D80-A9CD-C40668BD8BB7}" type="pres">
      <dgm:prSet presAssocID="{9B40DB38-5CF7-4479-BA25-E006372783A0}" presName="level3hierChild" presStyleCnt="0"/>
      <dgm:spPr/>
    </dgm:pt>
    <dgm:pt modelId="{248FBE26-0135-410F-A222-50036C4CC680}" type="pres">
      <dgm:prSet presAssocID="{99A8B13C-4A27-4B3B-B21E-6ABBCBA0F3DD}" presName="conn2-1" presStyleLbl="parChTrans1D3" presStyleIdx="1" presStyleCnt="4"/>
      <dgm:spPr/>
    </dgm:pt>
    <dgm:pt modelId="{D0EE125F-821B-4F1C-91D0-8D95F7B649B5}" type="pres">
      <dgm:prSet presAssocID="{99A8B13C-4A27-4B3B-B21E-6ABBCBA0F3DD}" presName="connTx" presStyleLbl="parChTrans1D3" presStyleIdx="1" presStyleCnt="4"/>
      <dgm:spPr/>
    </dgm:pt>
    <dgm:pt modelId="{574ABBD1-16E1-4B98-B6A6-06D3D8139B21}" type="pres">
      <dgm:prSet presAssocID="{685290F1-9EFD-418C-A117-D460F83C6A04}" presName="root2" presStyleCnt="0"/>
      <dgm:spPr/>
    </dgm:pt>
    <dgm:pt modelId="{3A4DBE43-C7D8-4CB2-99DE-8D6C0D1AD1A8}" type="pres">
      <dgm:prSet presAssocID="{685290F1-9EFD-418C-A117-D460F83C6A04}" presName="LevelTwoTextNode" presStyleLbl="node3" presStyleIdx="1" presStyleCnt="4">
        <dgm:presLayoutVars>
          <dgm:chPref val="3"/>
        </dgm:presLayoutVars>
      </dgm:prSet>
      <dgm:spPr/>
    </dgm:pt>
    <dgm:pt modelId="{BCE9CE10-03FD-4CE5-8943-F440D34EFABB}" type="pres">
      <dgm:prSet presAssocID="{685290F1-9EFD-418C-A117-D460F83C6A04}" presName="level3hierChild" presStyleCnt="0"/>
      <dgm:spPr/>
    </dgm:pt>
    <dgm:pt modelId="{4C5EAFE1-403A-42BD-917E-C67EC60A296F}" type="pres">
      <dgm:prSet presAssocID="{49A8F0B4-C681-4F38-9984-E4FBE9AD9390}" presName="conn2-1" presStyleLbl="parChTrans1D2" presStyleIdx="1" presStyleCnt="2"/>
      <dgm:spPr/>
    </dgm:pt>
    <dgm:pt modelId="{9BD461EA-343E-4188-B7E0-6A320DBC620E}" type="pres">
      <dgm:prSet presAssocID="{49A8F0B4-C681-4F38-9984-E4FBE9AD9390}" presName="connTx" presStyleLbl="parChTrans1D2" presStyleIdx="1" presStyleCnt="2"/>
      <dgm:spPr/>
    </dgm:pt>
    <dgm:pt modelId="{4E71FD59-81F5-40C3-B354-81D73717A410}" type="pres">
      <dgm:prSet presAssocID="{2DA48E05-466F-4F61-A389-6AB35CEDB076}" presName="root2" presStyleCnt="0"/>
      <dgm:spPr/>
    </dgm:pt>
    <dgm:pt modelId="{A0AB6C79-2932-4672-8A66-078E0E68068A}" type="pres">
      <dgm:prSet presAssocID="{2DA48E05-466F-4F61-A389-6AB35CEDB076}" presName="LevelTwoTextNode" presStyleLbl="node2" presStyleIdx="1" presStyleCnt="2">
        <dgm:presLayoutVars>
          <dgm:chPref val="3"/>
        </dgm:presLayoutVars>
      </dgm:prSet>
      <dgm:spPr/>
    </dgm:pt>
    <dgm:pt modelId="{2BE1F94C-1419-4DA6-B526-57E883A96DEC}" type="pres">
      <dgm:prSet presAssocID="{2DA48E05-466F-4F61-A389-6AB35CEDB076}" presName="level3hierChild" presStyleCnt="0"/>
      <dgm:spPr/>
    </dgm:pt>
    <dgm:pt modelId="{1A6B246D-7DD3-4C97-9F8C-EA4C25B0F515}" type="pres">
      <dgm:prSet presAssocID="{1F497550-CD70-41B3-A057-1C6EAC7144A7}" presName="conn2-1" presStyleLbl="parChTrans1D3" presStyleIdx="2" presStyleCnt="4"/>
      <dgm:spPr/>
    </dgm:pt>
    <dgm:pt modelId="{D3868754-379E-4291-A1B0-62EA0388BF8D}" type="pres">
      <dgm:prSet presAssocID="{1F497550-CD70-41B3-A057-1C6EAC7144A7}" presName="connTx" presStyleLbl="parChTrans1D3" presStyleIdx="2" presStyleCnt="4"/>
      <dgm:spPr/>
    </dgm:pt>
    <dgm:pt modelId="{F4D39C6C-54C1-4A31-8882-5AFFF0CB4FA1}" type="pres">
      <dgm:prSet presAssocID="{8FB04FD8-7F45-4D69-8DE0-F48B69D23DBA}" presName="root2" presStyleCnt="0"/>
      <dgm:spPr/>
    </dgm:pt>
    <dgm:pt modelId="{1254580E-3FB1-42B8-BFFC-9808B1876AB8}" type="pres">
      <dgm:prSet presAssocID="{8FB04FD8-7F45-4D69-8DE0-F48B69D23DBA}" presName="LevelTwoTextNode" presStyleLbl="node3" presStyleIdx="2" presStyleCnt="4">
        <dgm:presLayoutVars>
          <dgm:chPref val="3"/>
        </dgm:presLayoutVars>
      </dgm:prSet>
      <dgm:spPr/>
    </dgm:pt>
    <dgm:pt modelId="{F0B1CBF7-B82D-4CC7-A5BF-20883CAAF4FF}" type="pres">
      <dgm:prSet presAssocID="{8FB04FD8-7F45-4D69-8DE0-F48B69D23DBA}" presName="level3hierChild" presStyleCnt="0"/>
      <dgm:spPr/>
    </dgm:pt>
    <dgm:pt modelId="{BFF506CF-2D74-4E29-B035-FCBA17221E90}" type="pres">
      <dgm:prSet presAssocID="{38FCE17B-35FE-474C-8B1E-362AC5BBE480}" presName="conn2-1" presStyleLbl="parChTrans1D3" presStyleIdx="3" presStyleCnt="4"/>
      <dgm:spPr/>
    </dgm:pt>
    <dgm:pt modelId="{8EA0E4AD-B912-426E-9BBE-22D48448F341}" type="pres">
      <dgm:prSet presAssocID="{38FCE17B-35FE-474C-8B1E-362AC5BBE480}" presName="connTx" presStyleLbl="parChTrans1D3" presStyleIdx="3" presStyleCnt="4"/>
      <dgm:spPr/>
    </dgm:pt>
    <dgm:pt modelId="{4B9E9344-3531-4D61-A61C-0259E3EAFBEE}" type="pres">
      <dgm:prSet presAssocID="{EC7CE76C-E093-4047-918C-B9A85B53E032}" presName="root2" presStyleCnt="0"/>
      <dgm:spPr/>
    </dgm:pt>
    <dgm:pt modelId="{CFC012DB-0DA9-470D-B131-ADF797154551}" type="pres">
      <dgm:prSet presAssocID="{EC7CE76C-E093-4047-918C-B9A85B53E032}" presName="LevelTwoTextNode" presStyleLbl="node3" presStyleIdx="3" presStyleCnt="4">
        <dgm:presLayoutVars>
          <dgm:chPref val="3"/>
        </dgm:presLayoutVars>
      </dgm:prSet>
      <dgm:spPr/>
    </dgm:pt>
    <dgm:pt modelId="{1681261C-A4C6-413B-9759-FBE819201CAF}" type="pres">
      <dgm:prSet presAssocID="{EC7CE76C-E093-4047-918C-B9A85B53E032}" presName="level3hierChild" presStyleCnt="0"/>
      <dgm:spPr/>
    </dgm:pt>
  </dgm:ptLst>
  <dgm:cxnLst>
    <dgm:cxn modelId="{BD159F07-06A9-4058-B4B3-5E2DE3AD3F6B}" srcId="{84C24F72-F740-4D81-9AB3-57478254F302}" destId="{685290F1-9EFD-418C-A117-D460F83C6A04}" srcOrd="1" destOrd="0" parTransId="{99A8B13C-4A27-4B3B-B21E-6ABBCBA0F3DD}" sibTransId="{C91DF8CE-1AEC-4621-968C-071F602995D7}"/>
    <dgm:cxn modelId="{DA15E60E-689C-4034-9BF4-AB371C77F664}" type="presOf" srcId="{7A1E9CE6-B6CF-4C99-ADDA-42C40F7114C2}" destId="{854CF744-8A62-4EA8-AC01-81D7DDEEB94A}" srcOrd="0" destOrd="0" presId="urn:microsoft.com/office/officeart/2005/8/layout/hierarchy2"/>
    <dgm:cxn modelId="{FECB971D-5AB0-4D80-BC21-689E4B19715D}" srcId="{241B74CF-A1CC-4090-B516-02F349295792}" destId="{84C24F72-F740-4D81-9AB3-57478254F302}" srcOrd="0" destOrd="0" parTransId="{7A1E9CE6-B6CF-4C99-ADDA-42C40F7114C2}" sibTransId="{EAE5ED1F-D4D9-49E6-BA0B-99A637D43EDE}"/>
    <dgm:cxn modelId="{4C94201F-2644-41F7-BA16-36E0F80CC21E}" type="presOf" srcId="{84C24F72-F740-4D81-9AB3-57478254F302}" destId="{27263FF3-FE1D-4AF7-B6A1-93270DDF6839}" srcOrd="0" destOrd="0" presId="urn:microsoft.com/office/officeart/2005/8/layout/hierarchy2"/>
    <dgm:cxn modelId="{D4D8B925-2B2D-4266-BAA8-25EF1522C98F}" type="presOf" srcId="{1F497550-CD70-41B3-A057-1C6EAC7144A7}" destId="{1A6B246D-7DD3-4C97-9F8C-EA4C25B0F515}" srcOrd="0" destOrd="0" presId="urn:microsoft.com/office/officeart/2005/8/layout/hierarchy2"/>
    <dgm:cxn modelId="{FCDADD36-B7A7-4511-8F70-2EFC3B6DEB10}" srcId="{79E4ED82-FE4D-4CF4-B8B8-DB8DB724A3B8}" destId="{241B74CF-A1CC-4090-B516-02F349295792}" srcOrd="0" destOrd="0" parTransId="{754259B5-556A-49A7-9007-CB4BFBB3F0EB}" sibTransId="{895728CF-7A5D-4B2E-8B08-B60C9A1B3869}"/>
    <dgm:cxn modelId="{8730D95B-64C7-496B-A848-B9C8A941E600}" srcId="{241B74CF-A1CC-4090-B516-02F349295792}" destId="{2DA48E05-466F-4F61-A389-6AB35CEDB076}" srcOrd="1" destOrd="0" parTransId="{49A8F0B4-C681-4F38-9984-E4FBE9AD9390}" sibTransId="{AC5F0795-DFAB-4654-9993-41C059942940}"/>
    <dgm:cxn modelId="{FEEAE16B-8A04-4025-97DA-3809D90C0F67}" type="presOf" srcId="{99A8B13C-4A27-4B3B-B21E-6ABBCBA0F3DD}" destId="{D0EE125F-821B-4F1C-91D0-8D95F7B649B5}" srcOrd="1" destOrd="0" presId="urn:microsoft.com/office/officeart/2005/8/layout/hierarchy2"/>
    <dgm:cxn modelId="{2DA77C6F-F0BD-44E1-8DDB-362D125836ED}" type="presOf" srcId="{EC7CE76C-E093-4047-918C-B9A85B53E032}" destId="{CFC012DB-0DA9-470D-B131-ADF797154551}" srcOrd="0" destOrd="0" presId="urn:microsoft.com/office/officeart/2005/8/layout/hierarchy2"/>
    <dgm:cxn modelId="{3AE82155-5FAB-4CB3-8BAB-CB5DB016D01C}" type="presOf" srcId="{9B40DB38-5CF7-4479-BA25-E006372783A0}" destId="{3075E1BF-E4B8-4E77-B93D-0BDFB41FFAC3}" srcOrd="0" destOrd="0" presId="urn:microsoft.com/office/officeart/2005/8/layout/hierarchy2"/>
    <dgm:cxn modelId="{1AC0BE76-EFA2-4C37-9F7F-DBE9F02B3713}" type="presOf" srcId="{49A8F0B4-C681-4F38-9984-E4FBE9AD9390}" destId="{9BD461EA-343E-4188-B7E0-6A320DBC620E}" srcOrd="1" destOrd="0" presId="urn:microsoft.com/office/officeart/2005/8/layout/hierarchy2"/>
    <dgm:cxn modelId="{8FEAD959-7B7F-4370-BF93-0A0D21E34BC2}" srcId="{2DA48E05-466F-4F61-A389-6AB35CEDB076}" destId="{8FB04FD8-7F45-4D69-8DE0-F48B69D23DBA}" srcOrd="0" destOrd="0" parTransId="{1F497550-CD70-41B3-A057-1C6EAC7144A7}" sibTransId="{99A65B70-A2A3-4706-A10D-0B2768546781}"/>
    <dgm:cxn modelId="{41D15C7A-4FBF-4D86-BEA8-8870215612DE}" type="presOf" srcId="{7A1E9CE6-B6CF-4C99-ADDA-42C40F7114C2}" destId="{04B9BF07-329A-49BE-9C39-3FC931609FD6}" srcOrd="1" destOrd="0" presId="urn:microsoft.com/office/officeart/2005/8/layout/hierarchy2"/>
    <dgm:cxn modelId="{00BB8980-5A99-436D-87B0-1E2B9F481A72}" type="presOf" srcId="{79E4ED82-FE4D-4CF4-B8B8-DB8DB724A3B8}" destId="{CF7ED401-1E2D-4360-AAE3-317D2EB27844}" srcOrd="0" destOrd="0" presId="urn:microsoft.com/office/officeart/2005/8/layout/hierarchy2"/>
    <dgm:cxn modelId="{20ADBD81-F0DB-4EED-A988-4B94EBC6B3A9}" srcId="{84C24F72-F740-4D81-9AB3-57478254F302}" destId="{9B40DB38-5CF7-4479-BA25-E006372783A0}" srcOrd="0" destOrd="0" parTransId="{F426C6BB-D500-4728-8E8E-FE69957FF89E}" sibTransId="{3CBDEA18-C3F0-4519-9B55-4F2F05C486C0}"/>
    <dgm:cxn modelId="{9E39C6A1-5BB9-4B9B-9571-94C97F8DED31}" type="presOf" srcId="{38FCE17B-35FE-474C-8B1E-362AC5BBE480}" destId="{8EA0E4AD-B912-426E-9BBE-22D48448F341}" srcOrd="1" destOrd="0" presId="urn:microsoft.com/office/officeart/2005/8/layout/hierarchy2"/>
    <dgm:cxn modelId="{BA3408A4-E1F3-4BF5-8B1C-0439D3B09459}" type="presOf" srcId="{2DA48E05-466F-4F61-A389-6AB35CEDB076}" destId="{A0AB6C79-2932-4672-8A66-078E0E68068A}" srcOrd="0" destOrd="0" presId="urn:microsoft.com/office/officeart/2005/8/layout/hierarchy2"/>
    <dgm:cxn modelId="{802F1FA7-C7F8-44D1-918F-5FABE66CD655}" type="presOf" srcId="{685290F1-9EFD-418C-A117-D460F83C6A04}" destId="{3A4DBE43-C7D8-4CB2-99DE-8D6C0D1AD1A8}" srcOrd="0" destOrd="0" presId="urn:microsoft.com/office/officeart/2005/8/layout/hierarchy2"/>
    <dgm:cxn modelId="{0DAA30B7-20C8-4F0A-BFED-91D00F9C78E7}" type="presOf" srcId="{99A8B13C-4A27-4B3B-B21E-6ABBCBA0F3DD}" destId="{248FBE26-0135-410F-A222-50036C4CC680}" srcOrd="0" destOrd="0" presId="urn:microsoft.com/office/officeart/2005/8/layout/hierarchy2"/>
    <dgm:cxn modelId="{65446FB7-4524-46E9-BD91-8BC9251E4132}" type="presOf" srcId="{38FCE17B-35FE-474C-8B1E-362AC5BBE480}" destId="{BFF506CF-2D74-4E29-B035-FCBA17221E90}" srcOrd="0" destOrd="0" presId="urn:microsoft.com/office/officeart/2005/8/layout/hierarchy2"/>
    <dgm:cxn modelId="{896575BA-AAF7-4742-BDB0-146163485379}" type="presOf" srcId="{49A8F0B4-C681-4F38-9984-E4FBE9AD9390}" destId="{4C5EAFE1-403A-42BD-917E-C67EC60A296F}" srcOrd="0" destOrd="0" presId="urn:microsoft.com/office/officeart/2005/8/layout/hierarchy2"/>
    <dgm:cxn modelId="{88B71AC1-DCF1-41F3-87BA-57E8DD8B0427}" srcId="{2DA48E05-466F-4F61-A389-6AB35CEDB076}" destId="{EC7CE76C-E093-4047-918C-B9A85B53E032}" srcOrd="1" destOrd="0" parTransId="{38FCE17B-35FE-474C-8B1E-362AC5BBE480}" sibTransId="{BCAD2F1F-0EA9-418D-A185-82460FDADA1F}"/>
    <dgm:cxn modelId="{426E75C3-2792-449D-B79F-2FF4D4483016}" type="presOf" srcId="{241B74CF-A1CC-4090-B516-02F349295792}" destId="{123C11C9-61E7-4670-B321-EB0FC2274BB7}" srcOrd="0" destOrd="0" presId="urn:microsoft.com/office/officeart/2005/8/layout/hierarchy2"/>
    <dgm:cxn modelId="{1F879FD7-01B2-4AFE-BE4A-4BB8BB26469F}" type="presOf" srcId="{1F497550-CD70-41B3-A057-1C6EAC7144A7}" destId="{D3868754-379E-4291-A1B0-62EA0388BF8D}" srcOrd="1" destOrd="0" presId="urn:microsoft.com/office/officeart/2005/8/layout/hierarchy2"/>
    <dgm:cxn modelId="{14602EE1-BC4C-479C-B4F1-74EF2B268E78}" type="presOf" srcId="{F426C6BB-D500-4728-8E8E-FE69957FF89E}" destId="{3E06B424-D475-449A-BDB9-0493182EC872}" srcOrd="0" destOrd="0" presId="urn:microsoft.com/office/officeart/2005/8/layout/hierarchy2"/>
    <dgm:cxn modelId="{EB0695E5-D4F3-4E88-8B71-1A2C32981638}" type="presOf" srcId="{F426C6BB-D500-4728-8E8E-FE69957FF89E}" destId="{AAD26B50-E5A8-4023-8E62-DF655375E58F}" srcOrd="1" destOrd="0" presId="urn:microsoft.com/office/officeart/2005/8/layout/hierarchy2"/>
    <dgm:cxn modelId="{773B15E7-B5A2-45BF-844F-E9EC19824572}" type="presOf" srcId="{8FB04FD8-7F45-4D69-8DE0-F48B69D23DBA}" destId="{1254580E-3FB1-42B8-BFFC-9808B1876AB8}" srcOrd="0" destOrd="0" presId="urn:microsoft.com/office/officeart/2005/8/layout/hierarchy2"/>
    <dgm:cxn modelId="{30E8E667-8BBC-496E-B418-A2B3A3FADA72}" type="presParOf" srcId="{CF7ED401-1E2D-4360-AAE3-317D2EB27844}" destId="{A89653E2-D44C-47BA-8AB7-BA3D6E348C66}" srcOrd="0" destOrd="0" presId="urn:microsoft.com/office/officeart/2005/8/layout/hierarchy2"/>
    <dgm:cxn modelId="{8DE05B11-5630-4CEC-B5D5-51F9603DC3F5}" type="presParOf" srcId="{A89653E2-D44C-47BA-8AB7-BA3D6E348C66}" destId="{123C11C9-61E7-4670-B321-EB0FC2274BB7}" srcOrd="0" destOrd="0" presId="urn:microsoft.com/office/officeart/2005/8/layout/hierarchy2"/>
    <dgm:cxn modelId="{420B09FD-3CE3-4D0E-AAC3-8C626B48DB46}" type="presParOf" srcId="{A89653E2-D44C-47BA-8AB7-BA3D6E348C66}" destId="{7DD70253-91EA-4F0F-ABF6-B773E909EC1B}" srcOrd="1" destOrd="0" presId="urn:microsoft.com/office/officeart/2005/8/layout/hierarchy2"/>
    <dgm:cxn modelId="{B9A562B0-FAE3-4171-95B4-BE35B97195D9}" type="presParOf" srcId="{7DD70253-91EA-4F0F-ABF6-B773E909EC1B}" destId="{854CF744-8A62-4EA8-AC01-81D7DDEEB94A}" srcOrd="0" destOrd="0" presId="urn:microsoft.com/office/officeart/2005/8/layout/hierarchy2"/>
    <dgm:cxn modelId="{677CE94B-7BC5-42FA-BCEE-39CCC2DAE4C6}" type="presParOf" srcId="{854CF744-8A62-4EA8-AC01-81D7DDEEB94A}" destId="{04B9BF07-329A-49BE-9C39-3FC931609FD6}" srcOrd="0" destOrd="0" presId="urn:microsoft.com/office/officeart/2005/8/layout/hierarchy2"/>
    <dgm:cxn modelId="{D224A94D-026A-41CB-ACD1-207931448EBC}" type="presParOf" srcId="{7DD70253-91EA-4F0F-ABF6-B773E909EC1B}" destId="{AE2CB7F0-3900-45E3-B0DF-CC8997878485}" srcOrd="1" destOrd="0" presId="urn:microsoft.com/office/officeart/2005/8/layout/hierarchy2"/>
    <dgm:cxn modelId="{B4E8B339-55C1-48F1-9B05-20920C1668CF}" type="presParOf" srcId="{AE2CB7F0-3900-45E3-B0DF-CC8997878485}" destId="{27263FF3-FE1D-4AF7-B6A1-93270DDF6839}" srcOrd="0" destOrd="0" presId="urn:microsoft.com/office/officeart/2005/8/layout/hierarchy2"/>
    <dgm:cxn modelId="{B8EAFACE-DCB6-4ABF-B426-E948DD55A41B}" type="presParOf" srcId="{AE2CB7F0-3900-45E3-B0DF-CC8997878485}" destId="{FECB572E-AAB3-45AB-B08C-F885871854D3}" srcOrd="1" destOrd="0" presId="urn:microsoft.com/office/officeart/2005/8/layout/hierarchy2"/>
    <dgm:cxn modelId="{C16805A2-8458-4F3D-BEAF-B405B7BB30C8}" type="presParOf" srcId="{FECB572E-AAB3-45AB-B08C-F885871854D3}" destId="{3E06B424-D475-449A-BDB9-0493182EC872}" srcOrd="0" destOrd="0" presId="urn:microsoft.com/office/officeart/2005/8/layout/hierarchy2"/>
    <dgm:cxn modelId="{872796CE-FBCE-4270-B1AD-CAC13137AD0A}" type="presParOf" srcId="{3E06B424-D475-449A-BDB9-0493182EC872}" destId="{AAD26B50-E5A8-4023-8E62-DF655375E58F}" srcOrd="0" destOrd="0" presId="urn:microsoft.com/office/officeart/2005/8/layout/hierarchy2"/>
    <dgm:cxn modelId="{776817B1-AAE1-435F-A35A-268988E2CBFD}" type="presParOf" srcId="{FECB572E-AAB3-45AB-B08C-F885871854D3}" destId="{47917BE2-8376-4E2C-A141-97C51B6578AD}" srcOrd="1" destOrd="0" presId="urn:microsoft.com/office/officeart/2005/8/layout/hierarchy2"/>
    <dgm:cxn modelId="{C8324037-F782-4081-A274-CF70DA244D89}" type="presParOf" srcId="{47917BE2-8376-4E2C-A141-97C51B6578AD}" destId="{3075E1BF-E4B8-4E77-B93D-0BDFB41FFAC3}" srcOrd="0" destOrd="0" presId="urn:microsoft.com/office/officeart/2005/8/layout/hierarchy2"/>
    <dgm:cxn modelId="{AA9ED515-65AB-42B4-AC4C-FF018E7F0B8D}" type="presParOf" srcId="{47917BE2-8376-4E2C-A141-97C51B6578AD}" destId="{D1A48937-E621-4D80-A9CD-C40668BD8BB7}" srcOrd="1" destOrd="0" presId="urn:microsoft.com/office/officeart/2005/8/layout/hierarchy2"/>
    <dgm:cxn modelId="{217734D3-5014-40B9-B929-C879860FA00E}" type="presParOf" srcId="{FECB572E-AAB3-45AB-B08C-F885871854D3}" destId="{248FBE26-0135-410F-A222-50036C4CC680}" srcOrd="2" destOrd="0" presId="urn:microsoft.com/office/officeart/2005/8/layout/hierarchy2"/>
    <dgm:cxn modelId="{73E0FE08-E222-4328-8506-DFA9897A4E09}" type="presParOf" srcId="{248FBE26-0135-410F-A222-50036C4CC680}" destId="{D0EE125F-821B-4F1C-91D0-8D95F7B649B5}" srcOrd="0" destOrd="0" presId="urn:microsoft.com/office/officeart/2005/8/layout/hierarchy2"/>
    <dgm:cxn modelId="{9BBC23A3-DA89-4365-A021-D610D3004FB4}" type="presParOf" srcId="{FECB572E-AAB3-45AB-B08C-F885871854D3}" destId="{574ABBD1-16E1-4B98-B6A6-06D3D8139B21}" srcOrd="3" destOrd="0" presId="urn:microsoft.com/office/officeart/2005/8/layout/hierarchy2"/>
    <dgm:cxn modelId="{F3D8BFB0-F30B-4784-BC3D-0E62F177AB2C}" type="presParOf" srcId="{574ABBD1-16E1-4B98-B6A6-06D3D8139B21}" destId="{3A4DBE43-C7D8-4CB2-99DE-8D6C0D1AD1A8}" srcOrd="0" destOrd="0" presId="urn:microsoft.com/office/officeart/2005/8/layout/hierarchy2"/>
    <dgm:cxn modelId="{6DA7D0C6-E2BD-4C7A-A80B-0460B482EA0D}" type="presParOf" srcId="{574ABBD1-16E1-4B98-B6A6-06D3D8139B21}" destId="{BCE9CE10-03FD-4CE5-8943-F440D34EFABB}" srcOrd="1" destOrd="0" presId="urn:microsoft.com/office/officeart/2005/8/layout/hierarchy2"/>
    <dgm:cxn modelId="{B89DCE54-F9C8-40CD-B039-4651823BD024}" type="presParOf" srcId="{7DD70253-91EA-4F0F-ABF6-B773E909EC1B}" destId="{4C5EAFE1-403A-42BD-917E-C67EC60A296F}" srcOrd="2" destOrd="0" presId="urn:microsoft.com/office/officeart/2005/8/layout/hierarchy2"/>
    <dgm:cxn modelId="{A0021D39-4CA9-4425-8FBF-85B3979783FB}" type="presParOf" srcId="{4C5EAFE1-403A-42BD-917E-C67EC60A296F}" destId="{9BD461EA-343E-4188-B7E0-6A320DBC620E}" srcOrd="0" destOrd="0" presId="urn:microsoft.com/office/officeart/2005/8/layout/hierarchy2"/>
    <dgm:cxn modelId="{48303E73-BB51-4215-9F10-E17CD617060F}" type="presParOf" srcId="{7DD70253-91EA-4F0F-ABF6-B773E909EC1B}" destId="{4E71FD59-81F5-40C3-B354-81D73717A410}" srcOrd="3" destOrd="0" presId="urn:microsoft.com/office/officeart/2005/8/layout/hierarchy2"/>
    <dgm:cxn modelId="{88130B7A-9F0C-4F74-A78C-70EF177F7B6A}" type="presParOf" srcId="{4E71FD59-81F5-40C3-B354-81D73717A410}" destId="{A0AB6C79-2932-4672-8A66-078E0E68068A}" srcOrd="0" destOrd="0" presId="urn:microsoft.com/office/officeart/2005/8/layout/hierarchy2"/>
    <dgm:cxn modelId="{95BD79AB-7C22-49D1-B258-26D5FFD51867}" type="presParOf" srcId="{4E71FD59-81F5-40C3-B354-81D73717A410}" destId="{2BE1F94C-1419-4DA6-B526-57E883A96DEC}" srcOrd="1" destOrd="0" presId="urn:microsoft.com/office/officeart/2005/8/layout/hierarchy2"/>
    <dgm:cxn modelId="{7F04C835-E5F1-45E0-8F19-4E5E76D3C943}" type="presParOf" srcId="{2BE1F94C-1419-4DA6-B526-57E883A96DEC}" destId="{1A6B246D-7DD3-4C97-9F8C-EA4C25B0F515}" srcOrd="0" destOrd="0" presId="urn:microsoft.com/office/officeart/2005/8/layout/hierarchy2"/>
    <dgm:cxn modelId="{B46410E6-C362-47C1-9C40-2BEC0FF1F310}" type="presParOf" srcId="{1A6B246D-7DD3-4C97-9F8C-EA4C25B0F515}" destId="{D3868754-379E-4291-A1B0-62EA0388BF8D}" srcOrd="0" destOrd="0" presId="urn:microsoft.com/office/officeart/2005/8/layout/hierarchy2"/>
    <dgm:cxn modelId="{B593161E-5D15-452D-A1EA-7E16F3DA6B5C}" type="presParOf" srcId="{2BE1F94C-1419-4DA6-B526-57E883A96DEC}" destId="{F4D39C6C-54C1-4A31-8882-5AFFF0CB4FA1}" srcOrd="1" destOrd="0" presId="urn:microsoft.com/office/officeart/2005/8/layout/hierarchy2"/>
    <dgm:cxn modelId="{9466BC5F-5CC0-4FEF-9BFC-70668B50092B}" type="presParOf" srcId="{F4D39C6C-54C1-4A31-8882-5AFFF0CB4FA1}" destId="{1254580E-3FB1-42B8-BFFC-9808B1876AB8}" srcOrd="0" destOrd="0" presId="urn:microsoft.com/office/officeart/2005/8/layout/hierarchy2"/>
    <dgm:cxn modelId="{114FF5CF-A244-4D35-B500-AC6DA1CA7616}" type="presParOf" srcId="{F4D39C6C-54C1-4A31-8882-5AFFF0CB4FA1}" destId="{F0B1CBF7-B82D-4CC7-A5BF-20883CAAF4FF}" srcOrd="1" destOrd="0" presId="urn:microsoft.com/office/officeart/2005/8/layout/hierarchy2"/>
    <dgm:cxn modelId="{07EDE2E7-FCE7-45C8-929F-33F77BBE0938}" type="presParOf" srcId="{2BE1F94C-1419-4DA6-B526-57E883A96DEC}" destId="{BFF506CF-2D74-4E29-B035-FCBA17221E90}" srcOrd="2" destOrd="0" presId="urn:microsoft.com/office/officeart/2005/8/layout/hierarchy2"/>
    <dgm:cxn modelId="{144AB109-7323-4271-9599-F9C4D95B4FF4}" type="presParOf" srcId="{BFF506CF-2D74-4E29-B035-FCBA17221E90}" destId="{8EA0E4AD-B912-426E-9BBE-22D48448F341}" srcOrd="0" destOrd="0" presId="urn:microsoft.com/office/officeart/2005/8/layout/hierarchy2"/>
    <dgm:cxn modelId="{1EE2B718-B567-460D-A818-FA843D238EE3}" type="presParOf" srcId="{2BE1F94C-1419-4DA6-B526-57E883A96DEC}" destId="{4B9E9344-3531-4D61-A61C-0259E3EAFBEE}" srcOrd="3" destOrd="0" presId="urn:microsoft.com/office/officeart/2005/8/layout/hierarchy2"/>
    <dgm:cxn modelId="{D115E35B-0DB9-44ED-85AF-49D0C742B775}" type="presParOf" srcId="{4B9E9344-3531-4D61-A61C-0259E3EAFBEE}" destId="{CFC012DB-0DA9-470D-B131-ADF797154551}" srcOrd="0" destOrd="0" presId="urn:microsoft.com/office/officeart/2005/8/layout/hierarchy2"/>
    <dgm:cxn modelId="{EBB48EFC-C9A2-48EA-A1DA-915C559C0D38}" type="presParOf" srcId="{4B9E9344-3531-4D61-A61C-0259E3EAFBEE}" destId="{1681261C-A4C6-413B-9759-FBE819201C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523E7-FE20-48DF-866C-E66DFC962899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983C93-0A52-4E96-A37C-4626DB953DF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Data</a:t>
          </a:r>
          <a:endParaRPr lang="en-US" dirty="0"/>
        </a:p>
      </dgm:t>
    </dgm:pt>
    <dgm:pt modelId="{74B81917-A4CE-400C-A596-02D0D495E362}" type="parTrans" cxnId="{2EC88F7F-7330-49D4-A6B1-AB23FE29302D}">
      <dgm:prSet/>
      <dgm:spPr/>
      <dgm:t>
        <a:bodyPr/>
        <a:lstStyle/>
        <a:p>
          <a:endParaRPr lang="en-US"/>
        </a:p>
      </dgm:t>
    </dgm:pt>
    <dgm:pt modelId="{09713F96-C699-467E-9AC0-ECECA9F233E5}" type="sibTrans" cxnId="{2EC88F7F-7330-49D4-A6B1-AB23FE29302D}">
      <dgm:prSet/>
      <dgm:spPr/>
      <dgm:t>
        <a:bodyPr/>
        <a:lstStyle/>
        <a:p>
          <a:endParaRPr lang="en-US"/>
        </a:p>
      </dgm:t>
    </dgm:pt>
    <dgm:pt modelId="{A731C4EC-694C-49A1-B813-F3AE63350BC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Rysy (features)</a:t>
          </a:r>
          <a:endParaRPr lang="en-US" b="1" dirty="0"/>
        </a:p>
      </dgm:t>
    </dgm:pt>
    <dgm:pt modelId="{4407B8AD-EC7F-4E05-9720-303315D4497F}" type="parTrans" cxnId="{40977018-CCB0-4EB7-A202-2EA8290B6FE9}">
      <dgm:prSet/>
      <dgm:spPr/>
      <dgm:t>
        <a:bodyPr/>
        <a:lstStyle/>
        <a:p>
          <a:endParaRPr lang="cs-CZ"/>
        </a:p>
      </dgm:t>
    </dgm:pt>
    <dgm:pt modelId="{09880A9D-5750-432E-BC1B-C0C823DBF571}" type="sibTrans" cxnId="{40977018-CCB0-4EB7-A202-2EA8290B6FE9}">
      <dgm:prSet/>
      <dgm:spPr/>
      <dgm:t>
        <a:bodyPr/>
        <a:lstStyle/>
        <a:p>
          <a:endParaRPr lang="cs-CZ"/>
        </a:p>
      </dgm:t>
    </dgm:pt>
    <dgm:pt modelId="{AEB7D70F-09A7-48B0-AC73-60D9C4ACCB8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Algoritmus</a:t>
          </a:r>
          <a:endParaRPr lang="en-US" b="1" dirty="0"/>
        </a:p>
      </dgm:t>
    </dgm:pt>
    <dgm:pt modelId="{E7FBC321-D3D6-4AFD-AF87-EFA95FE2675F}" type="parTrans" cxnId="{FAE6F923-91AF-4F98-8DD3-23C5C74FB7BD}">
      <dgm:prSet/>
      <dgm:spPr/>
      <dgm:t>
        <a:bodyPr/>
        <a:lstStyle/>
        <a:p>
          <a:endParaRPr lang="cs-CZ"/>
        </a:p>
      </dgm:t>
    </dgm:pt>
    <dgm:pt modelId="{DC0CC7C2-9981-44D9-8E26-C4591B014846}" type="sibTrans" cxnId="{FAE6F923-91AF-4F98-8DD3-23C5C74FB7BD}">
      <dgm:prSet/>
      <dgm:spPr/>
      <dgm:t>
        <a:bodyPr/>
        <a:lstStyle/>
        <a:p>
          <a:endParaRPr lang="cs-CZ"/>
        </a:p>
      </dgm:t>
    </dgm:pt>
    <dgm:pt modelId="{00B13333-123E-4E8B-A382-252604D411D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Vyhodnocení</a:t>
          </a:r>
          <a:endParaRPr lang="en-US" b="1" dirty="0"/>
        </a:p>
      </dgm:t>
    </dgm:pt>
    <dgm:pt modelId="{12989EFA-41DD-45C8-977F-F0D6CE15027C}" type="parTrans" cxnId="{6F7CAB47-C64D-4427-AD95-DED5589FFEA9}">
      <dgm:prSet/>
      <dgm:spPr/>
      <dgm:t>
        <a:bodyPr/>
        <a:lstStyle/>
        <a:p>
          <a:endParaRPr lang="cs-CZ"/>
        </a:p>
      </dgm:t>
    </dgm:pt>
    <dgm:pt modelId="{1EF830DB-CCBA-4A0B-BA1F-FAEB3DC2E9B6}" type="sibTrans" cxnId="{6F7CAB47-C64D-4427-AD95-DED5589FFEA9}">
      <dgm:prSet/>
      <dgm:spPr/>
      <dgm:t>
        <a:bodyPr/>
        <a:lstStyle/>
        <a:p>
          <a:endParaRPr lang="cs-CZ"/>
        </a:p>
      </dgm:t>
    </dgm:pt>
    <dgm:pt modelId="{C510B774-2E7A-4BE5-BACB-54520859BC52}" type="pres">
      <dgm:prSet presAssocID="{E8A523E7-FE20-48DF-866C-E66DFC962899}" presName="Name0" presStyleCnt="0">
        <dgm:presLayoutVars>
          <dgm:dir/>
          <dgm:animLvl val="lvl"/>
          <dgm:resizeHandles val="exact"/>
        </dgm:presLayoutVars>
      </dgm:prSet>
      <dgm:spPr/>
    </dgm:pt>
    <dgm:pt modelId="{E1BD221D-29EB-4931-9CB7-601B027533B7}" type="pres">
      <dgm:prSet presAssocID="{00B13333-123E-4E8B-A382-252604D411D8}" presName="boxAndChildren" presStyleCnt="0"/>
      <dgm:spPr/>
    </dgm:pt>
    <dgm:pt modelId="{780FC6AC-E66D-4C1F-9F88-A13EE94B53F3}" type="pres">
      <dgm:prSet presAssocID="{00B13333-123E-4E8B-A382-252604D411D8}" presName="parentTextBox" presStyleLbl="node1" presStyleIdx="0" presStyleCnt="4"/>
      <dgm:spPr/>
    </dgm:pt>
    <dgm:pt modelId="{5EBBE39C-A960-4018-8D09-5D5CF87BE89E}" type="pres">
      <dgm:prSet presAssocID="{DC0CC7C2-9981-44D9-8E26-C4591B014846}" presName="sp" presStyleCnt="0"/>
      <dgm:spPr/>
    </dgm:pt>
    <dgm:pt modelId="{7C4F81E7-F8FB-4173-8655-68EF3D9FBC8A}" type="pres">
      <dgm:prSet presAssocID="{AEB7D70F-09A7-48B0-AC73-60D9C4ACCB8E}" presName="arrowAndChildren" presStyleCnt="0"/>
      <dgm:spPr/>
    </dgm:pt>
    <dgm:pt modelId="{6CF4D923-BF91-4318-AA01-AE02E23456DD}" type="pres">
      <dgm:prSet presAssocID="{AEB7D70F-09A7-48B0-AC73-60D9C4ACCB8E}" presName="parentTextArrow" presStyleLbl="node1" presStyleIdx="1" presStyleCnt="4"/>
      <dgm:spPr/>
    </dgm:pt>
    <dgm:pt modelId="{D5A6FF3A-EC2E-4AAD-933E-B9B6CF6FE69B}" type="pres">
      <dgm:prSet presAssocID="{09880A9D-5750-432E-BC1B-C0C823DBF571}" presName="sp" presStyleCnt="0"/>
      <dgm:spPr/>
    </dgm:pt>
    <dgm:pt modelId="{E0075636-E70D-42AD-B0AC-CFED07E54A78}" type="pres">
      <dgm:prSet presAssocID="{A731C4EC-694C-49A1-B813-F3AE63350BC9}" presName="arrowAndChildren" presStyleCnt="0"/>
      <dgm:spPr/>
    </dgm:pt>
    <dgm:pt modelId="{D25A7AF4-BCB4-489E-9D39-399BABFD56DD}" type="pres">
      <dgm:prSet presAssocID="{A731C4EC-694C-49A1-B813-F3AE63350BC9}" presName="parentTextArrow" presStyleLbl="node1" presStyleIdx="2" presStyleCnt="4"/>
      <dgm:spPr/>
    </dgm:pt>
    <dgm:pt modelId="{AE8728FB-ACCA-4E3B-8331-BFCF35E89157}" type="pres">
      <dgm:prSet presAssocID="{09713F96-C699-467E-9AC0-ECECA9F233E5}" presName="sp" presStyleCnt="0"/>
      <dgm:spPr/>
    </dgm:pt>
    <dgm:pt modelId="{EA57A9C3-8B0B-45BF-B303-E468DFE10025}" type="pres">
      <dgm:prSet presAssocID="{D8983C93-0A52-4E96-A37C-4626DB953DF6}" presName="arrowAndChildren" presStyleCnt="0"/>
      <dgm:spPr/>
    </dgm:pt>
    <dgm:pt modelId="{FAEE40AE-A7A5-4CD3-A80C-0A80529AE958}" type="pres">
      <dgm:prSet presAssocID="{D8983C93-0A52-4E96-A37C-4626DB953DF6}" presName="parentTextArrow" presStyleLbl="node1" presStyleIdx="3" presStyleCnt="4"/>
      <dgm:spPr/>
    </dgm:pt>
  </dgm:ptLst>
  <dgm:cxnLst>
    <dgm:cxn modelId="{40977018-CCB0-4EB7-A202-2EA8290B6FE9}" srcId="{E8A523E7-FE20-48DF-866C-E66DFC962899}" destId="{A731C4EC-694C-49A1-B813-F3AE63350BC9}" srcOrd="1" destOrd="0" parTransId="{4407B8AD-EC7F-4E05-9720-303315D4497F}" sibTransId="{09880A9D-5750-432E-BC1B-C0C823DBF571}"/>
    <dgm:cxn modelId="{FAE6F923-91AF-4F98-8DD3-23C5C74FB7BD}" srcId="{E8A523E7-FE20-48DF-866C-E66DFC962899}" destId="{AEB7D70F-09A7-48B0-AC73-60D9C4ACCB8E}" srcOrd="2" destOrd="0" parTransId="{E7FBC321-D3D6-4AFD-AF87-EFA95FE2675F}" sibTransId="{DC0CC7C2-9981-44D9-8E26-C4591B014846}"/>
    <dgm:cxn modelId="{6F7CAB47-C64D-4427-AD95-DED5589FFEA9}" srcId="{E8A523E7-FE20-48DF-866C-E66DFC962899}" destId="{00B13333-123E-4E8B-A382-252604D411D8}" srcOrd="3" destOrd="0" parTransId="{12989EFA-41DD-45C8-977F-F0D6CE15027C}" sibTransId="{1EF830DB-CCBA-4A0B-BA1F-FAEB3DC2E9B6}"/>
    <dgm:cxn modelId="{2F510F4C-0ED1-451B-8393-25270156E4C1}" type="presOf" srcId="{A731C4EC-694C-49A1-B813-F3AE63350BC9}" destId="{D25A7AF4-BCB4-489E-9D39-399BABFD56DD}" srcOrd="0" destOrd="0" presId="urn:microsoft.com/office/officeart/2005/8/layout/process4"/>
    <dgm:cxn modelId="{B5AAB37B-8C10-41F8-8B93-615263FD669F}" type="presOf" srcId="{E8A523E7-FE20-48DF-866C-E66DFC962899}" destId="{C510B774-2E7A-4BE5-BACB-54520859BC52}" srcOrd="0" destOrd="0" presId="urn:microsoft.com/office/officeart/2005/8/layout/process4"/>
    <dgm:cxn modelId="{2EC88F7F-7330-49D4-A6B1-AB23FE29302D}" srcId="{E8A523E7-FE20-48DF-866C-E66DFC962899}" destId="{D8983C93-0A52-4E96-A37C-4626DB953DF6}" srcOrd="0" destOrd="0" parTransId="{74B81917-A4CE-400C-A596-02D0D495E362}" sibTransId="{09713F96-C699-467E-9AC0-ECECA9F233E5}"/>
    <dgm:cxn modelId="{DFF4F6D2-2F8A-45C1-9BE3-10FD865244EE}" type="presOf" srcId="{00B13333-123E-4E8B-A382-252604D411D8}" destId="{780FC6AC-E66D-4C1F-9F88-A13EE94B53F3}" srcOrd="0" destOrd="0" presId="urn:microsoft.com/office/officeart/2005/8/layout/process4"/>
    <dgm:cxn modelId="{F14C3EE0-7E08-4407-944F-E0ECBD7B2036}" type="presOf" srcId="{AEB7D70F-09A7-48B0-AC73-60D9C4ACCB8E}" destId="{6CF4D923-BF91-4318-AA01-AE02E23456DD}" srcOrd="0" destOrd="0" presId="urn:microsoft.com/office/officeart/2005/8/layout/process4"/>
    <dgm:cxn modelId="{0021B6EB-61A0-4153-9828-F45018D32190}" type="presOf" srcId="{D8983C93-0A52-4E96-A37C-4626DB953DF6}" destId="{FAEE40AE-A7A5-4CD3-A80C-0A80529AE958}" srcOrd="0" destOrd="0" presId="urn:microsoft.com/office/officeart/2005/8/layout/process4"/>
    <dgm:cxn modelId="{9EB0E284-DD67-4BF5-9C45-5BB5868F1B05}" type="presParOf" srcId="{C510B774-2E7A-4BE5-BACB-54520859BC52}" destId="{E1BD221D-29EB-4931-9CB7-601B027533B7}" srcOrd="0" destOrd="0" presId="urn:microsoft.com/office/officeart/2005/8/layout/process4"/>
    <dgm:cxn modelId="{A9A3A913-F8C2-4B4E-B547-63DB2EEC3C8E}" type="presParOf" srcId="{E1BD221D-29EB-4931-9CB7-601B027533B7}" destId="{780FC6AC-E66D-4C1F-9F88-A13EE94B53F3}" srcOrd="0" destOrd="0" presId="urn:microsoft.com/office/officeart/2005/8/layout/process4"/>
    <dgm:cxn modelId="{22C4CBF0-990A-4F1F-8E51-D9056D3F8C44}" type="presParOf" srcId="{C510B774-2E7A-4BE5-BACB-54520859BC52}" destId="{5EBBE39C-A960-4018-8D09-5D5CF87BE89E}" srcOrd="1" destOrd="0" presId="urn:microsoft.com/office/officeart/2005/8/layout/process4"/>
    <dgm:cxn modelId="{E5E75BBF-525E-43D4-863E-EDF6265A7111}" type="presParOf" srcId="{C510B774-2E7A-4BE5-BACB-54520859BC52}" destId="{7C4F81E7-F8FB-4173-8655-68EF3D9FBC8A}" srcOrd="2" destOrd="0" presId="urn:microsoft.com/office/officeart/2005/8/layout/process4"/>
    <dgm:cxn modelId="{922899F2-8A97-4CB9-9652-190B8C0192C5}" type="presParOf" srcId="{7C4F81E7-F8FB-4173-8655-68EF3D9FBC8A}" destId="{6CF4D923-BF91-4318-AA01-AE02E23456DD}" srcOrd="0" destOrd="0" presId="urn:microsoft.com/office/officeart/2005/8/layout/process4"/>
    <dgm:cxn modelId="{724F7F78-5FFF-4C07-8A52-E423EA5C939B}" type="presParOf" srcId="{C510B774-2E7A-4BE5-BACB-54520859BC52}" destId="{D5A6FF3A-EC2E-4AAD-933E-B9B6CF6FE69B}" srcOrd="3" destOrd="0" presId="urn:microsoft.com/office/officeart/2005/8/layout/process4"/>
    <dgm:cxn modelId="{79D8B707-08A7-4B4A-94B0-73CE1181498C}" type="presParOf" srcId="{C510B774-2E7A-4BE5-BACB-54520859BC52}" destId="{E0075636-E70D-42AD-B0AC-CFED07E54A78}" srcOrd="4" destOrd="0" presId="urn:microsoft.com/office/officeart/2005/8/layout/process4"/>
    <dgm:cxn modelId="{0524BAD8-DF08-4E20-87E2-316321E75177}" type="presParOf" srcId="{E0075636-E70D-42AD-B0AC-CFED07E54A78}" destId="{D25A7AF4-BCB4-489E-9D39-399BABFD56DD}" srcOrd="0" destOrd="0" presId="urn:microsoft.com/office/officeart/2005/8/layout/process4"/>
    <dgm:cxn modelId="{EE4EA45D-B8C9-4598-AE4A-4221CDB6B6B3}" type="presParOf" srcId="{C510B774-2E7A-4BE5-BACB-54520859BC52}" destId="{AE8728FB-ACCA-4E3B-8331-BFCF35E89157}" srcOrd="5" destOrd="0" presId="urn:microsoft.com/office/officeart/2005/8/layout/process4"/>
    <dgm:cxn modelId="{1100000F-120A-4F6D-B25B-10096B2C0E00}" type="presParOf" srcId="{C510B774-2E7A-4BE5-BACB-54520859BC52}" destId="{EA57A9C3-8B0B-45BF-B303-E468DFE10025}" srcOrd="6" destOrd="0" presId="urn:microsoft.com/office/officeart/2005/8/layout/process4"/>
    <dgm:cxn modelId="{613629F0-1AF1-4A30-8E23-86314F22FF13}" type="presParOf" srcId="{EA57A9C3-8B0B-45BF-B303-E468DFE10025}" destId="{FAEE40AE-A7A5-4CD3-A80C-0A80529AE9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A523E7-FE20-48DF-866C-E66DFC962899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983C93-0A52-4E96-A37C-4626DB953DF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Data</a:t>
          </a:r>
          <a:endParaRPr lang="en-US" dirty="0"/>
        </a:p>
      </dgm:t>
    </dgm:pt>
    <dgm:pt modelId="{74B81917-A4CE-400C-A596-02D0D495E362}" type="parTrans" cxnId="{2EC88F7F-7330-49D4-A6B1-AB23FE29302D}">
      <dgm:prSet/>
      <dgm:spPr/>
      <dgm:t>
        <a:bodyPr/>
        <a:lstStyle/>
        <a:p>
          <a:endParaRPr lang="en-US"/>
        </a:p>
      </dgm:t>
    </dgm:pt>
    <dgm:pt modelId="{09713F96-C699-467E-9AC0-ECECA9F233E5}" type="sibTrans" cxnId="{2EC88F7F-7330-49D4-A6B1-AB23FE29302D}">
      <dgm:prSet/>
      <dgm:spPr/>
      <dgm:t>
        <a:bodyPr/>
        <a:lstStyle/>
        <a:p>
          <a:endParaRPr lang="en-US"/>
        </a:p>
      </dgm:t>
    </dgm:pt>
    <dgm:pt modelId="{A731C4EC-694C-49A1-B813-F3AE63350BC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Architektura</a:t>
          </a:r>
          <a:endParaRPr lang="en-US" b="1" dirty="0"/>
        </a:p>
      </dgm:t>
    </dgm:pt>
    <dgm:pt modelId="{4407B8AD-EC7F-4E05-9720-303315D4497F}" type="parTrans" cxnId="{40977018-CCB0-4EB7-A202-2EA8290B6FE9}">
      <dgm:prSet/>
      <dgm:spPr/>
      <dgm:t>
        <a:bodyPr/>
        <a:lstStyle/>
        <a:p>
          <a:endParaRPr lang="cs-CZ"/>
        </a:p>
      </dgm:t>
    </dgm:pt>
    <dgm:pt modelId="{09880A9D-5750-432E-BC1B-C0C823DBF571}" type="sibTrans" cxnId="{40977018-CCB0-4EB7-A202-2EA8290B6FE9}">
      <dgm:prSet/>
      <dgm:spPr/>
      <dgm:t>
        <a:bodyPr/>
        <a:lstStyle/>
        <a:p>
          <a:endParaRPr lang="cs-CZ"/>
        </a:p>
      </dgm:t>
    </dgm:pt>
    <dgm:pt modelId="{00B13333-123E-4E8B-A382-252604D411D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Vyhodnocení</a:t>
          </a:r>
          <a:endParaRPr lang="en-US" b="1" dirty="0"/>
        </a:p>
      </dgm:t>
    </dgm:pt>
    <dgm:pt modelId="{12989EFA-41DD-45C8-977F-F0D6CE15027C}" type="parTrans" cxnId="{6F7CAB47-C64D-4427-AD95-DED5589FFEA9}">
      <dgm:prSet/>
      <dgm:spPr/>
      <dgm:t>
        <a:bodyPr/>
        <a:lstStyle/>
        <a:p>
          <a:endParaRPr lang="cs-CZ"/>
        </a:p>
      </dgm:t>
    </dgm:pt>
    <dgm:pt modelId="{1EF830DB-CCBA-4A0B-BA1F-FAEB3DC2E9B6}" type="sibTrans" cxnId="{6F7CAB47-C64D-4427-AD95-DED5589FFEA9}">
      <dgm:prSet/>
      <dgm:spPr/>
      <dgm:t>
        <a:bodyPr/>
        <a:lstStyle/>
        <a:p>
          <a:endParaRPr lang="cs-CZ"/>
        </a:p>
      </dgm:t>
    </dgm:pt>
    <dgm:pt modelId="{C510B774-2E7A-4BE5-BACB-54520859BC52}" type="pres">
      <dgm:prSet presAssocID="{E8A523E7-FE20-48DF-866C-E66DFC962899}" presName="Name0" presStyleCnt="0">
        <dgm:presLayoutVars>
          <dgm:dir/>
          <dgm:animLvl val="lvl"/>
          <dgm:resizeHandles val="exact"/>
        </dgm:presLayoutVars>
      </dgm:prSet>
      <dgm:spPr/>
    </dgm:pt>
    <dgm:pt modelId="{E1BD221D-29EB-4931-9CB7-601B027533B7}" type="pres">
      <dgm:prSet presAssocID="{00B13333-123E-4E8B-A382-252604D411D8}" presName="boxAndChildren" presStyleCnt="0"/>
      <dgm:spPr/>
    </dgm:pt>
    <dgm:pt modelId="{780FC6AC-E66D-4C1F-9F88-A13EE94B53F3}" type="pres">
      <dgm:prSet presAssocID="{00B13333-123E-4E8B-A382-252604D411D8}" presName="parentTextBox" presStyleLbl="node1" presStyleIdx="0" presStyleCnt="3"/>
      <dgm:spPr/>
    </dgm:pt>
    <dgm:pt modelId="{D5A6FF3A-EC2E-4AAD-933E-B9B6CF6FE69B}" type="pres">
      <dgm:prSet presAssocID="{09880A9D-5750-432E-BC1B-C0C823DBF571}" presName="sp" presStyleCnt="0"/>
      <dgm:spPr/>
    </dgm:pt>
    <dgm:pt modelId="{E0075636-E70D-42AD-B0AC-CFED07E54A78}" type="pres">
      <dgm:prSet presAssocID="{A731C4EC-694C-49A1-B813-F3AE63350BC9}" presName="arrowAndChildren" presStyleCnt="0"/>
      <dgm:spPr/>
    </dgm:pt>
    <dgm:pt modelId="{D25A7AF4-BCB4-489E-9D39-399BABFD56DD}" type="pres">
      <dgm:prSet presAssocID="{A731C4EC-694C-49A1-B813-F3AE63350BC9}" presName="parentTextArrow" presStyleLbl="node1" presStyleIdx="1" presStyleCnt="3"/>
      <dgm:spPr/>
    </dgm:pt>
    <dgm:pt modelId="{AE8728FB-ACCA-4E3B-8331-BFCF35E89157}" type="pres">
      <dgm:prSet presAssocID="{09713F96-C699-467E-9AC0-ECECA9F233E5}" presName="sp" presStyleCnt="0"/>
      <dgm:spPr/>
    </dgm:pt>
    <dgm:pt modelId="{EA57A9C3-8B0B-45BF-B303-E468DFE10025}" type="pres">
      <dgm:prSet presAssocID="{D8983C93-0A52-4E96-A37C-4626DB953DF6}" presName="arrowAndChildren" presStyleCnt="0"/>
      <dgm:spPr/>
    </dgm:pt>
    <dgm:pt modelId="{FAEE40AE-A7A5-4CD3-A80C-0A80529AE958}" type="pres">
      <dgm:prSet presAssocID="{D8983C93-0A52-4E96-A37C-4626DB953DF6}" presName="parentTextArrow" presStyleLbl="node1" presStyleIdx="2" presStyleCnt="3"/>
      <dgm:spPr/>
    </dgm:pt>
  </dgm:ptLst>
  <dgm:cxnLst>
    <dgm:cxn modelId="{40977018-CCB0-4EB7-A202-2EA8290B6FE9}" srcId="{E8A523E7-FE20-48DF-866C-E66DFC962899}" destId="{A731C4EC-694C-49A1-B813-F3AE63350BC9}" srcOrd="1" destOrd="0" parTransId="{4407B8AD-EC7F-4E05-9720-303315D4497F}" sibTransId="{09880A9D-5750-432E-BC1B-C0C823DBF571}"/>
    <dgm:cxn modelId="{6F7CAB47-C64D-4427-AD95-DED5589FFEA9}" srcId="{E8A523E7-FE20-48DF-866C-E66DFC962899}" destId="{00B13333-123E-4E8B-A382-252604D411D8}" srcOrd="2" destOrd="0" parTransId="{12989EFA-41DD-45C8-977F-F0D6CE15027C}" sibTransId="{1EF830DB-CCBA-4A0B-BA1F-FAEB3DC2E9B6}"/>
    <dgm:cxn modelId="{2F510F4C-0ED1-451B-8393-25270156E4C1}" type="presOf" srcId="{A731C4EC-694C-49A1-B813-F3AE63350BC9}" destId="{D25A7AF4-BCB4-489E-9D39-399BABFD56DD}" srcOrd="0" destOrd="0" presId="urn:microsoft.com/office/officeart/2005/8/layout/process4"/>
    <dgm:cxn modelId="{B5AAB37B-8C10-41F8-8B93-615263FD669F}" type="presOf" srcId="{E8A523E7-FE20-48DF-866C-E66DFC962899}" destId="{C510B774-2E7A-4BE5-BACB-54520859BC52}" srcOrd="0" destOrd="0" presId="urn:microsoft.com/office/officeart/2005/8/layout/process4"/>
    <dgm:cxn modelId="{2EC88F7F-7330-49D4-A6B1-AB23FE29302D}" srcId="{E8A523E7-FE20-48DF-866C-E66DFC962899}" destId="{D8983C93-0A52-4E96-A37C-4626DB953DF6}" srcOrd="0" destOrd="0" parTransId="{74B81917-A4CE-400C-A596-02D0D495E362}" sibTransId="{09713F96-C699-467E-9AC0-ECECA9F233E5}"/>
    <dgm:cxn modelId="{DFF4F6D2-2F8A-45C1-9BE3-10FD865244EE}" type="presOf" srcId="{00B13333-123E-4E8B-A382-252604D411D8}" destId="{780FC6AC-E66D-4C1F-9F88-A13EE94B53F3}" srcOrd="0" destOrd="0" presId="urn:microsoft.com/office/officeart/2005/8/layout/process4"/>
    <dgm:cxn modelId="{0021B6EB-61A0-4153-9828-F45018D32190}" type="presOf" srcId="{D8983C93-0A52-4E96-A37C-4626DB953DF6}" destId="{FAEE40AE-A7A5-4CD3-A80C-0A80529AE958}" srcOrd="0" destOrd="0" presId="urn:microsoft.com/office/officeart/2005/8/layout/process4"/>
    <dgm:cxn modelId="{9EB0E284-DD67-4BF5-9C45-5BB5868F1B05}" type="presParOf" srcId="{C510B774-2E7A-4BE5-BACB-54520859BC52}" destId="{E1BD221D-29EB-4931-9CB7-601B027533B7}" srcOrd="0" destOrd="0" presId="urn:microsoft.com/office/officeart/2005/8/layout/process4"/>
    <dgm:cxn modelId="{A9A3A913-F8C2-4B4E-B547-63DB2EEC3C8E}" type="presParOf" srcId="{E1BD221D-29EB-4931-9CB7-601B027533B7}" destId="{780FC6AC-E66D-4C1F-9F88-A13EE94B53F3}" srcOrd="0" destOrd="0" presId="urn:microsoft.com/office/officeart/2005/8/layout/process4"/>
    <dgm:cxn modelId="{724F7F78-5FFF-4C07-8A52-E423EA5C939B}" type="presParOf" srcId="{C510B774-2E7A-4BE5-BACB-54520859BC52}" destId="{D5A6FF3A-EC2E-4AAD-933E-B9B6CF6FE69B}" srcOrd="1" destOrd="0" presId="urn:microsoft.com/office/officeart/2005/8/layout/process4"/>
    <dgm:cxn modelId="{79D8B707-08A7-4B4A-94B0-73CE1181498C}" type="presParOf" srcId="{C510B774-2E7A-4BE5-BACB-54520859BC52}" destId="{E0075636-E70D-42AD-B0AC-CFED07E54A78}" srcOrd="2" destOrd="0" presId="urn:microsoft.com/office/officeart/2005/8/layout/process4"/>
    <dgm:cxn modelId="{0524BAD8-DF08-4E20-87E2-316321E75177}" type="presParOf" srcId="{E0075636-E70D-42AD-B0AC-CFED07E54A78}" destId="{D25A7AF4-BCB4-489E-9D39-399BABFD56DD}" srcOrd="0" destOrd="0" presId="urn:microsoft.com/office/officeart/2005/8/layout/process4"/>
    <dgm:cxn modelId="{EE4EA45D-B8C9-4598-AE4A-4221CDB6B6B3}" type="presParOf" srcId="{C510B774-2E7A-4BE5-BACB-54520859BC52}" destId="{AE8728FB-ACCA-4E3B-8331-BFCF35E89157}" srcOrd="3" destOrd="0" presId="urn:microsoft.com/office/officeart/2005/8/layout/process4"/>
    <dgm:cxn modelId="{1100000F-120A-4F6D-B25B-10096B2C0E00}" type="presParOf" srcId="{C510B774-2E7A-4BE5-BACB-54520859BC52}" destId="{EA57A9C3-8B0B-45BF-B303-E468DFE10025}" srcOrd="4" destOrd="0" presId="urn:microsoft.com/office/officeart/2005/8/layout/process4"/>
    <dgm:cxn modelId="{613629F0-1AF1-4A30-8E23-86314F22FF13}" type="presParOf" srcId="{EA57A9C3-8B0B-45BF-B303-E468DFE10025}" destId="{FAEE40AE-A7A5-4CD3-A80C-0A80529AE9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11C9-61E7-4670-B321-EB0FC2274BB7}">
      <dsp:nvSpPr>
        <dsp:cNvPr id="0" name=""/>
        <dsp:cNvSpPr/>
      </dsp:nvSpPr>
      <dsp:spPr>
        <a:xfrm>
          <a:off x="191756" y="116856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savec?</a:t>
          </a:r>
        </a:p>
      </dsp:txBody>
      <dsp:txXfrm>
        <a:off x="211585" y="1188394"/>
        <a:ext cx="1314347" cy="637344"/>
      </dsp:txXfrm>
    </dsp:sp>
    <dsp:sp modelId="{854CF744-8A62-4EA8-AC01-81D7DDEEB94A}">
      <dsp:nvSpPr>
        <dsp:cNvPr id="0" name=""/>
        <dsp:cNvSpPr/>
      </dsp:nvSpPr>
      <dsp:spPr>
        <a:xfrm rot="18289469">
          <a:off x="1342359" y="1097575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094080"/>
        <a:ext cx="47420" cy="47420"/>
      </dsp:txXfrm>
    </dsp:sp>
    <dsp:sp modelId="{27263FF3-FE1D-4AF7-B6A1-93270DDF6839}">
      <dsp:nvSpPr>
        <dsp:cNvPr id="0" name=""/>
        <dsp:cNvSpPr/>
      </dsp:nvSpPr>
      <dsp:spPr>
        <a:xfrm>
          <a:off x="2087364" y="39001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větší než ovce?</a:t>
          </a:r>
        </a:p>
      </dsp:txBody>
      <dsp:txXfrm>
        <a:off x="2107193" y="409841"/>
        <a:ext cx="1314347" cy="637344"/>
      </dsp:txXfrm>
    </dsp:sp>
    <dsp:sp modelId="{3E06B424-D475-449A-BDB9-0493182EC872}">
      <dsp:nvSpPr>
        <dsp:cNvPr id="0" name=""/>
        <dsp:cNvSpPr/>
      </dsp:nvSpPr>
      <dsp:spPr>
        <a:xfrm rot="19457599">
          <a:off x="3378678" y="513660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517200"/>
        <a:ext cx="33349" cy="33349"/>
      </dsp:txXfrm>
    </dsp:sp>
    <dsp:sp modelId="{3075E1BF-E4B8-4E77-B93D-0BDFB41FFAC3}">
      <dsp:nvSpPr>
        <dsp:cNvPr id="0" name=""/>
        <dsp:cNvSpPr/>
      </dsp:nvSpPr>
      <dsp:spPr>
        <a:xfrm>
          <a:off x="3982971" y="73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ČR? </a:t>
          </a:r>
        </a:p>
      </dsp:txBody>
      <dsp:txXfrm>
        <a:off x="4002800" y="20564"/>
        <a:ext cx="1314347" cy="637344"/>
      </dsp:txXfrm>
    </dsp:sp>
    <dsp:sp modelId="{248FBE26-0135-410F-A222-50036C4CC680}">
      <dsp:nvSpPr>
        <dsp:cNvPr id="0" name=""/>
        <dsp:cNvSpPr/>
      </dsp:nvSpPr>
      <dsp:spPr>
        <a:xfrm rot="2142401">
          <a:off x="3378678" y="90293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906477"/>
        <a:ext cx="33349" cy="33349"/>
      </dsp:txXfrm>
    </dsp:sp>
    <dsp:sp modelId="{3A4DBE43-C7D8-4CB2-99DE-8D6C0D1AD1A8}">
      <dsp:nvSpPr>
        <dsp:cNvPr id="0" name=""/>
        <dsp:cNvSpPr/>
      </dsp:nvSpPr>
      <dsp:spPr>
        <a:xfrm>
          <a:off x="3982971" y="779289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 tropech?</a:t>
          </a:r>
        </a:p>
      </dsp:txBody>
      <dsp:txXfrm>
        <a:off x="4002800" y="799118"/>
        <a:ext cx="1314347" cy="637344"/>
      </dsp:txXfrm>
    </dsp:sp>
    <dsp:sp modelId="{4C5EAFE1-403A-42BD-917E-C67EC60A296F}">
      <dsp:nvSpPr>
        <dsp:cNvPr id="0" name=""/>
        <dsp:cNvSpPr/>
      </dsp:nvSpPr>
      <dsp:spPr>
        <a:xfrm rot="3310531">
          <a:off x="1342359" y="1876128"/>
          <a:ext cx="9484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8408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2852" y="1872633"/>
        <a:ext cx="47420" cy="47420"/>
      </dsp:txXfrm>
    </dsp:sp>
    <dsp:sp modelId="{A0AB6C79-2932-4672-8A66-078E0E68068A}">
      <dsp:nvSpPr>
        <dsp:cNvPr id="0" name=""/>
        <dsp:cNvSpPr/>
      </dsp:nvSpPr>
      <dsp:spPr>
        <a:xfrm>
          <a:off x="2087364" y="1947118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Žije ve vodě?</a:t>
          </a:r>
        </a:p>
      </dsp:txBody>
      <dsp:txXfrm>
        <a:off x="2107193" y="1966947"/>
        <a:ext cx="1314347" cy="637344"/>
      </dsp:txXfrm>
    </dsp:sp>
    <dsp:sp modelId="{1A6B246D-7DD3-4C97-9F8C-EA4C25B0F515}">
      <dsp:nvSpPr>
        <dsp:cNvPr id="0" name=""/>
        <dsp:cNvSpPr/>
      </dsp:nvSpPr>
      <dsp:spPr>
        <a:xfrm rot="19457599">
          <a:off x="3378678" y="2070767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074307"/>
        <a:ext cx="33349" cy="33349"/>
      </dsp:txXfrm>
    </dsp:sp>
    <dsp:sp modelId="{1254580E-3FB1-42B8-BFFC-9808B1876AB8}">
      <dsp:nvSpPr>
        <dsp:cNvPr id="0" name=""/>
        <dsp:cNvSpPr/>
      </dsp:nvSpPr>
      <dsp:spPr>
        <a:xfrm>
          <a:off x="3982971" y="1557842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dravec?</a:t>
          </a:r>
        </a:p>
      </dsp:txBody>
      <dsp:txXfrm>
        <a:off x="4002800" y="1577671"/>
        <a:ext cx="1314347" cy="637344"/>
      </dsp:txXfrm>
    </dsp:sp>
    <dsp:sp modelId="{BFF506CF-2D74-4E29-B035-FCBA17221E90}">
      <dsp:nvSpPr>
        <dsp:cNvPr id="0" name=""/>
        <dsp:cNvSpPr/>
      </dsp:nvSpPr>
      <dsp:spPr>
        <a:xfrm rot="2142401">
          <a:off x="3378678" y="2460043"/>
          <a:ext cx="666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6698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5496" y="2463583"/>
        <a:ext cx="33349" cy="33349"/>
      </dsp:txXfrm>
    </dsp:sp>
    <dsp:sp modelId="{CFC012DB-0DA9-470D-B131-ADF797154551}">
      <dsp:nvSpPr>
        <dsp:cNvPr id="0" name=""/>
        <dsp:cNvSpPr/>
      </dsp:nvSpPr>
      <dsp:spPr>
        <a:xfrm>
          <a:off x="3982971" y="2336395"/>
          <a:ext cx="1354005" cy="67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 to pták?</a:t>
          </a:r>
        </a:p>
      </dsp:txBody>
      <dsp:txXfrm>
        <a:off x="4002800" y="2356224"/>
        <a:ext cx="1314347" cy="637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C6AC-E66D-4C1F-9F88-A13EE94B53F3}">
      <dsp:nvSpPr>
        <dsp:cNvPr id="0" name=""/>
        <dsp:cNvSpPr/>
      </dsp:nvSpPr>
      <dsp:spPr>
        <a:xfrm>
          <a:off x="0" y="2774468"/>
          <a:ext cx="3386668" cy="60698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Vyhodnocení</a:t>
          </a:r>
          <a:endParaRPr lang="en-US" sz="2000" b="1" kern="1200" dirty="0"/>
        </a:p>
      </dsp:txBody>
      <dsp:txXfrm>
        <a:off x="0" y="2774468"/>
        <a:ext cx="3386668" cy="606985"/>
      </dsp:txXfrm>
    </dsp:sp>
    <dsp:sp modelId="{6CF4D923-BF91-4318-AA01-AE02E23456DD}">
      <dsp:nvSpPr>
        <dsp:cNvPr id="0" name=""/>
        <dsp:cNvSpPr/>
      </dsp:nvSpPr>
      <dsp:spPr>
        <a:xfrm rot="10800000">
          <a:off x="0" y="1850028"/>
          <a:ext cx="3386668" cy="933544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Algoritmus</a:t>
          </a:r>
          <a:endParaRPr lang="en-US" sz="2000" b="1" kern="1200" dirty="0"/>
        </a:p>
      </dsp:txBody>
      <dsp:txXfrm rot="10800000">
        <a:off x="0" y="1850028"/>
        <a:ext cx="3386668" cy="606589"/>
      </dsp:txXfrm>
    </dsp:sp>
    <dsp:sp modelId="{D25A7AF4-BCB4-489E-9D39-399BABFD56DD}">
      <dsp:nvSpPr>
        <dsp:cNvPr id="0" name=""/>
        <dsp:cNvSpPr/>
      </dsp:nvSpPr>
      <dsp:spPr>
        <a:xfrm rot="10800000">
          <a:off x="0" y="925589"/>
          <a:ext cx="3386668" cy="933544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Rysy (features)</a:t>
          </a:r>
          <a:endParaRPr lang="en-US" sz="2000" b="1" kern="1200" dirty="0"/>
        </a:p>
      </dsp:txBody>
      <dsp:txXfrm rot="10800000">
        <a:off x="0" y="925589"/>
        <a:ext cx="3386668" cy="606589"/>
      </dsp:txXfrm>
    </dsp:sp>
    <dsp:sp modelId="{FAEE40AE-A7A5-4CD3-A80C-0A80529AE958}">
      <dsp:nvSpPr>
        <dsp:cNvPr id="0" name=""/>
        <dsp:cNvSpPr/>
      </dsp:nvSpPr>
      <dsp:spPr>
        <a:xfrm rot="10800000">
          <a:off x="0" y="1149"/>
          <a:ext cx="3386668" cy="933544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Data</a:t>
          </a:r>
          <a:endParaRPr lang="en-US" sz="2000" kern="1200" dirty="0"/>
        </a:p>
      </dsp:txBody>
      <dsp:txXfrm rot="10800000">
        <a:off x="0" y="1149"/>
        <a:ext cx="3386668" cy="606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C6AC-E66D-4C1F-9F88-A13EE94B53F3}">
      <dsp:nvSpPr>
        <dsp:cNvPr id="0" name=""/>
        <dsp:cNvSpPr/>
      </dsp:nvSpPr>
      <dsp:spPr>
        <a:xfrm>
          <a:off x="0" y="1857947"/>
          <a:ext cx="3386668" cy="60981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Vyhodnocení</a:t>
          </a:r>
          <a:endParaRPr lang="en-US" sz="2000" b="1" kern="1200" dirty="0"/>
        </a:p>
      </dsp:txBody>
      <dsp:txXfrm>
        <a:off x="0" y="1857947"/>
        <a:ext cx="3386668" cy="609819"/>
      </dsp:txXfrm>
    </dsp:sp>
    <dsp:sp modelId="{D25A7AF4-BCB4-489E-9D39-399BABFD56DD}">
      <dsp:nvSpPr>
        <dsp:cNvPr id="0" name=""/>
        <dsp:cNvSpPr/>
      </dsp:nvSpPr>
      <dsp:spPr>
        <a:xfrm rot="10800000">
          <a:off x="0" y="929192"/>
          <a:ext cx="3386668" cy="937903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Architektura</a:t>
          </a:r>
          <a:endParaRPr lang="en-US" sz="2000" b="1" kern="1200" dirty="0"/>
        </a:p>
      </dsp:txBody>
      <dsp:txXfrm rot="10800000">
        <a:off x="0" y="929192"/>
        <a:ext cx="3386668" cy="609421"/>
      </dsp:txXfrm>
    </dsp:sp>
    <dsp:sp modelId="{FAEE40AE-A7A5-4CD3-A80C-0A80529AE958}">
      <dsp:nvSpPr>
        <dsp:cNvPr id="0" name=""/>
        <dsp:cNvSpPr/>
      </dsp:nvSpPr>
      <dsp:spPr>
        <a:xfrm rot="10800000">
          <a:off x="0" y="436"/>
          <a:ext cx="3386668" cy="937903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Data</a:t>
          </a:r>
          <a:endParaRPr lang="en-US" sz="2000" kern="1200" dirty="0"/>
        </a:p>
      </dsp:txBody>
      <dsp:txXfrm rot="10800000">
        <a:off x="0" y="436"/>
        <a:ext cx="3386668" cy="60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15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35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140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39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150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48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245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2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3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3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24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5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0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29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07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5/4/2021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camp.com/profile/avinashnvln8" TargetMode="External"/><Relationship Id="rId3" Type="http://schemas.openxmlformats.org/officeDocument/2006/relationships/hyperlink" Target="https://towardsdatascience.com/neural-network-embeddings-explained-4d028e6f0526" TargetMode="External"/><Relationship Id="rId7" Type="http://schemas.openxmlformats.org/officeDocument/2006/relationships/hyperlink" Target="https://www.datacamp.com/community/tutorials/decision-tree-classification-pyth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/index.php?title=Neural_network&amp;oldid=1019519177" TargetMode="External"/><Relationship Id="rId5" Type="http://schemas.openxmlformats.org/officeDocument/2006/relationships/hyperlink" Target="https://en.wikipedia.org/w/index.php?title=Naive_Bayes_classifier&amp;oldid=1021201855" TargetMode="External"/><Relationship Id="rId4" Type="http://schemas.openxmlformats.org/officeDocument/2006/relationships/hyperlink" Target="https://en.wikipedia.org/w/index.php?title=Simple_linear_regression&amp;oldid=10175427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2020/21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0FA49-7E9B-4141-AF9E-820DAA3C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537200" cy="1189037"/>
          </a:xfrm>
        </p:spPr>
        <p:txBody>
          <a:bodyPr/>
          <a:lstStyle/>
          <a:p>
            <a:r>
              <a:rPr lang="cs-CZ" dirty="0"/>
              <a:t>Naivní Bayesovský klasifikátor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9BF6B0D-A694-4986-A421-D3C80487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44323"/>
              </p:ext>
            </p:extLst>
          </p:nvPr>
        </p:nvGraphicFramePr>
        <p:xfrm>
          <a:off x="761999" y="2171700"/>
          <a:ext cx="574886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217">
                  <a:extLst>
                    <a:ext uri="{9D8B030D-6E8A-4147-A177-3AD203B41FA5}">
                      <a16:colId xmlns:a16="http://schemas.microsoft.com/office/drawing/2014/main" val="2794076952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1195670836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2152339133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4167044980"/>
                    </a:ext>
                  </a:extLst>
                </a:gridCol>
              </a:tblGrid>
              <a:tr h="3049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Zv</a:t>
                      </a:r>
                      <a:r>
                        <a:rPr lang="cs-CZ" sz="1800" dirty="0"/>
                        <a:t>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Barva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3317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2006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29909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144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6833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0317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780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37495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367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10BDD6-1CF8-421F-825D-70C98DD49A05}"/>
              </a:ext>
            </a:extLst>
          </p:cNvPr>
          <p:cNvSpPr txBox="1"/>
          <p:nvPr/>
        </p:nvSpPr>
        <p:spPr>
          <a:xfrm>
            <a:off x="6900333" y="843677"/>
            <a:ext cx="436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+mn-lt"/>
              </a:rPr>
              <a:t>Nepodmíněná pravděpodobnost: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50 % kráva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vlk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slon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n-lt"/>
            </a:endParaRPr>
          </a:p>
          <a:p>
            <a:r>
              <a:rPr lang="cs-CZ" b="1" dirty="0">
                <a:solidFill>
                  <a:schemeClr val="bg1"/>
                </a:solidFill>
                <a:latin typeface="+mn-lt"/>
              </a:rPr>
              <a:t>Podmíněné pravděpodobnosti: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  <a:latin typeface="+mn-lt"/>
            </a:endParaRPr>
          </a:p>
          <a:p>
            <a:endParaRPr lang="cs-CZ" b="1" dirty="0">
              <a:solidFill>
                <a:schemeClr val="bg1"/>
              </a:solidFill>
              <a:latin typeface="+mn-lt"/>
            </a:endParaRPr>
          </a:p>
          <a:p>
            <a:endParaRPr lang="cs-CZ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/>
              <p:nvPr/>
            </p:nvSpPr>
            <p:spPr>
              <a:xfrm>
                <a:off x="5799666" y="3382833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666" y="3382833"/>
                <a:ext cx="609600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/>
              <p:nvPr/>
            </p:nvSpPr>
            <p:spPr>
              <a:xfrm>
                <a:off x="5884334" y="2526088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34" y="2526088"/>
                <a:ext cx="6096000" cy="923330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D10E92-8859-4208-8FB4-B8F22EE80C1B}"/>
                  </a:ext>
                </a:extLst>
              </p:cNvPr>
              <p:cNvSpPr txBox="1"/>
              <p:nvPr/>
            </p:nvSpPr>
            <p:spPr>
              <a:xfrm>
                <a:off x="5799666" y="4229919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D10E92-8859-4208-8FB4-B8F22EE80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666" y="4229919"/>
                <a:ext cx="609600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874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0FA49-7E9B-4141-AF9E-820DAA3C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537200" cy="1189037"/>
          </a:xfrm>
        </p:spPr>
        <p:txBody>
          <a:bodyPr/>
          <a:lstStyle/>
          <a:p>
            <a:r>
              <a:rPr lang="cs-CZ" dirty="0"/>
              <a:t>Naivní Bayesovský klasifikátor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9BF6B0D-A694-4986-A421-D3C80487DF25}"/>
              </a:ext>
            </a:extLst>
          </p:cNvPr>
          <p:cNvGraphicFramePr>
            <a:graphicFrameLocks noGrp="1"/>
          </p:cNvGraphicFramePr>
          <p:nvPr/>
        </p:nvGraphicFramePr>
        <p:xfrm>
          <a:off x="761999" y="2171700"/>
          <a:ext cx="574886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217">
                  <a:extLst>
                    <a:ext uri="{9D8B030D-6E8A-4147-A177-3AD203B41FA5}">
                      <a16:colId xmlns:a16="http://schemas.microsoft.com/office/drawing/2014/main" val="2794076952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1195670836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2152339133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4167044980"/>
                    </a:ext>
                  </a:extLst>
                </a:gridCol>
              </a:tblGrid>
              <a:tr h="3049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Zv</a:t>
                      </a:r>
                      <a:r>
                        <a:rPr lang="cs-CZ" sz="1800" dirty="0"/>
                        <a:t>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Barva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3317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2006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29909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144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6833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0317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780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37495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367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/>
              <p:nvPr/>
            </p:nvSpPr>
            <p:spPr>
              <a:xfrm>
                <a:off x="6603999" y="746918"/>
                <a:ext cx="5003798" cy="11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𝑣𝑒𝑙𝑘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</m:e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𝑠𝑙𝑜𝑛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cs-CZ" b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𝑣𝑒𝑙𝑘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</m:e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𝑣𝑙𝑘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0.5,  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𝑣𝑒𝑙𝑘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</m:e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𝑣𝑎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0.75</m:t>
                    </m:r>
                    <m:r>
                      <a:rPr lang="cs-CZ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cs-CZ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74B28-7A85-4DD0-8460-594AB234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9" y="746918"/>
                <a:ext cx="5003798" cy="1193981"/>
              </a:xfrm>
              <a:prstGeom prst="rect">
                <a:avLst/>
              </a:prstGeom>
              <a:blipFill>
                <a:blip r:embed="rId6"/>
                <a:stretch>
                  <a:fillRect t="-3077" b="-4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/>
              <p:nvPr/>
            </p:nvSpPr>
            <p:spPr>
              <a:xfrm>
                <a:off x="6603999" y="3665952"/>
                <a:ext cx="5333996" cy="1187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ý,č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𝑣𝑎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 ·0.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5·0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.25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·1=0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.09375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940FE-17C3-42B7-9BA5-05FB31FF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9" y="3665952"/>
                <a:ext cx="5333996" cy="1187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B9611D-FFC4-4ECC-B9CB-6F525908FDD6}"/>
                  </a:ext>
                </a:extLst>
              </p:cNvPr>
              <p:cNvSpPr txBox="1"/>
              <p:nvPr/>
            </p:nvSpPr>
            <p:spPr>
              <a:xfrm>
                <a:off x="6773331" y="2044336"/>
                <a:ext cx="4995333" cy="229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𝑠𝑙𝑜𝑛</m:t>
                          </m:r>
                        </m:e>
                      </m:d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𝑟𝑎𝑣𝑒𝑐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𝑠𝑙𝑜𝑛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=0.25 ·0.25·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ý,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𝑟𝑎𝑣𝑒𝑐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𝑣𝑒𝑙𝑘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𝑒𝑟𝑛</m:t>
                          </m:r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ý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𝑣𝑙𝑘</m:t>
                          </m:r>
                        </m:e>
                      </m:d>
                    </m:oMath>
                  </m:oMathPara>
                </a14:m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𝑟𝑎𝑣𝑒𝑐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𝑣𝑙𝑘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=0.25 ·0.5·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</a:t>
                </a:r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cs-CZ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B9611D-FFC4-4ECC-B9CB-6F525908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1" y="2044336"/>
                <a:ext cx="4995333" cy="22956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50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(Tradiční) strojové učení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BA227-40D6-4F7D-BAEF-1AF53C75D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Pozorování dat</a:t>
            </a:r>
            <a:br>
              <a:rPr lang="cs-CZ" sz="2800" dirty="0"/>
            </a:br>
            <a:r>
              <a:rPr lang="cs-CZ" sz="2800" dirty="0"/>
              <a:t>Určení rysů</a:t>
            </a:r>
            <a:br>
              <a:rPr lang="cs-CZ" sz="2800" dirty="0"/>
            </a:br>
            <a:r>
              <a:rPr lang="cs-CZ" sz="2800" dirty="0"/>
              <a:t>Volba algoritmu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9A64A-23DA-44D2-BBBF-5D711B55E67B}"/>
              </a:ext>
            </a:extLst>
          </p:cNvPr>
          <p:cNvSpPr txBox="1"/>
          <p:nvPr/>
        </p:nvSpPr>
        <p:spPr>
          <a:xfrm>
            <a:off x="1253068" y="2844406"/>
            <a:ext cx="356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  <a:latin typeface="+mn-lt"/>
              </a:rPr>
              <a:t>Může se strojové učení naučit vybrat rysy a algoritmus?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05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trike="sngStrike" dirty="0"/>
              <a:t>(Tradiční)</a:t>
            </a:r>
            <a:r>
              <a:rPr lang="cs-CZ" dirty="0"/>
              <a:t> strojové učení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BA227-40D6-4F7D-BAEF-1AF53C75D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Pozorování dat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9A64A-23DA-44D2-BBBF-5D711B55E67B}"/>
              </a:ext>
            </a:extLst>
          </p:cNvPr>
          <p:cNvSpPr txBox="1"/>
          <p:nvPr/>
        </p:nvSpPr>
        <p:spPr>
          <a:xfrm>
            <a:off x="3429001" y="1626135"/>
            <a:ext cx="35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  <a:latin typeface="+mn-lt"/>
              </a:rPr>
              <a:t>Neuronové sítě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75AF580-E79E-48CA-AF8B-7600853B9DC2}"/>
              </a:ext>
            </a:extLst>
          </p:cNvPr>
          <p:cNvSpPr txBox="1">
            <a:spLocks/>
          </p:cNvSpPr>
          <p:nvPr/>
        </p:nvSpPr>
        <p:spPr>
          <a:xfrm>
            <a:off x="2196305" y="3260705"/>
            <a:ext cx="7799387" cy="153475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cs-CZ" sz="2800" dirty="0"/>
              <a:t>Pozorování dat</a:t>
            </a:r>
            <a:br>
              <a:rPr lang="cs-CZ" sz="2800" dirty="0"/>
            </a:br>
            <a:r>
              <a:rPr lang="cs-CZ" sz="2800" dirty="0"/>
              <a:t>Architektura neuronové sítě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96BA227-40D6-4F7D-BAEF-1AF53C75D5F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Výpočetní model: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Lineární složka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Nelineární složka (nelineární funkce)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Dopředný výpočet (feed forward)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Zpětná propagace (back propagation)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Výpočet hodnot lineární složky v každém neuronu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Obrovské množství výpočtů = náročné na paměť počítače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96BA227-40D6-4F7D-BAEF-1AF53C75D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334000" cy="3276600"/>
              </a:xfrm>
              <a:blipFill>
                <a:blip r:embed="rId5"/>
                <a:stretch>
                  <a:fillRect l="-914" t="-1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5E337AAE-A524-4E00-871F-D961CC2E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318" y="715963"/>
            <a:ext cx="3839364" cy="51133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Neuronové sítě</a:t>
            </a:r>
          </a:p>
        </p:txBody>
      </p:sp>
    </p:spTree>
    <p:extLst>
      <p:ext uri="{BB962C8B-B14F-4D97-AF65-F5344CB8AC3E}">
        <p14:creationId xmlns:p14="http://schemas.microsoft.com/office/powerpoint/2010/main" val="210932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BA227-40D6-4F7D-BAEF-1AF53C75D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5233822" cy="367453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Modelování diskrétních objektů (slova) pomocí spojitých hodnot (vektory reálných čísel)</a:t>
            </a:r>
          </a:p>
          <a:p>
            <a:endParaRPr lang="cs-CZ" dirty="0"/>
          </a:p>
          <a:p>
            <a:r>
              <a:rPr lang="cs-CZ" dirty="0"/>
              <a:t>Vektory kódující slova tak, aby: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Počet dimenzí nebyl moc vysoký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Vektory významově blízkých slov svíraly malý úhel</a:t>
            </a:r>
          </a:p>
          <a:p>
            <a:endParaRPr lang="cs-CZ" dirty="0"/>
          </a:p>
          <a:p>
            <a:r>
              <a:rPr lang="cs-CZ" dirty="0"/>
              <a:t>Výpočet: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Predikce chybějícího slova ve větě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8DE6F0-B84C-4922-825C-D012D6D1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6015" b="10658"/>
          <a:stretch/>
        </p:blipFill>
        <p:spPr bwMode="auto">
          <a:xfrm>
            <a:off x="5995822" y="0"/>
            <a:ext cx="621222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BC6372-4DCF-4F29-B78D-7AD2659A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Neuronové sítě</a:t>
            </a:r>
            <a:br>
              <a:rPr lang="cs-CZ" dirty="0"/>
            </a:br>
            <a:r>
              <a:rPr lang="cs-CZ" dirty="0"/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77892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A8C7D-8FC6-493B-BB55-8929534E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704668" cy="1189037"/>
          </a:xfrm>
        </p:spPr>
        <p:txBody>
          <a:bodyPr anchor="ctr">
            <a:normAutofit/>
          </a:bodyPr>
          <a:lstStyle/>
          <a:p>
            <a:r>
              <a:rPr lang="cs-CZ" sz="3700" b="1" dirty="0"/>
              <a:t>Strojové učení a neuronové sítě</a:t>
            </a:r>
            <a:br>
              <a:rPr lang="cs-CZ" sz="3700" b="1" dirty="0"/>
            </a:br>
            <a:endParaRPr lang="cs-CZ" sz="3700" b="1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96ADC9A-1A31-4C8E-88DB-89F5100B4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521209"/>
              </p:ext>
            </p:extLst>
          </p:nvPr>
        </p:nvGraphicFramePr>
        <p:xfrm>
          <a:off x="761999" y="2069929"/>
          <a:ext cx="3386668" cy="33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551BDB7-3B2E-43A5-9BA1-2A978DBF0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781838"/>
              </p:ext>
            </p:extLst>
          </p:nvPr>
        </p:nvGraphicFramePr>
        <p:xfrm>
          <a:off x="4614333" y="2069929"/>
          <a:ext cx="3386668" cy="24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5537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Literatura</a:t>
            </a:r>
            <a:br>
              <a:rPr lang="en-US" dirty="0"/>
            </a:br>
            <a:br>
              <a:rPr lang="cs-CZ" sz="2700" dirty="0"/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6400" y="1904999"/>
            <a:ext cx="7460343" cy="414866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0" dirty="0"/>
              <a:t>Will Koehrsen: </a:t>
            </a:r>
            <a:r>
              <a:rPr lang="cs-CZ" altLang="cs-CZ" dirty="0"/>
              <a:t>Neural Network Embeddings Explained. How deep learning can represent War and Peace as a vector.</a:t>
            </a:r>
            <a:r>
              <a:rPr lang="cs-CZ" altLang="cs-CZ" b="0" dirty="0"/>
              <a:t>  Towards Data Science. Oct 2, 2018·8. </a:t>
            </a:r>
            <a:r>
              <a:rPr lang="cs-CZ" altLang="cs-CZ" b="0" dirty="0">
                <a:hlinkClick r:id="rId3"/>
              </a:rPr>
              <a:t>https://towardsdatascience.com/neural-network-embeddings-explained-4d028e6f0526</a:t>
            </a: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Wikipedia contributors. (2021, April 13). </a:t>
            </a:r>
            <a:r>
              <a:rPr lang="en-US" dirty="0"/>
              <a:t>Simple linear regression.</a:t>
            </a:r>
            <a:r>
              <a:rPr lang="en-US" b="0" dirty="0"/>
              <a:t> In Wikipedia, The Free Encyclopedia. Retrieved 00:39, May 4, 2021, from </a:t>
            </a:r>
            <a:r>
              <a:rPr lang="en-US" b="0" dirty="0">
                <a:hlinkClick r:id="rId4"/>
              </a:rPr>
              <a:t>https://en.wikipedia.org/w/index.php?title=Simple_linear_regression&amp;oldid=1017542751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Wikipedia contributors. (2021, May 3). </a:t>
            </a:r>
            <a:r>
              <a:rPr lang="en-US" dirty="0"/>
              <a:t>Naive Bayes classifier</a:t>
            </a:r>
            <a:r>
              <a:rPr lang="en-US" b="0" dirty="0"/>
              <a:t>. In Wikipedia, The Free Encyclopedia. Retrieved 00:40, May 4, 2021, from </a:t>
            </a:r>
            <a:r>
              <a:rPr lang="en-US" b="0" dirty="0">
                <a:hlinkClick r:id="rId5"/>
              </a:rPr>
              <a:t>https://en.wikipedia.org/w/index.php?title=Naive_Bayes_classifier&amp;oldid=1021201855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Wikipedia contributors. (2021, April 23). </a:t>
            </a:r>
            <a:r>
              <a:rPr lang="en-US" dirty="0"/>
              <a:t>Neural network.</a:t>
            </a:r>
            <a:r>
              <a:rPr lang="en-US" b="0" dirty="0"/>
              <a:t> In Wikipedia, The Free Encyclopedia. Retrieved 00:44, May 4, 2021, from </a:t>
            </a:r>
            <a:r>
              <a:rPr lang="en-US" b="0" dirty="0">
                <a:hlinkClick r:id="rId6"/>
              </a:rPr>
              <a:t>https://en.wikipedia.org/w/index.php?title=Neural_network&amp;oldid=1019519177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/>
              <a:t>Avinash</a:t>
            </a:r>
            <a:r>
              <a:rPr lang="en-US" b="0" dirty="0"/>
              <a:t> </a:t>
            </a:r>
            <a:r>
              <a:rPr lang="en-US" b="0" dirty="0" err="1"/>
              <a:t>Navlani</a:t>
            </a:r>
            <a:r>
              <a:rPr lang="cs-CZ" b="0" dirty="0"/>
              <a:t>. </a:t>
            </a:r>
            <a:r>
              <a:rPr lang="en-US" dirty="0"/>
              <a:t>Decision Tree Classification in Python</a:t>
            </a:r>
            <a:r>
              <a:rPr lang="cs-CZ" b="0" dirty="0"/>
              <a:t>. Datacamp Tutorial. </a:t>
            </a:r>
            <a:r>
              <a:rPr lang="en-US" b="0" dirty="0"/>
              <a:t>December 28th, 2018</a:t>
            </a:r>
            <a:r>
              <a:rPr lang="cs-CZ" b="0" dirty="0"/>
              <a:t>. </a:t>
            </a:r>
            <a:r>
              <a:rPr lang="cs-CZ" b="0" dirty="0">
                <a:hlinkClick r:id="rId7"/>
              </a:rPr>
              <a:t>https://www.datacamp.com/community/tutorials/decision-tree-classification-python</a:t>
            </a:r>
            <a:endParaRPr lang="cs-CZ" b="0" dirty="0"/>
          </a:p>
          <a:p>
            <a:endParaRPr lang="en-US" b="0" dirty="0">
              <a:hlinkClick r:id="rId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2A5770-7F69-4A66-B0AC-10C59CA1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0C6E14-8A1F-483E-89AD-D26A7F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Strojov</a:t>
            </a:r>
            <a:r>
              <a:rPr lang="cs-CZ" sz="4000" b="1" dirty="0"/>
              <a:t>é učení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691A-BACD-408E-ABC0-2E51D325B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Počítačový program se nemění</a:t>
            </a:r>
          </a:p>
          <a:p>
            <a:r>
              <a:rPr lang="cs-CZ" sz="2400" dirty="0"/>
              <a:t>Výpočet se mění na základě dat</a:t>
            </a:r>
          </a:p>
          <a:p>
            <a:r>
              <a:rPr lang="cs-CZ" sz="2400" dirty="0"/>
              <a:t>Z minulých příkladů může program</a:t>
            </a:r>
          </a:p>
          <a:p>
            <a:pPr lvl="1"/>
            <a:r>
              <a:rPr lang="cs-CZ" sz="2000" dirty="0"/>
              <a:t>Kategorizovat (klasifikovat)</a:t>
            </a:r>
          </a:p>
          <a:p>
            <a:pPr lvl="1"/>
            <a:r>
              <a:rPr lang="cs-CZ" sz="2000" dirty="0"/>
              <a:t>Predikovat</a:t>
            </a:r>
          </a:p>
          <a:p>
            <a:pPr lvl="2"/>
            <a:r>
              <a:rPr lang="cs-CZ" sz="1600" dirty="0"/>
              <a:t>Spojité hodnoty</a:t>
            </a:r>
          </a:p>
          <a:p>
            <a:pPr lvl="2"/>
            <a:r>
              <a:rPr lang="cs-CZ" sz="1600" dirty="0"/>
              <a:t>Diskrétní hodnoty</a:t>
            </a:r>
          </a:p>
          <a:p>
            <a:r>
              <a:rPr lang="cs-CZ" sz="2400" dirty="0"/>
              <a:t>Existuje podobnost mezi minulými příklady a budoucími daty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4EE87-CC37-4F06-8ACD-8AE3D3D590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Tradiční strojové učení</a:t>
            </a:r>
          </a:p>
          <a:p>
            <a:pPr marL="0" indent="0">
              <a:buNone/>
            </a:pPr>
            <a:r>
              <a:rPr lang="cs-CZ" sz="2400" b="1" dirty="0"/>
              <a:t>Neuronové sítě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Pro</a:t>
            </a:r>
            <a:r>
              <a:rPr lang="cs-CZ" sz="2400" b="1" dirty="0"/>
              <a:t>č učení?</a:t>
            </a:r>
          </a:p>
          <a:p>
            <a:r>
              <a:rPr lang="cs-CZ" sz="2400" dirty="0"/>
              <a:t>Iterativní proces</a:t>
            </a:r>
          </a:p>
          <a:p>
            <a:r>
              <a:rPr lang="cs-CZ" sz="2400" dirty="0"/>
              <a:t>Zpětná vazba (účelová funkce, loss function)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9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920-22E2-40DB-AFED-5BD1C6B38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Znalosti (data)</a:t>
            </a:r>
          </a:p>
          <a:p>
            <a:r>
              <a:rPr lang="cs-CZ" sz="2000" dirty="0"/>
              <a:t>Pořadí otázek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Otázku klademe tak, aby odpověď rychle redukovala počet možných řešení (ideální by bylo půlení)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7F0F-6EFC-465D-ACA9-32C0BD41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821334" cy="1189037"/>
          </a:xfrm>
        </p:spPr>
        <p:txBody>
          <a:bodyPr>
            <a:normAutofit/>
          </a:bodyPr>
          <a:lstStyle/>
          <a:p>
            <a:r>
              <a:rPr lang="cs-CZ" b="1" dirty="0"/>
              <a:t>Příklad: hra „</a:t>
            </a:r>
            <a:r>
              <a:rPr lang="cs-CZ" sz="4000" dirty="0"/>
              <a:t>Myslím si zvíře“</a:t>
            </a:r>
            <a:endParaRPr lang="cs-CZ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3DC51-A0B4-4410-B661-338A06DBEA3F}"/>
              </a:ext>
            </a:extLst>
          </p:cNvPr>
          <p:cNvGrpSpPr/>
          <p:nvPr/>
        </p:nvGrpSpPr>
        <p:grpSpPr>
          <a:xfrm>
            <a:off x="6096000" y="1515533"/>
            <a:ext cx="5528734" cy="3014134"/>
            <a:chOff x="4394199" y="1337733"/>
            <a:chExt cx="7035801" cy="4411134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600B0391-72F5-4575-ABA2-579EBBEC00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908170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E566A8-AD51-44C7-AED6-444568071B3A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67A2B6-F668-4905-A9CD-6BB7E0FEB1C9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509FED-65D5-4DB9-8921-4D3397D01D38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1FDC39-E464-4BE0-8692-F1AD6AE530B9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674690-E873-441F-9849-A24377CA889A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6230A9-2F87-47DF-952D-12539A3AFA61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0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CC22C-5452-4060-A858-2E7231DB9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4749800" cy="374078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Data o všech zvířatech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Nepřesné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Neúplné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Vývoj v čase (nová zvířata)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63895-53A9-4FDC-AB7E-191841BD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668000" cy="1189037"/>
          </a:xfrm>
        </p:spPr>
        <p:txBody>
          <a:bodyPr>
            <a:normAutofit/>
          </a:bodyPr>
          <a:lstStyle/>
          <a:p>
            <a:r>
              <a:rPr lang="cs-CZ" b="1" dirty="0"/>
              <a:t>Příklad: hra „</a:t>
            </a:r>
            <a:r>
              <a:rPr lang="cs-CZ" sz="4000" dirty="0"/>
              <a:t>Myslím si zvíře“</a:t>
            </a:r>
            <a:endParaRPr lang="cs-CZ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18996D-9FFC-4805-A06F-206F3562E683}"/>
              </a:ext>
            </a:extLst>
          </p:cNvPr>
          <p:cNvGrpSpPr/>
          <p:nvPr/>
        </p:nvGrpSpPr>
        <p:grpSpPr>
          <a:xfrm>
            <a:off x="6096000" y="1515533"/>
            <a:ext cx="5528734" cy="3014134"/>
            <a:chOff x="4394199" y="1337733"/>
            <a:chExt cx="7035801" cy="4411134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7D9288A6-D3FE-4B01-8A81-E3319E9CF7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5972910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69A052-C704-4C33-A7AF-D69A2EABE783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370B2A-567B-489C-8850-E9B28F4B1D07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5A8B4E-7D1F-4482-A46E-CC5EB4E6D5F9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311AC3-A151-4451-A2C1-2901A0ABCEC3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AA43B8-2F6F-4AD1-A073-296740D251C4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7F918F-3348-47BC-BA09-B16BE2DCEEFC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5A63E0F-24F7-432D-9A9F-0F97A2D7A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22382"/>
              </p:ext>
            </p:extLst>
          </p:nvPr>
        </p:nvGraphicFramePr>
        <p:xfrm>
          <a:off x="762000" y="1618656"/>
          <a:ext cx="6358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42831844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244665720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32538751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99704789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718206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86206890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4239738078"/>
                    </a:ext>
                  </a:extLst>
                </a:gridCol>
              </a:tblGrid>
              <a:tr h="3466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en-US" dirty="0" err="1"/>
                        <a:t>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pták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26371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7974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kapr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23027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12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463EC-99CE-4F99-97AD-53D8195D3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70487"/>
              </p:ext>
            </p:extLst>
          </p:nvPr>
        </p:nvGraphicFramePr>
        <p:xfrm>
          <a:off x="762000" y="3076729"/>
          <a:ext cx="635846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198206283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83450771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01010986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35989965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728187437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51325272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591355926"/>
                    </a:ext>
                  </a:extLst>
                </a:gridCol>
              </a:tblGrid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267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89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2A69-C2CB-44BA-BB4F-64647CA30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5334000" cy="366606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Strojové učení:</a:t>
            </a:r>
          </a:p>
          <a:p>
            <a:r>
              <a:rPr lang="cs-CZ" b="0" dirty="0"/>
              <a:t>Existuje algoritmus, který se naučí klasifikovat neznámé zvíře na základě zjištěných rysů?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3B5F-115F-4981-B80F-BB1DBDB8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541000" cy="1189037"/>
          </a:xfrm>
        </p:spPr>
        <p:txBody>
          <a:bodyPr/>
          <a:lstStyle/>
          <a:p>
            <a:r>
              <a:rPr lang="cs-CZ" b="1" dirty="0"/>
              <a:t>Příklad: hra „</a:t>
            </a:r>
            <a:r>
              <a:rPr lang="cs-CZ" sz="4000" dirty="0"/>
              <a:t>Myslím si zvíře“</a:t>
            </a:r>
            <a:endParaRPr lang="cs-CZ" b="1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6171E68-BDEE-47A3-BA6E-4A6448235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50075"/>
              </p:ext>
            </p:extLst>
          </p:nvPr>
        </p:nvGraphicFramePr>
        <p:xfrm>
          <a:off x="762000" y="1618656"/>
          <a:ext cx="6358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42831844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244665720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32538751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99704789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718206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86206890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4239738078"/>
                    </a:ext>
                  </a:extLst>
                </a:gridCol>
              </a:tblGrid>
              <a:tr h="3466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en-US" dirty="0" err="1"/>
                        <a:t>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pták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26371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7974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kapr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23027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12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B17576-A833-4F42-965F-CE4B1E262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33423"/>
              </p:ext>
            </p:extLst>
          </p:nvPr>
        </p:nvGraphicFramePr>
        <p:xfrm>
          <a:off x="762000" y="3076729"/>
          <a:ext cx="635846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198206283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83450771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01010986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35989965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2728187437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51325272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591355926"/>
                    </a:ext>
                  </a:extLst>
                </a:gridCol>
              </a:tblGrid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2672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D91A0B2-E868-4B4D-8232-0003277DFDE8}"/>
              </a:ext>
            </a:extLst>
          </p:cNvPr>
          <p:cNvGrpSpPr/>
          <p:nvPr/>
        </p:nvGrpSpPr>
        <p:grpSpPr>
          <a:xfrm>
            <a:off x="6096000" y="1515533"/>
            <a:ext cx="5528734" cy="3014134"/>
            <a:chOff x="4394199" y="1337733"/>
            <a:chExt cx="7035801" cy="4411134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69E35934-3074-4ACA-9E51-1C46160633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9069648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0FF919-CCF7-4629-8D12-F99F49A39965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8F135E-C5E2-479F-AD5B-613C2392E284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B6EB15-610B-4028-B119-DCE4E34527DC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C9EBDB-9D2C-4A2D-98B7-05A55A2DA2D6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E991CA-640A-4A61-9ABF-277C278023BA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EE852D-496B-473A-A5BE-5E1FAD12FADD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52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4D23-FD1F-487D-ADD0-2AD8D5D4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849533" cy="1189037"/>
          </a:xfrm>
        </p:spPr>
        <p:txBody>
          <a:bodyPr/>
          <a:lstStyle/>
          <a:p>
            <a:r>
              <a:rPr lang="cs-CZ" dirty="0"/>
              <a:t>Algoritmy strojového učení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C952FDF-E6FC-467A-BDCC-52BD9578AAD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1999" y="1905000"/>
                <a:ext cx="7459133" cy="3276600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chemeClr val="accent1"/>
                    </a:solidFill>
                  </a:rPr>
                  <a:t>Rozhodovací stromy a rozhodovací seznamy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If ryba </a:t>
                </a:r>
                <a:r>
                  <a:rPr lang="en-US" dirty="0"/>
                  <a:t>&amp; </a:t>
                </a:r>
                <a:r>
                  <a:rPr lang="cs-CZ" dirty="0"/>
                  <a:t>dravec then </a:t>
                </a:r>
                <a:r>
                  <a:rPr lang="en-US" dirty="0" err="1"/>
                  <a:t>pstruh</a:t>
                </a:r>
                <a:endParaRPr lang="cs-CZ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Line</a:t>
                </a:r>
                <a:r>
                  <a:rPr lang="cs-CZ" dirty="0">
                    <a:solidFill>
                      <a:schemeClr val="accent1"/>
                    </a:solidFill>
                  </a:rPr>
                  <a:t>ární regrese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Jaká (rovná) čára nejlépe rozdělí prvky do dvou tříd?</a:t>
                </a:r>
                <a:endParaRPr lang="en-US" dirty="0"/>
              </a:p>
              <a:p>
                <a:r>
                  <a:rPr lang="cs-CZ" dirty="0">
                    <a:solidFill>
                      <a:schemeClr val="accent1"/>
                    </a:solidFill>
                  </a:rPr>
                  <a:t>Naivní Bayesovský klasifikátor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𝒑𝒔𝒕𝒓𝒖𝒉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𝒓𝒚𝒃𝒂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𝒅𝒓𝒂𝒗𝒆𝒄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𝒑𝒔𝒕𝒓𝒖𝒉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𝒓𝒚𝒃𝒂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𝒅𝒓𝒂𝒗𝒆𝒄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𝒑𝒔𝒕𝒓𝒖𝒉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𝒓𝒚𝒃𝒂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𝒅𝒓𝒂𝒗𝒆𝒄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Jakou třídu </a:t>
                </a:r>
                <a:r>
                  <a:rPr lang="en-US" dirty="0" err="1"/>
                  <a:t>nejpravd</a:t>
                </a:r>
                <a:r>
                  <a:rPr lang="cs-CZ" dirty="0"/>
                  <a:t>ěpodobněji pozorujeme?</a:t>
                </a:r>
              </a:p>
              <a:p>
                <a:r>
                  <a:rPr lang="cs-CZ" dirty="0">
                    <a:solidFill>
                      <a:schemeClr val="accent1"/>
                    </a:solidFill>
                  </a:rPr>
                  <a:t>Mnoho dalších...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C952FDF-E6FC-467A-BDCC-52BD9578A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1999" y="1905000"/>
                <a:ext cx="7459133" cy="3276600"/>
              </a:xfrm>
              <a:blipFill>
                <a:blip r:embed="rId6"/>
                <a:stretch>
                  <a:fillRect l="-654" t="-1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{\displaystyle {\text{posterior}}={\frac {{\text{prior}}\times {\text{likelihood}}}{\text{evidence}}}\,}">
            <a:extLst>
              <a:ext uri="{FF2B5EF4-FFF2-40B4-BE49-F238E27FC236}">
                <a16:creationId xmlns:a16="http://schemas.microsoft.com/office/drawing/2014/main" id="{04509BA3-E62B-4431-A0A0-8A14684538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A1416A-219B-4555-8697-8747CFD38E06}"/>
                  </a:ext>
                </a:extLst>
              </p:cNvPr>
              <p:cNvSpPr txBox="1"/>
              <p:nvPr/>
            </p:nvSpPr>
            <p:spPr>
              <a:xfrm>
                <a:off x="7561130" y="3944359"/>
                <a:ext cx="316573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𝑝𝑜𝑠𝑡𝑒𝑟𝑖𝑜𝑟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𝑙𝑖𝑘𝑒𝑙𝑖h𝑜𝑜𝑑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A1416A-219B-4555-8697-8747CFD38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130" y="3944359"/>
                <a:ext cx="3165738" cy="526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D5F10A-52D9-4642-8531-E744264528F9}"/>
              </a:ext>
            </a:extLst>
          </p:cNvPr>
          <p:cNvSpPr txBox="1"/>
          <p:nvPr/>
        </p:nvSpPr>
        <p:spPr>
          <a:xfrm>
            <a:off x="5301278" y="4827657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model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79634F8-0D52-4A46-AFE0-47A723A7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66" y="786545"/>
            <a:ext cx="3604861" cy="28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4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566401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Rozhodovací strom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A5C35-0639-4318-92AF-16CC6482F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4207936" cy="3666067"/>
          </a:xfrm>
        </p:spPr>
        <p:txBody>
          <a:bodyPr>
            <a:normAutofit/>
          </a:bodyPr>
          <a:lstStyle/>
          <a:p>
            <a:r>
              <a:rPr lang="cs-CZ" dirty="0"/>
              <a:t>Každý uzel obsahuje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Prvky uzlu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Jeden příznak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Dělicí hodnotu</a:t>
            </a:r>
          </a:p>
          <a:p>
            <a:r>
              <a:rPr lang="cs-CZ" dirty="0"/>
              <a:t>Giniho nečistota (Gini Impurity)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Jaká je pravděpodobnost, že náhodně zvolený prvek uzlu bude zvolený špatně?</a:t>
            </a:r>
          </a:p>
          <a:p>
            <a:endParaRPr lang="cs-CZ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4AABE3-4CBC-413D-A185-AB7BE5C03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0795"/>
              </p:ext>
            </p:extLst>
          </p:nvPr>
        </p:nvGraphicFramePr>
        <p:xfrm>
          <a:off x="5300133" y="1745656"/>
          <a:ext cx="6358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52">
                  <a:extLst>
                    <a:ext uri="{9D8B030D-6E8A-4147-A177-3AD203B41FA5}">
                      <a16:colId xmlns:a16="http://schemas.microsoft.com/office/drawing/2014/main" val="42831844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244665720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32538751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99704789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1571820609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862068906"/>
                    </a:ext>
                  </a:extLst>
                </a:gridCol>
                <a:gridCol w="908352">
                  <a:extLst>
                    <a:ext uri="{9D8B030D-6E8A-4147-A177-3AD203B41FA5}">
                      <a16:colId xmlns:a16="http://schemas.microsoft.com/office/drawing/2014/main" val="4239738078"/>
                    </a:ext>
                  </a:extLst>
                </a:gridCol>
              </a:tblGrid>
              <a:tr h="3466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en-US" dirty="0" err="1"/>
                        <a:t>ovce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pták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26371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7974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kapr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23027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r>
                        <a:rPr lang="cs-CZ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125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327142E-1F38-49AC-AC45-B1F8099B5486}"/>
              </a:ext>
            </a:extLst>
          </p:cNvPr>
          <p:cNvGrpSpPr/>
          <p:nvPr/>
        </p:nvGrpSpPr>
        <p:grpSpPr>
          <a:xfrm>
            <a:off x="4064000" y="3445936"/>
            <a:ext cx="5528734" cy="3014134"/>
            <a:chOff x="4394199" y="1337733"/>
            <a:chExt cx="7035801" cy="4411134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795E3F51-7CAB-4A11-BBCE-8D67A2CC84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910880"/>
                </p:ext>
              </p:extLst>
            </p:nvPr>
          </p:nvGraphicFramePr>
          <p:xfrm>
            <a:off x="4394199" y="1337733"/>
            <a:ext cx="7035801" cy="4411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A0DA34-6EF0-48AB-A12C-72871A2CC8FF}"/>
                </a:ext>
              </a:extLst>
            </p:cNvPr>
            <p:cNvSpPr txBox="1"/>
            <p:nvPr/>
          </p:nvSpPr>
          <p:spPr>
            <a:xfrm>
              <a:off x="6197767" y="2427644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CA2A55-7261-4EEC-9260-13D9ABE028C6}"/>
                </a:ext>
              </a:extLst>
            </p:cNvPr>
            <p:cNvSpPr txBox="1"/>
            <p:nvPr/>
          </p:nvSpPr>
          <p:spPr>
            <a:xfrm>
              <a:off x="8809734" y="1468571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73DE49-9A18-4B8F-A561-7F070D4B66F2}"/>
                </a:ext>
              </a:extLst>
            </p:cNvPr>
            <p:cNvSpPr txBox="1"/>
            <p:nvPr/>
          </p:nvSpPr>
          <p:spPr>
            <a:xfrm>
              <a:off x="8809734" y="3674972"/>
              <a:ext cx="669516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ano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CFCED5-873B-4C0B-A53B-8ACE477318C6}"/>
                </a:ext>
              </a:extLst>
            </p:cNvPr>
            <p:cNvSpPr txBox="1"/>
            <p:nvPr/>
          </p:nvSpPr>
          <p:spPr>
            <a:xfrm>
              <a:off x="6270186" y="4137818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42DF1-2128-4CBD-9CA7-45078B526210}"/>
                </a:ext>
              </a:extLst>
            </p:cNvPr>
            <p:cNvSpPr txBox="1"/>
            <p:nvPr/>
          </p:nvSpPr>
          <p:spPr>
            <a:xfrm>
              <a:off x="8882153" y="27820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56AB4F-B262-4659-B95E-2B37666F2883}"/>
                </a:ext>
              </a:extLst>
            </p:cNvPr>
            <p:cNvSpPr txBox="1"/>
            <p:nvPr/>
          </p:nvSpPr>
          <p:spPr>
            <a:xfrm>
              <a:off x="8882153" y="4876799"/>
              <a:ext cx="524678" cy="49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</a:rPr>
                <a:t>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32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7C9948-DC42-415B-B6FC-0A3AED8A157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b="1" dirty="0"/>
              </a:p>
              <a:p>
                <a:endParaRPr lang="cs-CZ" dirty="0"/>
              </a:p>
              <a:p>
                <a:r>
                  <a:rPr lang="cs-CZ" dirty="0"/>
                  <a:t>Vzdálenost od optimální hodnoty: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Součet nejmenších čtverců odchylek od přímky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Naivní přístup – zkusit každé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dirty="0"/>
                  <a:t> i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2D příklad: cena piva vs. objem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Vícedimenzionální příklad: cena domu vs. velikost pozemku, vzdálenost od MHD, počet místností, stáří budovy, velikost obce, znečištění, ...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7C9948-DC42-415B-B6FC-0A3AED8A1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5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51334C7-A0A8-4DD3-B4E4-B4565670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Line</a:t>
            </a:r>
            <a:r>
              <a:rPr lang="cs-CZ">
                <a:solidFill>
                  <a:schemeClr val="accent1"/>
                </a:solidFill>
              </a:rPr>
              <a:t>ární regrese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F8AF1C-E07B-4281-B8B3-34C08FAB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22" y="71596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5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0FA49-7E9B-4141-AF9E-820DAA3C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537200" cy="1189037"/>
          </a:xfrm>
        </p:spPr>
        <p:txBody>
          <a:bodyPr/>
          <a:lstStyle/>
          <a:p>
            <a:r>
              <a:rPr lang="cs-CZ" dirty="0"/>
              <a:t>Naivní Bayesovský klasifikátor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7F3877-366D-43A9-9540-98EC20955EC8}"/>
                  </a:ext>
                </a:extLst>
              </p:cNvPr>
              <p:cNvSpPr txBox="1"/>
              <p:nvPr/>
            </p:nvSpPr>
            <p:spPr>
              <a:xfrm>
                <a:off x="6669863" y="784438"/>
                <a:ext cx="4760137" cy="701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𝑝𝑜𝑠𝑡𝑒𝑟𝑖𝑜𝑟</m:t>
                      </m:r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𝑙𝑖𝑘𝑒𝑙𝑖h𝑜𝑜𝑑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7F3877-366D-43A9-9540-98EC20955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63" y="784438"/>
                <a:ext cx="4760137" cy="701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0B1FD8-4F8A-490D-8030-1815F62156A5}"/>
                  </a:ext>
                </a:extLst>
              </p:cNvPr>
              <p:cNvSpPr txBox="1"/>
              <p:nvPr/>
            </p:nvSpPr>
            <p:spPr>
              <a:xfrm>
                <a:off x="6763931" y="1728112"/>
                <a:ext cx="4760137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0B1FD8-4F8A-490D-8030-1815F621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31" y="1728112"/>
                <a:ext cx="4760137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9BF6B0D-A694-4986-A421-D3C80487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90634"/>
              </p:ext>
            </p:extLst>
          </p:nvPr>
        </p:nvGraphicFramePr>
        <p:xfrm>
          <a:off x="761999" y="2171700"/>
          <a:ext cx="574886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217">
                  <a:extLst>
                    <a:ext uri="{9D8B030D-6E8A-4147-A177-3AD203B41FA5}">
                      <a16:colId xmlns:a16="http://schemas.microsoft.com/office/drawing/2014/main" val="2794076952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1195670836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2152339133"/>
                    </a:ext>
                  </a:extLst>
                </a:gridCol>
                <a:gridCol w="1437217">
                  <a:extLst>
                    <a:ext uri="{9D8B030D-6E8A-4147-A177-3AD203B41FA5}">
                      <a16:colId xmlns:a16="http://schemas.microsoft.com/office/drawing/2014/main" val="4167044980"/>
                    </a:ext>
                  </a:extLst>
                </a:gridCol>
              </a:tblGrid>
              <a:tr h="3049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Zv</a:t>
                      </a:r>
                      <a:r>
                        <a:rPr lang="cs-CZ" sz="1800" dirty="0"/>
                        <a:t>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Velikost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Barva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3317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2006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Slon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29909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144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6833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Strakatý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03172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78036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Kráva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Černý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Býložravec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37495"/>
                  </a:ext>
                </a:extLst>
              </a:tr>
              <a:tr h="200771">
                <a:tc>
                  <a:txBody>
                    <a:bodyPr/>
                    <a:lstStyle/>
                    <a:p>
                      <a:r>
                        <a:rPr lang="cs-CZ" sz="1800" dirty="0"/>
                        <a:t>Vlk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Velk</a:t>
                      </a:r>
                      <a:r>
                        <a:rPr lang="cs-CZ" sz="1800" dirty="0"/>
                        <a:t>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Šedý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Dravec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367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45BA303-C2BD-4E20-8B9B-A40A906B4B98}"/>
              </a:ext>
            </a:extLst>
          </p:cNvPr>
          <p:cNvSpPr txBox="1"/>
          <p:nvPr/>
        </p:nvSpPr>
        <p:spPr>
          <a:xfrm>
            <a:off x="6891867" y="2497667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+mn-lt"/>
              </a:rPr>
              <a:t>Minulá data</a:t>
            </a:r>
          </a:p>
          <a:p>
            <a:endParaRPr lang="cs-CZ" b="1" dirty="0">
              <a:solidFill>
                <a:schemeClr val="accent1"/>
              </a:solidFill>
              <a:latin typeface="+mn-lt"/>
            </a:endParaRPr>
          </a:p>
          <a:p>
            <a:r>
              <a:rPr lang="cs-CZ" b="1" dirty="0">
                <a:solidFill>
                  <a:schemeClr val="accent1"/>
                </a:solidFill>
                <a:latin typeface="+mn-lt"/>
              </a:rPr>
              <a:t>Nové pozorování:</a:t>
            </a:r>
          </a:p>
          <a:p>
            <a:r>
              <a:rPr lang="cs-CZ" b="1" dirty="0">
                <a:solidFill>
                  <a:schemeClr val="bg1"/>
                </a:solidFill>
                <a:latin typeface="+mn-lt"/>
              </a:rPr>
              <a:t>Velký černý býložravec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0BDD6-1CF8-421F-825D-70C98DD49A05}"/>
              </a:ext>
            </a:extLst>
          </p:cNvPr>
          <p:cNvSpPr txBox="1"/>
          <p:nvPr/>
        </p:nvSpPr>
        <p:spPr>
          <a:xfrm>
            <a:off x="6891867" y="368953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+mn-lt"/>
              </a:rPr>
              <a:t>Nepodmíněná pravděpodobnost: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50 % kráva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vlk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n-lt"/>
              </a:rPr>
              <a:t>25 % slon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5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9|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80.5|70.2|3.4|4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7.3|8.4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5|58.8|3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2.2|3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87.6"/>
</p:tagLst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10633</TotalTime>
  <Words>1216</Words>
  <Application>Microsoft Office PowerPoint</Application>
  <PresentationFormat>Widescreen</PresentationFormat>
  <Paragraphs>411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Segoe UI</vt:lpstr>
      <vt:lpstr>Wingdings 2</vt:lpstr>
      <vt:lpstr>1_Office Theme</vt:lpstr>
      <vt:lpstr>PLIN037 Sémantika a počítače</vt:lpstr>
      <vt:lpstr>Strojové učení</vt:lpstr>
      <vt:lpstr>Příklad: hra „Myslím si zvíře“</vt:lpstr>
      <vt:lpstr>Příklad: hra „Myslím si zvíře“</vt:lpstr>
      <vt:lpstr>Příklad: hra „Myslím si zvíře“</vt:lpstr>
      <vt:lpstr>Algoritmy strojového učení</vt:lpstr>
      <vt:lpstr>Rozhodovací strom </vt:lpstr>
      <vt:lpstr>Lineární regrese</vt:lpstr>
      <vt:lpstr>Naivní Bayesovský klasifikátor</vt:lpstr>
      <vt:lpstr>Naivní Bayesovský klasifikátor</vt:lpstr>
      <vt:lpstr>Naivní Bayesovský klasifikátor</vt:lpstr>
      <vt:lpstr>(Tradiční) strojové učení</vt:lpstr>
      <vt:lpstr>(Tradiční) strojové učení</vt:lpstr>
      <vt:lpstr>Neuronové sítě</vt:lpstr>
      <vt:lpstr>Neuronové sítě Word Embeddings</vt:lpstr>
      <vt:lpstr>Strojové učení a neuronové sítě </vt:lpstr>
      <vt:lpstr>Literatura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Staging Test 2</cp:lastModifiedBy>
  <cp:revision>153</cp:revision>
  <dcterms:created xsi:type="dcterms:W3CDTF">2021-03-10T17:13:27Z</dcterms:created>
  <dcterms:modified xsi:type="dcterms:W3CDTF">2021-05-04T18:52:48Z</dcterms:modified>
</cp:coreProperties>
</file>