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notesMasters/_rels/notesMaster1.xml.rels" ContentType="application/vnd.openxmlformats-package.relationship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notesSlides/notesSlide1.xml" ContentType="application/vnd.openxmlformats-officedocument.presentationml.notesSlide+xml"/>
  <Override PartName="/ppt/notesSlides/_rels/notesSlide1.xml.rels" ContentType="application/vnd.openxmlformats-package.relationships+xml"/>
  <Override PartName="/ppt/notesSlides/_rels/notesSlide2.xml.rels" ContentType="application/vnd.openxmlformats-package.relationships+xml"/>
  <Override PartName="/ppt/notesSlides/_rels/notesSlide3.xml.rels" ContentType="application/vnd.openxmlformats-package.relationships+xml"/>
  <Override PartName="/ppt/notesSlides/_rels/notesSlide10.xml.rels" ContentType="application/vnd.openxmlformats-package.relationships+xml"/>
  <Override PartName="/ppt/notesSlides/_rels/notesSlide6.xml.rels" ContentType="application/vnd.openxmlformats-package.relationships+xml"/>
  <Override PartName="/ppt/notesSlides/_rels/notesSlide11.xml.rels" ContentType="application/vnd.openxmlformats-package.relationships+xml"/>
  <Override PartName="/ppt/notesSlides/notesSlide10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6.xml" ContentType="application/vnd.openxmlformats-officedocument.presentationml.notesSlide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_rels/slideLayout9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media/image7.jpeg" ContentType="image/jpeg"/>
  <Override PartName="/ppt/media/image1.png" ContentType="image/png"/>
  <Override PartName="/ppt/media/image2.png" ContentType="image/png"/>
  <Override PartName="/ppt/media/image9.jpeg" ContentType="image/jpeg"/>
  <Override PartName="/ppt/media/image3.png" ContentType="image/png"/>
  <Override PartName="/ppt/media/image21.png" ContentType="image/png"/>
  <Override PartName="/ppt/media/image6.jpeg" ContentType="image/jpeg"/>
  <Override PartName="/ppt/media/image4.png" ContentType="image/png"/>
  <Override PartName="/ppt/media/image5.jpeg" ContentType="image/jpeg"/>
  <Override PartName="/ppt/media/image8.jpeg" ContentType="image/jpeg"/>
  <Override PartName="/ppt/media/image10.png" ContentType="image/png"/>
  <Override PartName="/ppt/media/image11.jpeg" ContentType="image/jpeg"/>
  <Override PartName="/ppt/media/image18.jpeg" ContentType="image/jpeg"/>
  <Override PartName="/ppt/media/image12.png" ContentType="image/png"/>
  <Override PartName="/ppt/media/image13.png" ContentType="image/png"/>
  <Override PartName="/ppt/media/image14.png" ContentType="image/png"/>
  <Override PartName="/ppt/media/image15.png" ContentType="image/png"/>
  <Override PartName="/ppt/media/image16.png" ContentType="image/png"/>
  <Override PartName="/ppt/media/image17.png" ContentType="image/png"/>
  <Override PartName="/ppt/media/image19.png" ContentType="image/png"/>
  <Override PartName="/ppt/media/image20.png" ContentType="image/png"/>
  <Override PartName="/ppt/_rels/presentation.xml.rels" ContentType="application/vnd.openxmlformats-package.relationships+xml"/>
  <Override PartName="/ppt/slides/slide9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_rels/slide9.xml.rels" ContentType="application/vnd.openxmlformats-package.relationships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>
  <p:sldMasterIdLst>
    <p:sldMasterId id="2147483648" r:id="rId2"/>
    <p:sldMasterId id="2147483661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</p:sldIdLst>
  <p:sldSz cx="9144000" cy="6858000"/>
  <p:notesSz cx="6858000" cy="91440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3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PlaceHolder 1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rIns="0" tIns="0" bIns="0"/>
          <a:p>
            <a:r>
              <a:rPr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Klikněte pro úpravu formátu komentářů</a:t>
            </a:r>
            <a:endParaRPr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9" name="PlaceHolder 2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rIns="0" tIns="0" bIns="0"/>
          <a:p>
            <a:r>
              <a:rPr lang="de-DE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&lt;záhlaví&gt;</a:t>
            </a:r>
            <a:endParaRPr lang="de-DE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00" name="PlaceHolder 3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rIns="0" tIns="0" bIns="0"/>
          <a:p>
            <a:pPr algn="r"/>
            <a:r>
              <a:rPr lang="de-DE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&lt;datum/čas&gt;</a:t>
            </a:r>
            <a:endParaRPr lang="de-DE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01" name="PlaceHolder 4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rIns="0" tIns="0" bIns="0" anchor="b"/>
          <a:p>
            <a:r>
              <a:rPr lang="de-DE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&lt;zápatí&gt;</a:t>
            </a:r>
            <a:endParaRPr lang="de-DE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02" name="PlaceHolder 5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rIns="0" tIns="0" bIns="0" anchor="b"/>
          <a:p>
            <a:pPr algn="r"/>
            <a:fld id="{505CFF77-5EED-459C-9538-EBDC249E7BBC}" type="slidenum">
              <a:rPr lang="de-DE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&lt;číslo&gt;</a:t>
            </a:fld>
            <a:endParaRPr lang="de-DE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
</Relationships>
</file>

<file path=ppt/notesSlides/_rels/notesSlide10.xml.rels><?xml version="1.0" encoding="UTF-8"?>
<Relationships xmlns="http://schemas.openxmlformats.org/package/2006/relationships"><Relationship Id="rId1" Type="http://schemas.openxmlformats.org/officeDocument/2006/relationships/slide" Target="../slides/slide10.xml"/><Relationship Id="rId2" Type="http://schemas.openxmlformats.org/officeDocument/2006/relationships/notesMaster" Target="../notesMasters/notesMaster1.xml"/>
</Relationships>
</file>

<file path=ppt/notesSlides/_rels/notesSlide11.xml.rels><?xml version="1.0" encoding="UTF-8"?>
<Relationships xmlns="http://schemas.openxmlformats.org/package/2006/relationships"><Relationship Id="rId1" Type="http://schemas.openxmlformats.org/officeDocument/2006/relationships/slide" Target="../slides/slide11.xml"/><Relationship Id="rId2" Type="http://schemas.openxmlformats.org/officeDocument/2006/relationships/notesMaster" Target="../notesMasters/notesMaster1.xml"/>
</Relationships>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
</Relationships>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3.xml"/><Relationship Id="rId2" Type="http://schemas.openxmlformats.org/officeDocument/2006/relationships/notesMaster" Target="../notesMasters/notesMaster1.xml"/>
</Relationships>
</file>

<file path=ppt/notesSlides/_rels/notesSlide6.xml.rels><?xml version="1.0" encoding="UTF-8"?>
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
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 lIns="90000" rIns="90000" tIns="45000" bIns="45000"/>
          <a:p>
            <a:endParaRPr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1" name="TextShape 2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 anchor="b"/>
          <a:p>
            <a:pPr algn="r">
              <a:lnSpc>
                <a:spcPct val="100000"/>
              </a:lnSpc>
            </a:pPr>
            <a:fld id="{2A6B43BE-E221-45F2-A4DB-550AB1373E47}" type="slidenum">
              <a:rPr lang="de-DE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&lt;číslo&gt;</a:t>
            </a:fld>
            <a:endParaRPr lang="de-DE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 lIns="90000" rIns="90000" tIns="45000" bIns="45000"/>
          <a:p>
            <a:endParaRPr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9" name="TextShape 2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 anchor="b"/>
          <a:p>
            <a:pPr algn="r">
              <a:lnSpc>
                <a:spcPct val="100000"/>
              </a:lnSpc>
            </a:pPr>
            <a:fld id="{7A59E2C0-9F0F-4C7F-86EB-518D5BF36A6C}" type="slidenum">
              <a:rPr lang="de-DE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&lt;číslo&gt;</a:t>
            </a:fld>
            <a:endParaRPr lang="de-DE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 lIns="90000" rIns="90000" tIns="45000" bIns="45000"/>
          <a:p>
            <a:endParaRPr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1" name="TextShape 2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 anchor="b"/>
          <a:p>
            <a:pPr algn="r">
              <a:lnSpc>
                <a:spcPct val="100000"/>
              </a:lnSpc>
            </a:pPr>
            <a:fld id="{AA0B02ED-0C3D-4C61-BF26-8A2555274AEC}" type="slidenum">
              <a:rPr lang="de-DE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&lt;číslo&gt;</a:t>
            </a:fld>
            <a:endParaRPr lang="de-DE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 lIns="90000" rIns="90000" tIns="45000" bIns="45000"/>
          <a:p>
            <a:endParaRPr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3" name="TextShape 2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 anchor="b"/>
          <a:p>
            <a:pPr algn="r">
              <a:lnSpc>
                <a:spcPct val="100000"/>
              </a:lnSpc>
            </a:pPr>
            <a:fld id="{A4D54380-2B1B-40B1-9798-2438FA46CFBB}" type="slidenum">
              <a:rPr lang="de-DE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&lt;číslo&gt;</a:t>
            </a:fld>
            <a:endParaRPr lang="de-DE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 lIns="90000" rIns="90000" tIns="45000" bIns="45000"/>
          <a:p>
            <a:endParaRPr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5" name="TextShape 2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 anchor="b"/>
          <a:p>
            <a:pPr algn="r">
              <a:lnSpc>
                <a:spcPct val="100000"/>
              </a:lnSpc>
            </a:pPr>
            <a:fld id="{387855AD-909E-4DF6-9016-42408801BE93}" type="slidenum">
              <a:rPr lang="de-DE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&lt;číslo&gt;</a:t>
            </a:fld>
            <a:endParaRPr lang="de-DE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 lIns="90000" rIns="90000" tIns="45000" bIns="45000"/>
          <a:p>
            <a:endParaRPr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7" name="TextShape 2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 anchor="b"/>
          <a:p>
            <a:pPr algn="r">
              <a:lnSpc>
                <a:spcPct val="100000"/>
              </a:lnSpc>
            </a:pPr>
            <a:fld id="{5E01FE19-92D9-419A-9315-AAF9B0FD7DAA}" type="slidenum">
              <a:rPr lang="de-DE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&lt;číslo&gt;</a:t>
            </a:fld>
            <a:endParaRPr lang="de-DE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Relationship Id="rId3" Type="http://schemas.openxmlformats.org/officeDocument/2006/relationships/image" Target="../media/image4.png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laceHolder 1"/>
          <p:cNvSpPr>
            <a:spLocks noGrp="1"/>
          </p:cNvSpPr>
          <p:nvPr>
            <p:ph type="title"/>
          </p:nvPr>
        </p:nvSpPr>
        <p:spPr>
          <a:xfrm>
            <a:off x="457200" y="209520"/>
            <a:ext cx="8229240" cy="1294920"/>
          </a:xfrm>
          <a:prstGeom prst="rect">
            <a:avLst/>
          </a:prstGeom>
        </p:spPr>
        <p:txBody>
          <a:bodyPr lIns="0" rIns="0" tIns="0" bIns="0" anchor="ctr"/>
          <a:p>
            <a:endParaRPr lang="cs-CZ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</p:txBody>
      </p:sp>
      <p:sp>
        <p:nvSpPr>
          <p:cNvPr id="36" name="PlaceHolder 2"/>
          <p:cNvSpPr>
            <a:spLocks noGrp="1"/>
          </p:cNvSpPr>
          <p:nvPr>
            <p:ph type="body"/>
          </p:nvPr>
        </p:nvSpPr>
        <p:spPr>
          <a:xfrm>
            <a:off x="464400" y="1600200"/>
            <a:ext cx="4038120" cy="2158560"/>
          </a:xfrm>
          <a:prstGeom prst="rect">
            <a:avLst/>
          </a:prstGeom>
        </p:spPr>
        <p:txBody>
          <a:bodyPr lIns="0" rIns="0" tIns="0" bIns="0"/>
          <a:p>
            <a:endParaRPr lang="cs-CZ" sz="3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</p:txBody>
      </p:sp>
      <p:sp>
        <p:nvSpPr>
          <p:cNvPr id="37" name="PlaceHolder 3"/>
          <p:cNvSpPr>
            <a:spLocks noGrp="1"/>
          </p:cNvSpPr>
          <p:nvPr>
            <p:ph type="body"/>
          </p:nvPr>
        </p:nvSpPr>
        <p:spPr>
          <a:xfrm>
            <a:off x="464400" y="3964320"/>
            <a:ext cx="4038120" cy="2158560"/>
          </a:xfrm>
          <a:prstGeom prst="rect">
            <a:avLst/>
          </a:prstGeom>
        </p:spPr>
        <p:txBody>
          <a:bodyPr lIns="0" rIns="0" tIns="0" bIns="0"/>
          <a:p>
            <a:endParaRPr lang="cs-CZ" sz="3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457200" y="209520"/>
            <a:ext cx="8229240" cy="1294920"/>
          </a:xfrm>
          <a:prstGeom prst="rect">
            <a:avLst/>
          </a:prstGeom>
        </p:spPr>
        <p:txBody>
          <a:bodyPr lIns="0" rIns="0" tIns="0" bIns="0" anchor="ctr"/>
          <a:p>
            <a:endParaRPr lang="cs-CZ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464400" y="1600200"/>
            <a:ext cx="1970280" cy="2158560"/>
          </a:xfrm>
          <a:prstGeom prst="rect">
            <a:avLst/>
          </a:prstGeom>
        </p:spPr>
        <p:txBody>
          <a:bodyPr lIns="0" rIns="0" tIns="0" bIns="0"/>
          <a:p>
            <a:endParaRPr lang="cs-CZ" sz="3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</p:txBody>
      </p:sp>
      <p:sp>
        <p:nvSpPr>
          <p:cNvPr id="40" name="PlaceHolder 3"/>
          <p:cNvSpPr>
            <a:spLocks noGrp="1"/>
          </p:cNvSpPr>
          <p:nvPr>
            <p:ph type="body"/>
          </p:nvPr>
        </p:nvSpPr>
        <p:spPr>
          <a:xfrm>
            <a:off x="2533680" y="1600200"/>
            <a:ext cx="1970280" cy="2158560"/>
          </a:xfrm>
          <a:prstGeom prst="rect">
            <a:avLst/>
          </a:prstGeom>
        </p:spPr>
        <p:txBody>
          <a:bodyPr lIns="0" rIns="0" tIns="0" bIns="0"/>
          <a:p>
            <a:endParaRPr lang="cs-CZ" sz="3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</p:txBody>
      </p:sp>
      <p:sp>
        <p:nvSpPr>
          <p:cNvPr id="41" name="PlaceHolder 4"/>
          <p:cNvSpPr>
            <a:spLocks noGrp="1"/>
          </p:cNvSpPr>
          <p:nvPr>
            <p:ph type="body"/>
          </p:nvPr>
        </p:nvSpPr>
        <p:spPr>
          <a:xfrm>
            <a:off x="2533680" y="3964320"/>
            <a:ext cx="1970280" cy="2158560"/>
          </a:xfrm>
          <a:prstGeom prst="rect">
            <a:avLst/>
          </a:prstGeom>
        </p:spPr>
        <p:txBody>
          <a:bodyPr lIns="0" rIns="0" tIns="0" bIns="0"/>
          <a:p>
            <a:endParaRPr lang="cs-CZ" sz="3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</p:txBody>
      </p:sp>
      <p:sp>
        <p:nvSpPr>
          <p:cNvPr id="42" name="PlaceHolder 5"/>
          <p:cNvSpPr>
            <a:spLocks noGrp="1"/>
          </p:cNvSpPr>
          <p:nvPr>
            <p:ph type="body"/>
          </p:nvPr>
        </p:nvSpPr>
        <p:spPr>
          <a:xfrm>
            <a:off x="464400" y="3964320"/>
            <a:ext cx="1970280" cy="2158560"/>
          </a:xfrm>
          <a:prstGeom prst="rect">
            <a:avLst/>
          </a:prstGeom>
        </p:spPr>
        <p:txBody>
          <a:bodyPr lIns="0" rIns="0" tIns="0" bIns="0"/>
          <a:p>
            <a:endParaRPr lang="cs-CZ" sz="3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laceHolder 1"/>
          <p:cNvSpPr>
            <a:spLocks noGrp="1"/>
          </p:cNvSpPr>
          <p:nvPr>
            <p:ph type="title"/>
          </p:nvPr>
        </p:nvSpPr>
        <p:spPr>
          <a:xfrm>
            <a:off x="457200" y="209520"/>
            <a:ext cx="8229240" cy="1294920"/>
          </a:xfrm>
          <a:prstGeom prst="rect">
            <a:avLst/>
          </a:prstGeom>
        </p:spPr>
        <p:txBody>
          <a:bodyPr lIns="0" rIns="0" tIns="0" bIns="0" anchor="ctr"/>
          <a:p>
            <a:endParaRPr lang="cs-CZ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</p:txBody>
      </p:sp>
      <p:sp>
        <p:nvSpPr>
          <p:cNvPr id="44" name="PlaceHolder 2"/>
          <p:cNvSpPr>
            <a:spLocks noGrp="1"/>
          </p:cNvSpPr>
          <p:nvPr>
            <p:ph type="body"/>
          </p:nvPr>
        </p:nvSpPr>
        <p:spPr>
          <a:xfrm>
            <a:off x="464400" y="1600200"/>
            <a:ext cx="4038120" cy="4525560"/>
          </a:xfrm>
          <a:prstGeom prst="rect">
            <a:avLst/>
          </a:prstGeom>
        </p:spPr>
        <p:txBody>
          <a:bodyPr lIns="0" rIns="0" tIns="0" bIns="0"/>
          <a:p>
            <a:endParaRPr lang="cs-CZ" sz="3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</p:txBody>
      </p:sp>
      <p:sp>
        <p:nvSpPr>
          <p:cNvPr id="45" name="PlaceHolder 3"/>
          <p:cNvSpPr>
            <a:spLocks noGrp="1"/>
          </p:cNvSpPr>
          <p:nvPr>
            <p:ph type="body"/>
          </p:nvPr>
        </p:nvSpPr>
        <p:spPr>
          <a:xfrm>
            <a:off x="464400" y="1600200"/>
            <a:ext cx="4038120" cy="4525560"/>
          </a:xfrm>
          <a:prstGeom prst="rect">
            <a:avLst/>
          </a:prstGeom>
        </p:spPr>
        <p:txBody>
          <a:bodyPr lIns="0" rIns="0" tIns="0" bIns="0"/>
          <a:p>
            <a:endParaRPr lang="cs-CZ" sz="3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</p:txBody>
      </p:sp>
      <p:pic>
        <p:nvPicPr>
          <p:cNvPr id="46" name="" descr=""/>
          <p:cNvPicPr/>
          <p:nvPr/>
        </p:nvPicPr>
        <p:blipFill>
          <a:blip r:embed="rId2"/>
          <a:stretch/>
        </p:blipFill>
        <p:spPr>
          <a:xfrm>
            <a:off x="464040" y="2251800"/>
            <a:ext cx="4038120" cy="3221640"/>
          </a:xfrm>
          <a:prstGeom prst="rect">
            <a:avLst/>
          </a:prstGeom>
          <a:ln>
            <a:noFill/>
          </a:ln>
        </p:spPr>
      </p:pic>
      <p:pic>
        <p:nvPicPr>
          <p:cNvPr id="47" name="" descr=""/>
          <p:cNvPicPr/>
          <p:nvPr/>
        </p:nvPicPr>
        <p:blipFill>
          <a:blip r:embed="rId3"/>
          <a:stretch/>
        </p:blipFill>
        <p:spPr>
          <a:xfrm>
            <a:off x="464040" y="2251800"/>
            <a:ext cx="4038120" cy="322164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457200" y="209520"/>
            <a:ext cx="8229240" cy="1294920"/>
          </a:xfrm>
          <a:prstGeom prst="rect">
            <a:avLst/>
          </a:prstGeom>
        </p:spPr>
        <p:txBody>
          <a:bodyPr lIns="0" rIns="0" tIns="0" bIns="0" anchor="ctr"/>
          <a:p>
            <a:endParaRPr lang="cs-CZ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subTitle"/>
          </p:nvPr>
        </p:nvSpPr>
        <p:spPr>
          <a:xfrm>
            <a:off x="464400" y="1600200"/>
            <a:ext cx="4038120" cy="45255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lang="de-DE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title"/>
          </p:nvPr>
        </p:nvSpPr>
        <p:spPr>
          <a:xfrm>
            <a:off x="457200" y="209520"/>
            <a:ext cx="8229240" cy="1294920"/>
          </a:xfrm>
          <a:prstGeom prst="rect">
            <a:avLst/>
          </a:prstGeom>
        </p:spPr>
        <p:txBody>
          <a:bodyPr lIns="0" rIns="0" tIns="0" bIns="0" anchor="ctr"/>
          <a:p>
            <a:endParaRPr lang="cs-CZ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</p:txBody>
      </p:sp>
      <p:sp>
        <p:nvSpPr>
          <p:cNvPr id="67" name="PlaceHolder 2"/>
          <p:cNvSpPr>
            <a:spLocks noGrp="1"/>
          </p:cNvSpPr>
          <p:nvPr>
            <p:ph type="body"/>
          </p:nvPr>
        </p:nvSpPr>
        <p:spPr>
          <a:xfrm>
            <a:off x="464400" y="1600200"/>
            <a:ext cx="4038120" cy="4525560"/>
          </a:xfrm>
          <a:prstGeom prst="rect">
            <a:avLst/>
          </a:prstGeom>
        </p:spPr>
        <p:txBody>
          <a:bodyPr lIns="0" rIns="0" tIns="0" bIns="0"/>
          <a:p>
            <a:endParaRPr lang="cs-CZ" sz="3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/>
          <p:cNvSpPr>
            <a:spLocks noGrp="1"/>
          </p:cNvSpPr>
          <p:nvPr>
            <p:ph type="title"/>
          </p:nvPr>
        </p:nvSpPr>
        <p:spPr>
          <a:xfrm>
            <a:off x="457200" y="209520"/>
            <a:ext cx="8229240" cy="1294920"/>
          </a:xfrm>
          <a:prstGeom prst="rect">
            <a:avLst/>
          </a:prstGeom>
        </p:spPr>
        <p:txBody>
          <a:bodyPr lIns="0" rIns="0" tIns="0" bIns="0" anchor="ctr"/>
          <a:p>
            <a:endParaRPr lang="cs-CZ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</p:txBody>
      </p:sp>
      <p:sp>
        <p:nvSpPr>
          <p:cNvPr id="69" name="PlaceHolder 2"/>
          <p:cNvSpPr>
            <a:spLocks noGrp="1"/>
          </p:cNvSpPr>
          <p:nvPr>
            <p:ph type="body"/>
          </p:nvPr>
        </p:nvSpPr>
        <p:spPr>
          <a:xfrm>
            <a:off x="464400" y="1600200"/>
            <a:ext cx="1970280" cy="4525560"/>
          </a:xfrm>
          <a:prstGeom prst="rect">
            <a:avLst/>
          </a:prstGeom>
        </p:spPr>
        <p:txBody>
          <a:bodyPr lIns="0" rIns="0" tIns="0" bIns="0"/>
          <a:p>
            <a:endParaRPr lang="cs-CZ" sz="3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</p:txBody>
      </p:sp>
      <p:sp>
        <p:nvSpPr>
          <p:cNvPr id="70" name="PlaceHolder 3"/>
          <p:cNvSpPr>
            <a:spLocks noGrp="1"/>
          </p:cNvSpPr>
          <p:nvPr>
            <p:ph type="body"/>
          </p:nvPr>
        </p:nvSpPr>
        <p:spPr>
          <a:xfrm>
            <a:off x="2533680" y="1600200"/>
            <a:ext cx="1970280" cy="4525560"/>
          </a:xfrm>
          <a:prstGeom prst="rect">
            <a:avLst/>
          </a:prstGeom>
        </p:spPr>
        <p:txBody>
          <a:bodyPr lIns="0" rIns="0" tIns="0" bIns="0"/>
          <a:p>
            <a:endParaRPr lang="cs-CZ" sz="3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457200" y="209520"/>
            <a:ext cx="8229240" cy="1294920"/>
          </a:xfrm>
          <a:prstGeom prst="rect">
            <a:avLst/>
          </a:prstGeom>
        </p:spPr>
        <p:txBody>
          <a:bodyPr lIns="0" rIns="0" tIns="0" bIns="0" anchor="ctr"/>
          <a:p>
            <a:endParaRPr lang="cs-CZ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laceHolder 1"/>
          <p:cNvSpPr>
            <a:spLocks noGrp="1"/>
          </p:cNvSpPr>
          <p:nvPr>
            <p:ph type="subTitle"/>
          </p:nvPr>
        </p:nvSpPr>
        <p:spPr>
          <a:xfrm>
            <a:off x="457200" y="209520"/>
            <a:ext cx="8229240" cy="60037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lang="de-DE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PlaceHolder 1"/>
          <p:cNvSpPr>
            <a:spLocks noGrp="1"/>
          </p:cNvSpPr>
          <p:nvPr>
            <p:ph type="title"/>
          </p:nvPr>
        </p:nvSpPr>
        <p:spPr>
          <a:xfrm>
            <a:off x="457200" y="209520"/>
            <a:ext cx="8229240" cy="1294920"/>
          </a:xfrm>
          <a:prstGeom prst="rect">
            <a:avLst/>
          </a:prstGeom>
        </p:spPr>
        <p:txBody>
          <a:bodyPr lIns="0" rIns="0" tIns="0" bIns="0" anchor="ctr"/>
          <a:p>
            <a:endParaRPr lang="cs-CZ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</p:txBody>
      </p:sp>
      <p:sp>
        <p:nvSpPr>
          <p:cNvPr id="74" name="PlaceHolder 2"/>
          <p:cNvSpPr>
            <a:spLocks noGrp="1"/>
          </p:cNvSpPr>
          <p:nvPr>
            <p:ph type="body"/>
          </p:nvPr>
        </p:nvSpPr>
        <p:spPr>
          <a:xfrm>
            <a:off x="464400" y="1600200"/>
            <a:ext cx="1970280" cy="2158560"/>
          </a:xfrm>
          <a:prstGeom prst="rect">
            <a:avLst/>
          </a:prstGeom>
        </p:spPr>
        <p:txBody>
          <a:bodyPr lIns="0" rIns="0" tIns="0" bIns="0"/>
          <a:p>
            <a:endParaRPr lang="cs-CZ" sz="3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</p:txBody>
      </p:sp>
      <p:sp>
        <p:nvSpPr>
          <p:cNvPr id="75" name="PlaceHolder 3"/>
          <p:cNvSpPr>
            <a:spLocks noGrp="1"/>
          </p:cNvSpPr>
          <p:nvPr>
            <p:ph type="body"/>
          </p:nvPr>
        </p:nvSpPr>
        <p:spPr>
          <a:xfrm>
            <a:off x="464400" y="3964320"/>
            <a:ext cx="1970280" cy="2158560"/>
          </a:xfrm>
          <a:prstGeom prst="rect">
            <a:avLst/>
          </a:prstGeom>
        </p:spPr>
        <p:txBody>
          <a:bodyPr lIns="0" rIns="0" tIns="0" bIns="0"/>
          <a:p>
            <a:endParaRPr lang="cs-CZ" sz="3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</p:txBody>
      </p:sp>
      <p:sp>
        <p:nvSpPr>
          <p:cNvPr id="76" name="PlaceHolder 4"/>
          <p:cNvSpPr>
            <a:spLocks noGrp="1"/>
          </p:cNvSpPr>
          <p:nvPr>
            <p:ph type="body"/>
          </p:nvPr>
        </p:nvSpPr>
        <p:spPr>
          <a:xfrm>
            <a:off x="2533680" y="1600200"/>
            <a:ext cx="1970280" cy="4525560"/>
          </a:xfrm>
          <a:prstGeom prst="rect">
            <a:avLst/>
          </a:prstGeom>
        </p:spPr>
        <p:txBody>
          <a:bodyPr lIns="0" rIns="0" tIns="0" bIns="0"/>
          <a:p>
            <a:endParaRPr lang="cs-CZ" sz="3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457200" y="209520"/>
            <a:ext cx="8229240" cy="1294920"/>
          </a:xfrm>
          <a:prstGeom prst="rect">
            <a:avLst/>
          </a:prstGeom>
        </p:spPr>
        <p:txBody>
          <a:bodyPr lIns="0" rIns="0" tIns="0" bIns="0" anchor="ctr"/>
          <a:p>
            <a:endParaRPr lang="cs-CZ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subTitle"/>
          </p:nvPr>
        </p:nvSpPr>
        <p:spPr>
          <a:xfrm>
            <a:off x="464400" y="1600200"/>
            <a:ext cx="4038120" cy="45255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lang="de-DE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PlaceHolder 1"/>
          <p:cNvSpPr>
            <a:spLocks noGrp="1"/>
          </p:cNvSpPr>
          <p:nvPr>
            <p:ph type="title"/>
          </p:nvPr>
        </p:nvSpPr>
        <p:spPr>
          <a:xfrm>
            <a:off x="457200" y="209520"/>
            <a:ext cx="8229240" cy="1294920"/>
          </a:xfrm>
          <a:prstGeom prst="rect">
            <a:avLst/>
          </a:prstGeom>
        </p:spPr>
        <p:txBody>
          <a:bodyPr lIns="0" rIns="0" tIns="0" bIns="0" anchor="ctr"/>
          <a:p>
            <a:endParaRPr lang="cs-CZ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</p:txBody>
      </p:sp>
      <p:sp>
        <p:nvSpPr>
          <p:cNvPr id="78" name="PlaceHolder 2"/>
          <p:cNvSpPr>
            <a:spLocks noGrp="1"/>
          </p:cNvSpPr>
          <p:nvPr>
            <p:ph type="body"/>
          </p:nvPr>
        </p:nvSpPr>
        <p:spPr>
          <a:xfrm>
            <a:off x="464400" y="1600200"/>
            <a:ext cx="1970280" cy="4525560"/>
          </a:xfrm>
          <a:prstGeom prst="rect">
            <a:avLst/>
          </a:prstGeom>
        </p:spPr>
        <p:txBody>
          <a:bodyPr lIns="0" rIns="0" tIns="0" bIns="0"/>
          <a:p>
            <a:endParaRPr lang="cs-CZ" sz="3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</p:txBody>
      </p:sp>
      <p:sp>
        <p:nvSpPr>
          <p:cNvPr id="79" name="PlaceHolder 3"/>
          <p:cNvSpPr>
            <a:spLocks noGrp="1"/>
          </p:cNvSpPr>
          <p:nvPr>
            <p:ph type="body"/>
          </p:nvPr>
        </p:nvSpPr>
        <p:spPr>
          <a:xfrm>
            <a:off x="2533680" y="1600200"/>
            <a:ext cx="1970280" cy="2158560"/>
          </a:xfrm>
          <a:prstGeom prst="rect">
            <a:avLst/>
          </a:prstGeom>
        </p:spPr>
        <p:txBody>
          <a:bodyPr lIns="0" rIns="0" tIns="0" bIns="0"/>
          <a:p>
            <a:endParaRPr lang="cs-CZ" sz="3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</p:txBody>
      </p:sp>
      <p:sp>
        <p:nvSpPr>
          <p:cNvPr id="80" name="PlaceHolder 4"/>
          <p:cNvSpPr>
            <a:spLocks noGrp="1"/>
          </p:cNvSpPr>
          <p:nvPr>
            <p:ph type="body"/>
          </p:nvPr>
        </p:nvSpPr>
        <p:spPr>
          <a:xfrm>
            <a:off x="2533680" y="3964320"/>
            <a:ext cx="1970280" cy="2158560"/>
          </a:xfrm>
          <a:prstGeom prst="rect">
            <a:avLst/>
          </a:prstGeom>
        </p:spPr>
        <p:txBody>
          <a:bodyPr lIns="0" rIns="0" tIns="0" bIns="0"/>
          <a:p>
            <a:endParaRPr lang="cs-CZ" sz="3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PlaceHolder 1"/>
          <p:cNvSpPr>
            <a:spLocks noGrp="1"/>
          </p:cNvSpPr>
          <p:nvPr>
            <p:ph type="title"/>
          </p:nvPr>
        </p:nvSpPr>
        <p:spPr>
          <a:xfrm>
            <a:off x="457200" y="209520"/>
            <a:ext cx="8229240" cy="1294920"/>
          </a:xfrm>
          <a:prstGeom prst="rect">
            <a:avLst/>
          </a:prstGeom>
        </p:spPr>
        <p:txBody>
          <a:bodyPr lIns="0" rIns="0" tIns="0" bIns="0" anchor="ctr"/>
          <a:p>
            <a:endParaRPr lang="cs-CZ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</p:txBody>
      </p:sp>
      <p:sp>
        <p:nvSpPr>
          <p:cNvPr id="82" name="PlaceHolder 2"/>
          <p:cNvSpPr>
            <a:spLocks noGrp="1"/>
          </p:cNvSpPr>
          <p:nvPr>
            <p:ph type="body"/>
          </p:nvPr>
        </p:nvSpPr>
        <p:spPr>
          <a:xfrm>
            <a:off x="464400" y="1600200"/>
            <a:ext cx="1970280" cy="2158560"/>
          </a:xfrm>
          <a:prstGeom prst="rect">
            <a:avLst/>
          </a:prstGeom>
        </p:spPr>
        <p:txBody>
          <a:bodyPr lIns="0" rIns="0" tIns="0" bIns="0"/>
          <a:p>
            <a:endParaRPr lang="cs-CZ" sz="3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</p:txBody>
      </p:sp>
      <p:sp>
        <p:nvSpPr>
          <p:cNvPr id="83" name="PlaceHolder 3"/>
          <p:cNvSpPr>
            <a:spLocks noGrp="1"/>
          </p:cNvSpPr>
          <p:nvPr>
            <p:ph type="body"/>
          </p:nvPr>
        </p:nvSpPr>
        <p:spPr>
          <a:xfrm>
            <a:off x="2533680" y="1600200"/>
            <a:ext cx="1970280" cy="2158560"/>
          </a:xfrm>
          <a:prstGeom prst="rect">
            <a:avLst/>
          </a:prstGeom>
        </p:spPr>
        <p:txBody>
          <a:bodyPr lIns="0" rIns="0" tIns="0" bIns="0"/>
          <a:p>
            <a:endParaRPr lang="cs-CZ" sz="3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</p:txBody>
      </p:sp>
      <p:sp>
        <p:nvSpPr>
          <p:cNvPr id="84" name="PlaceHolder 4"/>
          <p:cNvSpPr>
            <a:spLocks noGrp="1"/>
          </p:cNvSpPr>
          <p:nvPr>
            <p:ph type="body"/>
          </p:nvPr>
        </p:nvSpPr>
        <p:spPr>
          <a:xfrm>
            <a:off x="464400" y="3964320"/>
            <a:ext cx="4038120" cy="2158560"/>
          </a:xfrm>
          <a:prstGeom prst="rect">
            <a:avLst/>
          </a:prstGeom>
        </p:spPr>
        <p:txBody>
          <a:bodyPr lIns="0" rIns="0" tIns="0" bIns="0"/>
          <a:p>
            <a:endParaRPr lang="cs-CZ" sz="3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457200" y="209520"/>
            <a:ext cx="8229240" cy="1294920"/>
          </a:xfrm>
          <a:prstGeom prst="rect">
            <a:avLst/>
          </a:prstGeom>
        </p:spPr>
        <p:txBody>
          <a:bodyPr lIns="0" rIns="0" tIns="0" bIns="0" anchor="ctr"/>
          <a:p>
            <a:endParaRPr lang="cs-CZ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</p:txBody>
      </p:sp>
      <p:sp>
        <p:nvSpPr>
          <p:cNvPr id="86" name="PlaceHolder 2"/>
          <p:cNvSpPr>
            <a:spLocks noGrp="1"/>
          </p:cNvSpPr>
          <p:nvPr>
            <p:ph type="body"/>
          </p:nvPr>
        </p:nvSpPr>
        <p:spPr>
          <a:xfrm>
            <a:off x="464400" y="1600200"/>
            <a:ext cx="4038120" cy="2158560"/>
          </a:xfrm>
          <a:prstGeom prst="rect">
            <a:avLst/>
          </a:prstGeom>
        </p:spPr>
        <p:txBody>
          <a:bodyPr lIns="0" rIns="0" tIns="0" bIns="0"/>
          <a:p>
            <a:endParaRPr lang="cs-CZ" sz="3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</p:txBody>
      </p:sp>
      <p:sp>
        <p:nvSpPr>
          <p:cNvPr id="87" name="PlaceHolder 3"/>
          <p:cNvSpPr>
            <a:spLocks noGrp="1"/>
          </p:cNvSpPr>
          <p:nvPr>
            <p:ph type="body"/>
          </p:nvPr>
        </p:nvSpPr>
        <p:spPr>
          <a:xfrm>
            <a:off x="464400" y="3964320"/>
            <a:ext cx="4038120" cy="2158560"/>
          </a:xfrm>
          <a:prstGeom prst="rect">
            <a:avLst/>
          </a:prstGeom>
        </p:spPr>
        <p:txBody>
          <a:bodyPr lIns="0" rIns="0" tIns="0" bIns="0"/>
          <a:p>
            <a:endParaRPr lang="cs-CZ" sz="3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457200" y="209520"/>
            <a:ext cx="8229240" cy="1294920"/>
          </a:xfrm>
          <a:prstGeom prst="rect">
            <a:avLst/>
          </a:prstGeom>
        </p:spPr>
        <p:txBody>
          <a:bodyPr lIns="0" rIns="0" tIns="0" bIns="0" anchor="ctr"/>
          <a:p>
            <a:endParaRPr lang="cs-CZ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</p:txBody>
      </p:sp>
      <p:sp>
        <p:nvSpPr>
          <p:cNvPr id="89" name="PlaceHolder 2"/>
          <p:cNvSpPr>
            <a:spLocks noGrp="1"/>
          </p:cNvSpPr>
          <p:nvPr>
            <p:ph type="body"/>
          </p:nvPr>
        </p:nvSpPr>
        <p:spPr>
          <a:xfrm>
            <a:off x="464400" y="1600200"/>
            <a:ext cx="1970280" cy="2158560"/>
          </a:xfrm>
          <a:prstGeom prst="rect">
            <a:avLst/>
          </a:prstGeom>
        </p:spPr>
        <p:txBody>
          <a:bodyPr lIns="0" rIns="0" tIns="0" bIns="0"/>
          <a:p>
            <a:endParaRPr lang="cs-CZ" sz="3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</p:txBody>
      </p:sp>
      <p:sp>
        <p:nvSpPr>
          <p:cNvPr id="90" name="PlaceHolder 3"/>
          <p:cNvSpPr>
            <a:spLocks noGrp="1"/>
          </p:cNvSpPr>
          <p:nvPr>
            <p:ph type="body"/>
          </p:nvPr>
        </p:nvSpPr>
        <p:spPr>
          <a:xfrm>
            <a:off x="2533680" y="1600200"/>
            <a:ext cx="1970280" cy="2158560"/>
          </a:xfrm>
          <a:prstGeom prst="rect">
            <a:avLst/>
          </a:prstGeom>
        </p:spPr>
        <p:txBody>
          <a:bodyPr lIns="0" rIns="0" tIns="0" bIns="0"/>
          <a:p>
            <a:endParaRPr lang="cs-CZ" sz="3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</p:txBody>
      </p:sp>
      <p:sp>
        <p:nvSpPr>
          <p:cNvPr id="91" name="PlaceHolder 4"/>
          <p:cNvSpPr>
            <a:spLocks noGrp="1"/>
          </p:cNvSpPr>
          <p:nvPr>
            <p:ph type="body"/>
          </p:nvPr>
        </p:nvSpPr>
        <p:spPr>
          <a:xfrm>
            <a:off x="2533680" y="3964320"/>
            <a:ext cx="1970280" cy="2158560"/>
          </a:xfrm>
          <a:prstGeom prst="rect">
            <a:avLst/>
          </a:prstGeom>
        </p:spPr>
        <p:txBody>
          <a:bodyPr lIns="0" rIns="0" tIns="0" bIns="0"/>
          <a:p>
            <a:endParaRPr lang="cs-CZ" sz="3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</p:txBody>
      </p:sp>
      <p:sp>
        <p:nvSpPr>
          <p:cNvPr id="92" name="PlaceHolder 5"/>
          <p:cNvSpPr>
            <a:spLocks noGrp="1"/>
          </p:cNvSpPr>
          <p:nvPr>
            <p:ph type="body"/>
          </p:nvPr>
        </p:nvSpPr>
        <p:spPr>
          <a:xfrm>
            <a:off x="464400" y="3964320"/>
            <a:ext cx="1970280" cy="2158560"/>
          </a:xfrm>
          <a:prstGeom prst="rect">
            <a:avLst/>
          </a:prstGeom>
        </p:spPr>
        <p:txBody>
          <a:bodyPr lIns="0" rIns="0" tIns="0" bIns="0"/>
          <a:p>
            <a:endParaRPr lang="cs-CZ" sz="3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PlaceHolder 1"/>
          <p:cNvSpPr>
            <a:spLocks noGrp="1"/>
          </p:cNvSpPr>
          <p:nvPr>
            <p:ph type="title"/>
          </p:nvPr>
        </p:nvSpPr>
        <p:spPr>
          <a:xfrm>
            <a:off x="457200" y="209520"/>
            <a:ext cx="8229240" cy="1294920"/>
          </a:xfrm>
          <a:prstGeom prst="rect">
            <a:avLst/>
          </a:prstGeom>
        </p:spPr>
        <p:txBody>
          <a:bodyPr lIns="0" rIns="0" tIns="0" bIns="0" anchor="ctr"/>
          <a:p>
            <a:endParaRPr lang="cs-CZ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</p:txBody>
      </p:sp>
      <p:sp>
        <p:nvSpPr>
          <p:cNvPr id="94" name="PlaceHolder 2"/>
          <p:cNvSpPr>
            <a:spLocks noGrp="1"/>
          </p:cNvSpPr>
          <p:nvPr>
            <p:ph type="body"/>
          </p:nvPr>
        </p:nvSpPr>
        <p:spPr>
          <a:xfrm>
            <a:off x="464400" y="1600200"/>
            <a:ext cx="4038120" cy="4525560"/>
          </a:xfrm>
          <a:prstGeom prst="rect">
            <a:avLst/>
          </a:prstGeom>
        </p:spPr>
        <p:txBody>
          <a:bodyPr lIns="0" rIns="0" tIns="0" bIns="0"/>
          <a:p>
            <a:endParaRPr lang="cs-CZ" sz="3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</p:txBody>
      </p:sp>
      <p:sp>
        <p:nvSpPr>
          <p:cNvPr id="95" name="PlaceHolder 3"/>
          <p:cNvSpPr>
            <a:spLocks noGrp="1"/>
          </p:cNvSpPr>
          <p:nvPr>
            <p:ph type="body"/>
          </p:nvPr>
        </p:nvSpPr>
        <p:spPr>
          <a:xfrm>
            <a:off x="464400" y="1600200"/>
            <a:ext cx="4038120" cy="4525560"/>
          </a:xfrm>
          <a:prstGeom prst="rect">
            <a:avLst/>
          </a:prstGeom>
        </p:spPr>
        <p:txBody>
          <a:bodyPr lIns="0" rIns="0" tIns="0" bIns="0"/>
          <a:p>
            <a:endParaRPr lang="cs-CZ" sz="3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</p:txBody>
      </p:sp>
      <p:pic>
        <p:nvPicPr>
          <p:cNvPr id="96" name="" descr=""/>
          <p:cNvPicPr/>
          <p:nvPr/>
        </p:nvPicPr>
        <p:blipFill>
          <a:blip r:embed="rId2"/>
          <a:stretch/>
        </p:blipFill>
        <p:spPr>
          <a:xfrm>
            <a:off x="464040" y="2251800"/>
            <a:ext cx="4038120" cy="3221640"/>
          </a:xfrm>
          <a:prstGeom prst="rect">
            <a:avLst/>
          </a:prstGeom>
          <a:ln>
            <a:noFill/>
          </a:ln>
        </p:spPr>
      </p:pic>
      <p:pic>
        <p:nvPicPr>
          <p:cNvPr id="97" name="" descr=""/>
          <p:cNvPicPr/>
          <p:nvPr/>
        </p:nvPicPr>
        <p:blipFill>
          <a:blip r:embed="rId3"/>
          <a:stretch/>
        </p:blipFill>
        <p:spPr>
          <a:xfrm>
            <a:off x="464040" y="2251800"/>
            <a:ext cx="4038120" cy="322164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457200" y="209520"/>
            <a:ext cx="8229240" cy="1294920"/>
          </a:xfrm>
          <a:prstGeom prst="rect">
            <a:avLst/>
          </a:prstGeom>
        </p:spPr>
        <p:txBody>
          <a:bodyPr lIns="0" rIns="0" tIns="0" bIns="0" anchor="ctr"/>
          <a:p>
            <a:endParaRPr lang="cs-CZ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 type="body"/>
          </p:nvPr>
        </p:nvSpPr>
        <p:spPr>
          <a:xfrm>
            <a:off x="464400" y="1600200"/>
            <a:ext cx="4038120" cy="4525560"/>
          </a:xfrm>
          <a:prstGeom prst="rect">
            <a:avLst/>
          </a:prstGeom>
        </p:spPr>
        <p:txBody>
          <a:bodyPr lIns="0" rIns="0" tIns="0" bIns="0"/>
          <a:p>
            <a:endParaRPr lang="cs-CZ" sz="3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457200" y="209520"/>
            <a:ext cx="8229240" cy="1294920"/>
          </a:xfrm>
          <a:prstGeom prst="rect">
            <a:avLst/>
          </a:prstGeom>
        </p:spPr>
        <p:txBody>
          <a:bodyPr lIns="0" rIns="0" tIns="0" bIns="0" anchor="ctr"/>
          <a:p>
            <a:endParaRPr lang="cs-CZ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464400" y="1600200"/>
            <a:ext cx="1970280" cy="4525560"/>
          </a:xfrm>
          <a:prstGeom prst="rect">
            <a:avLst/>
          </a:prstGeom>
        </p:spPr>
        <p:txBody>
          <a:bodyPr lIns="0" rIns="0" tIns="0" bIns="0"/>
          <a:p>
            <a:endParaRPr lang="cs-CZ" sz="3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2533680" y="1600200"/>
            <a:ext cx="1970280" cy="4525560"/>
          </a:xfrm>
          <a:prstGeom prst="rect">
            <a:avLst/>
          </a:prstGeom>
        </p:spPr>
        <p:txBody>
          <a:bodyPr lIns="0" rIns="0" tIns="0" bIns="0"/>
          <a:p>
            <a:endParaRPr lang="cs-CZ" sz="3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ceHolder 1"/>
          <p:cNvSpPr>
            <a:spLocks noGrp="1"/>
          </p:cNvSpPr>
          <p:nvPr>
            <p:ph type="title"/>
          </p:nvPr>
        </p:nvSpPr>
        <p:spPr>
          <a:xfrm>
            <a:off x="457200" y="209520"/>
            <a:ext cx="8229240" cy="1294920"/>
          </a:xfrm>
          <a:prstGeom prst="rect">
            <a:avLst/>
          </a:prstGeom>
        </p:spPr>
        <p:txBody>
          <a:bodyPr lIns="0" rIns="0" tIns="0" bIns="0" anchor="ctr"/>
          <a:p>
            <a:endParaRPr lang="cs-CZ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subTitle"/>
          </p:nvPr>
        </p:nvSpPr>
        <p:spPr>
          <a:xfrm>
            <a:off x="457200" y="209520"/>
            <a:ext cx="8229240" cy="60037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lang="de-DE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457200" y="209520"/>
            <a:ext cx="8229240" cy="1294920"/>
          </a:xfrm>
          <a:prstGeom prst="rect">
            <a:avLst/>
          </a:prstGeom>
        </p:spPr>
        <p:txBody>
          <a:bodyPr lIns="0" rIns="0" tIns="0" bIns="0" anchor="ctr"/>
          <a:p>
            <a:endParaRPr lang="cs-CZ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464400" y="1600200"/>
            <a:ext cx="1970280" cy="2158560"/>
          </a:xfrm>
          <a:prstGeom prst="rect">
            <a:avLst/>
          </a:prstGeom>
        </p:spPr>
        <p:txBody>
          <a:bodyPr lIns="0" rIns="0" tIns="0" bIns="0"/>
          <a:p>
            <a:endParaRPr lang="cs-CZ" sz="3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464400" y="3964320"/>
            <a:ext cx="1970280" cy="2158560"/>
          </a:xfrm>
          <a:prstGeom prst="rect">
            <a:avLst/>
          </a:prstGeom>
        </p:spPr>
        <p:txBody>
          <a:bodyPr lIns="0" rIns="0" tIns="0" bIns="0"/>
          <a:p>
            <a:endParaRPr lang="cs-CZ" sz="3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</p:txBody>
      </p:sp>
      <p:sp>
        <p:nvSpPr>
          <p:cNvPr id="26" name="PlaceHolder 4"/>
          <p:cNvSpPr>
            <a:spLocks noGrp="1"/>
          </p:cNvSpPr>
          <p:nvPr>
            <p:ph type="body"/>
          </p:nvPr>
        </p:nvSpPr>
        <p:spPr>
          <a:xfrm>
            <a:off x="2533680" y="1600200"/>
            <a:ext cx="1970280" cy="4525560"/>
          </a:xfrm>
          <a:prstGeom prst="rect">
            <a:avLst/>
          </a:prstGeom>
        </p:spPr>
        <p:txBody>
          <a:bodyPr lIns="0" rIns="0" tIns="0" bIns="0"/>
          <a:p>
            <a:endParaRPr lang="cs-CZ" sz="3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457200" y="209520"/>
            <a:ext cx="8229240" cy="1294920"/>
          </a:xfrm>
          <a:prstGeom prst="rect">
            <a:avLst/>
          </a:prstGeom>
        </p:spPr>
        <p:txBody>
          <a:bodyPr lIns="0" rIns="0" tIns="0" bIns="0" anchor="ctr"/>
          <a:p>
            <a:endParaRPr lang="cs-CZ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 type="body"/>
          </p:nvPr>
        </p:nvSpPr>
        <p:spPr>
          <a:xfrm>
            <a:off x="464400" y="1600200"/>
            <a:ext cx="1970280" cy="4525560"/>
          </a:xfrm>
          <a:prstGeom prst="rect">
            <a:avLst/>
          </a:prstGeom>
        </p:spPr>
        <p:txBody>
          <a:bodyPr lIns="0" rIns="0" tIns="0" bIns="0"/>
          <a:p>
            <a:endParaRPr lang="cs-CZ" sz="3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 type="body"/>
          </p:nvPr>
        </p:nvSpPr>
        <p:spPr>
          <a:xfrm>
            <a:off x="2533680" y="1600200"/>
            <a:ext cx="1970280" cy="2158560"/>
          </a:xfrm>
          <a:prstGeom prst="rect">
            <a:avLst/>
          </a:prstGeom>
        </p:spPr>
        <p:txBody>
          <a:bodyPr lIns="0" rIns="0" tIns="0" bIns="0"/>
          <a:p>
            <a:endParaRPr lang="cs-CZ" sz="3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</p:txBody>
      </p:sp>
      <p:sp>
        <p:nvSpPr>
          <p:cNvPr id="30" name="PlaceHolder 4"/>
          <p:cNvSpPr>
            <a:spLocks noGrp="1"/>
          </p:cNvSpPr>
          <p:nvPr>
            <p:ph type="body"/>
          </p:nvPr>
        </p:nvSpPr>
        <p:spPr>
          <a:xfrm>
            <a:off x="2533680" y="3964320"/>
            <a:ext cx="1970280" cy="2158560"/>
          </a:xfrm>
          <a:prstGeom prst="rect">
            <a:avLst/>
          </a:prstGeom>
        </p:spPr>
        <p:txBody>
          <a:bodyPr lIns="0" rIns="0" tIns="0" bIns="0"/>
          <a:p>
            <a:endParaRPr lang="cs-CZ" sz="3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457200" y="209520"/>
            <a:ext cx="8229240" cy="1294920"/>
          </a:xfrm>
          <a:prstGeom prst="rect">
            <a:avLst/>
          </a:prstGeom>
        </p:spPr>
        <p:txBody>
          <a:bodyPr lIns="0" rIns="0" tIns="0" bIns="0" anchor="ctr"/>
          <a:p>
            <a:endParaRPr lang="cs-CZ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464400" y="1600200"/>
            <a:ext cx="1970280" cy="2158560"/>
          </a:xfrm>
          <a:prstGeom prst="rect">
            <a:avLst/>
          </a:prstGeom>
        </p:spPr>
        <p:txBody>
          <a:bodyPr lIns="0" rIns="0" tIns="0" bIns="0"/>
          <a:p>
            <a:endParaRPr lang="cs-CZ" sz="3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2533680" y="1600200"/>
            <a:ext cx="1970280" cy="2158560"/>
          </a:xfrm>
          <a:prstGeom prst="rect">
            <a:avLst/>
          </a:prstGeom>
        </p:spPr>
        <p:txBody>
          <a:bodyPr lIns="0" rIns="0" tIns="0" bIns="0"/>
          <a:p>
            <a:endParaRPr lang="cs-CZ" sz="3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464400" y="3964320"/>
            <a:ext cx="4038120" cy="2158560"/>
          </a:xfrm>
          <a:prstGeom prst="rect">
            <a:avLst/>
          </a:prstGeom>
        </p:spPr>
        <p:txBody>
          <a:bodyPr lIns="0" rIns="0" tIns="0" bIns="0"/>
          <a:p>
            <a:endParaRPr lang="cs-CZ" sz="3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CustomShape 1"/>
          <p:cNvSpPr/>
          <p:nvPr/>
        </p:nvSpPr>
        <p:spPr>
          <a:xfrm>
            <a:off x="0" y="0"/>
            <a:ext cx="365400" cy="6854040"/>
          </a:xfrm>
          <a:prstGeom prst="rect">
            <a:avLst/>
          </a:prstGeom>
          <a:solidFill>
            <a:srgbClr val="ffffff"/>
          </a:solidFill>
          <a:ln w="50760">
            <a:noFill/>
          </a:ln>
          <a:effectLst>
            <a:outerShdw algn="tl" blurRad="130000" dir="2700000" dist="101600" rotWithShape="0">
              <a:srgbClr val="000000">
                <a:alpha val="3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" name="CustomShape 2"/>
          <p:cNvSpPr/>
          <p:nvPr/>
        </p:nvSpPr>
        <p:spPr>
          <a:xfrm>
            <a:off x="255240" y="5047560"/>
            <a:ext cx="72720" cy="169128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760">
            <a:noFill/>
          </a:ln>
          <a:effectLst>
            <a:outerShdw algn="tl" blurRad="130000" dir="2700000" dist="101600" rotWithShape="0">
              <a:srgbClr val="000000">
                <a:alpha val="3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2" name="CustomShape 3"/>
          <p:cNvSpPr/>
          <p:nvPr/>
        </p:nvSpPr>
        <p:spPr>
          <a:xfrm>
            <a:off x="255240" y="4796640"/>
            <a:ext cx="72720" cy="22824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760">
            <a:noFill/>
          </a:ln>
          <a:effectLst>
            <a:outerShdw algn="tl" blurRad="130000" dir="2700000" dist="101600" rotWithShape="0">
              <a:srgbClr val="000000">
                <a:alpha val="3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3" name="CustomShape 4"/>
          <p:cNvSpPr/>
          <p:nvPr/>
        </p:nvSpPr>
        <p:spPr>
          <a:xfrm>
            <a:off x="255240" y="4637520"/>
            <a:ext cx="72720" cy="136800"/>
          </a:xfrm>
          <a:prstGeom prst="rect">
            <a:avLst/>
          </a:prstGeom>
          <a:solidFill>
            <a:schemeClr val="bg2"/>
          </a:solidFill>
          <a:ln w="50760">
            <a:noFill/>
          </a:ln>
          <a:effectLst>
            <a:outerShdw algn="tl" blurRad="130000" dir="2700000" dist="101600" rotWithShape="0">
              <a:srgbClr val="000000">
                <a:alpha val="3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4" name="CustomShape 5"/>
          <p:cNvSpPr/>
          <p:nvPr/>
        </p:nvSpPr>
        <p:spPr>
          <a:xfrm>
            <a:off x="255240" y="4542480"/>
            <a:ext cx="72720" cy="7272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760">
            <a:noFill/>
          </a:ln>
          <a:effectLst>
            <a:outerShdw algn="tl" blurRad="130000" dir="2700000" dist="101600" rotWithShape="0">
              <a:srgbClr val="000000">
                <a:alpha val="3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5" name="CustomShape 6"/>
          <p:cNvSpPr/>
          <p:nvPr/>
        </p:nvSpPr>
        <p:spPr>
          <a:xfrm>
            <a:off x="309600" y="680400"/>
            <a:ext cx="45360" cy="365400"/>
          </a:xfrm>
          <a:prstGeom prst="rect">
            <a:avLst/>
          </a:prstGeom>
          <a:solidFill>
            <a:srgbClr val="000000"/>
          </a:solidFill>
          <a:ln w="50760">
            <a:noFill/>
          </a:ln>
          <a:effectLst>
            <a:outerShdw algn="tl" blurRad="130000" dir="2700000" dist="101600" rotWithShape="0">
              <a:srgbClr val="000000">
                <a:alpha val="3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6" name="CustomShape 7"/>
          <p:cNvSpPr/>
          <p:nvPr/>
        </p:nvSpPr>
        <p:spPr>
          <a:xfrm>
            <a:off x="268920" y="680400"/>
            <a:ext cx="27000" cy="365400"/>
          </a:xfrm>
          <a:prstGeom prst="rect">
            <a:avLst/>
          </a:prstGeom>
          <a:solidFill>
            <a:srgbClr val="000000"/>
          </a:solidFill>
          <a:ln w="50760">
            <a:noFill/>
          </a:ln>
          <a:effectLst>
            <a:outerShdw algn="tl" blurRad="130000" dir="2700000" dist="101600" rotWithShape="0">
              <a:srgbClr val="000000">
                <a:alpha val="3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7" name="CustomShape 8"/>
          <p:cNvSpPr/>
          <p:nvPr/>
        </p:nvSpPr>
        <p:spPr>
          <a:xfrm>
            <a:off x="250200" y="680400"/>
            <a:ext cx="8640" cy="365400"/>
          </a:xfrm>
          <a:prstGeom prst="rect">
            <a:avLst/>
          </a:prstGeom>
          <a:solidFill>
            <a:srgbClr val="000000"/>
          </a:solidFill>
          <a:ln w="50760">
            <a:noFill/>
          </a:ln>
          <a:effectLst>
            <a:outerShdw algn="tl" blurRad="130000" dir="2700000" dist="101600" rotWithShape="0">
              <a:srgbClr val="000000">
                <a:alpha val="3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8" name="CustomShape 9"/>
          <p:cNvSpPr/>
          <p:nvPr/>
        </p:nvSpPr>
        <p:spPr>
          <a:xfrm>
            <a:off x="221760" y="680400"/>
            <a:ext cx="8640" cy="365400"/>
          </a:xfrm>
          <a:prstGeom prst="rect">
            <a:avLst/>
          </a:prstGeom>
          <a:solidFill>
            <a:srgbClr val="000000"/>
          </a:solidFill>
          <a:ln w="50760">
            <a:noFill/>
          </a:ln>
          <a:effectLst>
            <a:outerShdw algn="tl" blurRad="130000" dir="2700000" dist="101600" rotWithShape="0">
              <a:srgbClr val="000000">
                <a:alpha val="3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9" name="PlaceHolder 10"/>
          <p:cNvSpPr>
            <a:spLocks noGrp="1"/>
          </p:cNvSpPr>
          <p:nvPr>
            <p:ph type="title"/>
          </p:nvPr>
        </p:nvSpPr>
        <p:spPr>
          <a:xfrm>
            <a:off x="914400" y="3352680"/>
            <a:ext cx="7772040" cy="1973520"/>
          </a:xfrm>
          <a:prstGeom prst="rect">
            <a:avLst/>
          </a:prstGeom>
        </p:spPr>
        <p:txBody>
          <a:bodyPr lIns="90000" rIns="90000" tIns="45000" bIns="45000" anchor="b"/>
          <a:p>
            <a:pPr>
              <a:lnSpc>
                <a:spcPct val="100000"/>
              </a:lnSpc>
            </a:pPr>
            <a:r>
              <a:rPr b="1" lang="cs-CZ" sz="4000" spc="-148" strike="noStrike" cap="all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Klepnutím lze upravit styl předlohy nadpisů.</a:t>
            </a:r>
            <a:endParaRPr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</p:txBody>
      </p:sp>
      <p:sp>
        <p:nvSpPr>
          <p:cNvPr id="10" name="PlaceHolder 11"/>
          <p:cNvSpPr>
            <a:spLocks noGrp="1"/>
          </p:cNvSpPr>
          <p:nvPr>
            <p:ph type="body"/>
          </p:nvPr>
        </p:nvSpPr>
        <p:spPr>
          <a:xfrm>
            <a:off x="914400" y="5334120"/>
            <a:ext cx="7772040" cy="1052280"/>
          </a:xfrm>
          <a:prstGeom prst="rect">
            <a:avLst/>
          </a:prstGeom>
        </p:spPr>
        <p:txBody>
          <a:bodyPr lIns="90000" rIns="90000" tIns="45000" bIns="45000"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spc="-1" strike="noStrike">
                <a:solidFill>
                  <a:srgbClr val="e9e5dc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Klikněte pro úpravu formátu textu osnovy</a:t>
            </a:r>
            <a:endParaRPr lang="cs-CZ" sz="20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  <a:p>
            <a:pPr lvl="1" marL="864000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cs-CZ" sz="2000" spc="-1" strike="noStrike">
                <a:solidFill>
                  <a:srgbClr val="e9e5dc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Druhá úroveň</a:t>
            </a:r>
            <a:endParaRPr lang="cs-CZ" sz="20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  <a:p>
            <a:pPr lvl="2" marL="1296000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spc="-1" strike="noStrike">
                <a:solidFill>
                  <a:srgbClr val="e9e5dc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Třetí úroveň</a:t>
            </a:r>
            <a:endParaRPr lang="cs-CZ" sz="20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  <a:p>
            <a:pPr lvl="3" marL="1728000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cs-CZ" sz="2000" spc="-1" strike="noStrike">
                <a:solidFill>
                  <a:srgbClr val="e9e5dc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Čtvrtá úroveň osnovy</a:t>
            </a:r>
            <a:endParaRPr lang="cs-CZ" sz="20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  <a:p>
            <a:pPr lvl="4" marL="2160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spc="-1" strike="noStrike">
                <a:solidFill>
                  <a:srgbClr val="e9e5dc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Pátá úroveň osnovy</a:t>
            </a:r>
            <a:endParaRPr lang="cs-CZ" sz="20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  <a:p>
            <a:pPr lvl="5" marL="2592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spc="-1" strike="noStrike">
                <a:solidFill>
                  <a:srgbClr val="e9e5dc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Šestá úroveň</a:t>
            </a:r>
            <a:endParaRPr lang="cs-CZ" sz="20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  <a:p>
            <a:pPr marL="374760" indent="-342720">
              <a:lnSpc>
                <a:spcPct val="100000"/>
              </a:lnSpc>
            </a:pPr>
            <a:r>
              <a:rPr lang="cs-CZ" sz="2000" spc="-1" strike="noStrike">
                <a:solidFill>
                  <a:srgbClr val="e9e5dc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Sedmá úroveňKlepnutím lze upravit styly předlohy textu.</a:t>
            </a:r>
            <a:endParaRPr lang="cs-CZ" sz="20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</p:txBody>
      </p:sp>
      <p:sp>
        <p:nvSpPr>
          <p:cNvPr id="11" name="PlaceHolder 12"/>
          <p:cNvSpPr>
            <a:spLocks noGrp="1"/>
          </p:cNvSpPr>
          <p:nvPr>
            <p:ph type="dt"/>
          </p:nvPr>
        </p:nvSpPr>
        <p:spPr>
          <a:xfrm>
            <a:off x="6477120" y="6416640"/>
            <a:ext cx="2133360" cy="364680"/>
          </a:xfrm>
          <a:prstGeom prst="rect">
            <a:avLst/>
          </a:prstGeom>
        </p:spPr>
        <p:txBody>
          <a:bodyPr lIns="90000" rIns="90000" tIns="45000" bIns="45000" anchor="b"/>
          <a:p>
            <a:pPr>
              <a:lnSpc>
                <a:spcPct val="100000"/>
              </a:lnSpc>
            </a:pPr>
            <a:r>
              <a:rPr lang="de-DE" sz="1100" spc="-1" strike="noStrike">
                <a:solidFill>
                  <a:srgbClr val="e9e5dc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08.07.18</a:t>
            </a:r>
            <a:endParaRPr lang="de-DE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2" name="PlaceHolder 13"/>
          <p:cNvSpPr>
            <a:spLocks noGrp="1"/>
          </p:cNvSpPr>
          <p:nvPr>
            <p:ph type="ftr"/>
          </p:nvPr>
        </p:nvSpPr>
        <p:spPr>
          <a:xfrm>
            <a:off x="914400" y="6416640"/>
            <a:ext cx="5562360" cy="364680"/>
          </a:xfrm>
          <a:prstGeom prst="rect">
            <a:avLst/>
          </a:prstGeom>
        </p:spPr>
        <p:txBody>
          <a:bodyPr lIns="90000" rIns="90000" tIns="45000" bIns="45000" anchor="b"/>
          <a:p>
            <a:endParaRPr lang="de-DE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3" name="PlaceHolder 14"/>
          <p:cNvSpPr>
            <a:spLocks noGrp="1"/>
          </p:cNvSpPr>
          <p:nvPr>
            <p:ph type="sldNum"/>
          </p:nvPr>
        </p:nvSpPr>
        <p:spPr>
          <a:xfrm>
            <a:off x="8610480" y="6416640"/>
            <a:ext cx="456840" cy="364680"/>
          </a:xfrm>
          <a:prstGeom prst="rect">
            <a:avLst/>
          </a:prstGeom>
        </p:spPr>
        <p:txBody>
          <a:bodyPr lIns="90000" rIns="90000" tIns="45000" bIns="45000" anchor="b"/>
          <a:p>
            <a:pPr>
              <a:lnSpc>
                <a:spcPct val="100000"/>
              </a:lnSpc>
            </a:pPr>
            <a:fld id="{A48437FF-7822-4DDA-9C15-7E6A4107ACA9}" type="slidenum">
              <a:rPr lang="de-DE" sz="1200" spc="-1" strike="noStrike">
                <a:solidFill>
                  <a:srgbClr val="e9e5dc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&lt;číslo&gt;</a:t>
            </a:fld>
            <a:endParaRPr lang="de-DE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CustomShape 1"/>
          <p:cNvSpPr/>
          <p:nvPr/>
        </p:nvSpPr>
        <p:spPr>
          <a:xfrm>
            <a:off x="0" y="0"/>
            <a:ext cx="365400" cy="6854040"/>
          </a:xfrm>
          <a:prstGeom prst="rect">
            <a:avLst/>
          </a:prstGeom>
          <a:solidFill>
            <a:srgbClr val="ffffff"/>
          </a:solidFill>
          <a:ln w="50760">
            <a:noFill/>
          </a:ln>
          <a:effectLst>
            <a:outerShdw algn="tl" blurRad="130000" dir="2700000" dist="101600" rotWithShape="0">
              <a:srgbClr val="000000">
                <a:alpha val="3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49" name="CustomShape 2"/>
          <p:cNvSpPr/>
          <p:nvPr/>
        </p:nvSpPr>
        <p:spPr>
          <a:xfrm>
            <a:off x="255240" y="5047560"/>
            <a:ext cx="72720" cy="169128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760">
            <a:noFill/>
          </a:ln>
          <a:effectLst>
            <a:outerShdw algn="tl" blurRad="130000" dir="2700000" dist="101600" rotWithShape="0">
              <a:srgbClr val="000000">
                <a:alpha val="3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50" name="CustomShape 3"/>
          <p:cNvSpPr/>
          <p:nvPr/>
        </p:nvSpPr>
        <p:spPr>
          <a:xfrm>
            <a:off x="255240" y="4796640"/>
            <a:ext cx="72720" cy="22824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760">
            <a:noFill/>
          </a:ln>
          <a:effectLst>
            <a:outerShdw algn="tl" blurRad="130000" dir="2700000" dist="101600" rotWithShape="0">
              <a:srgbClr val="000000">
                <a:alpha val="3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51" name="CustomShape 4"/>
          <p:cNvSpPr/>
          <p:nvPr/>
        </p:nvSpPr>
        <p:spPr>
          <a:xfrm>
            <a:off x="255240" y="4637520"/>
            <a:ext cx="72720" cy="136800"/>
          </a:xfrm>
          <a:prstGeom prst="rect">
            <a:avLst/>
          </a:prstGeom>
          <a:solidFill>
            <a:schemeClr val="bg2"/>
          </a:solidFill>
          <a:ln w="50760">
            <a:noFill/>
          </a:ln>
          <a:effectLst>
            <a:outerShdw algn="tl" blurRad="130000" dir="2700000" dist="101600" rotWithShape="0">
              <a:srgbClr val="000000">
                <a:alpha val="3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52" name="CustomShape 5"/>
          <p:cNvSpPr/>
          <p:nvPr/>
        </p:nvSpPr>
        <p:spPr>
          <a:xfrm>
            <a:off x="255240" y="4542480"/>
            <a:ext cx="72720" cy="7272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760">
            <a:noFill/>
          </a:ln>
          <a:effectLst>
            <a:outerShdw algn="tl" blurRad="130000" dir="2700000" dist="101600" rotWithShape="0">
              <a:srgbClr val="000000">
                <a:alpha val="3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53" name="CustomShape 6"/>
          <p:cNvSpPr/>
          <p:nvPr/>
        </p:nvSpPr>
        <p:spPr>
          <a:xfrm>
            <a:off x="309600" y="680400"/>
            <a:ext cx="45360" cy="365400"/>
          </a:xfrm>
          <a:prstGeom prst="rect">
            <a:avLst/>
          </a:prstGeom>
          <a:solidFill>
            <a:srgbClr val="000000"/>
          </a:solidFill>
          <a:ln w="50760">
            <a:noFill/>
          </a:ln>
          <a:effectLst>
            <a:outerShdw algn="tl" blurRad="130000" dir="2700000" dist="101600" rotWithShape="0">
              <a:srgbClr val="000000">
                <a:alpha val="3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54" name="CustomShape 7"/>
          <p:cNvSpPr/>
          <p:nvPr/>
        </p:nvSpPr>
        <p:spPr>
          <a:xfrm>
            <a:off x="268920" y="680400"/>
            <a:ext cx="27000" cy="365400"/>
          </a:xfrm>
          <a:prstGeom prst="rect">
            <a:avLst/>
          </a:prstGeom>
          <a:solidFill>
            <a:srgbClr val="000000"/>
          </a:solidFill>
          <a:ln w="50760">
            <a:noFill/>
          </a:ln>
          <a:effectLst>
            <a:outerShdw algn="tl" blurRad="130000" dir="2700000" dist="101600" rotWithShape="0">
              <a:srgbClr val="000000">
                <a:alpha val="3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55" name="CustomShape 8"/>
          <p:cNvSpPr/>
          <p:nvPr/>
        </p:nvSpPr>
        <p:spPr>
          <a:xfrm>
            <a:off x="250200" y="680400"/>
            <a:ext cx="8640" cy="365400"/>
          </a:xfrm>
          <a:prstGeom prst="rect">
            <a:avLst/>
          </a:prstGeom>
          <a:solidFill>
            <a:srgbClr val="000000"/>
          </a:solidFill>
          <a:ln w="50760">
            <a:noFill/>
          </a:ln>
          <a:effectLst>
            <a:outerShdw algn="tl" blurRad="130000" dir="2700000" dist="101600" rotWithShape="0">
              <a:srgbClr val="000000">
                <a:alpha val="3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56" name="CustomShape 9"/>
          <p:cNvSpPr/>
          <p:nvPr/>
        </p:nvSpPr>
        <p:spPr>
          <a:xfrm>
            <a:off x="221760" y="680400"/>
            <a:ext cx="8640" cy="365400"/>
          </a:xfrm>
          <a:prstGeom prst="rect">
            <a:avLst/>
          </a:prstGeom>
          <a:solidFill>
            <a:srgbClr val="000000"/>
          </a:solidFill>
          <a:ln w="50760">
            <a:noFill/>
          </a:ln>
          <a:effectLst>
            <a:outerShdw algn="tl" blurRad="130000" dir="2700000" dist="101600" rotWithShape="0">
              <a:srgbClr val="000000">
                <a:alpha val="3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57" name="PlaceHolder 10"/>
          <p:cNvSpPr>
            <a:spLocks noGrp="1"/>
          </p:cNvSpPr>
          <p:nvPr>
            <p:ph type="title"/>
          </p:nvPr>
        </p:nvSpPr>
        <p:spPr>
          <a:xfrm>
            <a:off x="457200" y="209520"/>
            <a:ext cx="8229240" cy="1294920"/>
          </a:xfrm>
          <a:prstGeom prst="rect">
            <a:avLst/>
          </a:prstGeom>
        </p:spPr>
        <p:txBody>
          <a:bodyPr lIns="90000" rIns="90000" tIns="45000" bIns="45000" anchor="ctr"/>
          <a:p>
            <a:pPr>
              <a:lnSpc>
                <a:spcPct val="100000"/>
              </a:lnSpc>
            </a:pPr>
            <a:r>
              <a:rPr lang="cs-CZ" sz="4000" spc="-148" strike="noStrike">
                <a:solidFill>
                  <a:srgbClr val="6b6161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Klepnutím lze upravit styl předlohy nadpisů.</a:t>
            </a:r>
            <a:endParaRPr lang="cs-CZ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</p:txBody>
      </p:sp>
      <p:sp>
        <p:nvSpPr>
          <p:cNvPr id="58" name="PlaceHolder 11"/>
          <p:cNvSpPr>
            <a:spLocks noGrp="1"/>
          </p:cNvSpPr>
          <p:nvPr>
            <p:ph type="body"/>
          </p:nvPr>
        </p:nvSpPr>
        <p:spPr>
          <a:xfrm>
            <a:off x="464400" y="1600200"/>
            <a:ext cx="4038120" cy="4525560"/>
          </a:xfrm>
          <a:prstGeom prst="rect">
            <a:avLst/>
          </a:prstGeom>
        </p:spPr>
        <p:txBody>
          <a:bodyPr lIns="90000" rIns="90000" tIns="45000" bIns="45000"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Klikněte pro úpravu formátu textu osnovy</a:t>
            </a:r>
            <a:endParaRPr lang="cs-CZ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  <a:p>
            <a:pPr lvl="1" marL="864000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cs-CZ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Druhá úroveň</a:t>
            </a:r>
            <a:endParaRPr lang="cs-CZ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  <a:p>
            <a:pPr lvl="2" marL="1296000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Třetí úroveň</a:t>
            </a:r>
            <a:endParaRPr lang="cs-CZ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  <a:p>
            <a:pPr lvl="3" marL="1728000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cs-CZ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Čtvrtá úroveň osnovy</a:t>
            </a:r>
            <a:endParaRPr lang="cs-CZ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  <a:p>
            <a:pPr lvl="4" marL="2160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Pátá úroveň osnovy</a:t>
            </a:r>
            <a:endParaRPr lang="cs-CZ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  <a:p>
            <a:pPr lvl="5" marL="2592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Šestá úroveň</a:t>
            </a:r>
            <a:endParaRPr lang="cs-CZ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  <a:p>
            <a:pPr>
              <a:lnSpc>
                <a:spcPct val="100000"/>
              </a:lnSpc>
            </a:pPr>
            <a:r>
              <a:rPr lang="cs-CZ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Sedmá úroveňKlepnutím lze upravit styly předlohy textu.</a:t>
            </a:r>
            <a:endParaRPr lang="cs-CZ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</p:txBody>
      </p:sp>
      <p:sp>
        <p:nvSpPr>
          <p:cNvPr id="59" name="PlaceHolder 12"/>
          <p:cNvSpPr>
            <a:spLocks noGrp="1"/>
          </p:cNvSpPr>
          <p:nvPr>
            <p:ph type="body"/>
          </p:nvPr>
        </p:nvSpPr>
        <p:spPr>
          <a:xfrm>
            <a:off x="4655520" y="1600200"/>
            <a:ext cx="4038120" cy="4525560"/>
          </a:xfrm>
          <a:prstGeom prst="rect">
            <a:avLst/>
          </a:prstGeom>
        </p:spPr>
        <p:txBody>
          <a:bodyPr lIns="90000" rIns="90000" tIns="45000" bIns="45000"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Klikněte pro úpravu formátu textu osnovy</a:t>
            </a:r>
            <a:endParaRPr lang="cs-CZ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  <a:p>
            <a:pPr lvl="1" marL="864000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cs-CZ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Druhá úroveň</a:t>
            </a:r>
            <a:endParaRPr lang="cs-CZ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  <a:p>
            <a:pPr lvl="2" marL="1296000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Třetí úroveň</a:t>
            </a:r>
            <a:endParaRPr lang="cs-CZ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  <a:p>
            <a:pPr lvl="3" marL="1728000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cs-CZ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Čtvrtá úroveň osnovy</a:t>
            </a:r>
            <a:endParaRPr lang="cs-CZ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  <a:p>
            <a:pPr lvl="4" marL="2160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Pátá úroveň osnovy</a:t>
            </a:r>
            <a:endParaRPr lang="cs-CZ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  <a:p>
            <a:pPr lvl="5" marL="2592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Šestá úroveň</a:t>
            </a:r>
            <a:endParaRPr lang="cs-CZ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  <a:p>
            <a:pPr marL="411480" indent="-342720">
              <a:lnSpc>
                <a:spcPct val="100000"/>
              </a:lnSpc>
              <a:buClr>
                <a:srgbClr val="000000"/>
              </a:buClr>
              <a:buSzPct val="95000"/>
              <a:buFont typeface="Wingdings" charset="2"/>
              <a:buChar char=""/>
            </a:pPr>
            <a:r>
              <a:rPr lang="cs-CZ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Sedmá úroveňKlepnutím lze upravit styly předlohy textu.</a:t>
            </a:r>
            <a:endParaRPr lang="cs-CZ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  <a:p>
            <a:pPr lvl="1" marL="740520" indent="-285480">
              <a:lnSpc>
                <a:spcPct val="100000"/>
              </a:lnSpc>
              <a:buClr>
                <a:srgbClr val="9b2d1f"/>
              </a:buClr>
              <a:buSzPct val="90000"/>
              <a:buFont typeface="Wingdings" charset="2"/>
              <a:buChar char=""/>
            </a:pPr>
            <a:r>
              <a:rPr lang="cs-CZ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Druhá úroveň</a:t>
            </a:r>
            <a:endParaRPr lang="cs-CZ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  <a:p>
            <a:pPr lvl="2" marL="996840" indent="-228240">
              <a:lnSpc>
                <a:spcPct val="100000"/>
              </a:lnSpc>
              <a:buClr>
                <a:srgbClr val="9b2d1f"/>
              </a:buClr>
              <a:buFont typeface="Wingdings 2" charset="2"/>
              <a:buChar char=""/>
            </a:pPr>
            <a:r>
              <a:rPr lang="cs-CZ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Třetí úroveň</a:t>
            </a:r>
            <a:endParaRPr lang="cs-CZ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  <a:p>
            <a:pPr lvl="3" marL="1261800" indent="-228240">
              <a:lnSpc>
                <a:spcPct val="100000"/>
              </a:lnSpc>
              <a:buClr>
                <a:srgbClr val="a28e6a"/>
              </a:buClr>
              <a:buFont typeface="Wingdings 3" charset="2"/>
              <a:buChar char=""/>
            </a:pPr>
            <a:r>
              <a:rPr lang="cs-CZ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Čtvrtá úroveň</a:t>
            </a:r>
            <a:endParaRPr lang="cs-CZ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  <a:p>
            <a:pPr lvl="4" marL="1481400" indent="-209880">
              <a:lnSpc>
                <a:spcPct val="100000"/>
              </a:lnSpc>
              <a:buClr>
                <a:srgbClr val="a28e6a"/>
              </a:buClr>
              <a:buFont typeface="Wingdings 2" charset="2"/>
              <a:buChar char=""/>
            </a:pPr>
            <a:r>
              <a:rPr lang="cs-CZ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Pátá úroveň</a:t>
            </a:r>
            <a:endParaRPr lang="cs-CZ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</p:txBody>
      </p:sp>
      <p:sp>
        <p:nvSpPr>
          <p:cNvPr id="60" name="PlaceHolder 13"/>
          <p:cNvSpPr>
            <a:spLocks noGrp="1"/>
          </p:cNvSpPr>
          <p:nvPr>
            <p:ph type="dt"/>
          </p:nvPr>
        </p:nvSpPr>
        <p:spPr>
          <a:xfrm>
            <a:off x="6477120" y="6416640"/>
            <a:ext cx="2133360" cy="364680"/>
          </a:xfrm>
          <a:prstGeom prst="rect">
            <a:avLst/>
          </a:prstGeom>
        </p:spPr>
        <p:txBody>
          <a:bodyPr lIns="90000" rIns="90000" tIns="45000" bIns="45000" anchor="b"/>
          <a:p>
            <a:pPr>
              <a:lnSpc>
                <a:spcPct val="100000"/>
              </a:lnSpc>
            </a:pPr>
            <a:r>
              <a:rPr lang="de-DE" sz="1100" spc="-1" strike="noStrike">
                <a:solidFill>
                  <a:srgbClr val="696464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08.07.18</a:t>
            </a:r>
            <a:endParaRPr lang="de-DE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61" name="PlaceHolder 14"/>
          <p:cNvSpPr>
            <a:spLocks noGrp="1"/>
          </p:cNvSpPr>
          <p:nvPr>
            <p:ph type="ftr"/>
          </p:nvPr>
        </p:nvSpPr>
        <p:spPr>
          <a:xfrm>
            <a:off x="914400" y="6416640"/>
            <a:ext cx="5562360" cy="364680"/>
          </a:xfrm>
          <a:prstGeom prst="rect">
            <a:avLst/>
          </a:prstGeom>
        </p:spPr>
        <p:txBody>
          <a:bodyPr lIns="90000" rIns="90000" tIns="45000" bIns="45000" anchor="b"/>
          <a:p>
            <a:endParaRPr lang="de-DE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62" name="PlaceHolder 15"/>
          <p:cNvSpPr>
            <a:spLocks noGrp="1"/>
          </p:cNvSpPr>
          <p:nvPr>
            <p:ph type="sldNum"/>
          </p:nvPr>
        </p:nvSpPr>
        <p:spPr>
          <a:xfrm>
            <a:off x="8610480" y="6416640"/>
            <a:ext cx="456840" cy="364680"/>
          </a:xfrm>
          <a:prstGeom prst="rect">
            <a:avLst/>
          </a:prstGeom>
        </p:spPr>
        <p:txBody>
          <a:bodyPr lIns="90000" rIns="90000" tIns="45000" bIns="45000" anchor="b"/>
          <a:p>
            <a:pPr>
              <a:lnSpc>
                <a:spcPct val="100000"/>
              </a:lnSpc>
            </a:pPr>
            <a:fld id="{545FDAF8-2808-436A-A9D3-F93AE4430D20}" type="slidenum">
              <a:rPr lang="de-DE" sz="1200" spc="-1" strike="noStrike">
                <a:solidFill>
                  <a:srgbClr val="696464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&lt;číslo&gt;</a:t>
            </a:fld>
            <a:endParaRPr lang="de-DE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63" name="Line 16"/>
          <p:cNvSpPr/>
          <p:nvPr/>
        </p:nvSpPr>
        <p:spPr>
          <a:xfrm flipH="1">
            <a:off x="4570920" y="1600920"/>
            <a:ext cx="1800" cy="4533840"/>
          </a:xfrm>
          <a:prstGeom prst="line">
            <a:avLst/>
          </a:prstGeom>
          <a:ln>
            <a:solidFill>
              <a:srgbClr val="751d12"/>
            </a:solidFill>
            <a:round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/>
        </p:style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8.jpeg"/><Relationship Id="rId2" Type="http://schemas.openxmlformats.org/officeDocument/2006/relationships/image" Target="../media/image19.png"/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slideLayout" Target="../slideLayouts/slideLayout16.xml"/><Relationship Id="rId6" Type="http://schemas.openxmlformats.org/officeDocument/2006/relationships/notesSlide" Target="../notesSlides/notesSlide10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1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hyperlink" Target="https://www.youtube.com/watch?v=IQ9rbmZjN34" TargetMode="External"/><Relationship Id="rId2" Type="http://schemas.openxmlformats.org/officeDocument/2006/relationships/slideLayout" Target="../slideLayouts/slideLayout16.xml"/><Relationship Id="rId3" Type="http://schemas.openxmlformats.org/officeDocument/2006/relationships/notesSlide" Target="../notesSlides/notesSlide2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6.jpeg"/><Relationship Id="rId2" Type="http://schemas.openxmlformats.org/officeDocument/2006/relationships/image" Target="../media/image7.jpeg"/><Relationship Id="rId3" Type="http://schemas.openxmlformats.org/officeDocument/2006/relationships/image" Target="../media/image8.jpe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9.jpeg"/><Relationship Id="rId2" Type="http://schemas.openxmlformats.org/officeDocument/2006/relationships/slideLayout" Target="../slideLayouts/slideLayout16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6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image" Target="../media/image11.jpeg"/><Relationship Id="rId3" Type="http://schemas.openxmlformats.org/officeDocument/2006/relationships/slideLayout" Target="../slideLayouts/slideLayout16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image" Target="../media/image13.png"/><Relationship Id="rId3" Type="http://schemas.openxmlformats.org/officeDocument/2006/relationships/image" Target="../media/image14.png"/><Relationship Id="rId4" Type="http://schemas.openxmlformats.org/officeDocument/2006/relationships/slideLayout" Target="../slideLayouts/slideLayout16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5.png"/><Relationship Id="rId2" Type="http://schemas.openxmlformats.org/officeDocument/2006/relationships/image" Target="../media/image16.png"/><Relationship Id="rId3" Type="http://schemas.openxmlformats.org/officeDocument/2006/relationships/image" Target="../media/image17.png"/><Relationship Id="rId4" Type="http://schemas.openxmlformats.org/officeDocument/2006/relationships/slideLayout" Target="../slideLayouts/slideLayout16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TextShape 1"/>
          <p:cNvSpPr txBox="1"/>
          <p:nvPr/>
        </p:nvSpPr>
        <p:spPr>
          <a:xfrm>
            <a:off x="899640" y="2133000"/>
            <a:ext cx="7772040" cy="19735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 anchor="b"/>
          <a:p>
            <a:pPr>
              <a:lnSpc>
                <a:spcPct val="100000"/>
              </a:lnSpc>
            </a:pPr>
            <a:r>
              <a:rPr b="1" lang="cs-CZ" sz="4000" spc="-148" strike="noStrike" cap="all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Toni</a:t>
            </a:r>
            <a:r>
              <a:rPr b="1" lang="cs-CZ" sz="4000" spc="-148" strike="noStrike" cap="all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
</a:t>
            </a:r>
            <a:r>
              <a:rPr b="1" lang="cs-CZ" sz="4000" spc="-148" strike="noStrike" cap="all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Erdmann</a:t>
            </a:r>
            <a:endParaRPr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</p:txBody>
      </p:sp>
      <p:sp>
        <p:nvSpPr>
          <p:cNvPr id="104" name="TextShape 2"/>
          <p:cNvSpPr txBox="1"/>
          <p:nvPr/>
        </p:nvSpPr>
        <p:spPr>
          <a:xfrm>
            <a:off x="914400" y="5334120"/>
            <a:ext cx="7772040" cy="10522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marL="374760" indent="-342720">
              <a:lnSpc>
                <a:spcPct val="100000"/>
              </a:lnSpc>
            </a:pPr>
            <a:r>
              <a:rPr lang="cs-CZ" sz="2000" spc="-1" strike="noStrike">
                <a:solidFill>
                  <a:srgbClr val="e9e5dc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Šarlota Shejbalová</a:t>
            </a:r>
            <a:endParaRPr lang="cs-CZ" sz="30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  <a:p>
            <a:pPr marL="374760" indent="-342720">
              <a:lnSpc>
                <a:spcPct val="100000"/>
              </a:lnSpc>
            </a:pPr>
            <a:r>
              <a:rPr lang="cs-CZ" sz="2000" spc="-1" strike="noStrike">
                <a:solidFill>
                  <a:srgbClr val="e9e5dc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Untertitelung</a:t>
            </a:r>
            <a:endParaRPr lang="cs-CZ" sz="30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</p:txBody>
      </p:sp>
      <p:pic>
        <p:nvPicPr>
          <p:cNvPr id="105" name="Obrázek 5" descr=""/>
          <p:cNvPicPr/>
          <p:nvPr/>
        </p:nvPicPr>
        <p:blipFill>
          <a:blip r:embed="rId1"/>
          <a:stretch/>
        </p:blipFill>
        <p:spPr>
          <a:xfrm>
            <a:off x="4932000" y="764640"/>
            <a:ext cx="4013280" cy="56883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" dur="indefinite" restart="never" nodeType="tmRoot">
          <p:childTnLst>
            <p:seq>
              <p:cTn id="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Obrázek 6" descr=""/>
          <p:cNvPicPr/>
          <p:nvPr/>
        </p:nvPicPr>
        <p:blipFill>
          <a:blip r:embed="rId1"/>
          <a:stretch/>
        </p:blipFill>
        <p:spPr>
          <a:xfrm>
            <a:off x="179640" y="188640"/>
            <a:ext cx="4104000" cy="1872000"/>
          </a:xfrm>
          <a:prstGeom prst="rect">
            <a:avLst/>
          </a:prstGeom>
          <a:ln w="9360">
            <a:noFill/>
          </a:ln>
        </p:spPr>
      </p:pic>
      <p:sp>
        <p:nvSpPr>
          <p:cNvPr id="151" name="CustomShape 1"/>
          <p:cNvSpPr/>
          <p:nvPr/>
        </p:nvSpPr>
        <p:spPr>
          <a:xfrm>
            <a:off x="179640" y="2133000"/>
            <a:ext cx="4104000" cy="913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de-DE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00:23:56</a:t>
            </a:r>
            <a:r>
              <a:rPr lang="de-DE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 </a:t>
            </a:r>
            <a:r>
              <a:rPr i="1" lang="de-DE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Da gibt´s ein paar Reden, Häppchen, Smal Talk</a:t>
            </a:r>
            <a:endParaRPr lang="de-DE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- Budou tam proslovy, jednohubky a plky</a:t>
            </a:r>
            <a:endParaRPr lang="de-DE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52" name="Obrázek 8" descr=""/>
          <p:cNvPicPr/>
          <p:nvPr/>
        </p:nvPicPr>
        <p:blipFill>
          <a:blip r:embed="rId2"/>
          <a:stretch/>
        </p:blipFill>
        <p:spPr>
          <a:xfrm>
            <a:off x="251640" y="3357000"/>
            <a:ext cx="4104000" cy="1872000"/>
          </a:xfrm>
          <a:prstGeom prst="rect">
            <a:avLst/>
          </a:prstGeom>
          <a:ln w="9360">
            <a:noFill/>
          </a:ln>
        </p:spPr>
      </p:pic>
      <p:sp>
        <p:nvSpPr>
          <p:cNvPr id="153" name="CustomShape 2"/>
          <p:cNvSpPr/>
          <p:nvPr/>
        </p:nvSpPr>
        <p:spPr>
          <a:xfrm>
            <a:off x="395640" y="5301360"/>
            <a:ext cx="4032000" cy="1461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de-DE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00:23:38</a:t>
            </a:r>
            <a:r>
              <a:rPr lang="de-DE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 Ja, ja, hab ich aber da war der gesamte rumänische Vorstand von Dacoil</a:t>
            </a:r>
            <a:endParaRPr lang="de-DE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- Poznala, ale bylo tam celé rumunské představenstvo Dacoilu</a:t>
            </a:r>
            <a:endParaRPr lang="de-DE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54" name="Obrázek 10" descr=""/>
          <p:cNvPicPr/>
          <p:nvPr/>
        </p:nvPicPr>
        <p:blipFill>
          <a:blip r:embed="rId3"/>
          <a:stretch/>
        </p:blipFill>
        <p:spPr>
          <a:xfrm>
            <a:off x="4716000" y="188640"/>
            <a:ext cx="4176000" cy="1872000"/>
          </a:xfrm>
          <a:prstGeom prst="rect">
            <a:avLst/>
          </a:prstGeom>
          <a:ln w="9360">
            <a:noFill/>
          </a:ln>
        </p:spPr>
      </p:pic>
      <p:pic>
        <p:nvPicPr>
          <p:cNvPr id="155" name="Obrázek 11" descr=""/>
          <p:cNvPicPr/>
          <p:nvPr/>
        </p:nvPicPr>
        <p:blipFill>
          <a:blip r:embed="rId4"/>
          <a:stretch/>
        </p:blipFill>
        <p:spPr>
          <a:xfrm>
            <a:off x="4788000" y="3861000"/>
            <a:ext cx="4104000" cy="1872000"/>
          </a:xfrm>
          <a:prstGeom prst="rect">
            <a:avLst/>
          </a:prstGeom>
          <a:ln w="9360">
            <a:noFill/>
          </a:ln>
        </p:spPr>
      </p:pic>
      <p:sp>
        <p:nvSpPr>
          <p:cNvPr id="156" name="CustomShape 3"/>
          <p:cNvSpPr/>
          <p:nvPr/>
        </p:nvSpPr>
        <p:spPr>
          <a:xfrm>
            <a:off x="4788000" y="2277000"/>
            <a:ext cx="4032000" cy="1187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de-DE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01:14:24</a:t>
            </a:r>
            <a:r>
              <a:rPr lang="de-DE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 </a:t>
            </a:r>
            <a:r>
              <a:rPr i="1" lang="de-DE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Diese Abmachung, immer kommst du mit dieser Abmachung</a:t>
            </a:r>
            <a:endParaRPr lang="de-DE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- Už zase ta dohoda, proč to pořád vytahuješ?</a:t>
            </a:r>
            <a:endParaRPr lang="de-DE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7" name="CustomShape 4"/>
          <p:cNvSpPr/>
          <p:nvPr/>
        </p:nvSpPr>
        <p:spPr>
          <a:xfrm>
            <a:off x="4788000" y="5877360"/>
            <a:ext cx="4176000" cy="63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de-DE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01:27:19</a:t>
            </a:r>
            <a:r>
              <a:rPr lang="de-DE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 </a:t>
            </a:r>
            <a:r>
              <a:rPr i="1" lang="de-DE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Und Sie? Reiben Sie gerne Käse?</a:t>
            </a:r>
            <a:endParaRPr lang="de-DE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- Strouháte ráda sýr?</a:t>
            </a:r>
            <a:endParaRPr lang="de-DE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TextShape 1"/>
          <p:cNvSpPr txBox="1"/>
          <p:nvPr/>
        </p:nvSpPr>
        <p:spPr>
          <a:xfrm>
            <a:off x="457200" y="209520"/>
            <a:ext cx="8229240" cy="12949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 anchor="ctr"/>
          <a:p>
            <a:pPr>
              <a:lnSpc>
                <a:spcPct val="100000"/>
              </a:lnSpc>
            </a:pPr>
            <a:r>
              <a:rPr lang="cs-CZ" sz="4000" spc="-148" strike="noStrike">
                <a:solidFill>
                  <a:srgbClr val="6b6161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Quellen</a:t>
            </a:r>
            <a:endParaRPr lang="cs-CZ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</p:txBody>
      </p:sp>
      <p:sp>
        <p:nvSpPr>
          <p:cNvPr id="159" name="TextShape 2"/>
          <p:cNvSpPr txBox="1"/>
          <p:nvPr/>
        </p:nvSpPr>
        <p:spPr>
          <a:xfrm>
            <a:off x="464400" y="1600200"/>
            <a:ext cx="5403600" cy="45255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>
              <a:lnSpc>
                <a:spcPct val="100000"/>
              </a:lnSpc>
              <a:buClr>
                <a:srgbClr val="000000"/>
              </a:buClr>
              <a:buSzPct val="95000"/>
              <a:buFont typeface="Arial"/>
              <a:buChar char="•"/>
            </a:pPr>
            <a:r>
              <a:rPr lang="cs-CZ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 </a:t>
            </a:r>
            <a:r>
              <a:rPr lang="cs-CZ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https://de.wikipedia.org/wiki/Peter_Simonischek</a:t>
            </a:r>
            <a:endParaRPr lang="cs-CZ" sz="3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  <a:p>
            <a:pPr>
              <a:lnSpc>
                <a:spcPct val="100000"/>
              </a:lnSpc>
              <a:buClr>
                <a:srgbClr val="000000"/>
              </a:buClr>
              <a:buSzPct val="95000"/>
              <a:buFont typeface="Arial"/>
              <a:buChar char="•"/>
            </a:pPr>
            <a:r>
              <a:rPr lang="cs-CZ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 </a:t>
            </a:r>
            <a:r>
              <a:rPr lang="cs-CZ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https://de.wikipedia.org/wiki/Sandra_H%C3%BCller</a:t>
            </a:r>
            <a:endParaRPr lang="cs-CZ" sz="3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  <a:p>
            <a:pPr>
              <a:lnSpc>
                <a:spcPct val="100000"/>
              </a:lnSpc>
              <a:buClr>
                <a:srgbClr val="000000"/>
              </a:buClr>
              <a:buSzPct val="95000"/>
              <a:buFont typeface="Arial"/>
              <a:buChar char="•"/>
            </a:pPr>
            <a:r>
              <a:rPr lang="cs-CZ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 </a:t>
            </a:r>
            <a:r>
              <a:rPr lang="cs-CZ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https://de.wikipedia.org/wiki/Maren_Ade</a:t>
            </a:r>
            <a:endParaRPr lang="cs-CZ" sz="3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  <a:p>
            <a:pPr>
              <a:lnSpc>
                <a:spcPct val="100000"/>
              </a:lnSpc>
              <a:buClr>
                <a:srgbClr val="000000"/>
              </a:buClr>
              <a:buSzPct val="95000"/>
              <a:buFont typeface="Arial"/>
              <a:buChar char="•"/>
            </a:pPr>
            <a:r>
              <a:rPr lang="cs-CZ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 </a:t>
            </a:r>
            <a:r>
              <a:rPr lang="cs-CZ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https://www.csfd.cz/film/59269-toni-erdmann</a:t>
            </a:r>
            <a:endParaRPr lang="cs-CZ" sz="3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  <a:p>
            <a:pPr>
              <a:lnSpc>
                <a:spcPct val="100000"/>
              </a:lnSpc>
            </a:pPr>
            <a:r>
              <a:rPr lang="cs-CZ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/prehled/</a:t>
            </a:r>
            <a:endParaRPr lang="cs-CZ" sz="3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  <a:p>
            <a:pPr>
              <a:lnSpc>
                <a:spcPct val="100000"/>
              </a:lnSpc>
            </a:pPr>
            <a:endParaRPr lang="cs-CZ" sz="3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</p:txBody>
      </p:sp>
    </p:spTree>
  </p:cSld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TextShape 1"/>
          <p:cNvSpPr txBox="1"/>
          <p:nvPr/>
        </p:nvSpPr>
        <p:spPr>
          <a:xfrm>
            <a:off x="457200" y="209520"/>
            <a:ext cx="8229240" cy="12949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 anchor="ctr"/>
          <a:p>
            <a:pPr>
              <a:lnSpc>
                <a:spcPct val="100000"/>
              </a:lnSpc>
            </a:pPr>
            <a:r>
              <a:rPr lang="cs-CZ" sz="4000" spc="-148" strike="noStrike">
                <a:solidFill>
                  <a:srgbClr val="6b6161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FILMDATEN</a:t>
            </a:r>
            <a:endParaRPr lang="cs-CZ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</p:txBody>
      </p:sp>
      <p:sp>
        <p:nvSpPr>
          <p:cNvPr id="107" name="TextShape 2"/>
          <p:cNvSpPr txBox="1"/>
          <p:nvPr/>
        </p:nvSpPr>
        <p:spPr>
          <a:xfrm>
            <a:off x="464400" y="1600200"/>
            <a:ext cx="4038120" cy="45255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>
              <a:lnSpc>
                <a:spcPct val="100000"/>
              </a:lnSpc>
              <a:buClr>
                <a:srgbClr val="000000"/>
              </a:buClr>
              <a:buSzPct val="95000"/>
              <a:buFont typeface="Arial"/>
              <a:buChar char="•"/>
            </a:pPr>
            <a:r>
              <a:rPr lang="cs-CZ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  </a:t>
            </a:r>
            <a:r>
              <a:rPr lang="cs-CZ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Drama/ Komödie</a:t>
            </a:r>
            <a:endParaRPr lang="cs-CZ" sz="3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  <a:p>
            <a:pPr>
              <a:lnSpc>
                <a:spcPct val="100000"/>
              </a:lnSpc>
            </a:pPr>
            <a:endParaRPr lang="cs-CZ" sz="3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  <a:p>
            <a:pPr>
              <a:lnSpc>
                <a:spcPct val="100000"/>
              </a:lnSpc>
              <a:buClr>
                <a:srgbClr val="000000"/>
              </a:buClr>
              <a:buSzPct val="95000"/>
              <a:buFont typeface="Arial"/>
              <a:buChar char="•"/>
            </a:pPr>
            <a:r>
              <a:rPr lang="cs-CZ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  </a:t>
            </a:r>
            <a:r>
              <a:rPr lang="cs-CZ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14.7. 2016</a:t>
            </a:r>
            <a:endParaRPr lang="cs-CZ" sz="3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  <a:p>
            <a:pPr>
              <a:lnSpc>
                <a:spcPct val="100000"/>
              </a:lnSpc>
              <a:buClr>
                <a:srgbClr val="000000"/>
              </a:buClr>
              <a:buSzPct val="95000"/>
              <a:buFont typeface="Arial"/>
              <a:buChar char="•"/>
            </a:pPr>
            <a:r>
              <a:rPr lang="cs-CZ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  </a:t>
            </a:r>
            <a:r>
              <a:rPr lang="cs-CZ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Cannes</a:t>
            </a:r>
            <a:endParaRPr lang="cs-CZ" sz="3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  <a:p>
            <a:pPr>
              <a:lnSpc>
                <a:spcPct val="100000"/>
              </a:lnSpc>
            </a:pPr>
            <a:endParaRPr lang="cs-CZ" sz="3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  <a:p>
            <a:pPr>
              <a:lnSpc>
                <a:spcPct val="100000"/>
              </a:lnSpc>
              <a:buClr>
                <a:srgbClr val="000000"/>
              </a:buClr>
              <a:buSzPct val="95000"/>
              <a:buFont typeface="Arial"/>
              <a:buChar char="•"/>
            </a:pPr>
            <a:r>
              <a:rPr lang="cs-CZ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  </a:t>
            </a:r>
            <a:r>
              <a:rPr lang="cs-CZ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Maren Ade</a:t>
            </a:r>
            <a:endParaRPr lang="cs-CZ" sz="3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  <a:p>
            <a:pPr>
              <a:lnSpc>
                <a:spcPct val="100000"/>
              </a:lnSpc>
            </a:pPr>
            <a:endParaRPr lang="cs-CZ" sz="3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  <a:p>
            <a:pPr>
              <a:lnSpc>
                <a:spcPct val="100000"/>
              </a:lnSpc>
            </a:pPr>
            <a:endParaRPr lang="cs-CZ" sz="3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  <a:p>
            <a:pPr>
              <a:lnSpc>
                <a:spcPct val="100000"/>
              </a:lnSpc>
            </a:pPr>
            <a:r>
              <a:rPr lang="cs-CZ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- Ines: Sandra Hüller</a:t>
            </a:r>
            <a:endParaRPr lang="cs-CZ" sz="3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  <a:p>
            <a:pPr>
              <a:lnSpc>
                <a:spcPct val="100000"/>
              </a:lnSpc>
            </a:pPr>
            <a:r>
              <a:rPr lang="cs-CZ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- Vater/ Toni: Peter Simonischek</a:t>
            </a:r>
            <a:endParaRPr lang="cs-CZ" sz="3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</p:txBody>
      </p:sp>
      <p:sp>
        <p:nvSpPr>
          <p:cNvPr id="108" name="CustomShape 3"/>
          <p:cNvSpPr/>
          <p:nvPr/>
        </p:nvSpPr>
        <p:spPr>
          <a:xfrm>
            <a:off x="4724280" y="1677960"/>
            <a:ext cx="4419360" cy="755640"/>
          </a:xfrm>
          <a:prstGeom prst="rect">
            <a:avLst/>
          </a:prstGeom>
          <a:solidFill>
            <a:schemeClr val="lt1">
              <a:alpha val="90000"/>
              <a:hueOff val="0"/>
              <a:satOff val="0"/>
              <a:lumOff val="0"/>
              <a:alphaOff val="0"/>
            </a:schemeClr>
          </a:solidFill>
          <a:ln>
            <a:noFill/>
          </a:ln>
        </p:spPr>
        <p:style>
          <a:lnRef idx="2"/>
          <a:fillRef idx="0"/>
          <a:effectRef idx="0"/>
          <a:fontRef idx="minor"/>
        </p:style>
      </p:sp>
      <p:sp>
        <p:nvSpPr>
          <p:cNvPr id="109" name="CustomShape 4"/>
          <p:cNvSpPr/>
          <p:nvPr/>
        </p:nvSpPr>
        <p:spPr>
          <a:xfrm flipH="1">
            <a:off x="4859280" y="1556640"/>
            <a:ext cx="1128600" cy="555120"/>
          </a:xfrm>
          <a:prstGeom prst="roundRect">
            <a:avLst>
              <a:gd name="adj" fmla="val 16667"/>
            </a:avLst>
          </a:prstGeom>
          <a:solidFill>
            <a:schemeClr val="accent2">
              <a:hueOff val="0"/>
              <a:satOff val="0"/>
              <a:lumOff val="0"/>
              <a:alphaOff val="0"/>
            </a:schemeClr>
          </a:solidFill>
          <a:ln>
            <a:solidFill>
              <a:schemeClr val="lt1">
                <a:hueOff val="0"/>
                <a:satOff val="0"/>
                <a:lumOff val="0"/>
                <a:alphaOff val="0"/>
              </a:schemeClr>
            </a:solidFill>
            <a:round/>
          </a:ln>
          <a:effectLst>
            <a:outerShdw algn="tl" blurRad="130000" dir="2700000" dist="101600" rotWithShape="0">
              <a:srgbClr val="000000">
                <a:alpha val="35000"/>
              </a:srgbClr>
            </a:outerShdw>
          </a:effectLst>
        </p:spPr>
        <p:style>
          <a:lnRef idx="3"/>
          <a:fillRef idx="0"/>
          <a:effectRef idx="1"/>
          <a:fontRef idx="minor"/>
        </p:style>
        <p:txBody>
          <a:bodyPr lIns="117000" rIns="117000" tIns="0" bIns="0" anchor="ctr"/>
          <a:p>
            <a:pPr>
              <a:lnSpc>
                <a:spcPct val="90000"/>
              </a:lnSpc>
            </a:pPr>
            <a:r>
              <a:rPr lang="de-DE" sz="2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Genre</a:t>
            </a:r>
            <a:endParaRPr lang="de-DE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0" name="CustomShape 5"/>
          <p:cNvSpPr/>
          <p:nvPr/>
        </p:nvSpPr>
        <p:spPr>
          <a:xfrm>
            <a:off x="4724280" y="2596680"/>
            <a:ext cx="4419360" cy="755640"/>
          </a:xfrm>
          <a:prstGeom prst="rect">
            <a:avLst/>
          </a:prstGeom>
          <a:solidFill>
            <a:schemeClr val="lt1">
              <a:alpha val="90000"/>
              <a:hueOff val="0"/>
              <a:satOff val="0"/>
              <a:lumOff val="0"/>
              <a:alphaOff val="0"/>
            </a:schemeClr>
          </a:solidFill>
          <a:ln>
            <a:noFill/>
          </a:ln>
        </p:spPr>
        <p:style>
          <a:lnRef idx="2"/>
          <a:fillRef idx="0"/>
          <a:effectRef idx="0"/>
          <a:fontRef idx="minor"/>
        </p:style>
      </p:sp>
      <p:sp>
        <p:nvSpPr>
          <p:cNvPr id="111" name="CustomShape 6"/>
          <p:cNvSpPr/>
          <p:nvPr/>
        </p:nvSpPr>
        <p:spPr>
          <a:xfrm>
            <a:off x="4860000" y="2565000"/>
            <a:ext cx="1457640" cy="443520"/>
          </a:xfrm>
          <a:prstGeom prst="roundRect">
            <a:avLst>
              <a:gd name="adj" fmla="val 16667"/>
            </a:avLst>
          </a:prstGeom>
          <a:solidFill>
            <a:schemeClr val="accent3">
              <a:hueOff val="0"/>
              <a:satOff val="0"/>
              <a:lumOff val="0"/>
              <a:alphaOff val="0"/>
            </a:schemeClr>
          </a:solidFill>
          <a:ln>
            <a:solidFill>
              <a:schemeClr val="lt1">
                <a:hueOff val="0"/>
                <a:satOff val="0"/>
                <a:lumOff val="0"/>
                <a:alphaOff val="0"/>
              </a:schemeClr>
            </a:solidFill>
            <a:round/>
          </a:ln>
          <a:effectLst>
            <a:outerShdw algn="tl" blurRad="130000" dir="2700000" dist="101600" rotWithShape="0">
              <a:srgbClr val="000000">
                <a:alpha val="35000"/>
              </a:srgbClr>
            </a:outerShdw>
          </a:effectLst>
        </p:spPr>
        <p:style>
          <a:lnRef idx="3"/>
          <a:fillRef idx="0"/>
          <a:effectRef idx="1"/>
          <a:fontRef idx="minor"/>
        </p:style>
        <p:txBody>
          <a:bodyPr lIns="117000" rIns="117000" tIns="0" bIns="0" anchor="ctr"/>
          <a:p>
            <a:pPr>
              <a:lnSpc>
                <a:spcPct val="90000"/>
              </a:lnSpc>
            </a:pPr>
            <a:r>
              <a:rPr lang="de-DE" sz="2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Filmstart</a:t>
            </a:r>
            <a:endParaRPr lang="de-DE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2" name="CustomShape 7"/>
          <p:cNvSpPr/>
          <p:nvPr/>
        </p:nvSpPr>
        <p:spPr>
          <a:xfrm>
            <a:off x="4724280" y="3930840"/>
            <a:ext cx="4419360" cy="755640"/>
          </a:xfrm>
          <a:prstGeom prst="rect">
            <a:avLst/>
          </a:prstGeom>
          <a:solidFill>
            <a:schemeClr val="lt1">
              <a:alpha val="90000"/>
              <a:hueOff val="0"/>
              <a:satOff val="0"/>
              <a:lumOff val="0"/>
              <a:alphaOff val="0"/>
            </a:schemeClr>
          </a:solidFill>
          <a:ln>
            <a:noFill/>
          </a:ln>
        </p:spPr>
        <p:style>
          <a:lnRef idx="2"/>
          <a:fillRef idx="0"/>
          <a:effectRef idx="0"/>
          <a:fontRef idx="minor"/>
        </p:style>
      </p:sp>
      <p:sp>
        <p:nvSpPr>
          <p:cNvPr id="113" name="CustomShape 8"/>
          <p:cNvSpPr/>
          <p:nvPr/>
        </p:nvSpPr>
        <p:spPr>
          <a:xfrm>
            <a:off x="4860000" y="3357000"/>
            <a:ext cx="3618000" cy="885240"/>
          </a:xfrm>
          <a:prstGeom prst="roundRect">
            <a:avLst>
              <a:gd name="adj" fmla="val 16667"/>
            </a:avLst>
          </a:prstGeom>
          <a:solidFill>
            <a:schemeClr val="accent4">
              <a:hueOff val="0"/>
              <a:satOff val="0"/>
              <a:lumOff val="0"/>
              <a:alphaOff val="0"/>
            </a:schemeClr>
          </a:solidFill>
          <a:ln>
            <a:solidFill>
              <a:schemeClr val="lt1">
                <a:hueOff val="0"/>
                <a:satOff val="0"/>
                <a:lumOff val="0"/>
                <a:alphaOff val="0"/>
              </a:schemeClr>
            </a:solidFill>
            <a:round/>
          </a:ln>
          <a:effectLst>
            <a:outerShdw algn="tl" blurRad="130000" dir="2700000" dist="101600" rotWithShape="0">
              <a:srgbClr val="000000">
                <a:alpha val="35000"/>
              </a:srgbClr>
            </a:outerShdw>
          </a:effectLst>
        </p:spPr>
        <p:style>
          <a:lnRef idx="3"/>
          <a:fillRef idx="0"/>
          <a:effectRef idx="1"/>
          <a:fontRef idx="minor"/>
        </p:style>
        <p:txBody>
          <a:bodyPr lIns="117000" rIns="117000" tIns="0" bIns="0" anchor="ctr"/>
          <a:p>
            <a:pPr>
              <a:lnSpc>
                <a:spcPct val="90000"/>
              </a:lnSpc>
            </a:pPr>
            <a:r>
              <a:rPr lang="de-DE" sz="2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Regisseurin</a:t>
            </a:r>
            <a:endParaRPr lang="de-DE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4" name="CustomShape 9"/>
          <p:cNvSpPr/>
          <p:nvPr/>
        </p:nvSpPr>
        <p:spPr>
          <a:xfrm>
            <a:off x="4724280" y="5318280"/>
            <a:ext cx="4419360" cy="755640"/>
          </a:xfrm>
          <a:prstGeom prst="rect">
            <a:avLst/>
          </a:prstGeom>
          <a:solidFill>
            <a:schemeClr val="lt1">
              <a:alpha val="90000"/>
              <a:hueOff val="0"/>
              <a:satOff val="0"/>
              <a:lumOff val="0"/>
              <a:alphaOff val="0"/>
            </a:schemeClr>
          </a:solidFill>
          <a:ln>
            <a:noFill/>
          </a:ln>
        </p:spPr>
        <p:style>
          <a:lnRef idx="2"/>
          <a:fillRef idx="0"/>
          <a:effectRef idx="0"/>
          <a:fontRef idx="minor"/>
        </p:style>
      </p:sp>
      <p:sp>
        <p:nvSpPr>
          <p:cNvPr id="115" name="CustomShape 10"/>
          <p:cNvSpPr/>
          <p:nvPr/>
        </p:nvSpPr>
        <p:spPr>
          <a:xfrm>
            <a:off x="4860000" y="4653000"/>
            <a:ext cx="3593880" cy="88524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solidFill>
              <a:schemeClr val="lt1">
                <a:hueOff val="0"/>
                <a:satOff val="0"/>
                <a:lumOff val="0"/>
                <a:alphaOff val="0"/>
              </a:schemeClr>
            </a:solidFill>
            <a:round/>
          </a:ln>
          <a:effectLst>
            <a:outerShdw algn="tl" blurRad="130000" dir="2700000" dist="101600" rotWithShape="0">
              <a:srgbClr val="000000">
                <a:alpha val="35000"/>
              </a:srgbClr>
            </a:outerShdw>
          </a:effectLst>
        </p:spPr>
        <p:style>
          <a:lnRef idx="3"/>
          <a:fillRef idx="0"/>
          <a:effectRef idx="1"/>
          <a:fontRef idx="minor"/>
        </p:style>
        <p:txBody>
          <a:bodyPr lIns="117000" rIns="117000" tIns="0" bIns="0" anchor="ctr"/>
          <a:p>
            <a:pPr>
              <a:lnSpc>
                <a:spcPct val="90000"/>
              </a:lnSpc>
            </a:pPr>
            <a:r>
              <a:rPr lang="de-DE" sz="2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Hauptrollen</a:t>
            </a:r>
            <a:endParaRPr lang="de-DE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6" name="CustomShape 11"/>
          <p:cNvSpPr/>
          <p:nvPr/>
        </p:nvSpPr>
        <p:spPr>
          <a:xfrm>
            <a:off x="467640" y="6211800"/>
            <a:ext cx="5472360" cy="643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lang="de-DE" sz="1800" spc="-1" strike="noStrike" u="sng">
                <a:solidFill>
                  <a:srgbClr val="cc9900"/>
                </a:solidFill>
                <a:uFill>
                  <a:solidFill>
                    <a:srgbClr val="ffffff"/>
                  </a:solidFill>
                </a:uFill>
                <a:latin typeface="Corbel"/>
                <a:hlinkClick r:id="rId1"/>
              </a:rPr>
              <a:t>https://www.youtube.com/watch?v=IQ9rbmZjN34</a:t>
            </a:r>
            <a:endParaRPr lang="de-DE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de-DE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3" dur="indefinite" restart="never" nodeType="tmRoot">
          <p:childTnLst>
            <p:seq>
              <p:cTn id="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9b2d1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Obrázek 3" descr=""/>
          <p:cNvPicPr/>
          <p:nvPr/>
        </p:nvPicPr>
        <p:blipFill>
          <a:blip r:embed="rId1"/>
          <a:stretch/>
        </p:blipFill>
        <p:spPr>
          <a:xfrm>
            <a:off x="755640" y="332640"/>
            <a:ext cx="3456000" cy="2304000"/>
          </a:xfrm>
          <a:prstGeom prst="rect">
            <a:avLst/>
          </a:prstGeom>
          <a:ln>
            <a:noFill/>
          </a:ln>
        </p:spPr>
      </p:pic>
      <p:pic>
        <p:nvPicPr>
          <p:cNvPr id="118" name="Obrázek 4" descr=""/>
          <p:cNvPicPr/>
          <p:nvPr/>
        </p:nvPicPr>
        <p:blipFill>
          <a:blip r:embed="rId2"/>
          <a:stretch/>
        </p:blipFill>
        <p:spPr>
          <a:xfrm>
            <a:off x="4500000" y="332640"/>
            <a:ext cx="2293200" cy="2293200"/>
          </a:xfrm>
          <a:prstGeom prst="rect">
            <a:avLst/>
          </a:prstGeom>
          <a:ln>
            <a:noFill/>
          </a:ln>
        </p:spPr>
      </p:pic>
      <p:pic>
        <p:nvPicPr>
          <p:cNvPr id="119" name="Obrázek 5" descr=""/>
          <p:cNvPicPr/>
          <p:nvPr/>
        </p:nvPicPr>
        <p:blipFill>
          <a:blip r:embed="rId3"/>
          <a:stretch/>
        </p:blipFill>
        <p:spPr>
          <a:xfrm>
            <a:off x="7092360" y="332640"/>
            <a:ext cx="1728000" cy="2306880"/>
          </a:xfrm>
          <a:prstGeom prst="rect">
            <a:avLst/>
          </a:prstGeom>
          <a:ln>
            <a:noFill/>
          </a:ln>
        </p:spPr>
      </p:pic>
      <p:sp>
        <p:nvSpPr>
          <p:cNvPr id="120" name="CustomShape 1"/>
          <p:cNvSpPr/>
          <p:nvPr/>
        </p:nvSpPr>
        <p:spPr>
          <a:xfrm>
            <a:off x="6660360" y="3069000"/>
            <a:ext cx="2376000" cy="2829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indent="-216000">
              <a:lnSpc>
                <a:spcPct val="150000"/>
              </a:lnSpc>
              <a:buClr>
                <a:srgbClr val="ffffff"/>
              </a:buClr>
              <a:buFont typeface="Arial"/>
              <a:buChar char="•"/>
            </a:pPr>
            <a:r>
              <a:rPr lang="de-DE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 </a:t>
            </a:r>
            <a:r>
              <a:rPr lang="de-DE" sz="1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österreichischer      Schauspieler</a:t>
            </a:r>
            <a:endParaRPr lang="de-DE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indent="-216000">
              <a:lnSpc>
                <a:spcPct val="150000"/>
              </a:lnSpc>
              <a:buClr>
                <a:srgbClr val="ffffff"/>
              </a:buClr>
              <a:buFont typeface="Arial"/>
              <a:buChar char="•"/>
            </a:pPr>
            <a:r>
              <a:rPr lang="de-DE" sz="1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  </a:t>
            </a:r>
            <a:r>
              <a:rPr lang="de-DE" sz="1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geb. 1946 in Graz</a:t>
            </a:r>
            <a:endParaRPr lang="de-DE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indent="-216000">
              <a:lnSpc>
                <a:spcPct val="150000"/>
              </a:lnSpc>
              <a:buClr>
                <a:srgbClr val="ffffff"/>
              </a:buClr>
              <a:buFont typeface="Arial"/>
              <a:buChar char="•"/>
            </a:pPr>
            <a:r>
              <a:rPr lang="de-DE" sz="1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 </a:t>
            </a:r>
            <a:r>
              <a:rPr lang="de-DE" sz="1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2002- 2009 Jedermann bei den Salzburger Festspielen</a:t>
            </a:r>
            <a:endParaRPr lang="de-DE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indent="-216000">
              <a:lnSpc>
                <a:spcPct val="150000"/>
              </a:lnSpc>
              <a:buClr>
                <a:srgbClr val="ffffff"/>
              </a:buClr>
              <a:buFont typeface="Arial"/>
              <a:buChar char="•"/>
            </a:pPr>
            <a:r>
              <a:rPr lang="de-DE" sz="1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  </a:t>
            </a:r>
            <a:r>
              <a:rPr lang="de-DE" sz="1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Burgtheater</a:t>
            </a:r>
            <a:endParaRPr lang="de-DE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de-DE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1" name="CustomShape 2"/>
          <p:cNvSpPr/>
          <p:nvPr/>
        </p:nvSpPr>
        <p:spPr>
          <a:xfrm>
            <a:off x="3780000" y="3069000"/>
            <a:ext cx="2520000" cy="1459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indent="-216000">
              <a:lnSpc>
                <a:spcPct val="150000"/>
              </a:lnSpc>
              <a:buClr>
                <a:srgbClr val="ffffff"/>
              </a:buClr>
              <a:buFont typeface="Arial"/>
              <a:buChar char="•"/>
            </a:pPr>
            <a:r>
              <a:rPr lang="de-DE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  </a:t>
            </a:r>
            <a:r>
              <a:rPr lang="de-DE" sz="1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deutsche Schauspielerin</a:t>
            </a:r>
            <a:endParaRPr lang="de-DE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indent="-216000">
              <a:lnSpc>
                <a:spcPct val="150000"/>
              </a:lnSpc>
              <a:buClr>
                <a:srgbClr val="ffffff"/>
              </a:buClr>
              <a:buFont typeface="Arial"/>
              <a:buChar char="•"/>
            </a:pPr>
            <a:r>
              <a:rPr lang="de-DE" sz="1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  </a:t>
            </a:r>
            <a:r>
              <a:rPr lang="de-DE" sz="1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geb. 1978 in Suhl</a:t>
            </a:r>
            <a:endParaRPr lang="de-DE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indent="-216000">
              <a:lnSpc>
                <a:spcPct val="150000"/>
              </a:lnSpc>
              <a:buClr>
                <a:srgbClr val="ffffff"/>
              </a:buClr>
              <a:buFont typeface="Arial"/>
              <a:buChar char="•"/>
            </a:pPr>
            <a:r>
              <a:rPr lang="de-DE" sz="1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  </a:t>
            </a:r>
            <a:r>
              <a:rPr lang="de-DE" sz="1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tätig im Theater</a:t>
            </a:r>
            <a:endParaRPr lang="de-DE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indent="-216000">
              <a:lnSpc>
                <a:spcPct val="150000"/>
              </a:lnSpc>
              <a:buClr>
                <a:srgbClr val="ffffff"/>
              </a:buClr>
              <a:buFont typeface="Arial"/>
              <a:buChar char="•"/>
            </a:pPr>
            <a:r>
              <a:rPr lang="de-DE" sz="1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  </a:t>
            </a:r>
            <a:r>
              <a:rPr lang="de-DE" sz="1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2017: Fuck you Göthe 3</a:t>
            </a:r>
            <a:endParaRPr lang="de-DE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2" name="CustomShape 3"/>
          <p:cNvSpPr/>
          <p:nvPr/>
        </p:nvSpPr>
        <p:spPr>
          <a:xfrm>
            <a:off x="755640" y="3069000"/>
            <a:ext cx="3024000" cy="2554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indent="-216000">
              <a:lnSpc>
                <a:spcPct val="150000"/>
              </a:lnSpc>
              <a:buClr>
                <a:srgbClr val="ffffff"/>
              </a:buClr>
              <a:buFont typeface="Arial"/>
              <a:buChar char="•"/>
            </a:pPr>
            <a:r>
              <a:rPr lang="de-DE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 </a:t>
            </a:r>
            <a:r>
              <a:rPr lang="de-DE" sz="1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deutsche Filmregisseurin, Drehbuchautorin und Filmproduzentin</a:t>
            </a:r>
            <a:endParaRPr lang="de-DE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indent="-216000">
              <a:lnSpc>
                <a:spcPct val="150000"/>
              </a:lnSpc>
              <a:buClr>
                <a:srgbClr val="ffffff"/>
              </a:buClr>
              <a:buFont typeface="Arial"/>
              <a:buChar char="•"/>
            </a:pPr>
            <a:r>
              <a:rPr lang="de-DE" sz="1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 </a:t>
            </a:r>
            <a:r>
              <a:rPr lang="de-DE" sz="1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geb. 1976 in Karlsruhe</a:t>
            </a:r>
            <a:endParaRPr lang="de-DE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indent="-216000">
              <a:lnSpc>
                <a:spcPct val="150000"/>
              </a:lnSpc>
              <a:buClr>
                <a:srgbClr val="ffffff"/>
              </a:buClr>
              <a:buFont typeface="Arial"/>
              <a:buChar char="•"/>
            </a:pPr>
            <a:r>
              <a:rPr lang="de-DE" sz="1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Filmproduktionfirma</a:t>
            </a:r>
            <a:endParaRPr lang="de-DE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50000"/>
              </a:lnSpc>
            </a:pPr>
            <a:r>
              <a:rPr i="1" lang="de-DE" sz="1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Komplizen Film</a:t>
            </a:r>
            <a:endParaRPr lang="de-DE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indent="-216000">
              <a:lnSpc>
                <a:spcPct val="150000"/>
              </a:lnSpc>
              <a:buClr>
                <a:srgbClr val="ffffff"/>
              </a:buClr>
              <a:buFont typeface="Arial"/>
              <a:buChar char="•"/>
            </a:pPr>
            <a:r>
              <a:rPr i="1" lang="de-DE" sz="1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 </a:t>
            </a:r>
            <a:r>
              <a:rPr lang="de-DE" sz="1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 </a:t>
            </a:r>
            <a:r>
              <a:rPr lang="de-DE" sz="1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2009 </a:t>
            </a:r>
            <a:r>
              <a:rPr i="1" lang="de-DE" sz="1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Alle Anderen</a:t>
            </a:r>
            <a:endParaRPr lang="de-DE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5" dur="indefinite" restart="never" nodeType="tmRoot">
          <p:childTnLst>
            <p:seq>
              <p:cTn id="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TextShape 1"/>
          <p:cNvSpPr txBox="1"/>
          <p:nvPr/>
        </p:nvSpPr>
        <p:spPr>
          <a:xfrm>
            <a:off x="457200" y="209520"/>
            <a:ext cx="8229240" cy="12949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 anchor="ctr"/>
          <a:p>
            <a:pPr>
              <a:lnSpc>
                <a:spcPct val="100000"/>
              </a:lnSpc>
            </a:pPr>
            <a:r>
              <a:rPr lang="cs-CZ" sz="4000" spc="-148" strike="noStrike">
                <a:solidFill>
                  <a:srgbClr val="6b6161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HANDLUNG                         THEMEN</a:t>
            </a:r>
            <a:endParaRPr lang="cs-CZ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</p:txBody>
      </p:sp>
      <p:sp>
        <p:nvSpPr>
          <p:cNvPr id="124" name="TextShape 2"/>
          <p:cNvSpPr txBox="1"/>
          <p:nvPr/>
        </p:nvSpPr>
        <p:spPr>
          <a:xfrm>
            <a:off x="464400" y="1600200"/>
            <a:ext cx="4038120" cy="45255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>
              <a:lnSpc>
                <a:spcPct val="100000"/>
              </a:lnSpc>
              <a:buClr>
                <a:srgbClr val="000000"/>
              </a:buClr>
              <a:buSzPct val="95000"/>
              <a:buFont typeface="Arial"/>
              <a:buChar char="•"/>
            </a:pPr>
            <a:r>
              <a:rPr lang="cs-CZ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  </a:t>
            </a:r>
            <a:r>
              <a:rPr lang="cs-CZ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pensionierter Klavierlehrer </a:t>
            </a:r>
            <a:r>
              <a:rPr b="1" lang="cs-CZ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Winfried Conradi</a:t>
            </a:r>
            <a:endParaRPr lang="cs-CZ" sz="3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  <a:p>
            <a:pPr>
              <a:lnSpc>
                <a:spcPct val="100000"/>
              </a:lnSpc>
            </a:pPr>
            <a:r>
              <a:rPr lang="cs-CZ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- kein Lebensziel, als Vater erfolglos, liebt Scherze</a:t>
            </a:r>
            <a:endParaRPr lang="cs-CZ" sz="3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  <a:p>
            <a:pPr>
              <a:lnSpc>
                <a:spcPct val="100000"/>
              </a:lnSpc>
              <a:buClr>
                <a:srgbClr val="000000"/>
              </a:buClr>
              <a:buSzPct val="95000"/>
              <a:buFont typeface="Arial"/>
              <a:buChar char="•"/>
            </a:pPr>
            <a:r>
              <a:rPr lang="cs-CZ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  </a:t>
            </a:r>
            <a:r>
              <a:rPr lang="cs-CZ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workoholische </a:t>
            </a:r>
            <a:r>
              <a:rPr b="1" lang="cs-CZ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Tochter Ines</a:t>
            </a:r>
            <a:endParaRPr lang="cs-CZ" sz="3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  <a:p>
            <a:pPr>
              <a:lnSpc>
                <a:spcPct val="100000"/>
              </a:lnSpc>
              <a:buClr>
                <a:srgbClr val="000000"/>
              </a:buClr>
              <a:buSzPct val="95000"/>
              <a:buFont typeface="Wingdings" charset="2"/>
              <a:buChar char=""/>
            </a:pPr>
            <a:r>
              <a:rPr lang="cs-CZ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gestresst, keine Zeit, karrierorientiert, humorlos</a:t>
            </a:r>
            <a:endParaRPr lang="cs-CZ" sz="3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  <a:p>
            <a:pPr>
              <a:lnSpc>
                <a:spcPct val="100000"/>
              </a:lnSpc>
            </a:pPr>
            <a:endParaRPr lang="cs-CZ" sz="3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  <a:p>
            <a:pPr>
              <a:lnSpc>
                <a:spcPct val="100000"/>
              </a:lnSpc>
              <a:buClr>
                <a:srgbClr val="000000"/>
              </a:buClr>
              <a:buSzPct val="95000"/>
              <a:buFont typeface="Arial"/>
              <a:buChar char="•"/>
            </a:pPr>
            <a:r>
              <a:rPr lang="cs-CZ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  </a:t>
            </a:r>
            <a:r>
              <a:rPr lang="cs-CZ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spontaner Besuch in Bukarest</a:t>
            </a:r>
            <a:endParaRPr lang="cs-CZ" sz="3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  <a:p>
            <a:pPr>
              <a:lnSpc>
                <a:spcPct val="100000"/>
              </a:lnSpc>
              <a:buClr>
                <a:srgbClr val="000000"/>
              </a:buClr>
              <a:buSzPct val="95000"/>
              <a:buFont typeface="Arial"/>
              <a:buChar char="•"/>
            </a:pPr>
            <a:r>
              <a:rPr lang="cs-CZ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  </a:t>
            </a:r>
            <a:r>
              <a:rPr lang="cs-CZ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mischt sich in ihr Leben ein</a:t>
            </a:r>
            <a:endParaRPr lang="cs-CZ" sz="3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  <a:p>
            <a:pPr>
              <a:lnSpc>
                <a:spcPct val="100000"/>
              </a:lnSpc>
              <a:buClr>
                <a:srgbClr val="000000"/>
              </a:buClr>
              <a:buSzPct val="95000"/>
              <a:buFont typeface="Arial"/>
              <a:buChar char="•"/>
            </a:pPr>
            <a:r>
              <a:rPr lang="cs-CZ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  </a:t>
            </a:r>
            <a:r>
              <a:rPr lang="cs-CZ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peinliche Situationen</a:t>
            </a:r>
            <a:endParaRPr lang="cs-CZ" sz="3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  <a:p>
            <a:pPr>
              <a:lnSpc>
                <a:spcPct val="100000"/>
              </a:lnSpc>
              <a:buClr>
                <a:srgbClr val="000000"/>
              </a:buClr>
              <a:buSzPct val="95000"/>
              <a:buFont typeface="Arial"/>
              <a:buChar char="•"/>
            </a:pPr>
            <a:r>
              <a:rPr lang="cs-CZ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  </a:t>
            </a:r>
            <a:r>
              <a:rPr lang="cs-CZ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Personalcouch Toni Erdmann</a:t>
            </a:r>
            <a:endParaRPr lang="cs-CZ" sz="3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  <a:p>
            <a:pPr>
              <a:lnSpc>
                <a:spcPct val="100000"/>
              </a:lnSpc>
              <a:buClr>
                <a:srgbClr val="000000"/>
              </a:buClr>
              <a:buSzPct val="95000"/>
              <a:buFont typeface="Arial"/>
              <a:buChar char="•"/>
            </a:pPr>
            <a:r>
              <a:rPr lang="cs-CZ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  </a:t>
            </a:r>
            <a:r>
              <a:rPr lang="cs-CZ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Perücke und Scherzgebiss</a:t>
            </a:r>
            <a:endParaRPr lang="cs-CZ" sz="3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</p:txBody>
      </p:sp>
      <p:sp>
        <p:nvSpPr>
          <p:cNvPr id="125" name="TextShape 3"/>
          <p:cNvSpPr txBox="1"/>
          <p:nvPr/>
        </p:nvSpPr>
        <p:spPr>
          <a:xfrm>
            <a:off x="4655520" y="1600200"/>
            <a:ext cx="4038120" cy="45255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marL="411480" indent="-342720">
              <a:lnSpc>
                <a:spcPct val="100000"/>
              </a:lnSpc>
              <a:buClr>
                <a:srgbClr val="000000"/>
              </a:buClr>
              <a:buSzPct val="95000"/>
              <a:buFont typeface="Wingdings" charset="2"/>
              <a:buChar char=""/>
            </a:pPr>
            <a:r>
              <a:rPr lang="cs-CZ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existenzialistische Tragikomödie</a:t>
            </a:r>
            <a:endParaRPr lang="cs-CZ" sz="3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  <a:p>
            <a:pPr marL="411480" indent="-342720">
              <a:lnSpc>
                <a:spcPct val="100000"/>
              </a:lnSpc>
              <a:buClr>
                <a:srgbClr val="000000"/>
              </a:buClr>
              <a:buSzPct val="95000"/>
              <a:buFont typeface="Wingdings" charset="2"/>
              <a:buChar char=""/>
            </a:pPr>
            <a:r>
              <a:rPr lang="cs-CZ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depressiv, melancholisch</a:t>
            </a:r>
            <a:endParaRPr lang="cs-CZ" sz="3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  <a:p>
            <a:pPr marL="411480" indent="-342720">
              <a:lnSpc>
                <a:spcPct val="100000"/>
              </a:lnSpc>
              <a:buClr>
                <a:srgbClr val="000000"/>
              </a:buClr>
              <a:buSzPct val="95000"/>
              <a:buFont typeface="Wingdings" charset="2"/>
              <a:buChar char=""/>
            </a:pPr>
            <a:r>
              <a:rPr lang="cs-CZ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lustige Momente</a:t>
            </a:r>
            <a:endParaRPr lang="cs-CZ" sz="3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  <a:p>
            <a:pPr marL="411480" indent="-342720">
              <a:lnSpc>
                <a:spcPct val="100000"/>
              </a:lnSpc>
              <a:buClr>
                <a:srgbClr val="000000"/>
              </a:buClr>
              <a:buSzPct val="95000"/>
              <a:buFont typeface="Wingdings" charset="2"/>
              <a:buChar char=""/>
            </a:pPr>
            <a:r>
              <a:rPr lang="cs-CZ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Welt der Businessleute</a:t>
            </a:r>
            <a:endParaRPr lang="cs-CZ" sz="3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  <a:p>
            <a:pPr marL="411480" indent="-342720">
              <a:lnSpc>
                <a:spcPct val="100000"/>
              </a:lnSpc>
              <a:buClr>
                <a:srgbClr val="000000"/>
              </a:buClr>
              <a:buSzPct val="95000"/>
              <a:buFont typeface="Wingdings" charset="2"/>
              <a:buChar char=""/>
            </a:pPr>
            <a:r>
              <a:rPr lang="cs-CZ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Karrierismus, Arbeit als Sinn des Lebens</a:t>
            </a:r>
            <a:endParaRPr lang="cs-CZ" sz="3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  <a:p>
            <a:pPr marL="411480" indent="-342720">
              <a:lnSpc>
                <a:spcPct val="100000"/>
              </a:lnSpc>
              <a:buClr>
                <a:srgbClr val="000000"/>
              </a:buClr>
              <a:buSzPct val="95000"/>
              <a:buFont typeface="Wingdings" charset="2"/>
              <a:buChar char=""/>
            </a:pPr>
            <a:r>
              <a:rPr lang="cs-CZ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Kontraste:</a:t>
            </a:r>
            <a:endParaRPr lang="cs-CZ" sz="3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  <a:p>
            <a:pPr marL="411480" indent="-342720">
              <a:lnSpc>
                <a:spcPct val="100000"/>
              </a:lnSpc>
              <a:buClr>
                <a:srgbClr val="000000"/>
              </a:buClr>
              <a:buSzPct val="95000"/>
              <a:buFont typeface="Wingdings" charset="2"/>
              <a:buChar char=""/>
            </a:pPr>
            <a:r>
              <a:rPr lang="cs-CZ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Erfolg x Glück</a:t>
            </a:r>
            <a:endParaRPr lang="cs-CZ" sz="3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  <a:p>
            <a:pPr marL="411480" indent="-342720">
              <a:lnSpc>
                <a:spcPct val="100000"/>
              </a:lnSpc>
              <a:buClr>
                <a:srgbClr val="000000"/>
              </a:buClr>
              <a:buSzPct val="95000"/>
              <a:buFont typeface="Wingdings" charset="2"/>
              <a:buChar char=""/>
            </a:pPr>
            <a:r>
              <a:rPr lang="cs-CZ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Karriere x Privatleben</a:t>
            </a:r>
            <a:endParaRPr lang="cs-CZ" sz="3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  <a:p>
            <a:pPr marL="411480" indent="-342720">
              <a:lnSpc>
                <a:spcPct val="100000"/>
              </a:lnSpc>
              <a:buClr>
                <a:srgbClr val="000000"/>
              </a:buClr>
              <a:buSzPct val="95000"/>
              <a:buFont typeface="Wingdings" charset="2"/>
              <a:buChar char=""/>
            </a:pPr>
            <a:r>
              <a:rPr lang="cs-CZ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Kollegen, Kunden x Familie, Freunde</a:t>
            </a:r>
            <a:endParaRPr lang="cs-CZ" sz="3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  <a:p>
            <a:pPr marL="411480" indent="-342720">
              <a:lnSpc>
                <a:spcPct val="100000"/>
              </a:lnSpc>
            </a:pPr>
            <a:r>
              <a:rPr b="1" lang="cs-CZ" sz="2000" spc="-1" strike="noStrike" u="sng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Pointe</a:t>
            </a:r>
            <a:r>
              <a:rPr lang="cs-CZ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: psychische Befreiung der Tochter- erlaubt sich Peinlichkeit auf der Nacktparty und setzt das Scherzgebiss auf </a:t>
            </a:r>
            <a:endParaRPr lang="cs-CZ" sz="3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</p:txBody>
      </p:sp>
    </p:spTree>
  </p:cSld>
  <p:timing>
    <p:tnLst>
      <p:par>
        <p:cTn id="7" dur="indefinite" restart="never" nodeType="tmRoot">
          <p:childTnLst>
            <p:seq>
              <p:cTn id="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TextShape 1"/>
          <p:cNvSpPr txBox="1"/>
          <p:nvPr/>
        </p:nvSpPr>
        <p:spPr>
          <a:xfrm>
            <a:off x="457200" y="209520"/>
            <a:ext cx="8229240" cy="12949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 anchor="ctr"/>
          <a:p>
            <a:pPr>
              <a:lnSpc>
                <a:spcPct val="100000"/>
              </a:lnSpc>
            </a:pPr>
            <a:r>
              <a:rPr lang="cs-CZ" sz="4000" spc="-148" strike="noStrike">
                <a:solidFill>
                  <a:srgbClr val="6b6161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Bewertung und Rezensionen</a:t>
            </a:r>
            <a:endParaRPr lang="cs-CZ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</p:txBody>
      </p:sp>
      <p:pic>
        <p:nvPicPr>
          <p:cNvPr id="127" name="Zástupný symbol pro obsah 4" descr=""/>
          <p:cNvPicPr/>
          <p:nvPr/>
        </p:nvPicPr>
        <p:blipFill>
          <a:blip r:embed="rId1"/>
          <a:stretch/>
        </p:blipFill>
        <p:spPr>
          <a:xfrm>
            <a:off x="1043640" y="1412640"/>
            <a:ext cx="6770880" cy="50781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9" dur="indefinite" restart="never" nodeType="tmRoot">
          <p:childTnLst>
            <p:seq>
              <p:cTn id="1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TextShape 1"/>
          <p:cNvSpPr txBox="1"/>
          <p:nvPr/>
        </p:nvSpPr>
        <p:spPr>
          <a:xfrm>
            <a:off x="457200" y="209520"/>
            <a:ext cx="8229240" cy="12949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 anchor="ctr"/>
          <a:p>
            <a:pPr>
              <a:lnSpc>
                <a:spcPct val="100000"/>
              </a:lnSpc>
            </a:pPr>
            <a:r>
              <a:rPr lang="cs-CZ" sz="4000" spc="-148" strike="noStrike">
                <a:solidFill>
                  <a:srgbClr val="6b6161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UNTERTITEL</a:t>
            </a:r>
            <a:endParaRPr lang="cs-CZ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</p:txBody>
      </p:sp>
      <p:sp>
        <p:nvSpPr>
          <p:cNvPr id="129" name="TextShape 2"/>
          <p:cNvSpPr txBox="1"/>
          <p:nvPr/>
        </p:nvSpPr>
        <p:spPr>
          <a:xfrm>
            <a:off x="464400" y="1600200"/>
            <a:ext cx="4038120" cy="45255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>
              <a:lnSpc>
                <a:spcPct val="100000"/>
              </a:lnSpc>
              <a:buClr>
                <a:srgbClr val="000000"/>
              </a:buClr>
              <a:buSzPct val="95000"/>
              <a:buFont typeface="Arial"/>
              <a:buChar char="•"/>
            </a:pPr>
            <a:r>
              <a:rPr lang="cs-CZ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  </a:t>
            </a:r>
            <a:r>
              <a:rPr lang="cs-CZ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Länge 02:42:00 Stunden </a:t>
            </a:r>
            <a:endParaRPr lang="cs-CZ" sz="3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  <a:p>
            <a:pPr>
              <a:lnSpc>
                <a:spcPct val="100000"/>
              </a:lnSpc>
              <a:buClr>
                <a:srgbClr val="000000"/>
              </a:buClr>
              <a:buSzPct val="95000"/>
              <a:buFont typeface="Arial"/>
              <a:buChar char="•"/>
            </a:pPr>
            <a:r>
              <a:rPr lang="cs-CZ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  </a:t>
            </a:r>
            <a:r>
              <a:rPr lang="cs-CZ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CZ Untertitel</a:t>
            </a:r>
            <a:endParaRPr lang="cs-CZ" sz="3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  <a:p>
            <a:pPr>
              <a:lnSpc>
                <a:spcPct val="100000"/>
              </a:lnSpc>
              <a:buClr>
                <a:srgbClr val="000000"/>
              </a:buClr>
              <a:buSzPct val="95000"/>
              <a:buFont typeface="Arial"/>
              <a:buChar char="•"/>
            </a:pPr>
            <a:r>
              <a:rPr lang="cs-CZ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  </a:t>
            </a:r>
            <a:r>
              <a:rPr lang="cs-CZ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unbekannter Autor</a:t>
            </a:r>
            <a:endParaRPr lang="cs-CZ" sz="3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  <a:p>
            <a:pPr>
              <a:lnSpc>
                <a:spcPct val="100000"/>
              </a:lnSpc>
              <a:buClr>
                <a:srgbClr val="000000"/>
              </a:buClr>
              <a:buSzPct val="95000"/>
              <a:buFont typeface="Arial"/>
              <a:buChar char="•"/>
            </a:pPr>
            <a:r>
              <a:rPr lang="cs-CZ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  </a:t>
            </a:r>
            <a:r>
              <a:rPr lang="cs-CZ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Mischung von DE/ EN</a:t>
            </a:r>
            <a:endParaRPr lang="cs-CZ" sz="3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  <a:p>
            <a:pPr>
              <a:lnSpc>
                <a:spcPct val="100000"/>
              </a:lnSpc>
              <a:buClr>
                <a:srgbClr val="000000"/>
              </a:buClr>
              <a:buSzPct val="95000"/>
              <a:buFont typeface="Arial"/>
              <a:buChar char="•"/>
            </a:pPr>
            <a:r>
              <a:rPr lang="cs-CZ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  </a:t>
            </a:r>
            <a:r>
              <a:rPr lang="cs-CZ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gut gemacht</a:t>
            </a:r>
            <a:endParaRPr lang="cs-CZ" sz="3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  <a:p>
            <a:pPr>
              <a:lnSpc>
                <a:spcPct val="100000"/>
              </a:lnSpc>
            </a:pPr>
            <a:r>
              <a:rPr lang="cs-CZ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
</a:t>
            </a:r>
            <a:endParaRPr lang="cs-CZ" sz="3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</p:txBody>
      </p:sp>
    </p:spTree>
  </p:cSld>
  <p:timing>
    <p:tnLst>
      <p:par>
        <p:cTn id="11" dur="indefinite" restart="never" nodeType="tmRoot">
          <p:childTnLst>
            <p:seq>
              <p:cTn id="1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TextShape 1"/>
          <p:cNvSpPr txBox="1"/>
          <p:nvPr/>
        </p:nvSpPr>
        <p:spPr>
          <a:xfrm>
            <a:off x="457200" y="209520"/>
            <a:ext cx="8229240" cy="12949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 anchor="ctr"/>
          <a:p>
            <a:pPr>
              <a:lnSpc>
                <a:spcPct val="100000"/>
              </a:lnSpc>
            </a:pPr>
            <a:r>
              <a:rPr lang="cs-CZ" sz="4000" spc="-148" strike="noStrike">
                <a:solidFill>
                  <a:srgbClr val="6b6161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PLUSPUNKTE</a:t>
            </a:r>
            <a:endParaRPr lang="cs-CZ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</p:txBody>
      </p:sp>
      <p:sp>
        <p:nvSpPr>
          <p:cNvPr id="131" name="TextShape 2"/>
          <p:cNvSpPr txBox="1"/>
          <p:nvPr/>
        </p:nvSpPr>
        <p:spPr>
          <a:xfrm>
            <a:off x="464400" y="1600200"/>
            <a:ext cx="4038120" cy="45255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>
              <a:lnSpc>
                <a:spcPct val="100000"/>
              </a:lnSpc>
              <a:buClr>
                <a:srgbClr val="000000"/>
              </a:buClr>
              <a:buSzPct val="95000"/>
              <a:buFont typeface="Arial"/>
              <a:buChar char="•"/>
            </a:pPr>
            <a:r>
              <a:rPr lang="cs-CZ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  </a:t>
            </a:r>
            <a:r>
              <a:rPr lang="cs-CZ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keine grammatische - oder Tippfehler</a:t>
            </a:r>
            <a:endParaRPr lang="cs-CZ" sz="3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  <a:p>
            <a:pPr>
              <a:lnSpc>
                <a:spcPct val="100000"/>
              </a:lnSpc>
              <a:buClr>
                <a:srgbClr val="000000"/>
              </a:buClr>
              <a:buSzPct val="95000"/>
              <a:buFont typeface="Arial"/>
              <a:buChar char="•"/>
            </a:pPr>
            <a:r>
              <a:rPr lang="cs-CZ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 </a:t>
            </a:r>
            <a:r>
              <a:rPr lang="cs-CZ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passende Länge und Timing</a:t>
            </a:r>
            <a:endParaRPr lang="cs-CZ" sz="3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  <a:p>
            <a:pPr>
              <a:lnSpc>
                <a:spcPct val="100000"/>
              </a:lnSpc>
              <a:buClr>
                <a:srgbClr val="000000"/>
              </a:buClr>
              <a:buSzPct val="95000"/>
              <a:buFont typeface="Arial"/>
              <a:buChar char="•"/>
            </a:pPr>
            <a:r>
              <a:rPr lang="cs-CZ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  </a:t>
            </a:r>
            <a:r>
              <a:rPr lang="cs-CZ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gute sichtbarkeit- groß, Font, weiß</a:t>
            </a:r>
            <a:endParaRPr lang="cs-CZ" sz="3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  <a:p>
            <a:pPr>
              <a:lnSpc>
                <a:spcPct val="100000"/>
              </a:lnSpc>
              <a:buClr>
                <a:srgbClr val="000000"/>
              </a:buClr>
              <a:buSzPct val="95000"/>
              <a:buFont typeface="Arial"/>
              <a:buChar char="•"/>
            </a:pPr>
            <a:r>
              <a:rPr lang="cs-CZ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 </a:t>
            </a:r>
            <a:r>
              <a:rPr lang="cs-CZ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Erhaltung der Umgangssprache</a:t>
            </a:r>
            <a:endParaRPr lang="cs-CZ" sz="3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  <a:p>
            <a:pPr>
              <a:lnSpc>
                <a:spcPct val="100000"/>
              </a:lnSpc>
              <a:buClr>
                <a:srgbClr val="000000"/>
              </a:buClr>
              <a:buSzPct val="95000"/>
              <a:buFont typeface="Arial"/>
              <a:buChar char="•"/>
            </a:pPr>
            <a:r>
              <a:rPr lang="cs-CZ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  </a:t>
            </a:r>
            <a:r>
              <a:rPr lang="cs-CZ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Umgang mit Problemfällen</a:t>
            </a:r>
            <a:endParaRPr lang="cs-CZ" sz="3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</p:txBody>
      </p:sp>
      <p:pic>
        <p:nvPicPr>
          <p:cNvPr id="132" name="Zástupný symbol pro obsah 4" descr=""/>
          <p:cNvPicPr/>
          <p:nvPr/>
        </p:nvPicPr>
        <p:blipFill>
          <a:blip r:embed="rId1"/>
          <a:stretch/>
        </p:blipFill>
        <p:spPr>
          <a:xfrm>
            <a:off x="4716000" y="548640"/>
            <a:ext cx="4038120" cy="2271240"/>
          </a:xfrm>
          <a:prstGeom prst="rect">
            <a:avLst/>
          </a:prstGeom>
          <a:ln w="9360">
            <a:noFill/>
          </a:ln>
        </p:spPr>
      </p:pic>
      <p:pic>
        <p:nvPicPr>
          <p:cNvPr id="133" name="Obrázek 5" descr=""/>
          <p:cNvPicPr/>
          <p:nvPr/>
        </p:nvPicPr>
        <p:blipFill>
          <a:blip r:embed="rId2"/>
          <a:stretch/>
        </p:blipFill>
        <p:spPr>
          <a:xfrm>
            <a:off x="4716000" y="3429000"/>
            <a:ext cx="4032000" cy="2088000"/>
          </a:xfrm>
          <a:prstGeom prst="rect">
            <a:avLst/>
          </a:prstGeom>
          <a:ln w="9360">
            <a:noFill/>
          </a:ln>
        </p:spPr>
      </p:pic>
      <p:sp>
        <p:nvSpPr>
          <p:cNvPr id="134" name="CustomShape 3"/>
          <p:cNvSpPr/>
          <p:nvPr/>
        </p:nvSpPr>
        <p:spPr>
          <a:xfrm>
            <a:off x="5652000" y="2853000"/>
            <a:ext cx="216000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i="1" lang="de-DE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Er hat aufgehängt</a:t>
            </a:r>
            <a:endParaRPr lang="de-DE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5" name="CustomShape 4"/>
          <p:cNvSpPr/>
          <p:nvPr/>
        </p:nvSpPr>
        <p:spPr>
          <a:xfrm>
            <a:off x="5868000" y="5661360"/>
            <a:ext cx="165600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i="1" lang="de-DE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Frauengruppe?</a:t>
            </a:r>
            <a:endParaRPr lang="de-DE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13" dur="indefinite" restart="never" nodeType="tmRoot">
          <p:childTnLst>
            <p:seq>
              <p:cTn id="1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Obrázek 4" descr=""/>
          <p:cNvPicPr/>
          <p:nvPr/>
        </p:nvPicPr>
        <p:blipFill>
          <a:blip r:embed="rId1"/>
          <a:stretch/>
        </p:blipFill>
        <p:spPr>
          <a:xfrm>
            <a:off x="179640" y="620640"/>
            <a:ext cx="4392000" cy="2952000"/>
          </a:xfrm>
          <a:prstGeom prst="rect">
            <a:avLst/>
          </a:prstGeom>
          <a:ln w="9360">
            <a:noFill/>
          </a:ln>
        </p:spPr>
      </p:pic>
      <p:pic>
        <p:nvPicPr>
          <p:cNvPr id="137" name="Obrázek 5" descr=""/>
          <p:cNvPicPr/>
          <p:nvPr/>
        </p:nvPicPr>
        <p:blipFill>
          <a:blip r:embed="rId2"/>
          <a:stretch/>
        </p:blipFill>
        <p:spPr>
          <a:xfrm>
            <a:off x="4751640" y="620640"/>
            <a:ext cx="4392000" cy="2952000"/>
          </a:xfrm>
          <a:prstGeom prst="rect">
            <a:avLst/>
          </a:prstGeom>
          <a:ln w="9360">
            <a:noFill/>
          </a:ln>
        </p:spPr>
      </p:pic>
      <p:pic>
        <p:nvPicPr>
          <p:cNvPr id="138" name="Obrázek 6" descr=""/>
          <p:cNvPicPr/>
          <p:nvPr/>
        </p:nvPicPr>
        <p:blipFill>
          <a:blip r:embed="rId3"/>
          <a:stretch/>
        </p:blipFill>
        <p:spPr>
          <a:xfrm>
            <a:off x="179640" y="4293000"/>
            <a:ext cx="4248000" cy="2484000"/>
          </a:xfrm>
          <a:prstGeom prst="rect">
            <a:avLst/>
          </a:prstGeom>
          <a:ln w="9360">
            <a:noFill/>
          </a:ln>
        </p:spPr>
      </p:pic>
      <p:sp>
        <p:nvSpPr>
          <p:cNvPr id="139" name="CustomShape 1"/>
          <p:cNvSpPr/>
          <p:nvPr/>
        </p:nvSpPr>
        <p:spPr>
          <a:xfrm>
            <a:off x="1691640" y="3717000"/>
            <a:ext cx="151164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i="1" lang="de-DE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Geralds Ische</a:t>
            </a:r>
            <a:endParaRPr lang="de-DE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0" name="CustomShape 2"/>
          <p:cNvSpPr/>
          <p:nvPr/>
        </p:nvSpPr>
        <p:spPr>
          <a:xfrm>
            <a:off x="6084000" y="3789000"/>
            <a:ext cx="187200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i="1" lang="de-DE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Das ist ´ne Mutti</a:t>
            </a:r>
            <a:endParaRPr lang="de-DE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1" name="CustomShape 3"/>
          <p:cNvSpPr/>
          <p:nvPr/>
        </p:nvSpPr>
        <p:spPr>
          <a:xfrm>
            <a:off x="5076000" y="6309360"/>
            <a:ext cx="230400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i="1" lang="de-DE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Business Nagellack?</a:t>
            </a:r>
            <a:endParaRPr lang="de-DE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TextShape 1"/>
          <p:cNvSpPr txBox="1"/>
          <p:nvPr/>
        </p:nvSpPr>
        <p:spPr>
          <a:xfrm>
            <a:off x="457200" y="209520"/>
            <a:ext cx="8229240" cy="12949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 anchor="ctr"/>
          <a:p>
            <a:pPr>
              <a:lnSpc>
                <a:spcPct val="100000"/>
              </a:lnSpc>
            </a:pPr>
            <a:r>
              <a:rPr lang="cs-CZ" sz="4000" spc="-148" strike="noStrike">
                <a:solidFill>
                  <a:srgbClr val="6b6161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MINUSPUNKTE</a:t>
            </a:r>
            <a:endParaRPr lang="cs-CZ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</p:txBody>
      </p:sp>
      <p:sp>
        <p:nvSpPr>
          <p:cNvPr id="143" name="TextShape 2"/>
          <p:cNvSpPr txBox="1"/>
          <p:nvPr/>
        </p:nvSpPr>
        <p:spPr>
          <a:xfrm>
            <a:off x="464400" y="1600200"/>
            <a:ext cx="4038120" cy="45255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>
              <a:lnSpc>
                <a:spcPct val="100000"/>
              </a:lnSpc>
              <a:buClr>
                <a:srgbClr val="000000"/>
              </a:buClr>
              <a:buSzPct val="95000"/>
              <a:buFont typeface="Arial"/>
              <a:buChar char="•"/>
            </a:pPr>
            <a:r>
              <a:rPr lang="cs-CZ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  </a:t>
            </a:r>
            <a:r>
              <a:rPr lang="cs-CZ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wortwörtliche Übersetzung</a:t>
            </a:r>
            <a:endParaRPr lang="cs-CZ" sz="3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  <a:p>
            <a:pPr>
              <a:lnSpc>
                <a:spcPct val="100000"/>
              </a:lnSpc>
              <a:buClr>
                <a:srgbClr val="000000"/>
              </a:buClr>
              <a:buSzPct val="95000"/>
              <a:buFont typeface="Arial"/>
              <a:buChar char="•"/>
            </a:pPr>
            <a:r>
              <a:rPr lang="cs-CZ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  </a:t>
            </a:r>
            <a:r>
              <a:rPr lang="cs-CZ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Bedeutungswechsel</a:t>
            </a:r>
            <a:endParaRPr lang="cs-CZ" sz="3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  <a:p>
            <a:pPr>
              <a:lnSpc>
                <a:spcPct val="100000"/>
              </a:lnSpc>
              <a:buClr>
                <a:srgbClr val="000000"/>
              </a:buClr>
              <a:buSzPct val="95000"/>
              <a:buFont typeface="Arial"/>
              <a:buChar char="•"/>
            </a:pPr>
            <a:r>
              <a:rPr lang="cs-CZ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  </a:t>
            </a:r>
            <a:r>
              <a:rPr lang="cs-CZ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unpassende Variante</a:t>
            </a:r>
            <a:endParaRPr lang="cs-CZ" sz="3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  <a:p>
            <a:pPr>
              <a:lnSpc>
                <a:spcPct val="100000"/>
              </a:lnSpc>
              <a:buClr>
                <a:srgbClr val="000000"/>
              </a:buClr>
              <a:buSzPct val="95000"/>
              <a:buFont typeface="Arial"/>
              <a:buChar char="•"/>
            </a:pPr>
            <a:r>
              <a:rPr lang="cs-CZ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  </a:t>
            </a:r>
            <a:r>
              <a:rPr lang="cs-CZ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Auslassen einiger (bedeutenden) Informationen</a:t>
            </a:r>
            <a:endParaRPr lang="cs-CZ" sz="3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  <a:p>
            <a:pPr>
              <a:lnSpc>
                <a:spcPct val="100000"/>
              </a:lnSpc>
            </a:pPr>
            <a:endParaRPr lang="cs-CZ" sz="3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</p:txBody>
      </p:sp>
      <p:pic>
        <p:nvPicPr>
          <p:cNvPr id="144" name="Obrázek 4" descr=""/>
          <p:cNvPicPr/>
          <p:nvPr/>
        </p:nvPicPr>
        <p:blipFill>
          <a:blip r:embed="rId1"/>
          <a:stretch/>
        </p:blipFill>
        <p:spPr>
          <a:xfrm>
            <a:off x="4860000" y="260640"/>
            <a:ext cx="3960000" cy="2592000"/>
          </a:xfrm>
          <a:prstGeom prst="rect">
            <a:avLst/>
          </a:prstGeom>
          <a:ln w="9360">
            <a:noFill/>
          </a:ln>
        </p:spPr>
      </p:pic>
      <p:sp>
        <p:nvSpPr>
          <p:cNvPr id="145" name="CustomShape 3"/>
          <p:cNvSpPr/>
          <p:nvPr/>
        </p:nvSpPr>
        <p:spPr>
          <a:xfrm>
            <a:off x="4967640" y="2997000"/>
            <a:ext cx="417600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de-DE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01:43:12</a:t>
            </a:r>
            <a:r>
              <a:rPr lang="de-DE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  </a:t>
            </a:r>
            <a:r>
              <a:rPr i="1" lang="de-DE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Take a seat- </a:t>
            </a:r>
            <a:r>
              <a:rPr lang="de-DE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Posaďte se</a:t>
            </a:r>
            <a:endParaRPr lang="de-DE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46" name="Obrázek 6" descr=""/>
          <p:cNvPicPr/>
          <p:nvPr/>
        </p:nvPicPr>
        <p:blipFill>
          <a:blip r:embed="rId2"/>
          <a:stretch/>
        </p:blipFill>
        <p:spPr>
          <a:xfrm>
            <a:off x="4860000" y="3573000"/>
            <a:ext cx="3960000" cy="2412000"/>
          </a:xfrm>
          <a:prstGeom prst="rect">
            <a:avLst/>
          </a:prstGeom>
          <a:ln w="9360">
            <a:noFill/>
          </a:ln>
        </p:spPr>
      </p:pic>
      <p:sp>
        <p:nvSpPr>
          <p:cNvPr id="147" name="CustomShape 4"/>
          <p:cNvSpPr/>
          <p:nvPr/>
        </p:nvSpPr>
        <p:spPr>
          <a:xfrm>
            <a:off x="4932000" y="6093360"/>
            <a:ext cx="3888000" cy="63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de-DE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00:21:22</a:t>
            </a:r>
            <a:r>
              <a:rPr lang="de-DE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 </a:t>
            </a:r>
            <a:r>
              <a:rPr i="1" lang="de-DE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Oh… OK…when she will</a:t>
            </a:r>
            <a:endParaRPr lang="de-DE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i="1" lang="de-DE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 </a:t>
            </a:r>
            <a:r>
              <a:rPr i="1" lang="de-DE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- </a:t>
            </a:r>
            <a:r>
              <a:rPr lang="de-DE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OK… pokud chce</a:t>
            </a:r>
            <a:endParaRPr lang="de-DE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48" name="Obrázek 8" descr=""/>
          <p:cNvPicPr/>
          <p:nvPr/>
        </p:nvPicPr>
        <p:blipFill>
          <a:blip r:embed="rId3"/>
          <a:stretch/>
        </p:blipFill>
        <p:spPr>
          <a:xfrm>
            <a:off x="251640" y="3573000"/>
            <a:ext cx="4104000" cy="2448000"/>
          </a:xfrm>
          <a:prstGeom prst="rect">
            <a:avLst/>
          </a:prstGeom>
          <a:ln w="9360">
            <a:noFill/>
          </a:ln>
        </p:spPr>
      </p:pic>
      <p:sp>
        <p:nvSpPr>
          <p:cNvPr id="149" name="CustomShape 5"/>
          <p:cNvSpPr/>
          <p:nvPr/>
        </p:nvSpPr>
        <p:spPr>
          <a:xfrm>
            <a:off x="395640" y="6093360"/>
            <a:ext cx="3960000" cy="63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de-DE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00:34:50</a:t>
            </a:r>
            <a:r>
              <a:rPr lang="de-DE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 </a:t>
            </a:r>
            <a:r>
              <a:rPr i="1" lang="de-DE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Und was war da falsch?</a:t>
            </a:r>
            <a:endParaRPr lang="de-DE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- Tak co mu vadilo?</a:t>
            </a:r>
            <a:endParaRPr lang="de-DE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>IntroducingPowerPoint2007</Template>
  <TotalTime>0</TotalTime>
  <Application>LibreOffice/5.0.4.2$Windows_x86 LibreOffice_project/2b9802c1994aa0b7dc6079e128979269cf95bc78</Application>
  <Paragraphs>102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2018-05-13T13:57:02Z</dcterms:created>
  <dc:language>de-DE</dc:language>
  <dcterms:modified xsi:type="dcterms:W3CDTF">2018-07-08T19:53:44Z</dcterms:modified>
  <cp:revision>1</cp:revision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0</vt:i4>
  </property>
  <property fmtid="{D5CDD505-2E9C-101B-9397-08002B2CF9AE}" pid="4" name="HyperlinksChanged">
    <vt:bool>0</vt:bool>
  </property>
  <property fmtid="{D5CDD505-2E9C-101B-9397-08002B2CF9AE}" pid="5" name="LinksUpToDate">
    <vt:bool>0</vt:bool>
  </property>
  <property fmtid="{D5CDD505-2E9C-101B-9397-08002B2CF9AE}" pid="6" name="MMClips">
    <vt:i4>0</vt:i4>
  </property>
  <property fmtid="{D5CDD505-2E9C-101B-9397-08002B2CF9AE}" pid="7" name="Notes">
    <vt:i4>6</vt:i4>
  </property>
  <property fmtid="{D5CDD505-2E9C-101B-9397-08002B2CF9AE}" pid="8" name="PresentationFormat">
    <vt:lpwstr>On-screen Show (4:3)</vt:lpwstr>
  </property>
  <property fmtid="{D5CDD505-2E9C-101B-9397-08002B2CF9AE}" pid="9" name="ScaleCrop">
    <vt:bool>0</vt:bool>
  </property>
  <property fmtid="{D5CDD505-2E9C-101B-9397-08002B2CF9AE}" pid="10" name="ShareDoc">
    <vt:bool>0</vt:bool>
  </property>
  <property fmtid="{D5CDD505-2E9C-101B-9397-08002B2CF9AE}" pid="11" name="Slides">
    <vt:i4>11</vt:i4>
  </property>
  <property fmtid="{D5CDD505-2E9C-101B-9397-08002B2CF9AE}" pid="12" name="_LCID">
    <vt:i4>1029</vt:i4>
  </property>
  <property fmtid="{D5CDD505-2E9C-101B-9397-08002B2CF9AE}" pid="13" name="_Version">
    <vt:lpwstr>12.0.4518</vt:lpwstr>
  </property>
</Properties>
</file>