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8" r:id="rId10"/>
    <p:sldId id="269" r:id="rId11"/>
    <p:sldId id="265" r:id="rId12"/>
    <p:sldId id="271" r:id="rId13"/>
    <p:sldId id="266" r:id="rId14"/>
    <p:sldId id="272" r:id="rId15"/>
    <p:sldId id="264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A35EAA-ED80-4FF1-942C-82B1D483AF60}"/>
              </a:ext>
            </a:extLst>
          </p:cNvPr>
          <p:cNvSpPr/>
          <p:nvPr/>
        </p:nvSpPr>
        <p:spPr>
          <a:xfrm rot="21133683" flipH="1">
            <a:off x="977627" y="481134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415F49B-3CBC-46CF-AFB5-988852D0479E}"/>
              </a:ext>
            </a:extLst>
          </p:cNvPr>
          <p:cNvSpPr/>
          <p:nvPr/>
        </p:nvSpPr>
        <p:spPr>
          <a:xfrm rot="21133683" flipH="1">
            <a:off x="1010574" y="456230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FF0C0-FC1A-4C5B-9FE5-09BA33FF7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392" y="1398181"/>
            <a:ext cx="7134446" cy="2870791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89092-15F8-4341-8D94-9E799301C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835" y="5135527"/>
            <a:ext cx="4397164" cy="1057938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7328B-E858-4921-99C2-3B0BE172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81296-9B7B-4EF3-89B3-8B33E607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2FE59-6CD1-4D0F-8A06-10CA2D38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1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39E3-FB89-4585-A22D-15851E8D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4B498-70D2-4956-A576-83345B38D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A84CB-FF9E-43D6-8805-B4ABB520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7EE14-0A60-428B-BC0E-A50951E0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A9A22-BBF2-4B23-B17F-B32AC87D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2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CC51B-E0BE-4D50-A04A-571F8BCAE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99550" y="692150"/>
            <a:ext cx="2254250" cy="53099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F5607-7A89-4981-87F4-98BC7CE0A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692150"/>
            <a:ext cx="8108950" cy="53099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0D5BE-275A-42D5-BCE1-357D53FC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25F9A-B406-4028-AC92-D1245051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70F0A-5147-4274-A0A1-BD219179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8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C77D-9BA0-4A3B-B823-2059DC3C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811DB-C16F-4CED-97C6-73ABD71F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4D3C-7343-4DD7-B816-0D4D66BD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09C8-4D7C-40EE-A12E-59CB555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222D5-7193-4F59-83B4-3C19E8B1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6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EFA1-A4AB-4CF4-B02E-57AAED57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971" y="1709738"/>
            <a:ext cx="9165772" cy="29632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B406C-F19A-4393-9AD1-A300A7E45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971" y="4875028"/>
            <a:ext cx="9165772" cy="105262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7AE7-47F6-4023-8D44-8BA1DAB0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B32FC-A974-44FC-9804-F871EE51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9ADE9-F40E-4E3B-AB8D-68CB1F48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D816-3E01-4EFD-AD9C-783D674D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53D69-34A7-451D-A902-5F6CD1334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0722" y="2095500"/>
            <a:ext cx="4999077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1E0E2-7D34-48E0-8795-546D2F00E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056" y="2095500"/>
            <a:ext cx="5072743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05476-6B6D-4BA3-919B-5335D642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B6D41-07E2-4F6D-BB39-217957FE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0CA9C-BFED-484F-B765-EA8CE4B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1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74AD2-5208-4201-90A7-F9618761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02129"/>
            <a:ext cx="10326688" cy="11256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3FF53-BE24-42E9-BA12-BC5863CBF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827804"/>
            <a:ext cx="4968875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84776-6678-4D27-9BE9-5D83FC9E8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2642191"/>
            <a:ext cx="4968875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CA2E2-5B30-43B4-8FCD-23015451F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1054" y="1827804"/>
            <a:ext cx="5087034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7B7A1-E670-4E7E-AEBA-340893DE8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1054" y="2642191"/>
            <a:ext cx="5087034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44D3AE-982A-4CC3-8456-4D4B0E35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FE3087-09F9-4436-8236-8693EA49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413CB-0E24-4F96-AF8C-EE269ACC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1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5CAD1C-D319-4A48-8DF9-50699231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D0181-83E0-4AB1-B372-24D6C075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0352C-6317-4DD0-84C4-AE7DDAC5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8F340C5-9EBB-43D9-91F5-F767DBD59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01240" y="1130240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CC812-F2A9-46D4-9B78-6659C68E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671" y="1932214"/>
            <a:ext cx="6966858" cy="309154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7A37F60-69E7-41AC-BC9A-9DBC3B577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55668" y="1103025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17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D441F-9FBB-4F90-987A-39793DE0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92B1E-8D5D-45CA-9A8B-53E3B7FE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9E71-49A9-4CE9-AD1D-780A876B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053A-B2EE-4E20-9723-6BB0BBD50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3272"/>
            <a:ext cx="3932237" cy="173272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65AB-0DF3-4C86-AB5F-EB65021F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2" y="987425"/>
            <a:ext cx="593974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99FAE-8825-466D-9F1E-3B7BAED2C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8550"/>
            <a:ext cx="3932237" cy="35004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A6375-677F-4A58-B98D-18F3DEF8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0F2C-7AE7-481B-856A-B3E26AE8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7C48C-9BD9-41CB-915E-A905B886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3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6DE4-025D-4D93-A5D0-FB45897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15915"/>
            <a:ext cx="3932237" cy="16700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3EE21-471F-4B7B-B7AF-192243A12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6B769-8E40-42E6-8F62-C4347B0CE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5744"/>
            <a:ext cx="3932237" cy="35032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84DC6-1AA3-4779-8EDF-F4A8775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7F83E-FAF9-43E1-95CC-6F4EDD76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D8C7B-B211-4BAF-9C05-09CF993B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07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AE2DA9-9BAF-4D46-BC97-20425C5321FD}"/>
              </a:ext>
            </a:extLst>
          </p:cNvPr>
          <p:cNvSpPr/>
          <p:nvPr/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89E99-8A12-4C4F-92F9-95B01D81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4" y="558209"/>
            <a:ext cx="10333075" cy="1414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B211-A6C3-4384-AA0B-7A8561A53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6" y="2089298"/>
            <a:ext cx="10333074" cy="382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7E98-5ED3-41C2-BC39-EA8FB826A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834" y="6356350"/>
            <a:ext cx="26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5/1/2022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93049-EC55-4ABD-8F77-F5A84AE38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6153" y="6356350"/>
            <a:ext cx="34441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B6DF-CCDC-4ED0-A4B2-1512B668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263" y="6356350"/>
            <a:ext cx="523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D2C6CA-56BB-4A08-A1E2-342F83955EDB}"/>
              </a:ext>
            </a:extLst>
          </p:cNvPr>
          <p:cNvSpPr/>
          <p:nvPr/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8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73000"/>
        <a:buFontTx/>
        <a:buNone/>
        <a:defRPr sz="3200" b="1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18288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800" b="1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4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82880" algn="l" defTabSz="914400" rtl="0" eaLnBrk="1" latinLnBrk="0" hangingPunct="1">
        <a:lnSpc>
          <a:spcPct val="100000"/>
        </a:lnSpc>
        <a:spcBef>
          <a:spcPts val="500"/>
        </a:spcBef>
        <a:buSzPct val="73000"/>
        <a:buFont typeface="Arial" panose="020B0604020202020204" pitchFamily="34" charset="0"/>
        <a:buChar char="•"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63A1188B-F6D0-454F-8265-790DD27A80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3" descr="Obsah obrázku zbraň, pramen, slzný plyn, střela&#10;&#10;Popis byl vytvořen automaticky">
            <a:extLst>
              <a:ext uri="{FF2B5EF4-FFF2-40B4-BE49-F238E27FC236}">
                <a16:creationId xmlns:a16="http://schemas.microsoft.com/office/drawing/2014/main" id="{5F64A9DE-FFA3-C307-AD08-69A44E6926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213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1508670-65E0-4939-8E5D-98D071CA1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57046">
            <a:off x="573248" y="3706052"/>
            <a:ext cx="5987424" cy="3046181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1601" h="725962">
                <a:moveTo>
                  <a:pt x="284667" y="725962"/>
                </a:moveTo>
                <a:cubicBezTo>
                  <a:pt x="313242" y="686910"/>
                  <a:pt x="340657" y="666797"/>
                  <a:pt x="430018" y="637285"/>
                </a:cubicBezTo>
                <a:cubicBezTo>
                  <a:pt x="519379" y="607773"/>
                  <a:pt x="700342" y="633664"/>
                  <a:pt x="820834" y="548891"/>
                </a:cubicBezTo>
                <a:cubicBezTo>
                  <a:pt x="941325" y="464119"/>
                  <a:pt x="978945" y="348264"/>
                  <a:pt x="954560" y="257809"/>
                </a:cubicBezTo>
                <a:cubicBezTo>
                  <a:pt x="930175" y="167354"/>
                  <a:pt x="880075" y="31018"/>
                  <a:pt x="674525" y="6158"/>
                </a:cubicBezTo>
                <a:cubicBezTo>
                  <a:pt x="468976" y="-18702"/>
                  <a:pt x="105460" y="25908"/>
                  <a:pt x="15300" y="247141"/>
                </a:cubicBezTo>
                <a:cubicBezTo>
                  <a:pt x="-20133" y="410209"/>
                  <a:pt x="-9465" y="576801"/>
                  <a:pt x="217325" y="651191"/>
                </a:cubicBezTo>
                <a:cubicBezTo>
                  <a:pt x="270475" y="669193"/>
                  <a:pt x="284667" y="725962"/>
                  <a:pt x="284667" y="725962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BA680864-F353-4128-88F8-98E04FD76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57046">
            <a:off x="544220" y="3754346"/>
            <a:ext cx="5987424" cy="3046181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1601" h="725962">
                <a:moveTo>
                  <a:pt x="284667" y="725962"/>
                </a:moveTo>
                <a:cubicBezTo>
                  <a:pt x="313242" y="686910"/>
                  <a:pt x="340657" y="666797"/>
                  <a:pt x="430018" y="637285"/>
                </a:cubicBezTo>
                <a:cubicBezTo>
                  <a:pt x="519379" y="607773"/>
                  <a:pt x="700342" y="633664"/>
                  <a:pt x="820834" y="548891"/>
                </a:cubicBezTo>
                <a:cubicBezTo>
                  <a:pt x="941325" y="464119"/>
                  <a:pt x="978945" y="348264"/>
                  <a:pt x="954560" y="257809"/>
                </a:cubicBezTo>
                <a:cubicBezTo>
                  <a:pt x="930175" y="167354"/>
                  <a:pt x="880075" y="31018"/>
                  <a:pt x="674525" y="6158"/>
                </a:cubicBezTo>
                <a:cubicBezTo>
                  <a:pt x="468976" y="-18702"/>
                  <a:pt x="105460" y="25908"/>
                  <a:pt x="15300" y="247141"/>
                </a:cubicBezTo>
                <a:cubicBezTo>
                  <a:pt x="-20133" y="410209"/>
                  <a:pt x="-9465" y="576801"/>
                  <a:pt x="217325" y="651191"/>
                </a:cubicBezTo>
                <a:cubicBezTo>
                  <a:pt x="270475" y="669193"/>
                  <a:pt x="284667" y="725962"/>
                  <a:pt x="284667" y="725962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79C4753-796D-6352-8BFA-EC5264653E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8982" y="4044461"/>
            <a:ext cx="5112754" cy="1410919"/>
          </a:xfrm>
        </p:spPr>
        <p:txBody>
          <a:bodyPr anchor="b">
            <a:normAutofit/>
          </a:bodyPr>
          <a:lstStyle/>
          <a:p>
            <a:r>
              <a:rPr lang="cs-CZ" altLang="cs-CZ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Prosociální chování</a:t>
            </a:r>
            <a:endParaRPr lang="cs-CZ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94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>
            <a:extLst>
              <a:ext uri="{FF2B5EF4-FFF2-40B4-BE49-F238E27FC236}">
                <a16:creationId xmlns:a16="http://schemas.microsoft.com/office/drawing/2014/main" id="{2ECCC797-C494-EC13-AFF9-84172004DD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1. Situační faktory</a:t>
            </a:r>
          </a:p>
        </p:txBody>
      </p:sp>
      <p:sp>
        <p:nvSpPr>
          <p:cNvPr id="351235" name="Rectangle 3">
            <a:extLst>
              <a:ext uri="{FF2B5EF4-FFF2-40B4-BE49-F238E27FC236}">
                <a16:creationId xmlns:a16="http://schemas.microsoft.com/office/drawing/2014/main" id="{94704201-18EE-069E-4E75-D4FDBE6B35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Nejednoznačnost situace</a:t>
            </a:r>
            <a:r>
              <a:rPr lang="cs-CZ" alt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– </a:t>
            </a: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nejsme-li schopni situaci posoudit, nereagujeme na ni</a:t>
            </a:r>
          </a:p>
          <a:p>
            <a:endParaRPr lang="cs-CZ" alt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buClr>
                <a:srgbClr val="0D0303"/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24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Pluralistická ignorance</a:t>
            </a:r>
            <a:r>
              <a:rPr lang="cs-CZ" altLang="cs-CZ" sz="24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– v případě přítomnosti více jedinců v naléhavých situacích každý mylně předpokládá, že si druzí situaci vysvětlují jako méně závažnou</a:t>
            </a:r>
          </a:p>
          <a:p>
            <a:pPr lvl="1">
              <a:buClr>
                <a:srgbClr val="0D0303"/>
              </a:buClr>
              <a:buSzTx/>
              <a:buFont typeface="Wingdings" panose="05000000000000000000" pitchFamily="2" charset="2"/>
              <a:buChar char="§"/>
            </a:pPr>
            <a:endParaRPr lang="cs-CZ" altLang="cs-CZ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cs-CZ" alt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Kompetence zasahujícího – </a:t>
            </a: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schopnost poskytnout adekvátní pomoc  </a:t>
            </a:r>
            <a:endParaRPr lang="cs-CZ" altLang="cs-CZ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Obavy ze selhání – </a:t>
            </a: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úzkost působí jako inhibitor</a:t>
            </a:r>
          </a:p>
          <a:p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Nebezpečnost situace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>
            <a:extLst>
              <a:ext uri="{FF2B5EF4-FFF2-40B4-BE49-F238E27FC236}">
                <a16:creationId xmlns:a16="http://schemas.microsoft.com/office/drawing/2014/main" id="{DC164BC1-B529-F955-CFE4-F35FD1A36A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2. Vliv osobnostních proměnných</a:t>
            </a:r>
          </a:p>
        </p:txBody>
      </p:sp>
      <p:sp>
        <p:nvSpPr>
          <p:cNvPr id="575491" name="Rectangle 3">
            <a:extLst>
              <a:ext uri="{FF2B5EF4-FFF2-40B4-BE49-F238E27FC236}">
                <a16:creationId xmlns:a16="http://schemas.microsoft.com/office/drawing/2014/main" id="{6BD82700-A7BB-68EC-DC77-2039B2E619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20726" y="2089298"/>
            <a:ext cx="10764874" cy="3827722"/>
          </a:xfrm>
        </p:spPr>
        <p:txBody>
          <a:bodyPr>
            <a:normAutofit/>
          </a:bodyPr>
          <a:lstStyle/>
          <a:p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Vlastnosti osobnosti</a:t>
            </a:r>
          </a:p>
          <a:p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Emocionální stavy</a:t>
            </a:r>
          </a:p>
          <a:p>
            <a:endParaRPr lang="cs-CZ" altLang="cs-CZ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buClr>
                <a:schemeClr val="hlink"/>
              </a:buClr>
              <a:buSzTx/>
              <a:buFont typeface="Wingdings" panose="05000000000000000000" pitchFamily="2" charset="2"/>
              <a:buChar char="Ø"/>
            </a:pP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Dobrá nálada</a:t>
            </a: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– tendenci chovat se prosociálně mají dobře naladění a šťastní lidé </a:t>
            </a:r>
            <a:r>
              <a:rPr lang="cs-CZ" altLang="cs-CZ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cs-CZ" altLang="cs-CZ" sz="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Salovey</a:t>
            </a:r>
            <a:r>
              <a:rPr lang="cs-CZ" altLang="cs-CZ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, Mayer, </a:t>
            </a:r>
            <a:r>
              <a:rPr lang="cs-CZ" altLang="cs-CZ" sz="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Rosenhan</a:t>
            </a:r>
            <a:r>
              <a:rPr lang="cs-CZ" altLang="cs-CZ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, 1991)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cs-CZ" altLang="cs-CZ" sz="1800" dirty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 příjemné zážitky navozují generalizovanou náladu laskavosti, shovívavosti, velkorysosti</a:t>
            </a:r>
            <a:endParaRPr lang="cs-CZ" altLang="cs-CZ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buClr>
                <a:schemeClr val="hlink"/>
              </a:buClr>
              <a:buSzTx/>
              <a:buFont typeface="Wingdings" panose="05000000000000000000" pitchFamily="2" charset="2"/>
              <a:buChar char="Ø"/>
            </a:pPr>
            <a:endParaRPr lang="cs-CZ" alt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buClr>
                <a:schemeClr val="hlink"/>
              </a:buClr>
              <a:buSzTx/>
              <a:buFont typeface="Wingdings" panose="05000000000000000000" pitchFamily="2" charset="2"/>
              <a:buChar char="Ø"/>
            </a:pP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Pocity viny </a:t>
            </a: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–  lidé konají dobré skutky, aby odčinili svou vinu a obnovili obraz sebe samých</a:t>
            </a:r>
            <a:endParaRPr lang="cs-CZ" altLang="cs-CZ" sz="2000" dirty="0"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6A35EAA-ED80-4FF1-942C-82B1D483A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33683" flipH="1">
            <a:off x="977627" y="481134"/>
            <a:ext cx="9378187" cy="5238589"/>
          </a:xfrm>
          <a:custGeom>
            <a:avLst/>
            <a:gdLst/>
            <a:ahLst/>
            <a:cxnLst/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415F49B-3CBC-46CF-AFB5-988852D04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33683" flipH="1">
            <a:off x="1010574" y="456230"/>
            <a:ext cx="9378187" cy="5238589"/>
          </a:xfrm>
          <a:custGeom>
            <a:avLst/>
            <a:gdLst/>
            <a:ahLst/>
            <a:cxnLst/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3A1188B-F6D0-454F-8265-790DD27A80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Člověk se dvěma dospělými a dítě navrchu">
            <a:extLst>
              <a:ext uri="{FF2B5EF4-FFF2-40B4-BE49-F238E27FC236}">
                <a16:creationId xmlns:a16="http://schemas.microsoft.com/office/drawing/2014/main" id="{2DE678DC-CDE6-5D2F-5B53-D961BD6B54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1508670-65E0-4939-8E5D-98D071CA1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57046">
            <a:off x="573248" y="3706052"/>
            <a:ext cx="5987424" cy="3046181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1601" h="725962">
                <a:moveTo>
                  <a:pt x="284667" y="725962"/>
                </a:moveTo>
                <a:cubicBezTo>
                  <a:pt x="313242" y="686910"/>
                  <a:pt x="340657" y="666797"/>
                  <a:pt x="430018" y="637285"/>
                </a:cubicBezTo>
                <a:cubicBezTo>
                  <a:pt x="519379" y="607773"/>
                  <a:pt x="700342" y="633664"/>
                  <a:pt x="820834" y="548891"/>
                </a:cubicBezTo>
                <a:cubicBezTo>
                  <a:pt x="941325" y="464119"/>
                  <a:pt x="978945" y="348264"/>
                  <a:pt x="954560" y="257809"/>
                </a:cubicBezTo>
                <a:cubicBezTo>
                  <a:pt x="930175" y="167354"/>
                  <a:pt x="880075" y="31018"/>
                  <a:pt x="674525" y="6158"/>
                </a:cubicBezTo>
                <a:cubicBezTo>
                  <a:pt x="468976" y="-18702"/>
                  <a:pt x="105460" y="25908"/>
                  <a:pt x="15300" y="247141"/>
                </a:cubicBezTo>
                <a:cubicBezTo>
                  <a:pt x="-20133" y="410209"/>
                  <a:pt x="-9465" y="576801"/>
                  <a:pt x="217325" y="651191"/>
                </a:cubicBezTo>
                <a:cubicBezTo>
                  <a:pt x="270475" y="669193"/>
                  <a:pt x="284667" y="725962"/>
                  <a:pt x="284667" y="725962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A680864-F353-4128-88F8-98E04FD76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57046">
            <a:off x="544220" y="3754346"/>
            <a:ext cx="5987424" cy="3046181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1601" h="725962">
                <a:moveTo>
                  <a:pt x="284667" y="725962"/>
                </a:moveTo>
                <a:cubicBezTo>
                  <a:pt x="313242" y="686910"/>
                  <a:pt x="340657" y="666797"/>
                  <a:pt x="430018" y="637285"/>
                </a:cubicBezTo>
                <a:cubicBezTo>
                  <a:pt x="519379" y="607773"/>
                  <a:pt x="700342" y="633664"/>
                  <a:pt x="820834" y="548891"/>
                </a:cubicBezTo>
                <a:cubicBezTo>
                  <a:pt x="941325" y="464119"/>
                  <a:pt x="978945" y="348264"/>
                  <a:pt x="954560" y="257809"/>
                </a:cubicBezTo>
                <a:cubicBezTo>
                  <a:pt x="930175" y="167354"/>
                  <a:pt x="880075" y="31018"/>
                  <a:pt x="674525" y="6158"/>
                </a:cubicBezTo>
                <a:cubicBezTo>
                  <a:pt x="468976" y="-18702"/>
                  <a:pt x="105460" y="25908"/>
                  <a:pt x="15300" y="247141"/>
                </a:cubicBezTo>
                <a:cubicBezTo>
                  <a:pt x="-20133" y="410209"/>
                  <a:pt x="-9465" y="576801"/>
                  <a:pt x="217325" y="651191"/>
                </a:cubicBezTo>
                <a:cubicBezTo>
                  <a:pt x="270475" y="669193"/>
                  <a:pt x="284667" y="725962"/>
                  <a:pt x="284667" y="725962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2DBDDCC-044E-B274-CC39-A5E5BC99E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982" y="4044461"/>
            <a:ext cx="5112754" cy="14109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Komu pomáháme?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86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>
            <a:extLst>
              <a:ext uri="{FF2B5EF4-FFF2-40B4-BE49-F238E27FC236}">
                <a16:creationId xmlns:a16="http://schemas.microsoft.com/office/drawing/2014/main" id="{A6A239E0-E1D4-CB12-1B12-168BB418A2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Komu pomáháme?</a:t>
            </a:r>
          </a:p>
        </p:txBody>
      </p:sp>
      <p:sp>
        <p:nvSpPr>
          <p:cNvPr id="576515" name="Rectangle 3">
            <a:extLst>
              <a:ext uri="{FF2B5EF4-FFF2-40B4-BE49-F238E27FC236}">
                <a16:creationId xmlns:a16="http://schemas.microsoft.com/office/drawing/2014/main" id="{2A9796E8-D32D-09C0-4E3F-A405B80AFD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Posouzení příčiny nesnází </a:t>
            </a:r>
            <a:b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– </a:t>
            </a:r>
            <a:r>
              <a:rPr lang="cs-CZ" altLang="cs-CZ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jestliže je příčina spatřována ve vlastní nezodpovědnosti (opilost), je ochota pomoci menší, než když se příčina nachází mimo kontrolu a řízení vlastního jednání (živelné pohromy)</a:t>
            </a:r>
          </a:p>
          <a:p>
            <a:pPr algn="just"/>
            <a:endParaRPr lang="cs-CZ" altLang="cs-CZ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/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Předchozí závazek</a:t>
            </a:r>
          </a:p>
          <a:p>
            <a:pPr algn="just"/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Vztah známosti </a:t>
            </a: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– ochotněji pomáháme přátelům</a:t>
            </a:r>
          </a:p>
          <a:p>
            <a:pPr algn="just"/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Snaha zachovat se prosociálně bude vyšší vůči tomu, na jehož mínění nám záleží (</a:t>
            </a:r>
            <a:r>
              <a:rPr lang="cs-CZ" altLang="cs-CZ" sz="2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Kraut</a:t>
            </a: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) nebo vůči tomu, komu jsme se provinili (</a:t>
            </a:r>
            <a:r>
              <a:rPr lang="cs-CZ" altLang="cs-CZ" sz="2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Weiner</a:t>
            </a: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6A35EAA-ED80-4FF1-942C-82B1D483A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33683" flipH="1">
            <a:off x="977627" y="481134"/>
            <a:ext cx="9378187" cy="5238589"/>
          </a:xfrm>
          <a:custGeom>
            <a:avLst/>
            <a:gdLst/>
            <a:ahLst/>
            <a:cxnLst/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415F49B-3CBC-46CF-AFB5-988852D04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33683" flipH="1">
            <a:off x="1010574" y="456230"/>
            <a:ext cx="9378187" cy="5238589"/>
          </a:xfrm>
          <a:custGeom>
            <a:avLst/>
            <a:gdLst/>
            <a:ahLst/>
            <a:cxnLst/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3A1188B-F6D0-454F-8265-790DD27A80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arevné carvedé obrázky lidí">
            <a:extLst>
              <a:ext uri="{FF2B5EF4-FFF2-40B4-BE49-F238E27FC236}">
                <a16:creationId xmlns:a16="http://schemas.microsoft.com/office/drawing/2014/main" id="{A883113C-27CC-D969-D659-7FFF9ADADA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05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1508670-65E0-4939-8E5D-98D071CA1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57046">
            <a:off x="543795" y="3143470"/>
            <a:ext cx="5212440" cy="3679176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1601" h="725962">
                <a:moveTo>
                  <a:pt x="284667" y="725962"/>
                </a:moveTo>
                <a:cubicBezTo>
                  <a:pt x="313242" y="686910"/>
                  <a:pt x="340657" y="666797"/>
                  <a:pt x="430018" y="637285"/>
                </a:cubicBezTo>
                <a:cubicBezTo>
                  <a:pt x="519379" y="607773"/>
                  <a:pt x="700342" y="633664"/>
                  <a:pt x="820834" y="548891"/>
                </a:cubicBezTo>
                <a:cubicBezTo>
                  <a:pt x="941325" y="464119"/>
                  <a:pt x="978945" y="348264"/>
                  <a:pt x="954560" y="257809"/>
                </a:cubicBezTo>
                <a:cubicBezTo>
                  <a:pt x="930175" y="167354"/>
                  <a:pt x="880075" y="31018"/>
                  <a:pt x="674525" y="6158"/>
                </a:cubicBezTo>
                <a:cubicBezTo>
                  <a:pt x="468976" y="-18702"/>
                  <a:pt x="105460" y="25908"/>
                  <a:pt x="15300" y="247141"/>
                </a:cubicBezTo>
                <a:cubicBezTo>
                  <a:pt x="-20133" y="410209"/>
                  <a:pt x="-9465" y="576801"/>
                  <a:pt x="217325" y="651191"/>
                </a:cubicBezTo>
                <a:cubicBezTo>
                  <a:pt x="270475" y="669193"/>
                  <a:pt x="284667" y="725962"/>
                  <a:pt x="284667" y="725962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A680864-F353-4128-88F8-98E04FD76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57046">
            <a:off x="514767" y="3191764"/>
            <a:ext cx="5212440" cy="3679176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1601" h="725962">
                <a:moveTo>
                  <a:pt x="284667" y="725962"/>
                </a:moveTo>
                <a:cubicBezTo>
                  <a:pt x="313242" y="686910"/>
                  <a:pt x="340657" y="666797"/>
                  <a:pt x="430018" y="637285"/>
                </a:cubicBezTo>
                <a:cubicBezTo>
                  <a:pt x="519379" y="607773"/>
                  <a:pt x="700342" y="633664"/>
                  <a:pt x="820834" y="548891"/>
                </a:cubicBezTo>
                <a:cubicBezTo>
                  <a:pt x="941325" y="464119"/>
                  <a:pt x="978945" y="348264"/>
                  <a:pt x="954560" y="257809"/>
                </a:cubicBezTo>
                <a:cubicBezTo>
                  <a:pt x="930175" y="167354"/>
                  <a:pt x="880075" y="31018"/>
                  <a:pt x="674525" y="6158"/>
                </a:cubicBezTo>
                <a:cubicBezTo>
                  <a:pt x="468976" y="-18702"/>
                  <a:pt x="105460" y="25908"/>
                  <a:pt x="15300" y="247141"/>
                </a:cubicBezTo>
                <a:cubicBezTo>
                  <a:pt x="-20133" y="410209"/>
                  <a:pt x="-9465" y="576801"/>
                  <a:pt x="217325" y="651191"/>
                </a:cubicBezTo>
                <a:cubicBezTo>
                  <a:pt x="270475" y="669193"/>
                  <a:pt x="284667" y="725962"/>
                  <a:pt x="284667" y="725962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A08C0AB-3742-28AE-5D88-18D35BE9B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981" y="3823855"/>
            <a:ext cx="4477789" cy="17068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Jaké</a:t>
            </a:r>
            <a:r>
              <a:rPr lang="en-US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jsou</a:t>
            </a:r>
            <a:r>
              <a:rPr lang="en-US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charakteristiky</a:t>
            </a:r>
            <a:r>
              <a:rPr lang="en-US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prosociální</a:t>
            </a:r>
            <a:r>
              <a:rPr lang="en-US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osobnosti</a:t>
            </a:r>
            <a:r>
              <a:rPr lang="en-US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6424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>
            <a:extLst>
              <a:ext uri="{FF2B5EF4-FFF2-40B4-BE49-F238E27FC236}">
                <a16:creationId xmlns:a16="http://schemas.microsoft.com/office/drawing/2014/main" id="{6CEB13FA-9C26-85E3-2E31-7CBB22229A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Prosociální osobnost</a:t>
            </a:r>
          </a:p>
        </p:txBody>
      </p:sp>
      <p:sp>
        <p:nvSpPr>
          <p:cNvPr id="352260" name="Rectangle 4">
            <a:extLst>
              <a:ext uri="{FF2B5EF4-FFF2-40B4-BE49-F238E27FC236}">
                <a16:creationId xmlns:a16="http://schemas.microsoft.com/office/drawing/2014/main" id="{B31C0B04-0E61-F2AA-5A0C-2FC4C5B83A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Sociální odpovědnost</a:t>
            </a:r>
          </a:p>
          <a:p>
            <a:r>
              <a:rPr lang="cs-CZ" alt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Vnitřní místo kontroly</a:t>
            </a:r>
          </a:p>
          <a:p>
            <a:r>
              <a:rPr lang="cs-CZ" alt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Empatie</a:t>
            </a:r>
          </a:p>
          <a:p>
            <a:r>
              <a:rPr lang="cs-CZ" alt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Představa spravedlivého světa</a:t>
            </a:r>
            <a:r>
              <a:rPr lang="cs-CZ" alt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cs-CZ" altLang="cs-CZ" sz="2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Lerner</a:t>
            </a: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, 1980)</a:t>
            </a:r>
            <a:r>
              <a:rPr lang="cs-CZ" alt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zobecněné očekávání, že člověk má, co si zaslouží. Nezasloužené utrpení druhých tento předpoklad ohrožuje a aktivuje snahy o nápravu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7B74E81-276A-4BF8-9D74-BF6C44B2E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Ruka, který se dostane na slunce">
            <a:extLst>
              <a:ext uri="{FF2B5EF4-FFF2-40B4-BE49-F238E27FC236}">
                <a16:creationId xmlns:a16="http://schemas.microsoft.com/office/drawing/2014/main" id="{2B001AC7-730B-76C3-DA3E-AF67C3710C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6045"/>
          <a:stretch/>
        </p:blipFill>
        <p:spPr>
          <a:xfrm>
            <a:off x="19" y="0"/>
            <a:ext cx="12191981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9C537B0-73BE-41E7-8BD7-CC603DD2BE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1470" y="1689814"/>
            <a:ext cx="6140530" cy="4647338"/>
          </a:xfrm>
          <a:custGeom>
            <a:avLst/>
            <a:gdLst>
              <a:gd name="connsiteX0" fmla="*/ 3354001 w 6140530"/>
              <a:gd name="connsiteY0" fmla="*/ 1219 h 4626714"/>
              <a:gd name="connsiteX1" fmla="*/ 4854691 w 6140530"/>
              <a:gd name="connsiteY1" fmla="*/ 125683 h 4626714"/>
              <a:gd name="connsiteX2" fmla="*/ 6093602 w 6140530"/>
              <a:gd name="connsiteY2" fmla="*/ 1013600 h 4626714"/>
              <a:gd name="connsiteX3" fmla="*/ 6140530 w 6140530"/>
              <a:gd name="connsiteY3" fmla="*/ 1110875 h 4626714"/>
              <a:gd name="connsiteX4" fmla="*/ 6140530 w 6140530"/>
              <a:gd name="connsiteY4" fmla="*/ 3914197 h 4626714"/>
              <a:gd name="connsiteX5" fmla="*/ 6123285 w 6140530"/>
              <a:gd name="connsiteY5" fmla="*/ 3940855 h 4626714"/>
              <a:gd name="connsiteX6" fmla="*/ 6022119 w 6140530"/>
              <a:gd name="connsiteY6" fmla="*/ 4052713 h 4626714"/>
              <a:gd name="connsiteX7" fmla="*/ 2791676 w 6140530"/>
              <a:gd name="connsiteY7" fmla="*/ 4623624 h 4626714"/>
              <a:gd name="connsiteX8" fmla="*/ 0 w 6140530"/>
              <a:gd name="connsiteY8" fmla="*/ 4180103 h 4626714"/>
              <a:gd name="connsiteX9" fmla="*/ 486444 w 6140530"/>
              <a:gd name="connsiteY9" fmla="*/ 3598665 h 4626714"/>
              <a:gd name="connsiteX10" fmla="*/ 701119 w 6140530"/>
              <a:gd name="connsiteY10" fmla="*/ 1679227 h 4626714"/>
              <a:gd name="connsiteX11" fmla="*/ 3354001 w 6140530"/>
              <a:gd name="connsiteY11" fmla="*/ 1219 h 4626714"/>
              <a:gd name="connsiteX0" fmla="*/ 3354001 w 6140530"/>
              <a:gd name="connsiteY0" fmla="*/ 1219 h 4647338"/>
              <a:gd name="connsiteX1" fmla="*/ 4854691 w 6140530"/>
              <a:gd name="connsiteY1" fmla="*/ 125683 h 4647338"/>
              <a:gd name="connsiteX2" fmla="*/ 6093602 w 6140530"/>
              <a:gd name="connsiteY2" fmla="*/ 1013600 h 4647338"/>
              <a:gd name="connsiteX3" fmla="*/ 6140530 w 6140530"/>
              <a:gd name="connsiteY3" fmla="*/ 1110875 h 4647338"/>
              <a:gd name="connsiteX4" fmla="*/ 6140530 w 6140530"/>
              <a:gd name="connsiteY4" fmla="*/ 3914197 h 4647338"/>
              <a:gd name="connsiteX5" fmla="*/ 6123285 w 6140530"/>
              <a:gd name="connsiteY5" fmla="*/ 3940855 h 4647338"/>
              <a:gd name="connsiteX6" fmla="*/ 6022119 w 6140530"/>
              <a:gd name="connsiteY6" fmla="*/ 4052713 h 4647338"/>
              <a:gd name="connsiteX7" fmla="*/ 2791676 w 6140530"/>
              <a:gd name="connsiteY7" fmla="*/ 4623624 h 4647338"/>
              <a:gd name="connsiteX8" fmla="*/ 0 w 6140530"/>
              <a:gd name="connsiteY8" fmla="*/ 4180103 h 4647338"/>
              <a:gd name="connsiteX9" fmla="*/ 486444 w 6140530"/>
              <a:gd name="connsiteY9" fmla="*/ 3598665 h 4647338"/>
              <a:gd name="connsiteX10" fmla="*/ 701119 w 6140530"/>
              <a:gd name="connsiteY10" fmla="*/ 1679227 h 4647338"/>
              <a:gd name="connsiteX11" fmla="*/ 3354001 w 6140530"/>
              <a:gd name="connsiteY11" fmla="*/ 1219 h 4647338"/>
              <a:gd name="connsiteX0" fmla="*/ 3354001 w 6140530"/>
              <a:gd name="connsiteY0" fmla="*/ 1219 h 4647338"/>
              <a:gd name="connsiteX1" fmla="*/ 4854691 w 6140530"/>
              <a:gd name="connsiteY1" fmla="*/ 125683 h 4647338"/>
              <a:gd name="connsiteX2" fmla="*/ 6093602 w 6140530"/>
              <a:gd name="connsiteY2" fmla="*/ 1013600 h 4647338"/>
              <a:gd name="connsiteX3" fmla="*/ 6140530 w 6140530"/>
              <a:gd name="connsiteY3" fmla="*/ 1110875 h 4647338"/>
              <a:gd name="connsiteX4" fmla="*/ 6140530 w 6140530"/>
              <a:gd name="connsiteY4" fmla="*/ 3914197 h 4647338"/>
              <a:gd name="connsiteX5" fmla="*/ 6123285 w 6140530"/>
              <a:gd name="connsiteY5" fmla="*/ 3940855 h 4647338"/>
              <a:gd name="connsiteX6" fmla="*/ 6022119 w 6140530"/>
              <a:gd name="connsiteY6" fmla="*/ 4052713 h 4647338"/>
              <a:gd name="connsiteX7" fmla="*/ 2791676 w 6140530"/>
              <a:gd name="connsiteY7" fmla="*/ 4623624 h 4647338"/>
              <a:gd name="connsiteX8" fmla="*/ 0 w 6140530"/>
              <a:gd name="connsiteY8" fmla="*/ 4180103 h 4647338"/>
              <a:gd name="connsiteX9" fmla="*/ 486444 w 6140530"/>
              <a:gd name="connsiteY9" fmla="*/ 3598665 h 4647338"/>
              <a:gd name="connsiteX10" fmla="*/ 701119 w 6140530"/>
              <a:gd name="connsiteY10" fmla="*/ 1679227 h 4647338"/>
              <a:gd name="connsiteX11" fmla="*/ 3354001 w 6140530"/>
              <a:gd name="connsiteY11" fmla="*/ 1219 h 4647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140530" h="4647338">
                <a:moveTo>
                  <a:pt x="3354001" y="1219"/>
                </a:moveTo>
                <a:cubicBezTo>
                  <a:pt x="4004435" y="-11736"/>
                  <a:pt x="4587960" y="81931"/>
                  <a:pt x="4854691" y="125683"/>
                </a:cubicBezTo>
                <a:cubicBezTo>
                  <a:pt x="5569674" y="248878"/>
                  <a:pt x="5884365" y="614355"/>
                  <a:pt x="6093602" y="1013600"/>
                </a:cubicBezTo>
                <a:lnTo>
                  <a:pt x="6140530" y="1110875"/>
                </a:lnTo>
                <a:lnTo>
                  <a:pt x="6140530" y="3914197"/>
                </a:lnTo>
                <a:lnTo>
                  <a:pt x="6123285" y="3940855"/>
                </a:lnTo>
                <a:cubicBezTo>
                  <a:pt x="6092119" y="3981849"/>
                  <a:pt x="6058441" y="4019304"/>
                  <a:pt x="6022119" y="4052713"/>
                </a:cubicBezTo>
                <a:cubicBezTo>
                  <a:pt x="5440967" y="4587251"/>
                  <a:pt x="4022382" y="4706012"/>
                  <a:pt x="2791676" y="4623624"/>
                </a:cubicBezTo>
                <a:cubicBezTo>
                  <a:pt x="1788243" y="4556450"/>
                  <a:pt x="990667" y="4345015"/>
                  <a:pt x="0" y="4180103"/>
                </a:cubicBezTo>
                <a:cubicBezTo>
                  <a:pt x="0" y="4180103"/>
                  <a:pt x="445100" y="4042167"/>
                  <a:pt x="486444" y="3598665"/>
                </a:cubicBezTo>
                <a:cubicBezTo>
                  <a:pt x="526106" y="3207312"/>
                  <a:pt x="513958" y="2340421"/>
                  <a:pt x="701119" y="1679227"/>
                </a:cubicBezTo>
                <a:cubicBezTo>
                  <a:pt x="1000026" y="340576"/>
                  <a:pt x="2269944" y="22811"/>
                  <a:pt x="3354001" y="12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757CFF1-20F6-4EF6-83FA-264F652F4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47219">
            <a:off x="6227678" y="1604682"/>
            <a:ext cx="6095974" cy="4725794"/>
          </a:xfrm>
          <a:custGeom>
            <a:avLst/>
            <a:gdLst>
              <a:gd name="connsiteX0" fmla="*/ -39 w 914430"/>
              <a:gd name="connsiteY0" fmla="*/ 747812 h 753584"/>
              <a:gd name="connsiteX1" fmla="*/ 400011 w 914430"/>
              <a:gd name="connsiteY1" fmla="*/ 737144 h 753584"/>
              <a:gd name="connsiteX2" fmla="*/ 891787 w 914430"/>
              <a:gd name="connsiteY2" fmla="*/ 487303 h 753584"/>
              <a:gd name="connsiteX3" fmla="*/ 665854 w 914430"/>
              <a:gd name="connsiteY3" fmla="*/ 3528 h 753584"/>
              <a:gd name="connsiteX4" fmla="*/ 136835 w 914430"/>
              <a:gd name="connsiteY4" fmla="*/ 319854 h 753584"/>
              <a:gd name="connsiteX5" fmla="*/ 134168 w 914430"/>
              <a:gd name="connsiteY5" fmla="*/ 630845 h 753584"/>
              <a:gd name="connsiteX6" fmla="*/ -39 w 914430"/>
              <a:gd name="connsiteY6" fmla="*/ 747812 h 753584"/>
              <a:gd name="connsiteX0" fmla="*/ 0 w 855235"/>
              <a:gd name="connsiteY0" fmla="*/ 741453 h 759943"/>
              <a:gd name="connsiteX1" fmla="*/ 340855 w 855235"/>
              <a:gd name="connsiteY1" fmla="*/ 737153 h 759943"/>
              <a:gd name="connsiteX2" fmla="*/ 832631 w 855235"/>
              <a:gd name="connsiteY2" fmla="*/ 487312 h 759943"/>
              <a:gd name="connsiteX3" fmla="*/ 606698 w 855235"/>
              <a:gd name="connsiteY3" fmla="*/ 3537 h 759943"/>
              <a:gd name="connsiteX4" fmla="*/ 77679 w 855235"/>
              <a:gd name="connsiteY4" fmla="*/ 319863 h 759943"/>
              <a:gd name="connsiteX5" fmla="*/ 75012 w 855235"/>
              <a:gd name="connsiteY5" fmla="*/ 630854 h 759943"/>
              <a:gd name="connsiteX6" fmla="*/ 0 w 855235"/>
              <a:gd name="connsiteY6" fmla="*/ 741453 h 759943"/>
              <a:gd name="connsiteX0" fmla="*/ 0 w 850882"/>
              <a:gd name="connsiteY0" fmla="*/ 741453 h 766485"/>
              <a:gd name="connsiteX1" fmla="*/ 348748 w 850882"/>
              <a:gd name="connsiteY1" fmla="*/ 746704 h 766485"/>
              <a:gd name="connsiteX2" fmla="*/ 832631 w 850882"/>
              <a:gd name="connsiteY2" fmla="*/ 487312 h 766485"/>
              <a:gd name="connsiteX3" fmla="*/ 606698 w 850882"/>
              <a:gd name="connsiteY3" fmla="*/ 3537 h 766485"/>
              <a:gd name="connsiteX4" fmla="*/ 77679 w 850882"/>
              <a:gd name="connsiteY4" fmla="*/ 319863 h 766485"/>
              <a:gd name="connsiteX5" fmla="*/ 75012 w 850882"/>
              <a:gd name="connsiteY5" fmla="*/ 630854 h 766485"/>
              <a:gd name="connsiteX6" fmla="*/ 0 w 850882"/>
              <a:gd name="connsiteY6" fmla="*/ 741453 h 766485"/>
              <a:gd name="connsiteX0" fmla="*/ 0 w 850882"/>
              <a:gd name="connsiteY0" fmla="*/ 741453 h 764365"/>
              <a:gd name="connsiteX1" fmla="*/ 348748 w 850882"/>
              <a:gd name="connsiteY1" fmla="*/ 746704 h 764365"/>
              <a:gd name="connsiteX2" fmla="*/ 832631 w 850882"/>
              <a:gd name="connsiteY2" fmla="*/ 487312 h 764365"/>
              <a:gd name="connsiteX3" fmla="*/ 606698 w 850882"/>
              <a:gd name="connsiteY3" fmla="*/ 3537 h 764365"/>
              <a:gd name="connsiteX4" fmla="*/ 77679 w 850882"/>
              <a:gd name="connsiteY4" fmla="*/ 319863 h 764365"/>
              <a:gd name="connsiteX5" fmla="*/ 75012 w 850882"/>
              <a:gd name="connsiteY5" fmla="*/ 630854 h 764365"/>
              <a:gd name="connsiteX6" fmla="*/ 0 w 850882"/>
              <a:gd name="connsiteY6" fmla="*/ 741453 h 764365"/>
              <a:gd name="connsiteX0" fmla="*/ 0 w 832466"/>
              <a:gd name="connsiteY0" fmla="*/ 731902 h 763437"/>
              <a:gd name="connsiteX1" fmla="*/ 330332 w 832466"/>
              <a:gd name="connsiteY1" fmla="*/ 746704 h 763437"/>
              <a:gd name="connsiteX2" fmla="*/ 814215 w 832466"/>
              <a:gd name="connsiteY2" fmla="*/ 487312 h 763437"/>
              <a:gd name="connsiteX3" fmla="*/ 588282 w 832466"/>
              <a:gd name="connsiteY3" fmla="*/ 3537 h 763437"/>
              <a:gd name="connsiteX4" fmla="*/ 59263 w 832466"/>
              <a:gd name="connsiteY4" fmla="*/ 319863 h 763437"/>
              <a:gd name="connsiteX5" fmla="*/ 56596 w 832466"/>
              <a:gd name="connsiteY5" fmla="*/ 630854 h 763437"/>
              <a:gd name="connsiteX6" fmla="*/ 0 w 832466"/>
              <a:gd name="connsiteY6" fmla="*/ 731902 h 763437"/>
              <a:gd name="connsiteX0" fmla="*/ 0 w 831373"/>
              <a:gd name="connsiteY0" fmla="*/ 731902 h 763086"/>
              <a:gd name="connsiteX1" fmla="*/ 330332 w 831373"/>
              <a:gd name="connsiteY1" fmla="*/ 746704 h 763086"/>
              <a:gd name="connsiteX2" fmla="*/ 812900 w 831373"/>
              <a:gd name="connsiteY2" fmla="*/ 492088 h 763086"/>
              <a:gd name="connsiteX3" fmla="*/ 588282 w 831373"/>
              <a:gd name="connsiteY3" fmla="*/ 3537 h 763086"/>
              <a:gd name="connsiteX4" fmla="*/ 59263 w 831373"/>
              <a:gd name="connsiteY4" fmla="*/ 319863 h 763086"/>
              <a:gd name="connsiteX5" fmla="*/ 56596 w 831373"/>
              <a:gd name="connsiteY5" fmla="*/ 630854 h 763086"/>
              <a:gd name="connsiteX6" fmla="*/ 0 w 831373"/>
              <a:gd name="connsiteY6" fmla="*/ 731902 h 763086"/>
              <a:gd name="connsiteX0" fmla="*/ 0 w 830248"/>
              <a:gd name="connsiteY0" fmla="*/ 731902 h 763086"/>
              <a:gd name="connsiteX1" fmla="*/ 330332 w 830248"/>
              <a:gd name="connsiteY1" fmla="*/ 746704 h 763086"/>
              <a:gd name="connsiteX2" fmla="*/ 812900 w 830248"/>
              <a:gd name="connsiteY2" fmla="*/ 492088 h 763086"/>
              <a:gd name="connsiteX3" fmla="*/ 588282 w 830248"/>
              <a:gd name="connsiteY3" fmla="*/ 3537 h 763086"/>
              <a:gd name="connsiteX4" fmla="*/ 59263 w 830248"/>
              <a:gd name="connsiteY4" fmla="*/ 319863 h 763086"/>
              <a:gd name="connsiteX5" fmla="*/ 56596 w 830248"/>
              <a:gd name="connsiteY5" fmla="*/ 630854 h 763086"/>
              <a:gd name="connsiteX6" fmla="*/ 0 w 830248"/>
              <a:gd name="connsiteY6" fmla="*/ 731902 h 763086"/>
              <a:gd name="connsiteX0" fmla="*/ 0 w 828752"/>
              <a:gd name="connsiteY0" fmla="*/ 731902 h 769484"/>
              <a:gd name="connsiteX1" fmla="*/ 367164 w 828752"/>
              <a:gd name="connsiteY1" fmla="*/ 754664 h 769484"/>
              <a:gd name="connsiteX2" fmla="*/ 812900 w 828752"/>
              <a:gd name="connsiteY2" fmla="*/ 492088 h 769484"/>
              <a:gd name="connsiteX3" fmla="*/ 588282 w 828752"/>
              <a:gd name="connsiteY3" fmla="*/ 3537 h 769484"/>
              <a:gd name="connsiteX4" fmla="*/ 59263 w 828752"/>
              <a:gd name="connsiteY4" fmla="*/ 319863 h 769484"/>
              <a:gd name="connsiteX5" fmla="*/ 56596 w 828752"/>
              <a:gd name="connsiteY5" fmla="*/ 630854 h 769484"/>
              <a:gd name="connsiteX6" fmla="*/ 0 w 828752"/>
              <a:gd name="connsiteY6" fmla="*/ 731902 h 769484"/>
              <a:gd name="connsiteX0" fmla="*/ 0 w 828752"/>
              <a:gd name="connsiteY0" fmla="*/ 731902 h 761354"/>
              <a:gd name="connsiteX1" fmla="*/ 367164 w 828752"/>
              <a:gd name="connsiteY1" fmla="*/ 754664 h 761354"/>
              <a:gd name="connsiteX2" fmla="*/ 812900 w 828752"/>
              <a:gd name="connsiteY2" fmla="*/ 492088 h 761354"/>
              <a:gd name="connsiteX3" fmla="*/ 588282 w 828752"/>
              <a:gd name="connsiteY3" fmla="*/ 3537 h 761354"/>
              <a:gd name="connsiteX4" fmla="*/ 59263 w 828752"/>
              <a:gd name="connsiteY4" fmla="*/ 319863 h 761354"/>
              <a:gd name="connsiteX5" fmla="*/ 56596 w 828752"/>
              <a:gd name="connsiteY5" fmla="*/ 630854 h 761354"/>
              <a:gd name="connsiteX6" fmla="*/ 0 w 828752"/>
              <a:gd name="connsiteY6" fmla="*/ 731902 h 761354"/>
              <a:gd name="connsiteX0" fmla="*/ 0 w 828286"/>
              <a:gd name="connsiteY0" fmla="*/ 731902 h 764135"/>
              <a:gd name="connsiteX1" fmla="*/ 373741 w 828286"/>
              <a:gd name="connsiteY1" fmla="*/ 757848 h 764135"/>
              <a:gd name="connsiteX2" fmla="*/ 812900 w 828286"/>
              <a:gd name="connsiteY2" fmla="*/ 492088 h 764135"/>
              <a:gd name="connsiteX3" fmla="*/ 588282 w 828286"/>
              <a:gd name="connsiteY3" fmla="*/ 3537 h 764135"/>
              <a:gd name="connsiteX4" fmla="*/ 59263 w 828286"/>
              <a:gd name="connsiteY4" fmla="*/ 319863 h 764135"/>
              <a:gd name="connsiteX5" fmla="*/ 56596 w 828286"/>
              <a:gd name="connsiteY5" fmla="*/ 630854 h 764135"/>
              <a:gd name="connsiteX6" fmla="*/ 0 w 828286"/>
              <a:gd name="connsiteY6" fmla="*/ 731902 h 764135"/>
              <a:gd name="connsiteX0" fmla="*/ 0 w 847652"/>
              <a:gd name="connsiteY0" fmla="*/ 731902 h 764135"/>
              <a:gd name="connsiteX1" fmla="*/ 373741 w 847652"/>
              <a:gd name="connsiteY1" fmla="*/ 757848 h 764135"/>
              <a:gd name="connsiteX2" fmla="*/ 812900 w 847652"/>
              <a:gd name="connsiteY2" fmla="*/ 492088 h 764135"/>
              <a:gd name="connsiteX3" fmla="*/ 794101 w 847652"/>
              <a:gd name="connsiteY3" fmla="*/ 187195 h 764135"/>
              <a:gd name="connsiteX4" fmla="*/ 588282 w 847652"/>
              <a:gd name="connsiteY4" fmla="*/ 3537 h 764135"/>
              <a:gd name="connsiteX5" fmla="*/ 59263 w 847652"/>
              <a:gd name="connsiteY5" fmla="*/ 319863 h 764135"/>
              <a:gd name="connsiteX6" fmla="*/ 56596 w 847652"/>
              <a:gd name="connsiteY6" fmla="*/ 630854 h 764135"/>
              <a:gd name="connsiteX7" fmla="*/ 0 w 847652"/>
              <a:gd name="connsiteY7" fmla="*/ 731902 h 764135"/>
              <a:gd name="connsiteX0" fmla="*/ 0 w 843619"/>
              <a:gd name="connsiteY0" fmla="*/ 731902 h 766005"/>
              <a:gd name="connsiteX1" fmla="*/ 373741 w 843619"/>
              <a:gd name="connsiteY1" fmla="*/ 757848 h 766005"/>
              <a:gd name="connsiteX2" fmla="*/ 807052 w 843619"/>
              <a:gd name="connsiteY2" fmla="*/ 579654 h 766005"/>
              <a:gd name="connsiteX3" fmla="*/ 794101 w 843619"/>
              <a:gd name="connsiteY3" fmla="*/ 187195 h 766005"/>
              <a:gd name="connsiteX4" fmla="*/ 588282 w 843619"/>
              <a:gd name="connsiteY4" fmla="*/ 3537 h 766005"/>
              <a:gd name="connsiteX5" fmla="*/ 59263 w 843619"/>
              <a:gd name="connsiteY5" fmla="*/ 319863 h 766005"/>
              <a:gd name="connsiteX6" fmla="*/ 56596 w 843619"/>
              <a:gd name="connsiteY6" fmla="*/ 630854 h 766005"/>
              <a:gd name="connsiteX7" fmla="*/ 0 w 843619"/>
              <a:gd name="connsiteY7" fmla="*/ 731902 h 766005"/>
              <a:gd name="connsiteX0" fmla="*/ 0 w 838949"/>
              <a:gd name="connsiteY0" fmla="*/ 731902 h 764478"/>
              <a:gd name="connsiteX1" fmla="*/ 373741 w 838949"/>
              <a:gd name="connsiteY1" fmla="*/ 757848 h 764478"/>
              <a:gd name="connsiteX2" fmla="*/ 799956 w 838949"/>
              <a:gd name="connsiteY2" fmla="*/ 602289 h 764478"/>
              <a:gd name="connsiteX3" fmla="*/ 794101 w 838949"/>
              <a:gd name="connsiteY3" fmla="*/ 187195 h 764478"/>
              <a:gd name="connsiteX4" fmla="*/ 588282 w 838949"/>
              <a:gd name="connsiteY4" fmla="*/ 3537 h 764478"/>
              <a:gd name="connsiteX5" fmla="*/ 59263 w 838949"/>
              <a:gd name="connsiteY5" fmla="*/ 319863 h 764478"/>
              <a:gd name="connsiteX6" fmla="*/ 56596 w 838949"/>
              <a:gd name="connsiteY6" fmla="*/ 630854 h 764478"/>
              <a:gd name="connsiteX7" fmla="*/ 0 w 838949"/>
              <a:gd name="connsiteY7" fmla="*/ 731902 h 764478"/>
              <a:gd name="connsiteX0" fmla="*/ 0 w 844858"/>
              <a:gd name="connsiteY0" fmla="*/ 731902 h 764478"/>
              <a:gd name="connsiteX1" fmla="*/ 373741 w 844858"/>
              <a:gd name="connsiteY1" fmla="*/ 757848 h 764478"/>
              <a:gd name="connsiteX2" fmla="*/ 799956 w 844858"/>
              <a:gd name="connsiteY2" fmla="*/ 602289 h 764478"/>
              <a:gd name="connsiteX3" fmla="*/ 794101 w 844858"/>
              <a:gd name="connsiteY3" fmla="*/ 187195 h 764478"/>
              <a:gd name="connsiteX4" fmla="*/ 588282 w 844858"/>
              <a:gd name="connsiteY4" fmla="*/ 3537 h 764478"/>
              <a:gd name="connsiteX5" fmla="*/ 59263 w 844858"/>
              <a:gd name="connsiteY5" fmla="*/ 319863 h 764478"/>
              <a:gd name="connsiteX6" fmla="*/ 56596 w 844858"/>
              <a:gd name="connsiteY6" fmla="*/ 630854 h 764478"/>
              <a:gd name="connsiteX7" fmla="*/ 0 w 844858"/>
              <a:gd name="connsiteY7" fmla="*/ 731902 h 764478"/>
              <a:gd name="connsiteX0" fmla="*/ 0 w 841989"/>
              <a:gd name="connsiteY0" fmla="*/ 731902 h 763721"/>
              <a:gd name="connsiteX1" fmla="*/ 373741 w 841989"/>
              <a:gd name="connsiteY1" fmla="*/ 757848 h 763721"/>
              <a:gd name="connsiteX2" fmla="*/ 795517 w 841989"/>
              <a:gd name="connsiteY2" fmla="*/ 613716 h 763721"/>
              <a:gd name="connsiteX3" fmla="*/ 794101 w 841989"/>
              <a:gd name="connsiteY3" fmla="*/ 187195 h 763721"/>
              <a:gd name="connsiteX4" fmla="*/ 588282 w 841989"/>
              <a:gd name="connsiteY4" fmla="*/ 3537 h 763721"/>
              <a:gd name="connsiteX5" fmla="*/ 59263 w 841989"/>
              <a:gd name="connsiteY5" fmla="*/ 319863 h 763721"/>
              <a:gd name="connsiteX6" fmla="*/ 56596 w 841989"/>
              <a:gd name="connsiteY6" fmla="*/ 630854 h 763721"/>
              <a:gd name="connsiteX7" fmla="*/ 0 w 841989"/>
              <a:gd name="connsiteY7" fmla="*/ 731902 h 763721"/>
              <a:gd name="connsiteX0" fmla="*/ 0 w 836040"/>
              <a:gd name="connsiteY0" fmla="*/ 731902 h 763528"/>
              <a:gd name="connsiteX1" fmla="*/ 375521 w 836040"/>
              <a:gd name="connsiteY1" fmla="*/ 757630 h 763528"/>
              <a:gd name="connsiteX2" fmla="*/ 795517 w 836040"/>
              <a:gd name="connsiteY2" fmla="*/ 613716 h 763528"/>
              <a:gd name="connsiteX3" fmla="*/ 794101 w 836040"/>
              <a:gd name="connsiteY3" fmla="*/ 187195 h 763528"/>
              <a:gd name="connsiteX4" fmla="*/ 588282 w 836040"/>
              <a:gd name="connsiteY4" fmla="*/ 3537 h 763528"/>
              <a:gd name="connsiteX5" fmla="*/ 59263 w 836040"/>
              <a:gd name="connsiteY5" fmla="*/ 319863 h 763528"/>
              <a:gd name="connsiteX6" fmla="*/ 56596 w 836040"/>
              <a:gd name="connsiteY6" fmla="*/ 630854 h 763528"/>
              <a:gd name="connsiteX7" fmla="*/ 0 w 836040"/>
              <a:gd name="connsiteY7" fmla="*/ 731902 h 763528"/>
              <a:gd name="connsiteX0" fmla="*/ 0 w 836040"/>
              <a:gd name="connsiteY0" fmla="*/ 731902 h 761256"/>
              <a:gd name="connsiteX1" fmla="*/ 375521 w 836040"/>
              <a:gd name="connsiteY1" fmla="*/ 757630 h 761256"/>
              <a:gd name="connsiteX2" fmla="*/ 795517 w 836040"/>
              <a:gd name="connsiteY2" fmla="*/ 613716 h 761256"/>
              <a:gd name="connsiteX3" fmla="*/ 794101 w 836040"/>
              <a:gd name="connsiteY3" fmla="*/ 187195 h 761256"/>
              <a:gd name="connsiteX4" fmla="*/ 588282 w 836040"/>
              <a:gd name="connsiteY4" fmla="*/ 3537 h 761256"/>
              <a:gd name="connsiteX5" fmla="*/ 59263 w 836040"/>
              <a:gd name="connsiteY5" fmla="*/ 319863 h 761256"/>
              <a:gd name="connsiteX6" fmla="*/ 56596 w 836040"/>
              <a:gd name="connsiteY6" fmla="*/ 630854 h 761256"/>
              <a:gd name="connsiteX7" fmla="*/ 0 w 836040"/>
              <a:gd name="connsiteY7" fmla="*/ 731902 h 761256"/>
              <a:gd name="connsiteX0" fmla="*/ 794101 w 837028"/>
              <a:gd name="connsiteY0" fmla="*/ 187195 h 761256"/>
              <a:gd name="connsiteX1" fmla="*/ 588282 w 837028"/>
              <a:gd name="connsiteY1" fmla="*/ 3537 h 761256"/>
              <a:gd name="connsiteX2" fmla="*/ 59263 w 837028"/>
              <a:gd name="connsiteY2" fmla="*/ 319863 h 761256"/>
              <a:gd name="connsiteX3" fmla="*/ 56596 w 837028"/>
              <a:gd name="connsiteY3" fmla="*/ 630854 h 761256"/>
              <a:gd name="connsiteX4" fmla="*/ 0 w 837028"/>
              <a:gd name="connsiteY4" fmla="*/ 731902 h 761256"/>
              <a:gd name="connsiteX5" fmla="*/ 375521 w 837028"/>
              <a:gd name="connsiteY5" fmla="*/ 757630 h 761256"/>
              <a:gd name="connsiteX6" fmla="*/ 795517 w 837028"/>
              <a:gd name="connsiteY6" fmla="*/ 613716 h 761256"/>
              <a:gd name="connsiteX7" fmla="*/ 806268 w 837028"/>
              <a:gd name="connsiteY7" fmla="*/ 201919 h 761256"/>
              <a:gd name="connsiteX0" fmla="*/ 794101 w 795517"/>
              <a:gd name="connsiteY0" fmla="*/ 187195 h 761256"/>
              <a:gd name="connsiteX1" fmla="*/ 588282 w 795517"/>
              <a:gd name="connsiteY1" fmla="*/ 3537 h 761256"/>
              <a:gd name="connsiteX2" fmla="*/ 59263 w 795517"/>
              <a:gd name="connsiteY2" fmla="*/ 319863 h 761256"/>
              <a:gd name="connsiteX3" fmla="*/ 56596 w 795517"/>
              <a:gd name="connsiteY3" fmla="*/ 630854 h 761256"/>
              <a:gd name="connsiteX4" fmla="*/ 0 w 795517"/>
              <a:gd name="connsiteY4" fmla="*/ 731902 h 761256"/>
              <a:gd name="connsiteX5" fmla="*/ 375521 w 795517"/>
              <a:gd name="connsiteY5" fmla="*/ 757630 h 761256"/>
              <a:gd name="connsiteX6" fmla="*/ 795517 w 795517"/>
              <a:gd name="connsiteY6" fmla="*/ 613716 h 761256"/>
              <a:gd name="connsiteX0" fmla="*/ 794101 w 811137"/>
              <a:gd name="connsiteY0" fmla="*/ 187195 h 764776"/>
              <a:gd name="connsiteX1" fmla="*/ 588282 w 811137"/>
              <a:gd name="connsiteY1" fmla="*/ 3537 h 764776"/>
              <a:gd name="connsiteX2" fmla="*/ 59263 w 811137"/>
              <a:gd name="connsiteY2" fmla="*/ 319863 h 764776"/>
              <a:gd name="connsiteX3" fmla="*/ 56596 w 811137"/>
              <a:gd name="connsiteY3" fmla="*/ 630854 h 764776"/>
              <a:gd name="connsiteX4" fmla="*/ 0 w 811137"/>
              <a:gd name="connsiteY4" fmla="*/ 731902 h 764776"/>
              <a:gd name="connsiteX5" fmla="*/ 375521 w 811137"/>
              <a:gd name="connsiteY5" fmla="*/ 757630 h 764776"/>
              <a:gd name="connsiteX6" fmla="*/ 811137 w 811137"/>
              <a:gd name="connsiteY6" fmla="*/ 595001 h 764776"/>
              <a:gd name="connsiteX0" fmla="*/ 794101 w 811137"/>
              <a:gd name="connsiteY0" fmla="*/ 187195 h 764776"/>
              <a:gd name="connsiteX1" fmla="*/ 588282 w 811137"/>
              <a:gd name="connsiteY1" fmla="*/ 3537 h 764776"/>
              <a:gd name="connsiteX2" fmla="*/ 59263 w 811137"/>
              <a:gd name="connsiteY2" fmla="*/ 319863 h 764776"/>
              <a:gd name="connsiteX3" fmla="*/ 56596 w 811137"/>
              <a:gd name="connsiteY3" fmla="*/ 630854 h 764776"/>
              <a:gd name="connsiteX4" fmla="*/ 0 w 811137"/>
              <a:gd name="connsiteY4" fmla="*/ 731902 h 764776"/>
              <a:gd name="connsiteX5" fmla="*/ 375521 w 811137"/>
              <a:gd name="connsiteY5" fmla="*/ 757630 h 764776"/>
              <a:gd name="connsiteX6" fmla="*/ 811137 w 811137"/>
              <a:gd name="connsiteY6" fmla="*/ 595001 h 764776"/>
              <a:gd name="connsiteX0" fmla="*/ 794101 w 811137"/>
              <a:gd name="connsiteY0" fmla="*/ 187195 h 760393"/>
              <a:gd name="connsiteX1" fmla="*/ 588282 w 811137"/>
              <a:gd name="connsiteY1" fmla="*/ 3537 h 760393"/>
              <a:gd name="connsiteX2" fmla="*/ 59263 w 811137"/>
              <a:gd name="connsiteY2" fmla="*/ 319863 h 760393"/>
              <a:gd name="connsiteX3" fmla="*/ 56596 w 811137"/>
              <a:gd name="connsiteY3" fmla="*/ 630854 h 760393"/>
              <a:gd name="connsiteX4" fmla="*/ 0 w 811137"/>
              <a:gd name="connsiteY4" fmla="*/ 731902 h 760393"/>
              <a:gd name="connsiteX5" fmla="*/ 375521 w 811137"/>
              <a:gd name="connsiteY5" fmla="*/ 757630 h 760393"/>
              <a:gd name="connsiteX6" fmla="*/ 811137 w 811137"/>
              <a:gd name="connsiteY6" fmla="*/ 595001 h 760393"/>
              <a:gd name="connsiteX0" fmla="*/ 794101 w 811137"/>
              <a:gd name="connsiteY0" fmla="*/ 187195 h 759446"/>
              <a:gd name="connsiteX1" fmla="*/ 588282 w 811137"/>
              <a:gd name="connsiteY1" fmla="*/ 3537 h 759446"/>
              <a:gd name="connsiteX2" fmla="*/ 59263 w 811137"/>
              <a:gd name="connsiteY2" fmla="*/ 319863 h 759446"/>
              <a:gd name="connsiteX3" fmla="*/ 56596 w 811137"/>
              <a:gd name="connsiteY3" fmla="*/ 630854 h 759446"/>
              <a:gd name="connsiteX4" fmla="*/ 0 w 811137"/>
              <a:gd name="connsiteY4" fmla="*/ 731902 h 759446"/>
              <a:gd name="connsiteX5" fmla="*/ 375521 w 811137"/>
              <a:gd name="connsiteY5" fmla="*/ 757630 h 759446"/>
              <a:gd name="connsiteX6" fmla="*/ 811137 w 811137"/>
              <a:gd name="connsiteY6" fmla="*/ 595001 h 759446"/>
              <a:gd name="connsiteX0" fmla="*/ 794101 w 811137"/>
              <a:gd name="connsiteY0" fmla="*/ 187195 h 759446"/>
              <a:gd name="connsiteX1" fmla="*/ 588282 w 811137"/>
              <a:gd name="connsiteY1" fmla="*/ 3537 h 759446"/>
              <a:gd name="connsiteX2" fmla="*/ 59263 w 811137"/>
              <a:gd name="connsiteY2" fmla="*/ 319863 h 759446"/>
              <a:gd name="connsiteX3" fmla="*/ 56596 w 811137"/>
              <a:gd name="connsiteY3" fmla="*/ 630854 h 759446"/>
              <a:gd name="connsiteX4" fmla="*/ 0 w 811137"/>
              <a:gd name="connsiteY4" fmla="*/ 731902 h 759446"/>
              <a:gd name="connsiteX5" fmla="*/ 375521 w 811137"/>
              <a:gd name="connsiteY5" fmla="*/ 757630 h 759446"/>
              <a:gd name="connsiteX6" fmla="*/ 811137 w 811137"/>
              <a:gd name="connsiteY6" fmla="*/ 595001 h 759446"/>
              <a:gd name="connsiteX0" fmla="*/ 794101 w 811137"/>
              <a:gd name="connsiteY0" fmla="*/ 187195 h 759446"/>
              <a:gd name="connsiteX1" fmla="*/ 588282 w 811137"/>
              <a:gd name="connsiteY1" fmla="*/ 3537 h 759446"/>
              <a:gd name="connsiteX2" fmla="*/ 59263 w 811137"/>
              <a:gd name="connsiteY2" fmla="*/ 319863 h 759446"/>
              <a:gd name="connsiteX3" fmla="*/ 56596 w 811137"/>
              <a:gd name="connsiteY3" fmla="*/ 630854 h 759446"/>
              <a:gd name="connsiteX4" fmla="*/ 0 w 811137"/>
              <a:gd name="connsiteY4" fmla="*/ 731902 h 759446"/>
              <a:gd name="connsiteX5" fmla="*/ 375521 w 811137"/>
              <a:gd name="connsiteY5" fmla="*/ 757630 h 759446"/>
              <a:gd name="connsiteX6" fmla="*/ 811137 w 811137"/>
              <a:gd name="connsiteY6" fmla="*/ 595001 h 759446"/>
              <a:gd name="connsiteX0" fmla="*/ 775015 w 811137"/>
              <a:gd name="connsiteY0" fmla="*/ 150490 h 761199"/>
              <a:gd name="connsiteX1" fmla="*/ 588282 w 811137"/>
              <a:gd name="connsiteY1" fmla="*/ 5290 h 761199"/>
              <a:gd name="connsiteX2" fmla="*/ 59263 w 811137"/>
              <a:gd name="connsiteY2" fmla="*/ 321616 h 761199"/>
              <a:gd name="connsiteX3" fmla="*/ 56596 w 811137"/>
              <a:gd name="connsiteY3" fmla="*/ 632607 h 761199"/>
              <a:gd name="connsiteX4" fmla="*/ 0 w 811137"/>
              <a:gd name="connsiteY4" fmla="*/ 733655 h 761199"/>
              <a:gd name="connsiteX5" fmla="*/ 375521 w 811137"/>
              <a:gd name="connsiteY5" fmla="*/ 759383 h 761199"/>
              <a:gd name="connsiteX6" fmla="*/ 811137 w 811137"/>
              <a:gd name="connsiteY6" fmla="*/ 596754 h 761199"/>
              <a:gd name="connsiteX0" fmla="*/ 775015 w 811137"/>
              <a:gd name="connsiteY0" fmla="*/ 148838 h 759547"/>
              <a:gd name="connsiteX1" fmla="*/ 588282 w 811137"/>
              <a:gd name="connsiteY1" fmla="*/ 3638 h 759547"/>
              <a:gd name="connsiteX2" fmla="*/ 59263 w 811137"/>
              <a:gd name="connsiteY2" fmla="*/ 319964 h 759547"/>
              <a:gd name="connsiteX3" fmla="*/ 56596 w 811137"/>
              <a:gd name="connsiteY3" fmla="*/ 630955 h 759547"/>
              <a:gd name="connsiteX4" fmla="*/ 0 w 811137"/>
              <a:gd name="connsiteY4" fmla="*/ 732003 h 759547"/>
              <a:gd name="connsiteX5" fmla="*/ 375521 w 811137"/>
              <a:gd name="connsiteY5" fmla="*/ 757731 h 759547"/>
              <a:gd name="connsiteX6" fmla="*/ 811137 w 811137"/>
              <a:gd name="connsiteY6" fmla="*/ 595102 h 759547"/>
              <a:gd name="connsiteX0" fmla="*/ 775015 w 811137"/>
              <a:gd name="connsiteY0" fmla="*/ 149039 h 759748"/>
              <a:gd name="connsiteX1" fmla="*/ 588282 w 811137"/>
              <a:gd name="connsiteY1" fmla="*/ 3839 h 759748"/>
              <a:gd name="connsiteX2" fmla="*/ 59263 w 811137"/>
              <a:gd name="connsiteY2" fmla="*/ 320165 h 759748"/>
              <a:gd name="connsiteX3" fmla="*/ 56596 w 811137"/>
              <a:gd name="connsiteY3" fmla="*/ 631156 h 759748"/>
              <a:gd name="connsiteX4" fmla="*/ 0 w 811137"/>
              <a:gd name="connsiteY4" fmla="*/ 732204 h 759748"/>
              <a:gd name="connsiteX5" fmla="*/ 375521 w 811137"/>
              <a:gd name="connsiteY5" fmla="*/ 757932 h 759748"/>
              <a:gd name="connsiteX6" fmla="*/ 811137 w 811137"/>
              <a:gd name="connsiteY6" fmla="*/ 595303 h 759748"/>
              <a:gd name="connsiteX0" fmla="*/ 775015 w 811137"/>
              <a:gd name="connsiteY0" fmla="*/ 148071 h 758780"/>
              <a:gd name="connsiteX1" fmla="*/ 588282 w 811137"/>
              <a:gd name="connsiteY1" fmla="*/ 2871 h 758780"/>
              <a:gd name="connsiteX2" fmla="*/ 59263 w 811137"/>
              <a:gd name="connsiteY2" fmla="*/ 319197 h 758780"/>
              <a:gd name="connsiteX3" fmla="*/ 56596 w 811137"/>
              <a:gd name="connsiteY3" fmla="*/ 630188 h 758780"/>
              <a:gd name="connsiteX4" fmla="*/ 0 w 811137"/>
              <a:gd name="connsiteY4" fmla="*/ 731236 h 758780"/>
              <a:gd name="connsiteX5" fmla="*/ 375521 w 811137"/>
              <a:gd name="connsiteY5" fmla="*/ 756964 h 758780"/>
              <a:gd name="connsiteX6" fmla="*/ 811137 w 811137"/>
              <a:gd name="connsiteY6" fmla="*/ 594335 h 758780"/>
              <a:gd name="connsiteX0" fmla="*/ 775015 w 811137"/>
              <a:gd name="connsiteY0" fmla="*/ 148702 h 759411"/>
              <a:gd name="connsiteX1" fmla="*/ 588282 w 811137"/>
              <a:gd name="connsiteY1" fmla="*/ 3502 h 759411"/>
              <a:gd name="connsiteX2" fmla="*/ 59263 w 811137"/>
              <a:gd name="connsiteY2" fmla="*/ 319828 h 759411"/>
              <a:gd name="connsiteX3" fmla="*/ 56596 w 811137"/>
              <a:gd name="connsiteY3" fmla="*/ 630819 h 759411"/>
              <a:gd name="connsiteX4" fmla="*/ 0 w 811137"/>
              <a:gd name="connsiteY4" fmla="*/ 731867 h 759411"/>
              <a:gd name="connsiteX5" fmla="*/ 375521 w 811137"/>
              <a:gd name="connsiteY5" fmla="*/ 757595 h 759411"/>
              <a:gd name="connsiteX6" fmla="*/ 811137 w 811137"/>
              <a:gd name="connsiteY6" fmla="*/ 594966 h 759411"/>
              <a:gd name="connsiteX0" fmla="*/ 775683 w 811137"/>
              <a:gd name="connsiteY0" fmla="*/ 146832 h 759671"/>
              <a:gd name="connsiteX1" fmla="*/ 588282 w 811137"/>
              <a:gd name="connsiteY1" fmla="*/ 3762 h 759671"/>
              <a:gd name="connsiteX2" fmla="*/ 59263 w 811137"/>
              <a:gd name="connsiteY2" fmla="*/ 320088 h 759671"/>
              <a:gd name="connsiteX3" fmla="*/ 56596 w 811137"/>
              <a:gd name="connsiteY3" fmla="*/ 631079 h 759671"/>
              <a:gd name="connsiteX4" fmla="*/ 0 w 811137"/>
              <a:gd name="connsiteY4" fmla="*/ 732127 h 759671"/>
              <a:gd name="connsiteX5" fmla="*/ 375521 w 811137"/>
              <a:gd name="connsiteY5" fmla="*/ 757855 h 759671"/>
              <a:gd name="connsiteX6" fmla="*/ 811137 w 811137"/>
              <a:gd name="connsiteY6" fmla="*/ 595226 h 759671"/>
              <a:gd name="connsiteX0" fmla="*/ 775683 w 811137"/>
              <a:gd name="connsiteY0" fmla="*/ 143132 h 755971"/>
              <a:gd name="connsiteX1" fmla="*/ 588282 w 811137"/>
              <a:gd name="connsiteY1" fmla="*/ 62 h 755971"/>
              <a:gd name="connsiteX2" fmla="*/ 59263 w 811137"/>
              <a:gd name="connsiteY2" fmla="*/ 316388 h 755971"/>
              <a:gd name="connsiteX3" fmla="*/ 56596 w 811137"/>
              <a:gd name="connsiteY3" fmla="*/ 627379 h 755971"/>
              <a:gd name="connsiteX4" fmla="*/ 0 w 811137"/>
              <a:gd name="connsiteY4" fmla="*/ 728427 h 755971"/>
              <a:gd name="connsiteX5" fmla="*/ 375521 w 811137"/>
              <a:gd name="connsiteY5" fmla="*/ 754155 h 755971"/>
              <a:gd name="connsiteX6" fmla="*/ 811137 w 811137"/>
              <a:gd name="connsiteY6" fmla="*/ 591526 h 755971"/>
              <a:gd name="connsiteX0" fmla="*/ 775683 w 811137"/>
              <a:gd name="connsiteY0" fmla="*/ 143690 h 756529"/>
              <a:gd name="connsiteX1" fmla="*/ 588282 w 811137"/>
              <a:gd name="connsiteY1" fmla="*/ 620 h 756529"/>
              <a:gd name="connsiteX2" fmla="*/ 59263 w 811137"/>
              <a:gd name="connsiteY2" fmla="*/ 316946 h 756529"/>
              <a:gd name="connsiteX3" fmla="*/ 56596 w 811137"/>
              <a:gd name="connsiteY3" fmla="*/ 627937 h 756529"/>
              <a:gd name="connsiteX4" fmla="*/ 0 w 811137"/>
              <a:gd name="connsiteY4" fmla="*/ 728985 h 756529"/>
              <a:gd name="connsiteX5" fmla="*/ 375521 w 811137"/>
              <a:gd name="connsiteY5" fmla="*/ 754713 h 756529"/>
              <a:gd name="connsiteX6" fmla="*/ 811137 w 811137"/>
              <a:gd name="connsiteY6" fmla="*/ 592084 h 756529"/>
              <a:gd name="connsiteX0" fmla="*/ 775683 w 811137"/>
              <a:gd name="connsiteY0" fmla="*/ 144363 h 757202"/>
              <a:gd name="connsiteX1" fmla="*/ 588282 w 811137"/>
              <a:gd name="connsiteY1" fmla="*/ 1293 h 757202"/>
              <a:gd name="connsiteX2" fmla="*/ 59263 w 811137"/>
              <a:gd name="connsiteY2" fmla="*/ 317619 h 757202"/>
              <a:gd name="connsiteX3" fmla="*/ 56596 w 811137"/>
              <a:gd name="connsiteY3" fmla="*/ 628610 h 757202"/>
              <a:gd name="connsiteX4" fmla="*/ 0 w 811137"/>
              <a:gd name="connsiteY4" fmla="*/ 729658 h 757202"/>
              <a:gd name="connsiteX5" fmla="*/ 375521 w 811137"/>
              <a:gd name="connsiteY5" fmla="*/ 755386 h 757202"/>
              <a:gd name="connsiteX6" fmla="*/ 811137 w 811137"/>
              <a:gd name="connsiteY6" fmla="*/ 592757 h 757202"/>
              <a:gd name="connsiteX0" fmla="*/ 775683 w 811137"/>
              <a:gd name="connsiteY0" fmla="*/ 145620 h 758459"/>
              <a:gd name="connsiteX1" fmla="*/ 588282 w 811137"/>
              <a:gd name="connsiteY1" fmla="*/ 2550 h 758459"/>
              <a:gd name="connsiteX2" fmla="*/ 59263 w 811137"/>
              <a:gd name="connsiteY2" fmla="*/ 318876 h 758459"/>
              <a:gd name="connsiteX3" fmla="*/ 56596 w 811137"/>
              <a:gd name="connsiteY3" fmla="*/ 629867 h 758459"/>
              <a:gd name="connsiteX4" fmla="*/ 0 w 811137"/>
              <a:gd name="connsiteY4" fmla="*/ 730915 h 758459"/>
              <a:gd name="connsiteX5" fmla="*/ 375521 w 811137"/>
              <a:gd name="connsiteY5" fmla="*/ 756643 h 758459"/>
              <a:gd name="connsiteX6" fmla="*/ 811137 w 811137"/>
              <a:gd name="connsiteY6" fmla="*/ 594014 h 758459"/>
              <a:gd name="connsiteX0" fmla="*/ 775683 w 811137"/>
              <a:gd name="connsiteY0" fmla="*/ 147658 h 760497"/>
              <a:gd name="connsiteX1" fmla="*/ 588282 w 811137"/>
              <a:gd name="connsiteY1" fmla="*/ 4588 h 760497"/>
              <a:gd name="connsiteX2" fmla="*/ 59263 w 811137"/>
              <a:gd name="connsiteY2" fmla="*/ 320914 h 760497"/>
              <a:gd name="connsiteX3" fmla="*/ 56596 w 811137"/>
              <a:gd name="connsiteY3" fmla="*/ 631905 h 760497"/>
              <a:gd name="connsiteX4" fmla="*/ 0 w 811137"/>
              <a:gd name="connsiteY4" fmla="*/ 732953 h 760497"/>
              <a:gd name="connsiteX5" fmla="*/ 375521 w 811137"/>
              <a:gd name="connsiteY5" fmla="*/ 758681 h 760497"/>
              <a:gd name="connsiteX6" fmla="*/ 811137 w 811137"/>
              <a:gd name="connsiteY6" fmla="*/ 596052 h 760497"/>
              <a:gd name="connsiteX0" fmla="*/ 775683 w 811137"/>
              <a:gd name="connsiteY0" fmla="*/ 148140 h 760979"/>
              <a:gd name="connsiteX1" fmla="*/ 588282 w 811137"/>
              <a:gd name="connsiteY1" fmla="*/ 5070 h 760979"/>
              <a:gd name="connsiteX2" fmla="*/ 59263 w 811137"/>
              <a:gd name="connsiteY2" fmla="*/ 321396 h 760979"/>
              <a:gd name="connsiteX3" fmla="*/ 56596 w 811137"/>
              <a:gd name="connsiteY3" fmla="*/ 632387 h 760979"/>
              <a:gd name="connsiteX4" fmla="*/ 0 w 811137"/>
              <a:gd name="connsiteY4" fmla="*/ 733435 h 760979"/>
              <a:gd name="connsiteX5" fmla="*/ 375521 w 811137"/>
              <a:gd name="connsiteY5" fmla="*/ 759163 h 760979"/>
              <a:gd name="connsiteX6" fmla="*/ 811137 w 811137"/>
              <a:gd name="connsiteY6" fmla="*/ 596534 h 760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1137" h="760979">
                <a:moveTo>
                  <a:pt x="775683" y="148140"/>
                </a:moveTo>
                <a:cubicBezTo>
                  <a:pt x="762064" y="122193"/>
                  <a:pt x="722979" y="17335"/>
                  <a:pt x="588282" y="5070"/>
                </a:cubicBezTo>
                <a:cubicBezTo>
                  <a:pt x="465944" y="-6070"/>
                  <a:pt x="93839" y="-29505"/>
                  <a:pt x="59263" y="321396"/>
                </a:cubicBezTo>
                <a:cubicBezTo>
                  <a:pt x="43357" y="430362"/>
                  <a:pt x="56596" y="569046"/>
                  <a:pt x="56596" y="632387"/>
                </a:cubicBezTo>
                <a:cubicBezTo>
                  <a:pt x="57073" y="704110"/>
                  <a:pt x="0" y="733435"/>
                  <a:pt x="0" y="733435"/>
                </a:cubicBezTo>
                <a:cubicBezTo>
                  <a:pt x="133360" y="743770"/>
                  <a:pt x="261604" y="767731"/>
                  <a:pt x="375521" y="759163"/>
                </a:cubicBezTo>
                <a:cubicBezTo>
                  <a:pt x="474122" y="751747"/>
                  <a:pt x="716355" y="732274"/>
                  <a:pt x="811137" y="596534"/>
                </a:cubicBezTo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6A9A420-EBC2-475A-B5F6-1915095B1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81631" flipH="1">
            <a:off x="4128647" y="500208"/>
            <a:ext cx="5016912" cy="2271814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66451 w 1286279"/>
              <a:gd name="connsiteY0" fmla="*/ 861647 h 861647"/>
              <a:gd name="connsiteX1" fmla="*/ 858856 w 1286279"/>
              <a:gd name="connsiteY1" fmla="*/ 791733 h 861647"/>
              <a:gd name="connsiteX2" fmla="*/ 1217662 w 1286279"/>
              <a:gd name="connsiteY2" fmla="*/ 618950 h 861647"/>
              <a:gd name="connsiteX3" fmla="*/ 1216615 w 1286279"/>
              <a:gd name="connsiteY3" fmla="*/ 181371 h 861647"/>
              <a:gd name="connsiteX4" fmla="*/ 497287 w 1286279"/>
              <a:gd name="connsiteY4" fmla="*/ 21065 h 861647"/>
              <a:gd name="connsiteX5" fmla="*/ 1905 w 1286279"/>
              <a:gd name="connsiteY5" fmla="*/ 582684 h 861647"/>
              <a:gd name="connsiteX6" fmla="*/ 583488 w 1286279"/>
              <a:gd name="connsiteY6" fmla="*/ 725820 h 861647"/>
              <a:gd name="connsiteX7" fmla="*/ 666451 w 1286279"/>
              <a:gd name="connsiteY7" fmla="*/ 861647 h 861647"/>
              <a:gd name="connsiteX0" fmla="*/ 676619 w 1296447"/>
              <a:gd name="connsiteY0" fmla="*/ 861647 h 861647"/>
              <a:gd name="connsiteX1" fmla="*/ 869024 w 1296447"/>
              <a:gd name="connsiteY1" fmla="*/ 791733 h 861647"/>
              <a:gd name="connsiteX2" fmla="*/ 1227830 w 1296447"/>
              <a:gd name="connsiteY2" fmla="*/ 618950 h 861647"/>
              <a:gd name="connsiteX3" fmla="*/ 1226783 w 1296447"/>
              <a:gd name="connsiteY3" fmla="*/ 181371 h 861647"/>
              <a:gd name="connsiteX4" fmla="*/ 507455 w 1296447"/>
              <a:gd name="connsiteY4" fmla="*/ 21065 h 861647"/>
              <a:gd name="connsiteX5" fmla="*/ 12073 w 1296447"/>
              <a:gd name="connsiteY5" fmla="*/ 582684 h 861647"/>
              <a:gd name="connsiteX6" fmla="*/ 593656 w 1296447"/>
              <a:gd name="connsiteY6" fmla="*/ 725820 h 861647"/>
              <a:gd name="connsiteX7" fmla="*/ 676619 w 1296447"/>
              <a:gd name="connsiteY7" fmla="*/ 861647 h 861647"/>
              <a:gd name="connsiteX0" fmla="*/ 679058 w 1298886"/>
              <a:gd name="connsiteY0" fmla="*/ 861647 h 861647"/>
              <a:gd name="connsiteX1" fmla="*/ 871463 w 1298886"/>
              <a:gd name="connsiteY1" fmla="*/ 791733 h 861647"/>
              <a:gd name="connsiteX2" fmla="*/ 1230269 w 1298886"/>
              <a:gd name="connsiteY2" fmla="*/ 618950 h 861647"/>
              <a:gd name="connsiteX3" fmla="*/ 1229222 w 1298886"/>
              <a:gd name="connsiteY3" fmla="*/ 181371 h 861647"/>
              <a:gd name="connsiteX4" fmla="*/ 509894 w 1298886"/>
              <a:gd name="connsiteY4" fmla="*/ 21065 h 861647"/>
              <a:gd name="connsiteX5" fmla="*/ 14512 w 1298886"/>
              <a:gd name="connsiteY5" fmla="*/ 582684 h 861647"/>
              <a:gd name="connsiteX6" fmla="*/ 596095 w 1298886"/>
              <a:gd name="connsiteY6" fmla="*/ 725820 h 861647"/>
              <a:gd name="connsiteX7" fmla="*/ 679058 w 1298886"/>
              <a:gd name="connsiteY7" fmla="*/ 861647 h 861647"/>
              <a:gd name="connsiteX0" fmla="*/ 679145 w 1305009"/>
              <a:gd name="connsiteY0" fmla="*/ 863804 h 863804"/>
              <a:gd name="connsiteX1" fmla="*/ 871550 w 1305009"/>
              <a:gd name="connsiteY1" fmla="*/ 793890 h 863804"/>
              <a:gd name="connsiteX2" fmla="*/ 1230356 w 1305009"/>
              <a:gd name="connsiteY2" fmla="*/ 621107 h 863804"/>
              <a:gd name="connsiteX3" fmla="*/ 1246771 w 1305009"/>
              <a:gd name="connsiteY3" fmla="*/ 172583 h 863804"/>
              <a:gd name="connsiteX4" fmla="*/ 509981 w 1305009"/>
              <a:gd name="connsiteY4" fmla="*/ 23222 h 863804"/>
              <a:gd name="connsiteX5" fmla="*/ 14599 w 1305009"/>
              <a:gd name="connsiteY5" fmla="*/ 584841 h 863804"/>
              <a:gd name="connsiteX6" fmla="*/ 596182 w 1305009"/>
              <a:gd name="connsiteY6" fmla="*/ 727977 h 863804"/>
              <a:gd name="connsiteX7" fmla="*/ 679145 w 1305009"/>
              <a:gd name="connsiteY7" fmla="*/ 863804 h 863804"/>
              <a:gd name="connsiteX0" fmla="*/ 679230 w 1311184"/>
              <a:gd name="connsiteY0" fmla="*/ 843802 h 843802"/>
              <a:gd name="connsiteX1" fmla="*/ 871635 w 1311184"/>
              <a:gd name="connsiteY1" fmla="*/ 773888 h 843802"/>
              <a:gd name="connsiteX2" fmla="*/ 1230441 w 1311184"/>
              <a:gd name="connsiteY2" fmla="*/ 601105 h 843802"/>
              <a:gd name="connsiteX3" fmla="*/ 1246856 w 1311184"/>
              <a:gd name="connsiteY3" fmla="*/ 152581 h 843802"/>
              <a:gd name="connsiteX4" fmla="*/ 507394 w 1311184"/>
              <a:gd name="connsiteY4" fmla="*/ 22407 h 843802"/>
              <a:gd name="connsiteX5" fmla="*/ 14684 w 1311184"/>
              <a:gd name="connsiteY5" fmla="*/ 564839 h 843802"/>
              <a:gd name="connsiteX6" fmla="*/ 596267 w 1311184"/>
              <a:gd name="connsiteY6" fmla="*/ 707975 h 843802"/>
              <a:gd name="connsiteX7" fmla="*/ 679230 w 1311184"/>
              <a:gd name="connsiteY7" fmla="*/ 843802 h 843802"/>
              <a:gd name="connsiteX0" fmla="*/ 680987 w 1312941"/>
              <a:gd name="connsiteY0" fmla="*/ 832452 h 832452"/>
              <a:gd name="connsiteX1" fmla="*/ 873392 w 1312941"/>
              <a:gd name="connsiteY1" fmla="*/ 762538 h 832452"/>
              <a:gd name="connsiteX2" fmla="*/ 1232198 w 1312941"/>
              <a:gd name="connsiteY2" fmla="*/ 589755 h 832452"/>
              <a:gd name="connsiteX3" fmla="*/ 1248613 w 1312941"/>
              <a:gd name="connsiteY3" fmla="*/ 141231 h 832452"/>
              <a:gd name="connsiteX4" fmla="*/ 509151 w 1312941"/>
              <a:gd name="connsiteY4" fmla="*/ 11057 h 832452"/>
              <a:gd name="connsiteX5" fmla="*/ 16441 w 1312941"/>
              <a:gd name="connsiteY5" fmla="*/ 553489 h 832452"/>
              <a:gd name="connsiteX6" fmla="*/ 598024 w 1312941"/>
              <a:gd name="connsiteY6" fmla="*/ 696625 h 832452"/>
              <a:gd name="connsiteX7" fmla="*/ 680987 w 1312941"/>
              <a:gd name="connsiteY7" fmla="*/ 832452 h 832452"/>
              <a:gd name="connsiteX0" fmla="*/ 682950 w 1314904"/>
              <a:gd name="connsiteY0" fmla="*/ 830411 h 830411"/>
              <a:gd name="connsiteX1" fmla="*/ 875355 w 1314904"/>
              <a:gd name="connsiteY1" fmla="*/ 760497 h 830411"/>
              <a:gd name="connsiteX2" fmla="*/ 1234161 w 1314904"/>
              <a:gd name="connsiteY2" fmla="*/ 587714 h 830411"/>
              <a:gd name="connsiteX3" fmla="*/ 1250576 w 1314904"/>
              <a:gd name="connsiteY3" fmla="*/ 139190 h 830411"/>
              <a:gd name="connsiteX4" fmla="*/ 511114 w 1314904"/>
              <a:gd name="connsiteY4" fmla="*/ 9016 h 830411"/>
              <a:gd name="connsiteX5" fmla="*/ 18404 w 1314904"/>
              <a:gd name="connsiteY5" fmla="*/ 551448 h 830411"/>
              <a:gd name="connsiteX6" fmla="*/ 599987 w 1314904"/>
              <a:gd name="connsiteY6" fmla="*/ 694584 h 830411"/>
              <a:gd name="connsiteX7" fmla="*/ 682950 w 1314904"/>
              <a:gd name="connsiteY7" fmla="*/ 830411 h 830411"/>
              <a:gd name="connsiteX0" fmla="*/ 683968 w 1317367"/>
              <a:gd name="connsiteY0" fmla="*/ 798885 h 798885"/>
              <a:gd name="connsiteX1" fmla="*/ 876373 w 1317367"/>
              <a:gd name="connsiteY1" fmla="*/ 728971 h 798885"/>
              <a:gd name="connsiteX2" fmla="*/ 1235179 w 1317367"/>
              <a:gd name="connsiteY2" fmla="*/ 556188 h 798885"/>
              <a:gd name="connsiteX3" fmla="*/ 1251594 w 1317367"/>
              <a:gd name="connsiteY3" fmla="*/ 107664 h 798885"/>
              <a:gd name="connsiteX4" fmla="*/ 492226 w 1317367"/>
              <a:gd name="connsiteY4" fmla="*/ 12344 h 798885"/>
              <a:gd name="connsiteX5" fmla="*/ 19422 w 1317367"/>
              <a:gd name="connsiteY5" fmla="*/ 519922 h 798885"/>
              <a:gd name="connsiteX6" fmla="*/ 601005 w 1317367"/>
              <a:gd name="connsiteY6" fmla="*/ 663058 h 798885"/>
              <a:gd name="connsiteX7" fmla="*/ 683968 w 1317367"/>
              <a:gd name="connsiteY7" fmla="*/ 798885 h 798885"/>
              <a:gd name="connsiteX0" fmla="*/ 686384 w 1319783"/>
              <a:gd name="connsiteY0" fmla="*/ 802389 h 802389"/>
              <a:gd name="connsiteX1" fmla="*/ 878789 w 1319783"/>
              <a:gd name="connsiteY1" fmla="*/ 732475 h 802389"/>
              <a:gd name="connsiteX2" fmla="*/ 1237595 w 1319783"/>
              <a:gd name="connsiteY2" fmla="*/ 559692 h 802389"/>
              <a:gd name="connsiteX3" fmla="*/ 1254010 w 1319783"/>
              <a:gd name="connsiteY3" fmla="*/ 111168 h 802389"/>
              <a:gd name="connsiteX4" fmla="*/ 494642 w 1319783"/>
              <a:gd name="connsiteY4" fmla="*/ 15848 h 802389"/>
              <a:gd name="connsiteX5" fmla="*/ 21838 w 1319783"/>
              <a:gd name="connsiteY5" fmla="*/ 523426 h 802389"/>
              <a:gd name="connsiteX6" fmla="*/ 603421 w 1319783"/>
              <a:gd name="connsiteY6" fmla="*/ 666562 h 802389"/>
              <a:gd name="connsiteX7" fmla="*/ 686384 w 1319783"/>
              <a:gd name="connsiteY7" fmla="*/ 802389 h 802389"/>
              <a:gd name="connsiteX0" fmla="*/ 702121 w 1335520"/>
              <a:gd name="connsiteY0" fmla="*/ 811669 h 811669"/>
              <a:gd name="connsiteX1" fmla="*/ 894526 w 1335520"/>
              <a:gd name="connsiteY1" fmla="*/ 741755 h 811669"/>
              <a:gd name="connsiteX2" fmla="*/ 1253332 w 1335520"/>
              <a:gd name="connsiteY2" fmla="*/ 568972 h 811669"/>
              <a:gd name="connsiteX3" fmla="*/ 1269747 w 1335520"/>
              <a:gd name="connsiteY3" fmla="*/ 120448 h 811669"/>
              <a:gd name="connsiteX4" fmla="*/ 510379 w 1335520"/>
              <a:gd name="connsiteY4" fmla="*/ 25128 h 811669"/>
              <a:gd name="connsiteX5" fmla="*/ 14706 w 1335520"/>
              <a:gd name="connsiteY5" fmla="*/ 506178 h 811669"/>
              <a:gd name="connsiteX6" fmla="*/ 619158 w 1335520"/>
              <a:gd name="connsiteY6" fmla="*/ 675842 h 811669"/>
              <a:gd name="connsiteX7" fmla="*/ 702121 w 1335520"/>
              <a:gd name="connsiteY7" fmla="*/ 811669 h 811669"/>
              <a:gd name="connsiteX0" fmla="*/ 706485 w 1339884"/>
              <a:gd name="connsiteY0" fmla="*/ 811669 h 811669"/>
              <a:gd name="connsiteX1" fmla="*/ 898890 w 1339884"/>
              <a:gd name="connsiteY1" fmla="*/ 741755 h 811669"/>
              <a:gd name="connsiteX2" fmla="*/ 1257696 w 1339884"/>
              <a:gd name="connsiteY2" fmla="*/ 568972 h 811669"/>
              <a:gd name="connsiteX3" fmla="*/ 1274111 w 1339884"/>
              <a:gd name="connsiteY3" fmla="*/ 120448 h 811669"/>
              <a:gd name="connsiteX4" fmla="*/ 514743 w 1339884"/>
              <a:gd name="connsiteY4" fmla="*/ 25128 h 811669"/>
              <a:gd name="connsiteX5" fmla="*/ 19070 w 1339884"/>
              <a:gd name="connsiteY5" fmla="*/ 506178 h 811669"/>
              <a:gd name="connsiteX6" fmla="*/ 623522 w 1339884"/>
              <a:gd name="connsiteY6" fmla="*/ 675842 h 811669"/>
              <a:gd name="connsiteX7" fmla="*/ 706485 w 1339884"/>
              <a:gd name="connsiteY7" fmla="*/ 811669 h 811669"/>
              <a:gd name="connsiteX0" fmla="*/ 706273 w 1339672"/>
              <a:gd name="connsiteY0" fmla="*/ 799317 h 799317"/>
              <a:gd name="connsiteX1" fmla="*/ 898678 w 1339672"/>
              <a:gd name="connsiteY1" fmla="*/ 729403 h 799317"/>
              <a:gd name="connsiteX2" fmla="*/ 1257484 w 1339672"/>
              <a:gd name="connsiteY2" fmla="*/ 556620 h 799317"/>
              <a:gd name="connsiteX3" fmla="*/ 1273899 w 1339672"/>
              <a:gd name="connsiteY3" fmla="*/ 108096 h 799317"/>
              <a:gd name="connsiteX4" fmla="*/ 514531 w 1339672"/>
              <a:gd name="connsiteY4" fmla="*/ 12776 h 799317"/>
              <a:gd name="connsiteX5" fmla="*/ 18858 w 1339672"/>
              <a:gd name="connsiteY5" fmla="*/ 493826 h 799317"/>
              <a:gd name="connsiteX6" fmla="*/ 623310 w 1339672"/>
              <a:gd name="connsiteY6" fmla="*/ 663490 h 799317"/>
              <a:gd name="connsiteX7" fmla="*/ 706273 w 1339672"/>
              <a:gd name="connsiteY7" fmla="*/ 799317 h 799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9672" h="799317">
                <a:moveTo>
                  <a:pt x="706273" y="799317"/>
                </a:moveTo>
                <a:cubicBezTo>
                  <a:pt x="789712" y="787887"/>
                  <a:pt x="857339" y="727879"/>
                  <a:pt x="898678" y="729403"/>
                </a:cubicBezTo>
                <a:cubicBezTo>
                  <a:pt x="967829" y="732070"/>
                  <a:pt x="1194947" y="660171"/>
                  <a:pt x="1257484" y="556620"/>
                </a:cubicBezTo>
                <a:cubicBezTo>
                  <a:pt x="1320021" y="453069"/>
                  <a:pt x="1397724" y="198737"/>
                  <a:pt x="1273899" y="108096"/>
                </a:cubicBezTo>
                <a:cubicBezTo>
                  <a:pt x="1150074" y="17455"/>
                  <a:pt x="717904" y="-22581"/>
                  <a:pt x="514531" y="12776"/>
                </a:cubicBezTo>
                <a:cubicBezTo>
                  <a:pt x="311158" y="48133"/>
                  <a:pt x="-91680" y="17349"/>
                  <a:pt x="18858" y="493826"/>
                </a:cubicBezTo>
                <a:cubicBezTo>
                  <a:pt x="48481" y="635749"/>
                  <a:pt x="581495" y="654822"/>
                  <a:pt x="623310" y="663490"/>
                </a:cubicBezTo>
                <a:cubicBezTo>
                  <a:pt x="804761" y="700161"/>
                  <a:pt x="706273" y="799317"/>
                  <a:pt x="706273" y="79931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3E32A87-27EB-4E8C-A286-AC27F2A14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81631" flipH="1">
            <a:off x="4086067" y="493484"/>
            <a:ext cx="5016912" cy="2271814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66451 w 1286279"/>
              <a:gd name="connsiteY0" fmla="*/ 861647 h 861647"/>
              <a:gd name="connsiteX1" fmla="*/ 858856 w 1286279"/>
              <a:gd name="connsiteY1" fmla="*/ 791733 h 861647"/>
              <a:gd name="connsiteX2" fmla="*/ 1217662 w 1286279"/>
              <a:gd name="connsiteY2" fmla="*/ 618950 h 861647"/>
              <a:gd name="connsiteX3" fmla="*/ 1216615 w 1286279"/>
              <a:gd name="connsiteY3" fmla="*/ 181371 h 861647"/>
              <a:gd name="connsiteX4" fmla="*/ 497287 w 1286279"/>
              <a:gd name="connsiteY4" fmla="*/ 21065 h 861647"/>
              <a:gd name="connsiteX5" fmla="*/ 1905 w 1286279"/>
              <a:gd name="connsiteY5" fmla="*/ 582684 h 861647"/>
              <a:gd name="connsiteX6" fmla="*/ 583488 w 1286279"/>
              <a:gd name="connsiteY6" fmla="*/ 725820 h 861647"/>
              <a:gd name="connsiteX7" fmla="*/ 666451 w 1286279"/>
              <a:gd name="connsiteY7" fmla="*/ 861647 h 861647"/>
              <a:gd name="connsiteX0" fmla="*/ 676619 w 1296447"/>
              <a:gd name="connsiteY0" fmla="*/ 861647 h 861647"/>
              <a:gd name="connsiteX1" fmla="*/ 869024 w 1296447"/>
              <a:gd name="connsiteY1" fmla="*/ 791733 h 861647"/>
              <a:gd name="connsiteX2" fmla="*/ 1227830 w 1296447"/>
              <a:gd name="connsiteY2" fmla="*/ 618950 h 861647"/>
              <a:gd name="connsiteX3" fmla="*/ 1226783 w 1296447"/>
              <a:gd name="connsiteY3" fmla="*/ 181371 h 861647"/>
              <a:gd name="connsiteX4" fmla="*/ 507455 w 1296447"/>
              <a:gd name="connsiteY4" fmla="*/ 21065 h 861647"/>
              <a:gd name="connsiteX5" fmla="*/ 12073 w 1296447"/>
              <a:gd name="connsiteY5" fmla="*/ 582684 h 861647"/>
              <a:gd name="connsiteX6" fmla="*/ 593656 w 1296447"/>
              <a:gd name="connsiteY6" fmla="*/ 725820 h 861647"/>
              <a:gd name="connsiteX7" fmla="*/ 676619 w 1296447"/>
              <a:gd name="connsiteY7" fmla="*/ 861647 h 861647"/>
              <a:gd name="connsiteX0" fmla="*/ 679058 w 1298886"/>
              <a:gd name="connsiteY0" fmla="*/ 861647 h 861647"/>
              <a:gd name="connsiteX1" fmla="*/ 871463 w 1298886"/>
              <a:gd name="connsiteY1" fmla="*/ 791733 h 861647"/>
              <a:gd name="connsiteX2" fmla="*/ 1230269 w 1298886"/>
              <a:gd name="connsiteY2" fmla="*/ 618950 h 861647"/>
              <a:gd name="connsiteX3" fmla="*/ 1229222 w 1298886"/>
              <a:gd name="connsiteY3" fmla="*/ 181371 h 861647"/>
              <a:gd name="connsiteX4" fmla="*/ 509894 w 1298886"/>
              <a:gd name="connsiteY4" fmla="*/ 21065 h 861647"/>
              <a:gd name="connsiteX5" fmla="*/ 14512 w 1298886"/>
              <a:gd name="connsiteY5" fmla="*/ 582684 h 861647"/>
              <a:gd name="connsiteX6" fmla="*/ 596095 w 1298886"/>
              <a:gd name="connsiteY6" fmla="*/ 725820 h 861647"/>
              <a:gd name="connsiteX7" fmla="*/ 679058 w 1298886"/>
              <a:gd name="connsiteY7" fmla="*/ 861647 h 861647"/>
              <a:gd name="connsiteX0" fmla="*/ 679145 w 1305009"/>
              <a:gd name="connsiteY0" fmla="*/ 863804 h 863804"/>
              <a:gd name="connsiteX1" fmla="*/ 871550 w 1305009"/>
              <a:gd name="connsiteY1" fmla="*/ 793890 h 863804"/>
              <a:gd name="connsiteX2" fmla="*/ 1230356 w 1305009"/>
              <a:gd name="connsiteY2" fmla="*/ 621107 h 863804"/>
              <a:gd name="connsiteX3" fmla="*/ 1246771 w 1305009"/>
              <a:gd name="connsiteY3" fmla="*/ 172583 h 863804"/>
              <a:gd name="connsiteX4" fmla="*/ 509981 w 1305009"/>
              <a:gd name="connsiteY4" fmla="*/ 23222 h 863804"/>
              <a:gd name="connsiteX5" fmla="*/ 14599 w 1305009"/>
              <a:gd name="connsiteY5" fmla="*/ 584841 h 863804"/>
              <a:gd name="connsiteX6" fmla="*/ 596182 w 1305009"/>
              <a:gd name="connsiteY6" fmla="*/ 727977 h 863804"/>
              <a:gd name="connsiteX7" fmla="*/ 679145 w 1305009"/>
              <a:gd name="connsiteY7" fmla="*/ 863804 h 863804"/>
              <a:gd name="connsiteX0" fmla="*/ 679230 w 1311184"/>
              <a:gd name="connsiteY0" fmla="*/ 843802 h 843802"/>
              <a:gd name="connsiteX1" fmla="*/ 871635 w 1311184"/>
              <a:gd name="connsiteY1" fmla="*/ 773888 h 843802"/>
              <a:gd name="connsiteX2" fmla="*/ 1230441 w 1311184"/>
              <a:gd name="connsiteY2" fmla="*/ 601105 h 843802"/>
              <a:gd name="connsiteX3" fmla="*/ 1246856 w 1311184"/>
              <a:gd name="connsiteY3" fmla="*/ 152581 h 843802"/>
              <a:gd name="connsiteX4" fmla="*/ 507394 w 1311184"/>
              <a:gd name="connsiteY4" fmla="*/ 22407 h 843802"/>
              <a:gd name="connsiteX5" fmla="*/ 14684 w 1311184"/>
              <a:gd name="connsiteY5" fmla="*/ 564839 h 843802"/>
              <a:gd name="connsiteX6" fmla="*/ 596267 w 1311184"/>
              <a:gd name="connsiteY6" fmla="*/ 707975 h 843802"/>
              <a:gd name="connsiteX7" fmla="*/ 679230 w 1311184"/>
              <a:gd name="connsiteY7" fmla="*/ 843802 h 843802"/>
              <a:gd name="connsiteX0" fmla="*/ 680987 w 1312941"/>
              <a:gd name="connsiteY0" fmla="*/ 832452 h 832452"/>
              <a:gd name="connsiteX1" fmla="*/ 873392 w 1312941"/>
              <a:gd name="connsiteY1" fmla="*/ 762538 h 832452"/>
              <a:gd name="connsiteX2" fmla="*/ 1232198 w 1312941"/>
              <a:gd name="connsiteY2" fmla="*/ 589755 h 832452"/>
              <a:gd name="connsiteX3" fmla="*/ 1248613 w 1312941"/>
              <a:gd name="connsiteY3" fmla="*/ 141231 h 832452"/>
              <a:gd name="connsiteX4" fmla="*/ 509151 w 1312941"/>
              <a:gd name="connsiteY4" fmla="*/ 11057 h 832452"/>
              <a:gd name="connsiteX5" fmla="*/ 16441 w 1312941"/>
              <a:gd name="connsiteY5" fmla="*/ 553489 h 832452"/>
              <a:gd name="connsiteX6" fmla="*/ 598024 w 1312941"/>
              <a:gd name="connsiteY6" fmla="*/ 696625 h 832452"/>
              <a:gd name="connsiteX7" fmla="*/ 680987 w 1312941"/>
              <a:gd name="connsiteY7" fmla="*/ 832452 h 832452"/>
              <a:gd name="connsiteX0" fmla="*/ 682950 w 1314904"/>
              <a:gd name="connsiteY0" fmla="*/ 830411 h 830411"/>
              <a:gd name="connsiteX1" fmla="*/ 875355 w 1314904"/>
              <a:gd name="connsiteY1" fmla="*/ 760497 h 830411"/>
              <a:gd name="connsiteX2" fmla="*/ 1234161 w 1314904"/>
              <a:gd name="connsiteY2" fmla="*/ 587714 h 830411"/>
              <a:gd name="connsiteX3" fmla="*/ 1250576 w 1314904"/>
              <a:gd name="connsiteY3" fmla="*/ 139190 h 830411"/>
              <a:gd name="connsiteX4" fmla="*/ 511114 w 1314904"/>
              <a:gd name="connsiteY4" fmla="*/ 9016 h 830411"/>
              <a:gd name="connsiteX5" fmla="*/ 18404 w 1314904"/>
              <a:gd name="connsiteY5" fmla="*/ 551448 h 830411"/>
              <a:gd name="connsiteX6" fmla="*/ 599987 w 1314904"/>
              <a:gd name="connsiteY6" fmla="*/ 694584 h 830411"/>
              <a:gd name="connsiteX7" fmla="*/ 682950 w 1314904"/>
              <a:gd name="connsiteY7" fmla="*/ 830411 h 830411"/>
              <a:gd name="connsiteX0" fmla="*/ 683968 w 1317367"/>
              <a:gd name="connsiteY0" fmla="*/ 798885 h 798885"/>
              <a:gd name="connsiteX1" fmla="*/ 876373 w 1317367"/>
              <a:gd name="connsiteY1" fmla="*/ 728971 h 798885"/>
              <a:gd name="connsiteX2" fmla="*/ 1235179 w 1317367"/>
              <a:gd name="connsiteY2" fmla="*/ 556188 h 798885"/>
              <a:gd name="connsiteX3" fmla="*/ 1251594 w 1317367"/>
              <a:gd name="connsiteY3" fmla="*/ 107664 h 798885"/>
              <a:gd name="connsiteX4" fmla="*/ 492226 w 1317367"/>
              <a:gd name="connsiteY4" fmla="*/ 12344 h 798885"/>
              <a:gd name="connsiteX5" fmla="*/ 19422 w 1317367"/>
              <a:gd name="connsiteY5" fmla="*/ 519922 h 798885"/>
              <a:gd name="connsiteX6" fmla="*/ 601005 w 1317367"/>
              <a:gd name="connsiteY6" fmla="*/ 663058 h 798885"/>
              <a:gd name="connsiteX7" fmla="*/ 683968 w 1317367"/>
              <a:gd name="connsiteY7" fmla="*/ 798885 h 798885"/>
              <a:gd name="connsiteX0" fmla="*/ 686384 w 1319783"/>
              <a:gd name="connsiteY0" fmla="*/ 802389 h 802389"/>
              <a:gd name="connsiteX1" fmla="*/ 878789 w 1319783"/>
              <a:gd name="connsiteY1" fmla="*/ 732475 h 802389"/>
              <a:gd name="connsiteX2" fmla="*/ 1237595 w 1319783"/>
              <a:gd name="connsiteY2" fmla="*/ 559692 h 802389"/>
              <a:gd name="connsiteX3" fmla="*/ 1254010 w 1319783"/>
              <a:gd name="connsiteY3" fmla="*/ 111168 h 802389"/>
              <a:gd name="connsiteX4" fmla="*/ 494642 w 1319783"/>
              <a:gd name="connsiteY4" fmla="*/ 15848 h 802389"/>
              <a:gd name="connsiteX5" fmla="*/ 21838 w 1319783"/>
              <a:gd name="connsiteY5" fmla="*/ 523426 h 802389"/>
              <a:gd name="connsiteX6" fmla="*/ 603421 w 1319783"/>
              <a:gd name="connsiteY6" fmla="*/ 666562 h 802389"/>
              <a:gd name="connsiteX7" fmla="*/ 686384 w 1319783"/>
              <a:gd name="connsiteY7" fmla="*/ 802389 h 802389"/>
              <a:gd name="connsiteX0" fmla="*/ 702121 w 1335520"/>
              <a:gd name="connsiteY0" fmla="*/ 811669 h 811669"/>
              <a:gd name="connsiteX1" fmla="*/ 894526 w 1335520"/>
              <a:gd name="connsiteY1" fmla="*/ 741755 h 811669"/>
              <a:gd name="connsiteX2" fmla="*/ 1253332 w 1335520"/>
              <a:gd name="connsiteY2" fmla="*/ 568972 h 811669"/>
              <a:gd name="connsiteX3" fmla="*/ 1269747 w 1335520"/>
              <a:gd name="connsiteY3" fmla="*/ 120448 h 811669"/>
              <a:gd name="connsiteX4" fmla="*/ 510379 w 1335520"/>
              <a:gd name="connsiteY4" fmla="*/ 25128 h 811669"/>
              <a:gd name="connsiteX5" fmla="*/ 14706 w 1335520"/>
              <a:gd name="connsiteY5" fmla="*/ 506178 h 811669"/>
              <a:gd name="connsiteX6" fmla="*/ 619158 w 1335520"/>
              <a:gd name="connsiteY6" fmla="*/ 675842 h 811669"/>
              <a:gd name="connsiteX7" fmla="*/ 702121 w 1335520"/>
              <a:gd name="connsiteY7" fmla="*/ 811669 h 811669"/>
              <a:gd name="connsiteX0" fmla="*/ 706485 w 1339884"/>
              <a:gd name="connsiteY0" fmla="*/ 811669 h 811669"/>
              <a:gd name="connsiteX1" fmla="*/ 898890 w 1339884"/>
              <a:gd name="connsiteY1" fmla="*/ 741755 h 811669"/>
              <a:gd name="connsiteX2" fmla="*/ 1257696 w 1339884"/>
              <a:gd name="connsiteY2" fmla="*/ 568972 h 811669"/>
              <a:gd name="connsiteX3" fmla="*/ 1274111 w 1339884"/>
              <a:gd name="connsiteY3" fmla="*/ 120448 h 811669"/>
              <a:gd name="connsiteX4" fmla="*/ 514743 w 1339884"/>
              <a:gd name="connsiteY4" fmla="*/ 25128 h 811669"/>
              <a:gd name="connsiteX5" fmla="*/ 19070 w 1339884"/>
              <a:gd name="connsiteY5" fmla="*/ 506178 h 811669"/>
              <a:gd name="connsiteX6" fmla="*/ 623522 w 1339884"/>
              <a:gd name="connsiteY6" fmla="*/ 675842 h 811669"/>
              <a:gd name="connsiteX7" fmla="*/ 706485 w 1339884"/>
              <a:gd name="connsiteY7" fmla="*/ 811669 h 811669"/>
              <a:gd name="connsiteX0" fmla="*/ 706273 w 1339672"/>
              <a:gd name="connsiteY0" fmla="*/ 799317 h 799317"/>
              <a:gd name="connsiteX1" fmla="*/ 898678 w 1339672"/>
              <a:gd name="connsiteY1" fmla="*/ 729403 h 799317"/>
              <a:gd name="connsiteX2" fmla="*/ 1257484 w 1339672"/>
              <a:gd name="connsiteY2" fmla="*/ 556620 h 799317"/>
              <a:gd name="connsiteX3" fmla="*/ 1273899 w 1339672"/>
              <a:gd name="connsiteY3" fmla="*/ 108096 h 799317"/>
              <a:gd name="connsiteX4" fmla="*/ 514531 w 1339672"/>
              <a:gd name="connsiteY4" fmla="*/ 12776 h 799317"/>
              <a:gd name="connsiteX5" fmla="*/ 18858 w 1339672"/>
              <a:gd name="connsiteY5" fmla="*/ 493826 h 799317"/>
              <a:gd name="connsiteX6" fmla="*/ 623310 w 1339672"/>
              <a:gd name="connsiteY6" fmla="*/ 663490 h 799317"/>
              <a:gd name="connsiteX7" fmla="*/ 706273 w 1339672"/>
              <a:gd name="connsiteY7" fmla="*/ 799317 h 799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9672" h="799317">
                <a:moveTo>
                  <a:pt x="706273" y="799317"/>
                </a:moveTo>
                <a:cubicBezTo>
                  <a:pt x="789712" y="787887"/>
                  <a:pt x="857339" y="727879"/>
                  <a:pt x="898678" y="729403"/>
                </a:cubicBezTo>
                <a:cubicBezTo>
                  <a:pt x="967829" y="732070"/>
                  <a:pt x="1194947" y="660171"/>
                  <a:pt x="1257484" y="556620"/>
                </a:cubicBezTo>
                <a:cubicBezTo>
                  <a:pt x="1320021" y="453069"/>
                  <a:pt x="1397724" y="198737"/>
                  <a:pt x="1273899" y="108096"/>
                </a:cubicBezTo>
                <a:cubicBezTo>
                  <a:pt x="1150074" y="17455"/>
                  <a:pt x="717904" y="-22581"/>
                  <a:pt x="514531" y="12776"/>
                </a:cubicBezTo>
                <a:cubicBezTo>
                  <a:pt x="311158" y="48133"/>
                  <a:pt x="-91680" y="17349"/>
                  <a:pt x="18858" y="493826"/>
                </a:cubicBezTo>
                <a:cubicBezTo>
                  <a:pt x="48481" y="635749"/>
                  <a:pt x="581495" y="654822"/>
                  <a:pt x="623310" y="663490"/>
                </a:cubicBezTo>
                <a:cubicBezTo>
                  <a:pt x="804761" y="700161"/>
                  <a:pt x="706273" y="799317"/>
                  <a:pt x="706273" y="799317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38D1D5B-F5DF-D61E-D641-432F725C9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2282" y="860609"/>
            <a:ext cx="4621687" cy="1258293"/>
          </a:xfrm>
        </p:spPr>
        <p:txBody>
          <a:bodyPr>
            <a:normAutofit/>
          </a:bodyPr>
          <a:lstStyle/>
          <a:p>
            <a:pPr algn="ctr"/>
            <a:r>
              <a:rPr lang="cs-CZ" alt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Co to je?</a:t>
            </a:r>
            <a:endParaRPr 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440111-F2D9-02C7-0EA4-432FF4E92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5411" y="2882553"/>
            <a:ext cx="4236001" cy="3501011"/>
          </a:xfrm>
        </p:spPr>
        <p:txBody>
          <a:bodyPr anchor="ctr">
            <a:normAutofit fontScale="92500" lnSpcReduction="10000"/>
          </a:bodyPr>
          <a:lstStyle/>
          <a:p>
            <a:pPr algn="ctr">
              <a:lnSpc>
                <a:spcPct val="90000"/>
              </a:lnSpc>
              <a:buClr>
                <a:srgbClr val="0D0303"/>
              </a:buClr>
            </a:pPr>
            <a:r>
              <a:rPr lang="cs-CZ" altLang="cs-CZ" sz="25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Skutky a činy vykonané ve prospěch druhých bez zřejmého vlastního prospěchu a někdy i </a:t>
            </a:r>
            <a:br>
              <a:rPr lang="cs-CZ" altLang="cs-CZ" sz="2500" b="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cs-CZ" altLang="cs-CZ" sz="25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s určitou mírou rizika a sebeobětování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5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90000"/>
              </a:lnSpc>
              <a:buClr>
                <a:srgbClr val="0D0303"/>
              </a:buClr>
            </a:pPr>
            <a:r>
              <a:rPr lang="cs-CZ" altLang="cs-CZ" sz="25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Mnoho autorů předpokládá, že altruismus je chování přinášející odměnu, a to především ve smyslu uspokojení, dobrého pocitu z   vykonaného skutku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5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5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lnSpc>
                <a:spcPct val="90000"/>
              </a:lnSpc>
            </a:pPr>
            <a:endParaRPr lang="cs-CZ" sz="25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343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E2A96188-384C-4341-9EEB-967A9341C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1">
            <a:extLst>
              <a:ext uri="{FF2B5EF4-FFF2-40B4-BE49-F238E27FC236}">
                <a16:creationId xmlns:a16="http://schemas.microsoft.com/office/drawing/2014/main" id="{280331C3-DDF5-48A9-8947-D71EAAFFA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759171" y="-127077"/>
            <a:ext cx="6053827" cy="6948641"/>
          </a:xfrm>
          <a:custGeom>
            <a:avLst/>
            <a:gdLst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34742 w 11603130"/>
              <a:gd name="connsiteY11" fmla="*/ 5912754 h 6362961"/>
              <a:gd name="connsiteX12" fmla="*/ 8343333 w 11603130"/>
              <a:gd name="connsiteY12" fmla="*/ 6362961 h 6362961"/>
              <a:gd name="connsiteX13" fmla="*/ 8951337 w 11603130"/>
              <a:gd name="connsiteY13" fmla="*/ 5912879 h 6362961"/>
              <a:gd name="connsiteX14" fmla="*/ 9710371 w 11603130"/>
              <a:gd name="connsiteY14" fmla="*/ 5911624 h 6362961"/>
              <a:gd name="connsiteX15" fmla="*/ 9804791 w 11603130"/>
              <a:gd name="connsiteY15" fmla="*/ 5908320 h 6362961"/>
              <a:gd name="connsiteX16" fmla="*/ 9863784 w 11603130"/>
              <a:gd name="connsiteY16" fmla="*/ 5909115 h 6362961"/>
              <a:gd name="connsiteX17" fmla="*/ 10007288 w 11603130"/>
              <a:gd name="connsiteY17" fmla="*/ 5914499 h 6362961"/>
              <a:gd name="connsiteX18" fmla="*/ 10927227 w 11603130"/>
              <a:gd name="connsiteY18" fmla="*/ 5922366 h 6362961"/>
              <a:gd name="connsiteX19" fmla="*/ 11562333 w 11603130"/>
              <a:gd name="connsiteY19" fmla="*/ 5906085 h 6362961"/>
              <a:gd name="connsiteX20" fmla="*/ 11571244 w 11603130"/>
              <a:gd name="connsiteY20" fmla="*/ 2621674 h 6362961"/>
              <a:gd name="connsiteX21" fmla="*/ 11561892 w 11603130"/>
              <a:gd name="connsiteY21" fmla="*/ 176313 h 6362961"/>
              <a:gd name="connsiteX22" fmla="*/ 11289537 w 11603130"/>
              <a:gd name="connsiteY22" fmla="*/ 107615 h 6362961"/>
              <a:gd name="connsiteX23" fmla="*/ 10689999 w 11603130"/>
              <a:gd name="connsiteY23" fmla="*/ 70591 h 6362961"/>
              <a:gd name="connsiteX24" fmla="*/ 7599878 w 11603130"/>
              <a:gd name="connsiteY24" fmla="*/ 7591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5045206 w 11603130"/>
              <a:gd name="connsiteY10" fmla="*/ 5927859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8951337 w 11603130"/>
              <a:gd name="connsiteY12" fmla="*/ 5912879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42722 w 11603130"/>
              <a:gd name="connsiteY12" fmla="*/ 588550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098386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8972 w 11603130"/>
              <a:gd name="connsiteY5" fmla="*/ 3523848 h 6335587"/>
              <a:gd name="connsiteX6" fmla="*/ 148480 w 11603130"/>
              <a:gd name="connsiteY6" fmla="*/ 5930841 h 6335587"/>
              <a:gd name="connsiteX7" fmla="*/ 2638911 w 11603130"/>
              <a:gd name="connsiteY7" fmla="*/ 5933377 h 6335587"/>
              <a:gd name="connsiteX8" fmla="*/ 4080684 w 11603130"/>
              <a:gd name="connsiteY8" fmla="*/ 5926717 h 6335587"/>
              <a:gd name="connsiteX9" fmla="*/ 5045206 w 11603130"/>
              <a:gd name="connsiteY9" fmla="*/ 5927859 h 6335587"/>
              <a:gd name="connsiteX10" fmla="*/ 5855834 w 11603130"/>
              <a:gd name="connsiteY10" fmla="*/ 6335587 h 6335587"/>
              <a:gd name="connsiteX11" fmla="*/ 6274422 w 11603130"/>
              <a:gd name="connsiteY11" fmla="*/ 5903346 h 6335587"/>
              <a:gd name="connsiteX12" fmla="*/ 9098386 w 11603130"/>
              <a:gd name="connsiteY12" fmla="*/ 5911624 h 6335587"/>
              <a:gd name="connsiteX13" fmla="*/ 10007288 w 11603130"/>
              <a:gd name="connsiteY13" fmla="*/ 5914499 h 6335587"/>
              <a:gd name="connsiteX14" fmla="*/ 10927227 w 11603130"/>
              <a:gd name="connsiteY14" fmla="*/ 5922366 h 6335587"/>
              <a:gd name="connsiteX15" fmla="*/ 11562333 w 11603130"/>
              <a:gd name="connsiteY15" fmla="*/ 5906085 h 6335587"/>
              <a:gd name="connsiteX16" fmla="*/ 11571244 w 11603130"/>
              <a:gd name="connsiteY16" fmla="*/ 2621674 h 6335587"/>
              <a:gd name="connsiteX17" fmla="*/ 11561892 w 11603130"/>
              <a:gd name="connsiteY17" fmla="*/ 176313 h 6335587"/>
              <a:gd name="connsiteX18" fmla="*/ 11289537 w 11603130"/>
              <a:gd name="connsiteY18" fmla="*/ 107615 h 6335587"/>
              <a:gd name="connsiteX19" fmla="*/ 10689999 w 11603130"/>
              <a:gd name="connsiteY19" fmla="*/ 70591 h 6335587"/>
              <a:gd name="connsiteX20" fmla="*/ 7599878 w 11603130"/>
              <a:gd name="connsiteY20" fmla="*/ 75910 h 6335587"/>
              <a:gd name="connsiteX21" fmla="*/ 1892744 w 11603130"/>
              <a:gd name="connsiteY21" fmla="*/ 0 h 6335587"/>
              <a:gd name="connsiteX0" fmla="*/ 1892744 w 12087184"/>
              <a:gd name="connsiteY0" fmla="*/ 0 h 6335587"/>
              <a:gd name="connsiteX1" fmla="*/ 304663 w 12087184"/>
              <a:gd name="connsiteY1" fmla="*/ 10761 h 6335587"/>
              <a:gd name="connsiteX2" fmla="*/ 0 w 12087184"/>
              <a:gd name="connsiteY2" fmla="*/ 47942 h 6335587"/>
              <a:gd name="connsiteX3" fmla="*/ 0 w 12087184"/>
              <a:gd name="connsiteY3" fmla="*/ 909146 h 6335587"/>
              <a:gd name="connsiteX4" fmla="*/ 4597 w 12087184"/>
              <a:gd name="connsiteY4" fmla="*/ 909146 h 6335587"/>
              <a:gd name="connsiteX5" fmla="*/ 88972 w 12087184"/>
              <a:gd name="connsiteY5" fmla="*/ 3523848 h 6335587"/>
              <a:gd name="connsiteX6" fmla="*/ 148480 w 12087184"/>
              <a:gd name="connsiteY6" fmla="*/ 5930841 h 6335587"/>
              <a:gd name="connsiteX7" fmla="*/ 2638911 w 12087184"/>
              <a:gd name="connsiteY7" fmla="*/ 5933377 h 6335587"/>
              <a:gd name="connsiteX8" fmla="*/ 4080684 w 12087184"/>
              <a:gd name="connsiteY8" fmla="*/ 5926717 h 6335587"/>
              <a:gd name="connsiteX9" fmla="*/ 5045206 w 12087184"/>
              <a:gd name="connsiteY9" fmla="*/ 5927859 h 6335587"/>
              <a:gd name="connsiteX10" fmla="*/ 5855834 w 12087184"/>
              <a:gd name="connsiteY10" fmla="*/ 6335587 h 6335587"/>
              <a:gd name="connsiteX11" fmla="*/ 6274422 w 12087184"/>
              <a:gd name="connsiteY11" fmla="*/ 5903346 h 6335587"/>
              <a:gd name="connsiteX12" fmla="*/ 9098386 w 12087184"/>
              <a:gd name="connsiteY12" fmla="*/ 5911624 h 6335587"/>
              <a:gd name="connsiteX13" fmla="*/ 10007288 w 12087184"/>
              <a:gd name="connsiteY13" fmla="*/ 5914499 h 6335587"/>
              <a:gd name="connsiteX14" fmla="*/ 10927227 w 12087184"/>
              <a:gd name="connsiteY14" fmla="*/ 5922366 h 6335587"/>
              <a:gd name="connsiteX15" fmla="*/ 12085310 w 12087184"/>
              <a:gd name="connsiteY15" fmla="*/ 5921320 h 6335587"/>
              <a:gd name="connsiteX16" fmla="*/ 11571244 w 12087184"/>
              <a:gd name="connsiteY16" fmla="*/ 2621674 h 6335587"/>
              <a:gd name="connsiteX17" fmla="*/ 11561892 w 12087184"/>
              <a:gd name="connsiteY17" fmla="*/ 176313 h 6335587"/>
              <a:gd name="connsiteX18" fmla="*/ 11289537 w 12087184"/>
              <a:gd name="connsiteY18" fmla="*/ 107615 h 6335587"/>
              <a:gd name="connsiteX19" fmla="*/ 10689999 w 12087184"/>
              <a:gd name="connsiteY19" fmla="*/ 70591 h 6335587"/>
              <a:gd name="connsiteX20" fmla="*/ 7599878 w 12087184"/>
              <a:gd name="connsiteY20" fmla="*/ 75910 h 6335587"/>
              <a:gd name="connsiteX21" fmla="*/ 1892744 w 12087184"/>
              <a:gd name="connsiteY21" fmla="*/ 0 h 6335587"/>
              <a:gd name="connsiteX0" fmla="*/ 1892744 w 12096545"/>
              <a:gd name="connsiteY0" fmla="*/ 24998 h 6360585"/>
              <a:gd name="connsiteX1" fmla="*/ 304663 w 12096545"/>
              <a:gd name="connsiteY1" fmla="*/ 35759 h 6360585"/>
              <a:gd name="connsiteX2" fmla="*/ 0 w 12096545"/>
              <a:gd name="connsiteY2" fmla="*/ 72940 h 6360585"/>
              <a:gd name="connsiteX3" fmla="*/ 0 w 12096545"/>
              <a:gd name="connsiteY3" fmla="*/ 934144 h 6360585"/>
              <a:gd name="connsiteX4" fmla="*/ 4597 w 12096545"/>
              <a:gd name="connsiteY4" fmla="*/ 934144 h 6360585"/>
              <a:gd name="connsiteX5" fmla="*/ 88972 w 12096545"/>
              <a:gd name="connsiteY5" fmla="*/ 3548846 h 6360585"/>
              <a:gd name="connsiteX6" fmla="*/ 148480 w 12096545"/>
              <a:gd name="connsiteY6" fmla="*/ 5955839 h 6360585"/>
              <a:gd name="connsiteX7" fmla="*/ 2638911 w 12096545"/>
              <a:gd name="connsiteY7" fmla="*/ 5958375 h 6360585"/>
              <a:gd name="connsiteX8" fmla="*/ 4080684 w 12096545"/>
              <a:gd name="connsiteY8" fmla="*/ 5951715 h 6360585"/>
              <a:gd name="connsiteX9" fmla="*/ 5045206 w 12096545"/>
              <a:gd name="connsiteY9" fmla="*/ 5952857 h 6360585"/>
              <a:gd name="connsiteX10" fmla="*/ 5855834 w 12096545"/>
              <a:gd name="connsiteY10" fmla="*/ 6360585 h 6360585"/>
              <a:gd name="connsiteX11" fmla="*/ 6274422 w 12096545"/>
              <a:gd name="connsiteY11" fmla="*/ 5928344 h 6360585"/>
              <a:gd name="connsiteX12" fmla="*/ 9098386 w 12096545"/>
              <a:gd name="connsiteY12" fmla="*/ 5936622 h 6360585"/>
              <a:gd name="connsiteX13" fmla="*/ 10007288 w 12096545"/>
              <a:gd name="connsiteY13" fmla="*/ 5939497 h 6360585"/>
              <a:gd name="connsiteX14" fmla="*/ 10927227 w 12096545"/>
              <a:gd name="connsiteY14" fmla="*/ 5947364 h 6360585"/>
              <a:gd name="connsiteX15" fmla="*/ 12085310 w 12096545"/>
              <a:gd name="connsiteY15" fmla="*/ 5946318 h 6360585"/>
              <a:gd name="connsiteX16" fmla="*/ 12063456 w 12096545"/>
              <a:gd name="connsiteY16" fmla="*/ 2646672 h 6360585"/>
              <a:gd name="connsiteX17" fmla="*/ 11561892 w 12096545"/>
              <a:gd name="connsiteY17" fmla="*/ 201311 h 6360585"/>
              <a:gd name="connsiteX18" fmla="*/ 11289537 w 12096545"/>
              <a:gd name="connsiteY18" fmla="*/ 132613 h 6360585"/>
              <a:gd name="connsiteX19" fmla="*/ 10689999 w 12096545"/>
              <a:gd name="connsiteY19" fmla="*/ 95589 h 6360585"/>
              <a:gd name="connsiteX20" fmla="*/ 7599878 w 12096545"/>
              <a:gd name="connsiteY20" fmla="*/ 100908 h 6360585"/>
              <a:gd name="connsiteX21" fmla="*/ 1892744 w 12096545"/>
              <a:gd name="connsiteY21" fmla="*/ 24998 h 6360585"/>
              <a:gd name="connsiteX0" fmla="*/ 1892744 w 12127183"/>
              <a:gd name="connsiteY0" fmla="*/ 24998 h 6360585"/>
              <a:gd name="connsiteX1" fmla="*/ 304663 w 12127183"/>
              <a:gd name="connsiteY1" fmla="*/ 35759 h 6360585"/>
              <a:gd name="connsiteX2" fmla="*/ 0 w 12127183"/>
              <a:gd name="connsiteY2" fmla="*/ 72940 h 6360585"/>
              <a:gd name="connsiteX3" fmla="*/ 0 w 12127183"/>
              <a:gd name="connsiteY3" fmla="*/ 934144 h 6360585"/>
              <a:gd name="connsiteX4" fmla="*/ 4597 w 12127183"/>
              <a:gd name="connsiteY4" fmla="*/ 934144 h 6360585"/>
              <a:gd name="connsiteX5" fmla="*/ 88972 w 12127183"/>
              <a:gd name="connsiteY5" fmla="*/ 3548846 h 6360585"/>
              <a:gd name="connsiteX6" fmla="*/ 148480 w 12127183"/>
              <a:gd name="connsiteY6" fmla="*/ 5955839 h 6360585"/>
              <a:gd name="connsiteX7" fmla="*/ 2638911 w 12127183"/>
              <a:gd name="connsiteY7" fmla="*/ 5958375 h 6360585"/>
              <a:gd name="connsiteX8" fmla="*/ 4080684 w 12127183"/>
              <a:gd name="connsiteY8" fmla="*/ 5951715 h 6360585"/>
              <a:gd name="connsiteX9" fmla="*/ 5045206 w 12127183"/>
              <a:gd name="connsiteY9" fmla="*/ 5952857 h 6360585"/>
              <a:gd name="connsiteX10" fmla="*/ 5855834 w 12127183"/>
              <a:gd name="connsiteY10" fmla="*/ 6360585 h 6360585"/>
              <a:gd name="connsiteX11" fmla="*/ 6274422 w 12127183"/>
              <a:gd name="connsiteY11" fmla="*/ 5928344 h 6360585"/>
              <a:gd name="connsiteX12" fmla="*/ 9098386 w 12127183"/>
              <a:gd name="connsiteY12" fmla="*/ 5936622 h 6360585"/>
              <a:gd name="connsiteX13" fmla="*/ 10007288 w 12127183"/>
              <a:gd name="connsiteY13" fmla="*/ 5939497 h 6360585"/>
              <a:gd name="connsiteX14" fmla="*/ 10927227 w 12127183"/>
              <a:gd name="connsiteY14" fmla="*/ 5947364 h 6360585"/>
              <a:gd name="connsiteX15" fmla="*/ 12085310 w 12127183"/>
              <a:gd name="connsiteY15" fmla="*/ 5946318 h 6360585"/>
              <a:gd name="connsiteX16" fmla="*/ 12063456 w 12127183"/>
              <a:gd name="connsiteY16" fmla="*/ 2646672 h 6360585"/>
              <a:gd name="connsiteX17" fmla="*/ 12054104 w 12127183"/>
              <a:gd name="connsiteY17" fmla="*/ 201311 h 6360585"/>
              <a:gd name="connsiteX18" fmla="*/ 11289537 w 12127183"/>
              <a:gd name="connsiteY18" fmla="*/ 132613 h 6360585"/>
              <a:gd name="connsiteX19" fmla="*/ 10689999 w 12127183"/>
              <a:gd name="connsiteY19" fmla="*/ 95589 h 6360585"/>
              <a:gd name="connsiteX20" fmla="*/ 7599878 w 12127183"/>
              <a:gd name="connsiteY20" fmla="*/ 100908 h 6360585"/>
              <a:gd name="connsiteX21" fmla="*/ 1892744 w 12127183"/>
              <a:gd name="connsiteY21" fmla="*/ 24998 h 6360585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689999 w 12114255"/>
              <a:gd name="connsiteY19" fmla="*/ 70591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5587"/>
              <a:gd name="connsiteX1" fmla="*/ 304663 w 12114253"/>
              <a:gd name="connsiteY1" fmla="*/ 10761 h 6335587"/>
              <a:gd name="connsiteX2" fmla="*/ 0 w 12114253"/>
              <a:gd name="connsiteY2" fmla="*/ 47942 h 6335587"/>
              <a:gd name="connsiteX3" fmla="*/ 0 w 12114253"/>
              <a:gd name="connsiteY3" fmla="*/ 909146 h 6335587"/>
              <a:gd name="connsiteX4" fmla="*/ 4597 w 12114253"/>
              <a:gd name="connsiteY4" fmla="*/ 909146 h 6335587"/>
              <a:gd name="connsiteX5" fmla="*/ 88972 w 12114253"/>
              <a:gd name="connsiteY5" fmla="*/ 3523848 h 6335587"/>
              <a:gd name="connsiteX6" fmla="*/ 148480 w 12114253"/>
              <a:gd name="connsiteY6" fmla="*/ 5930841 h 6335587"/>
              <a:gd name="connsiteX7" fmla="*/ 2638911 w 12114253"/>
              <a:gd name="connsiteY7" fmla="*/ 5933377 h 6335587"/>
              <a:gd name="connsiteX8" fmla="*/ 4080684 w 12114253"/>
              <a:gd name="connsiteY8" fmla="*/ 5926717 h 6335587"/>
              <a:gd name="connsiteX9" fmla="*/ 5045206 w 12114253"/>
              <a:gd name="connsiteY9" fmla="*/ 5927859 h 6335587"/>
              <a:gd name="connsiteX10" fmla="*/ 5855834 w 12114253"/>
              <a:gd name="connsiteY10" fmla="*/ 6335587 h 6335587"/>
              <a:gd name="connsiteX11" fmla="*/ 6274422 w 12114253"/>
              <a:gd name="connsiteY11" fmla="*/ 5903346 h 6335587"/>
              <a:gd name="connsiteX12" fmla="*/ 9098386 w 12114253"/>
              <a:gd name="connsiteY12" fmla="*/ 5911624 h 6335587"/>
              <a:gd name="connsiteX13" fmla="*/ 10007288 w 12114253"/>
              <a:gd name="connsiteY13" fmla="*/ 5914499 h 6335587"/>
              <a:gd name="connsiteX14" fmla="*/ 10927227 w 12114253"/>
              <a:gd name="connsiteY14" fmla="*/ 5922366 h 6335587"/>
              <a:gd name="connsiteX15" fmla="*/ 12085310 w 12114253"/>
              <a:gd name="connsiteY15" fmla="*/ 5921320 h 6335587"/>
              <a:gd name="connsiteX16" fmla="*/ 12063456 w 12114253"/>
              <a:gd name="connsiteY16" fmla="*/ 2621674 h 6335587"/>
              <a:gd name="connsiteX17" fmla="*/ 12054104 w 12114253"/>
              <a:gd name="connsiteY17" fmla="*/ 176313 h 6335587"/>
              <a:gd name="connsiteX18" fmla="*/ 11289537 w 12114253"/>
              <a:gd name="connsiteY18" fmla="*/ 107615 h 6335587"/>
              <a:gd name="connsiteX19" fmla="*/ 10259313 w 12114253"/>
              <a:gd name="connsiteY19" fmla="*/ 101059 h 6335587"/>
              <a:gd name="connsiteX20" fmla="*/ 7599878 w 12114253"/>
              <a:gd name="connsiteY20" fmla="*/ 75910 h 6335587"/>
              <a:gd name="connsiteX21" fmla="*/ 1892744 w 12114253"/>
              <a:gd name="connsiteY21" fmla="*/ 0 h 6335587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259313 w 12114255"/>
              <a:gd name="connsiteY19" fmla="*/ 101059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274422 w 12114253"/>
              <a:gd name="connsiteY11" fmla="*/ 5903346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080684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308929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214933 w 12114253"/>
              <a:gd name="connsiteY9" fmla="*/ 5924178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308929 w 12114253"/>
              <a:gd name="connsiteY8" fmla="*/ 5926717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952198 w 12173707"/>
              <a:gd name="connsiteY0" fmla="*/ 0 h 6231137"/>
              <a:gd name="connsiteX1" fmla="*/ 364117 w 12173707"/>
              <a:gd name="connsiteY1" fmla="*/ 10761 h 6231137"/>
              <a:gd name="connsiteX2" fmla="*/ 59454 w 12173707"/>
              <a:gd name="connsiteY2" fmla="*/ 47942 h 6231137"/>
              <a:gd name="connsiteX3" fmla="*/ 59454 w 12173707"/>
              <a:gd name="connsiteY3" fmla="*/ 909146 h 6231137"/>
              <a:gd name="connsiteX4" fmla="*/ 64051 w 12173707"/>
              <a:gd name="connsiteY4" fmla="*/ 909146 h 6231137"/>
              <a:gd name="connsiteX5" fmla="*/ 148426 w 12173707"/>
              <a:gd name="connsiteY5" fmla="*/ 3523848 h 6231137"/>
              <a:gd name="connsiteX6" fmla="*/ 41689 w 12173707"/>
              <a:gd name="connsiteY6" fmla="*/ 5941555 h 6231137"/>
              <a:gd name="connsiteX7" fmla="*/ 2649391 w 12173707"/>
              <a:gd name="connsiteY7" fmla="*/ 5929698 h 6231137"/>
              <a:gd name="connsiteX8" fmla="*/ 4303086 w 12173707"/>
              <a:gd name="connsiteY8" fmla="*/ 5908315 h 6231137"/>
              <a:gd name="connsiteX9" fmla="*/ 5274387 w 12173707"/>
              <a:gd name="connsiteY9" fmla="*/ 5924178 h 6231137"/>
              <a:gd name="connsiteX10" fmla="*/ 5758145 w 12173707"/>
              <a:gd name="connsiteY10" fmla="*/ 6231137 h 6231137"/>
              <a:gd name="connsiteX11" fmla="*/ 6030648 w 12173707"/>
              <a:gd name="connsiteY11" fmla="*/ 5908409 h 6231137"/>
              <a:gd name="connsiteX12" fmla="*/ 9157840 w 12173707"/>
              <a:gd name="connsiteY12" fmla="*/ 5911624 h 6231137"/>
              <a:gd name="connsiteX13" fmla="*/ 10066742 w 12173707"/>
              <a:gd name="connsiteY13" fmla="*/ 5914499 h 6231137"/>
              <a:gd name="connsiteX14" fmla="*/ 10986681 w 12173707"/>
              <a:gd name="connsiteY14" fmla="*/ 5922366 h 6231137"/>
              <a:gd name="connsiteX15" fmla="*/ 12144764 w 12173707"/>
              <a:gd name="connsiteY15" fmla="*/ 5921320 h 6231137"/>
              <a:gd name="connsiteX16" fmla="*/ 12122910 w 12173707"/>
              <a:gd name="connsiteY16" fmla="*/ 2621674 h 6231137"/>
              <a:gd name="connsiteX17" fmla="*/ 12113558 w 12173707"/>
              <a:gd name="connsiteY17" fmla="*/ 176313 h 6231137"/>
              <a:gd name="connsiteX18" fmla="*/ 11348991 w 12173707"/>
              <a:gd name="connsiteY18" fmla="*/ 107615 h 6231137"/>
              <a:gd name="connsiteX19" fmla="*/ 10318767 w 12173707"/>
              <a:gd name="connsiteY19" fmla="*/ 101059 h 6231137"/>
              <a:gd name="connsiteX20" fmla="*/ 7659332 w 12173707"/>
              <a:gd name="connsiteY20" fmla="*/ 75910 h 6231137"/>
              <a:gd name="connsiteX21" fmla="*/ 1952198 w 12173707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9 w 12201124"/>
              <a:gd name="connsiteY5" fmla="*/ 3534559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8 w 12201124"/>
              <a:gd name="connsiteY5" fmla="*/ 4337852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86334 w 12207843"/>
              <a:gd name="connsiteY0" fmla="*/ 0 h 6231137"/>
              <a:gd name="connsiteX1" fmla="*/ 398253 w 12207843"/>
              <a:gd name="connsiteY1" fmla="*/ 10761 h 6231137"/>
              <a:gd name="connsiteX2" fmla="*/ 93590 w 12207843"/>
              <a:gd name="connsiteY2" fmla="*/ 47942 h 6231137"/>
              <a:gd name="connsiteX3" fmla="*/ 93590 w 12207843"/>
              <a:gd name="connsiteY3" fmla="*/ 909146 h 6231137"/>
              <a:gd name="connsiteX4" fmla="*/ 98187 w 12207843"/>
              <a:gd name="connsiteY4" fmla="*/ 909146 h 6231137"/>
              <a:gd name="connsiteX5" fmla="*/ 40067 w 12207843"/>
              <a:gd name="connsiteY5" fmla="*/ 4337852 h 6231137"/>
              <a:gd name="connsiteX6" fmla="*/ 75825 w 12207843"/>
              <a:gd name="connsiteY6" fmla="*/ 5941555 h 6231137"/>
              <a:gd name="connsiteX7" fmla="*/ 2683527 w 12207843"/>
              <a:gd name="connsiteY7" fmla="*/ 5929698 h 6231137"/>
              <a:gd name="connsiteX8" fmla="*/ 4337222 w 12207843"/>
              <a:gd name="connsiteY8" fmla="*/ 5908315 h 6231137"/>
              <a:gd name="connsiteX9" fmla="*/ 5308523 w 12207843"/>
              <a:gd name="connsiteY9" fmla="*/ 5924178 h 6231137"/>
              <a:gd name="connsiteX10" fmla="*/ 5792281 w 12207843"/>
              <a:gd name="connsiteY10" fmla="*/ 6231137 h 6231137"/>
              <a:gd name="connsiteX11" fmla="*/ 6064784 w 12207843"/>
              <a:gd name="connsiteY11" fmla="*/ 5908409 h 6231137"/>
              <a:gd name="connsiteX12" fmla="*/ 9191976 w 12207843"/>
              <a:gd name="connsiteY12" fmla="*/ 5911624 h 6231137"/>
              <a:gd name="connsiteX13" fmla="*/ 10100878 w 12207843"/>
              <a:gd name="connsiteY13" fmla="*/ 5914499 h 6231137"/>
              <a:gd name="connsiteX14" fmla="*/ 11020817 w 12207843"/>
              <a:gd name="connsiteY14" fmla="*/ 5922366 h 6231137"/>
              <a:gd name="connsiteX15" fmla="*/ 12178900 w 12207843"/>
              <a:gd name="connsiteY15" fmla="*/ 5921320 h 6231137"/>
              <a:gd name="connsiteX16" fmla="*/ 12157046 w 12207843"/>
              <a:gd name="connsiteY16" fmla="*/ 2621674 h 6231137"/>
              <a:gd name="connsiteX17" fmla="*/ 12147694 w 12207843"/>
              <a:gd name="connsiteY17" fmla="*/ 176313 h 6231137"/>
              <a:gd name="connsiteX18" fmla="*/ 11383127 w 12207843"/>
              <a:gd name="connsiteY18" fmla="*/ 107615 h 6231137"/>
              <a:gd name="connsiteX19" fmla="*/ 10352903 w 12207843"/>
              <a:gd name="connsiteY19" fmla="*/ 101059 h 6231137"/>
              <a:gd name="connsiteX20" fmla="*/ 7693468 w 12207843"/>
              <a:gd name="connsiteY20" fmla="*/ 75910 h 6231137"/>
              <a:gd name="connsiteX21" fmla="*/ 1986334 w 12207843"/>
              <a:gd name="connsiteY21" fmla="*/ 0 h 6231137"/>
              <a:gd name="connsiteX0" fmla="*/ 1973709 w 12195218"/>
              <a:gd name="connsiteY0" fmla="*/ 0 h 6231137"/>
              <a:gd name="connsiteX1" fmla="*/ 385628 w 12195218"/>
              <a:gd name="connsiteY1" fmla="*/ 10761 h 6231137"/>
              <a:gd name="connsiteX2" fmla="*/ 80965 w 12195218"/>
              <a:gd name="connsiteY2" fmla="*/ 47942 h 6231137"/>
              <a:gd name="connsiteX3" fmla="*/ 80965 w 12195218"/>
              <a:gd name="connsiteY3" fmla="*/ 909146 h 6231137"/>
              <a:gd name="connsiteX4" fmla="*/ 85562 w 12195218"/>
              <a:gd name="connsiteY4" fmla="*/ 909146 h 6231137"/>
              <a:gd name="connsiteX5" fmla="*/ 27442 w 12195218"/>
              <a:gd name="connsiteY5" fmla="*/ 4337852 h 6231137"/>
              <a:gd name="connsiteX6" fmla="*/ 63200 w 12195218"/>
              <a:gd name="connsiteY6" fmla="*/ 5941555 h 6231137"/>
              <a:gd name="connsiteX7" fmla="*/ 2670902 w 12195218"/>
              <a:gd name="connsiteY7" fmla="*/ 5929698 h 6231137"/>
              <a:gd name="connsiteX8" fmla="*/ 4324597 w 12195218"/>
              <a:gd name="connsiteY8" fmla="*/ 5908315 h 6231137"/>
              <a:gd name="connsiteX9" fmla="*/ 5295898 w 12195218"/>
              <a:gd name="connsiteY9" fmla="*/ 5924178 h 6231137"/>
              <a:gd name="connsiteX10" fmla="*/ 5779656 w 12195218"/>
              <a:gd name="connsiteY10" fmla="*/ 6231137 h 6231137"/>
              <a:gd name="connsiteX11" fmla="*/ 6052159 w 12195218"/>
              <a:gd name="connsiteY11" fmla="*/ 5908409 h 6231137"/>
              <a:gd name="connsiteX12" fmla="*/ 9179351 w 12195218"/>
              <a:gd name="connsiteY12" fmla="*/ 5911624 h 6231137"/>
              <a:gd name="connsiteX13" fmla="*/ 10088253 w 12195218"/>
              <a:gd name="connsiteY13" fmla="*/ 5914499 h 6231137"/>
              <a:gd name="connsiteX14" fmla="*/ 11008192 w 12195218"/>
              <a:gd name="connsiteY14" fmla="*/ 5922366 h 6231137"/>
              <a:gd name="connsiteX15" fmla="*/ 12166275 w 12195218"/>
              <a:gd name="connsiteY15" fmla="*/ 5921320 h 6231137"/>
              <a:gd name="connsiteX16" fmla="*/ 12144421 w 12195218"/>
              <a:gd name="connsiteY16" fmla="*/ 2621674 h 6231137"/>
              <a:gd name="connsiteX17" fmla="*/ 12135069 w 12195218"/>
              <a:gd name="connsiteY17" fmla="*/ 176313 h 6231137"/>
              <a:gd name="connsiteX18" fmla="*/ 11370502 w 12195218"/>
              <a:gd name="connsiteY18" fmla="*/ 107615 h 6231137"/>
              <a:gd name="connsiteX19" fmla="*/ 10340278 w 12195218"/>
              <a:gd name="connsiteY19" fmla="*/ 101059 h 6231137"/>
              <a:gd name="connsiteX20" fmla="*/ 7680843 w 12195218"/>
              <a:gd name="connsiteY20" fmla="*/ 75910 h 6231137"/>
              <a:gd name="connsiteX21" fmla="*/ 1973709 w 12195218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92826 w 12202482"/>
              <a:gd name="connsiteY4" fmla="*/ 909146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21578 w 12202482"/>
              <a:gd name="connsiteY4" fmla="*/ 994830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142494 w 12256747"/>
              <a:gd name="connsiteY3" fmla="*/ 909146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4594 w 12256747"/>
              <a:gd name="connsiteY4" fmla="*/ 1176912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54471 w 12275980"/>
              <a:gd name="connsiteY0" fmla="*/ 0 h 6231137"/>
              <a:gd name="connsiteX1" fmla="*/ 466390 w 12275980"/>
              <a:gd name="connsiteY1" fmla="*/ 10761 h 6231137"/>
              <a:gd name="connsiteX2" fmla="*/ 19233 w 12275980"/>
              <a:gd name="connsiteY2" fmla="*/ 26521 h 6231137"/>
              <a:gd name="connsiteX3" fmla="*/ 19232 w 12275980"/>
              <a:gd name="connsiteY3" fmla="*/ 844885 h 6231137"/>
              <a:gd name="connsiteX4" fmla="*/ 76 w 12275980"/>
              <a:gd name="connsiteY4" fmla="*/ 1369703 h 6231137"/>
              <a:gd name="connsiteX5" fmla="*/ 84455 w 12275980"/>
              <a:gd name="connsiteY5" fmla="*/ 4530644 h 6231137"/>
              <a:gd name="connsiteX6" fmla="*/ 143962 w 12275980"/>
              <a:gd name="connsiteY6" fmla="*/ 5941555 h 6231137"/>
              <a:gd name="connsiteX7" fmla="*/ 2751664 w 12275980"/>
              <a:gd name="connsiteY7" fmla="*/ 5929698 h 6231137"/>
              <a:gd name="connsiteX8" fmla="*/ 4405359 w 12275980"/>
              <a:gd name="connsiteY8" fmla="*/ 5908315 h 6231137"/>
              <a:gd name="connsiteX9" fmla="*/ 5376660 w 12275980"/>
              <a:gd name="connsiteY9" fmla="*/ 5924178 h 6231137"/>
              <a:gd name="connsiteX10" fmla="*/ 5860418 w 12275980"/>
              <a:gd name="connsiteY10" fmla="*/ 6231137 h 6231137"/>
              <a:gd name="connsiteX11" fmla="*/ 6132921 w 12275980"/>
              <a:gd name="connsiteY11" fmla="*/ 5908409 h 6231137"/>
              <a:gd name="connsiteX12" fmla="*/ 9260113 w 12275980"/>
              <a:gd name="connsiteY12" fmla="*/ 5911624 h 6231137"/>
              <a:gd name="connsiteX13" fmla="*/ 10169015 w 12275980"/>
              <a:gd name="connsiteY13" fmla="*/ 5914499 h 6231137"/>
              <a:gd name="connsiteX14" fmla="*/ 11088954 w 12275980"/>
              <a:gd name="connsiteY14" fmla="*/ 5922366 h 6231137"/>
              <a:gd name="connsiteX15" fmla="*/ 12247037 w 12275980"/>
              <a:gd name="connsiteY15" fmla="*/ 5921320 h 6231137"/>
              <a:gd name="connsiteX16" fmla="*/ 12225183 w 12275980"/>
              <a:gd name="connsiteY16" fmla="*/ 2621674 h 6231137"/>
              <a:gd name="connsiteX17" fmla="*/ 12215831 w 12275980"/>
              <a:gd name="connsiteY17" fmla="*/ 176313 h 6231137"/>
              <a:gd name="connsiteX18" fmla="*/ 11451264 w 12275980"/>
              <a:gd name="connsiteY18" fmla="*/ 107615 h 6231137"/>
              <a:gd name="connsiteX19" fmla="*/ 10421040 w 12275980"/>
              <a:gd name="connsiteY19" fmla="*/ 101059 h 6231137"/>
              <a:gd name="connsiteX20" fmla="*/ 7761605 w 12275980"/>
              <a:gd name="connsiteY20" fmla="*/ 75910 h 6231137"/>
              <a:gd name="connsiteX21" fmla="*/ 2054471 w 1227598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161182 w 12293200"/>
              <a:gd name="connsiteY6" fmla="*/ 5941555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89932 w 12293200"/>
              <a:gd name="connsiteY6" fmla="*/ 5941557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88138"/>
              <a:gd name="connsiteY0" fmla="*/ 24998 h 6256135"/>
              <a:gd name="connsiteX1" fmla="*/ 483610 w 12288138"/>
              <a:gd name="connsiteY1" fmla="*/ 35759 h 6256135"/>
              <a:gd name="connsiteX2" fmla="*/ 36453 w 12288138"/>
              <a:gd name="connsiteY2" fmla="*/ 51519 h 6256135"/>
              <a:gd name="connsiteX3" fmla="*/ 36452 w 12288138"/>
              <a:gd name="connsiteY3" fmla="*/ 869883 h 6256135"/>
              <a:gd name="connsiteX4" fmla="*/ 17296 w 12288138"/>
              <a:gd name="connsiteY4" fmla="*/ 1394701 h 6256135"/>
              <a:gd name="connsiteX5" fmla="*/ 6679 w 12288138"/>
              <a:gd name="connsiteY5" fmla="*/ 4619906 h 6256135"/>
              <a:gd name="connsiteX6" fmla="*/ 89932 w 12288138"/>
              <a:gd name="connsiteY6" fmla="*/ 5966555 h 6256135"/>
              <a:gd name="connsiteX7" fmla="*/ 2768884 w 12288138"/>
              <a:gd name="connsiteY7" fmla="*/ 5954696 h 6256135"/>
              <a:gd name="connsiteX8" fmla="*/ 4422579 w 12288138"/>
              <a:gd name="connsiteY8" fmla="*/ 5933313 h 6256135"/>
              <a:gd name="connsiteX9" fmla="*/ 5393880 w 12288138"/>
              <a:gd name="connsiteY9" fmla="*/ 5949176 h 6256135"/>
              <a:gd name="connsiteX10" fmla="*/ 5877638 w 12288138"/>
              <a:gd name="connsiteY10" fmla="*/ 6256135 h 6256135"/>
              <a:gd name="connsiteX11" fmla="*/ 6150141 w 12288138"/>
              <a:gd name="connsiteY11" fmla="*/ 5933407 h 6256135"/>
              <a:gd name="connsiteX12" fmla="*/ 9277333 w 12288138"/>
              <a:gd name="connsiteY12" fmla="*/ 5936622 h 6256135"/>
              <a:gd name="connsiteX13" fmla="*/ 10186235 w 12288138"/>
              <a:gd name="connsiteY13" fmla="*/ 5939497 h 6256135"/>
              <a:gd name="connsiteX14" fmla="*/ 11106174 w 12288138"/>
              <a:gd name="connsiteY14" fmla="*/ 5947364 h 6256135"/>
              <a:gd name="connsiteX15" fmla="*/ 12264257 w 12288138"/>
              <a:gd name="connsiteY15" fmla="*/ 5946318 h 6256135"/>
              <a:gd name="connsiteX16" fmla="*/ 12242403 w 12288138"/>
              <a:gd name="connsiteY16" fmla="*/ 2646672 h 6256135"/>
              <a:gd name="connsiteX17" fmla="*/ 12233051 w 12288138"/>
              <a:gd name="connsiteY17" fmla="*/ 201311 h 6256135"/>
              <a:gd name="connsiteX18" fmla="*/ 11729726 w 12288138"/>
              <a:gd name="connsiteY18" fmla="*/ 132612 h 6256135"/>
              <a:gd name="connsiteX19" fmla="*/ 10438260 w 12288138"/>
              <a:gd name="connsiteY19" fmla="*/ 126057 h 6256135"/>
              <a:gd name="connsiteX20" fmla="*/ 7778825 w 12288138"/>
              <a:gd name="connsiteY20" fmla="*/ 100908 h 6256135"/>
              <a:gd name="connsiteX21" fmla="*/ 2071691 w 12288138"/>
              <a:gd name="connsiteY21" fmla="*/ 24998 h 6256135"/>
              <a:gd name="connsiteX0" fmla="*/ 2071691 w 12281699"/>
              <a:gd name="connsiteY0" fmla="*/ 0 h 6231137"/>
              <a:gd name="connsiteX1" fmla="*/ 483610 w 12281699"/>
              <a:gd name="connsiteY1" fmla="*/ 10761 h 6231137"/>
              <a:gd name="connsiteX2" fmla="*/ 36453 w 12281699"/>
              <a:gd name="connsiteY2" fmla="*/ 26521 h 6231137"/>
              <a:gd name="connsiteX3" fmla="*/ 36452 w 12281699"/>
              <a:gd name="connsiteY3" fmla="*/ 844885 h 6231137"/>
              <a:gd name="connsiteX4" fmla="*/ 17296 w 12281699"/>
              <a:gd name="connsiteY4" fmla="*/ 1369703 h 6231137"/>
              <a:gd name="connsiteX5" fmla="*/ 6679 w 12281699"/>
              <a:gd name="connsiteY5" fmla="*/ 4594908 h 6231137"/>
              <a:gd name="connsiteX6" fmla="*/ 89932 w 12281699"/>
              <a:gd name="connsiteY6" fmla="*/ 5941557 h 6231137"/>
              <a:gd name="connsiteX7" fmla="*/ 2768884 w 12281699"/>
              <a:gd name="connsiteY7" fmla="*/ 5929698 h 6231137"/>
              <a:gd name="connsiteX8" fmla="*/ 4422579 w 12281699"/>
              <a:gd name="connsiteY8" fmla="*/ 5908315 h 6231137"/>
              <a:gd name="connsiteX9" fmla="*/ 5393880 w 12281699"/>
              <a:gd name="connsiteY9" fmla="*/ 5924178 h 6231137"/>
              <a:gd name="connsiteX10" fmla="*/ 5877638 w 12281699"/>
              <a:gd name="connsiteY10" fmla="*/ 6231137 h 6231137"/>
              <a:gd name="connsiteX11" fmla="*/ 6150141 w 12281699"/>
              <a:gd name="connsiteY11" fmla="*/ 5908409 h 6231137"/>
              <a:gd name="connsiteX12" fmla="*/ 9277333 w 12281699"/>
              <a:gd name="connsiteY12" fmla="*/ 5911624 h 6231137"/>
              <a:gd name="connsiteX13" fmla="*/ 10186235 w 12281699"/>
              <a:gd name="connsiteY13" fmla="*/ 5914499 h 6231137"/>
              <a:gd name="connsiteX14" fmla="*/ 11106174 w 12281699"/>
              <a:gd name="connsiteY14" fmla="*/ 5922366 h 6231137"/>
              <a:gd name="connsiteX15" fmla="*/ 12264257 w 12281699"/>
              <a:gd name="connsiteY15" fmla="*/ 5921320 h 6231137"/>
              <a:gd name="connsiteX16" fmla="*/ 12242403 w 12281699"/>
              <a:gd name="connsiteY16" fmla="*/ 2621674 h 6231137"/>
              <a:gd name="connsiteX17" fmla="*/ 12233051 w 12281699"/>
              <a:gd name="connsiteY17" fmla="*/ 176313 h 6231137"/>
              <a:gd name="connsiteX18" fmla="*/ 11729726 w 12281699"/>
              <a:gd name="connsiteY18" fmla="*/ 107614 h 6231137"/>
              <a:gd name="connsiteX19" fmla="*/ 10438260 w 12281699"/>
              <a:gd name="connsiteY19" fmla="*/ 101059 h 6231137"/>
              <a:gd name="connsiteX20" fmla="*/ 7778825 w 12281699"/>
              <a:gd name="connsiteY20" fmla="*/ 75910 h 6231137"/>
              <a:gd name="connsiteX21" fmla="*/ 2071691 w 12281699"/>
              <a:gd name="connsiteY21" fmla="*/ 0 h 6231137"/>
              <a:gd name="connsiteX0" fmla="*/ 2071691 w 12281973"/>
              <a:gd name="connsiteY0" fmla="*/ 17107 h 6248244"/>
              <a:gd name="connsiteX1" fmla="*/ 483610 w 12281973"/>
              <a:gd name="connsiteY1" fmla="*/ 27868 h 6248244"/>
              <a:gd name="connsiteX2" fmla="*/ 36453 w 12281973"/>
              <a:gd name="connsiteY2" fmla="*/ 43628 h 6248244"/>
              <a:gd name="connsiteX3" fmla="*/ 36452 w 12281973"/>
              <a:gd name="connsiteY3" fmla="*/ 861992 h 6248244"/>
              <a:gd name="connsiteX4" fmla="*/ 17296 w 12281973"/>
              <a:gd name="connsiteY4" fmla="*/ 1386810 h 6248244"/>
              <a:gd name="connsiteX5" fmla="*/ 6679 w 12281973"/>
              <a:gd name="connsiteY5" fmla="*/ 4612015 h 6248244"/>
              <a:gd name="connsiteX6" fmla="*/ 89932 w 12281973"/>
              <a:gd name="connsiteY6" fmla="*/ 5958664 h 6248244"/>
              <a:gd name="connsiteX7" fmla="*/ 2768884 w 12281973"/>
              <a:gd name="connsiteY7" fmla="*/ 5946805 h 6248244"/>
              <a:gd name="connsiteX8" fmla="*/ 4422579 w 12281973"/>
              <a:gd name="connsiteY8" fmla="*/ 5925422 h 6248244"/>
              <a:gd name="connsiteX9" fmla="*/ 5393880 w 12281973"/>
              <a:gd name="connsiteY9" fmla="*/ 5941285 h 6248244"/>
              <a:gd name="connsiteX10" fmla="*/ 5877638 w 12281973"/>
              <a:gd name="connsiteY10" fmla="*/ 6248244 h 6248244"/>
              <a:gd name="connsiteX11" fmla="*/ 6150141 w 12281973"/>
              <a:gd name="connsiteY11" fmla="*/ 5925516 h 6248244"/>
              <a:gd name="connsiteX12" fmla="*/ 9277333 w 12281973"/>
              <a:gd name="connsiteY12" fmla="*/ 5928731 h 6248244"/>
              <a:gd name="connsiteX13" fmla="*/ 10186235 w 12281973"/>
              <a:gd name="connsiteY13" fmla="*/ 5931606 h 6248244"/>
              <a:gd name="connsiteX14" fmla="*/ 11106174 w 12281973"/>
              <a:gd name="connsiteY14" fmla="*/ 5939473 h 6248244"/>
              <a:gd name="connsiteX15" fmla="*/ 12264257 w 12281973"/>
              <a:gd name="connsiteY15" fmla="*/ 5938427 h 6248244"/>
              <a:gd name="connsiteX16" fmla="*/ 12242403 w 12281973"/>
              <a:gd name="connsiteY16" fmla="*/ 2638781 h 6248244"/>
              <a:gd name="connsiteX17" fmla="*/ 12233051 w 12281973"/>
              <a:gd name="connsiteY17" fmla="*/ 193420 h 6248244"/>
              <a:gd name="connsiteX18" fmla="*/ 11824723 w 12281973"/>
              <a:gd name="connsiteY18" fmla="*/ 146142 h 6248244"/>
              <a:gd name="connsiteX19" fmla="*/ 10438260 w 12281973"/>
              <a:gd name="connsiteY19" fmla="*/ 118166 h 6248244"/>
              <a:gd name="connsiteX20" fmla="*/ 7778825 w 12281973"/>
              <a:gd name="connsiteY20" fmla="*/ 93017 h 6248244"/>
              <a:gd name="connsiteX21" fmla="*/ 2071691 w 12281973"/>
              <a:gd name="connsiteY21" fmla="*/ 17107 h 6248244"/>
              <a:gd name="connsiteX0" fmla="*/ 2071691 w 12281973"/>
              <a:gd name="connsiteY0" fmla="*/ 19214 h 6250351"/>
              <a:gd name="connsiteX1" fmla="*/ 483610 w 12281973"/>
              <a:gd name="connsiteY1" fmla="*/ 29975 h 6250351"/>
              <a:gd name="connsiteX2" fmla="*/ 36453 w 12281973"/>
              <a:gd name="connsiteY2" fmla="*/ 45735 h 6250351"/>
              <a:gd name="connsiteX3" fmla="*/ 36452 w 12281973"/>
              <a:gd name="connsiteY3" fmla="*/ 864099 h 6250351"/>
              <a:gd name="connsiteX4" fmla="*/ 17296 w 12281973"/>
              <a:gd name="connsiteY4" fmla="*/ 1388917 h 6250351"/>
              <a:gd name="connsiteX5" fmla="*/ 6679 w 12281973"/>
              <a:gd name="connsiteY5" fmla="*/ 4614122 h 6250351"/>
              <a:gd name="connsiteX6" fmla="*/ 89932 w 12281973"/>
              <a:gd name="connsiteY6" fmla="*/ 5960771 h 6250351"/>
              <a:gd name="connsiteX7" fmla="*/ 2768884 w 12281973"/>
              <a:gd name="connsiteY7" fmla="*/ 5948912 h 6250351"/>
              <a:gd name="connsiteX8" fmla="*/ 4422579 w 12281973"/>
              <a:gd name="connsiteY8" fmla="*/ 5927529 h 6250351"/>
              <a:gd name="connsiteX9" fmla="*/ 5393880 w 12281973"/>
              <a:gd name="connsiteY9" fmla="*/ 5943392 h 6250351"/>
              <a:gd name="connsiteX10" fmla="*/ 5877638 w 12281973"/>
              <a:gd name="connsiteY10" fmla="*/ 6250351 h 6250351"/>
              <a:gd name="connsiteX11" fmla="*/ 6150141 w 12281973"/>
              <a:gd name="connsiteY11" fmla="*/ 5927623 h 6250351"/>
              <a:gd name="connsiteX12" fmla="*/ 9277333 w 12281973"/>
              <a:gd name="connsiteY12" fmla="*/ 5930838 h 6250351"/>
              <a:gd name="connsiteX13" fmla="*/ 10186235 w 12281973"/>
              <a:gd name="connsiteY13" fmla="*/ 5933713 h 6250351"/>
              <a:gd name="connsiteX14" fmla="*/ 11106174 w 12281973"/>
              <a:gd name="connsiteY14" fmla="*/ 5941580 h 6250351"/>
              <a:gd name="connsiteX15" fmla="*/ 12264257 w 12281973"/>
              <a:gd name="connsiteY15" fmla="*/ 5940534 h 6250351"/>
              <a:gd name="connsiteX16" fmla="*/ 12242403 w 12281973"/>
              <a:gd name="connsiteY16" fmla="*/ 2640888 h 6250351"/>
              <a:gd name="connsiteX17" fmla="*/ 12233051 w 12281973"/>
              <a:gd name="connsiteY17" fmla="*/ 195527 h 6250351"/>
              <a:gd name="connsiteX18" fmla="*/ 11824723 w 12281973"/>
              <a:gd name="connsiteY18" fmla="*/ 148249 h 6250351"/>
              <a:gd name="connsiteX19" fmla="*/ 10295765 w 12281973"/>
              <a:gd name="connsiteY19" fmla="*/ 141693 h 6250351"/>
              <a:gd name="connsiteX20" fmla="*/ 7778825 w 12281973"/>
              <a:gd name="connsiteY20" fmla="*/ 95124 h 6250351"/>
              <a:gd name="connsiteX21" fmla="*/ 2071691 w 12281973"/>
              <a:gd name="connsiteY21" fmla="*/ 19214 h 6250351"/>
              <a:gd name="connsiteX0" fmla="*/ 2071691 w 12322325"/>
              <a:gd name="connsiteY0" fmla="*/ 0 h 6231137"/>
              <a:gd name="connsiteX1" fmla="*/ 483610 w 12322325"/>
              <a:gd name="connsiteY1" fmla="*/ 10761 h 6231137"/>
              <a:gd name="connsiteX2" fmla="*/ 36453 w 12322325"/>
              <a:gd name="connsiteY2" fmla="*/ 26521 h 6231137"/>
              <a:gd name="connsiteX3" fmla="*/ 36452 w 12322325"/>
              <a:gd name="connsiteY3" fmla="*/ 844885 h 6231137"/>
              <a:gd name="connsiteX4" fmla="*/ 17296 w 12322325"/>
              <a:gd name="connsiteY4" fmla="*/ 1369703 h 6231137"/>
              <a:gd name="connsiteX5" fmla="*/ 6679 w 12322325"/>
              <a:gd name="connsiteY5" fmla="*/ 4594908 h 6231137"/>
              <a:gd name="connsiteX6" fmla="*/ 89932 w 12322325"/>
              <a:gd name="connsiteY6" fmla="*/ 5941557 h 6231137"/>
              <a:gd name="connsiteX7" fmla="*/ 2768884 w 12322325"/>
              <a:gd name="connsiteY7" fmla="*/ 5929698 h 6231137"/>
              <a:gd name="connsiteX8" fmla="*/ 4422579 w 12322325"/>
              <a:gd name="connsiteY8" fmla="*/ 5908315 h 6231137"/>
              <a:gd name="connsiteX9" fmla="*/ 5393880 w 12322325"/>
              <a:gd name="connsiteY9" fmla="*/ 5924178 h 6231137"/>
              <a:gd name="connsiteX10" fmla="*/ 5877638 w 12322325"/>
              <a:gd name="connsiteY10" fmla="*/ 6231137 h 6231137"/>
              <a:gd name="connsiteX11" fmla="*/ 6150141 w 12322325"/>
              <a:gd name="connsiteY11" fmla="*/ 5908409 h 6231137"/>
              <a:gd name="connsiteX12" fmla="*/ 9277333 w 12322325"/>
              <a:gd name="connsiteY12" fmla="*/ 5911624 h 6231137"/>
              <a:gd name="connsiteX13" fmla="*/ 10186235 w 12322325"/>
              <a:gd name="connsiteY13" fmla="*/ 5914499 h 6231137"/>
              <a:gd name="connsiteX14" fmla="*/ 11106174 w 12322325"/>
              <a:gd name="connsiteY14" fmla="*/ 5922366 h 6231137"/>
              <a:gd name="connsiteX15" fmla="*/ 12264257 w 12322325"/>
              <a:gd name="connsiteY15" fmla="*/ 5921320 h 6231137"/>
              <a:gd name="connsiteX16" fmla="*/ 12242403 w 12322325"/>
              <a:gd name="connsiteY16" fmla="*/ 2621674 h 6231137"/>
              <a:gd name="connsiteX17" fmla="*/ 12233051 w 12322325"/>
              <a:gd name="connsiteY17" fmla="*/ 176313 h 6231137"/>
              <a:gd name="connsiteX18" fmla="*/ 11824723 w 12322325"/>
              <a:gd name="connsiteY18" fmla="*/ 129035 h 6231137"/>
              <a:gd name="connsiteX19" fmla="*/ 10295765 w 12322325"/>
              <a:gd name="connsiteY19" fmla="*/ 122479 h 6231137"/>
              <a:gd name="connsiteX20" fmla="*/ 7778825 w 12322325"/>
              <a:gd name="connsiteY20" fmla="*/ 75910 h 6231137"/>
              <a:gd name="connsiteX21" fmla="*/ 2071691 w 12322325"/>
              <a:gd name="connsiteY21" fmla="*/ 0 h 6231137"/>
              <a:gd name="connsiteX0" fmla="*/ 2071691 w 12275492"/>
              <a:gd name="connsiteY0" fmla="*/ 0 h 6231137"/>
              <a:gd name="connsiteX1" fmla="*/ 483610 w 12275492"/>
              <a:gd name="connsiteY1" fmla="*/ 10761 h 6231137"/>
              <a:gd name="connsiteX2" fmla="*/ 36453 w 12275492"/>
              <a:gd name="connsiteY2" fmla="*/ 26521 h 6231137"/>
              <a:gd name="connsiteX3" fmla="*/ 36452 w 12275492"/>
              <a:gd name="connsiteY3" fmla="*/ 844885 h 6231137"/>
              <a:gd name="connsiteX4" fmla="*/ 17296 w 12275492"/>
              <a:gd name="connsiteY4" fmla="*/ 1369703 h 6231137"/>
              <a:gd name="connsiteX5" fmla="*/ 6679 w 12275492"/>
              <a:gd name="connsiteY5" fmla="*/ 4594908 h 6231137"/>
              <a:gd name="connsiteX6" fmla="*/ 89932 w 12275492"/>
              <a:gd name="connsiteY6" fmla="*/ 5941557 h 6231137"/>
              <a:gd name="connsiteX7" fmla="*/ 2768884 w 12275492"/>
              <a:gd name="connsiteY7" fmla="*/ 5929698 h 6231137"/>
              <a:gd name="connsiteX8" fmla="*/ 4422579 w 12275492"/>
              <a:gd name="connsiteY8" fmla="*/ 5908315 h 6231137"/>
              <a:gd name="connsiteX9" fmla="*/ 5393880 w 12275492"/>
              <a:gd name="connsiteY9" fmla="*/ 5924178 h 6231137"/>
              <a:gd name="connsiteX10" fmla="*/ 5877638 w 12275492"/>
              <a:gd name="connsiteY10" fmla="*/ 6231137 h 6231137"/>
              <a:gd name="connsiteX11" fmla="*/ 6150141 w 12275492"/>
              <a:gd name="connsiteY11" fmla="*/ 5908409 h 6231137"/>
              <a:gd name="connsiteX12" fmla="*/ 9277333 w 12275492"/>
              <a:gd name="connsiteY12" fmla="*/ 5911624 h 6231137"/>
              <a:gd name="connsiteX13" fmla="*/ 10186235 w 12275492"/>
              <a:gd name="connsiteY13" fmla="*/ 5914499 h 6231137"/>
              <a:gd name="connsiteX14" fmla="*/ 11106174 w 12275492"/>
              <a:gd name="connsiteY14" fmla="*/ 5922366 h 6231137"/>
              <a:gd name="connsiteX15" fmla="*/ 12264257 w 12275492"/>
              <a:gd name="connsiteY15" fmla="*/ 5921320 h 6231137"/>
              <a:gd name="connsiteX16" fmla="*/ 12242403 w 12275492"/>
              <a:gd name="connsiteY16" fmla="*/ 2621674 h 6231137"/>
              <a:gd name="connsiteX17" fmla="*/ 12233051 w 12275492"/>
              <a:gd name="connsiteY17" fmla="*/ 176313 h 6231137"/>
              <a:gd name="connsiteX18" fmla="*/ 11824723 w 12275492"/>
              <a:gd name="connsiteY18" fmla="*/ 129035 h 6231137"/>
              <a:gd name="connsiteX19" fmla="*/ 10295765 w 12275492"/>
              <a:gd name="connsiteY19" fmla="*/ 122479 h 6231137"/>
              <a:gd name="connsiteX20" fmla="*/ 7778825 w 12275492"/>
              <a:gd name="connsiteY20" fmla="*/ 75910 h 6231137"/>
              <a:gd name="connsiteX21" fmla="*/ 2071691 w 12275492"/>
              <a:gd name="connsiteY21" fmla="*/ 0 h 6231137"/>
              <a:gd name="connsiteX0" fmla="*/ 2071691 w 12313887"/>
              <a:gd name="connsiteY0" fmla="*/ 20004 h 6251141"/>
              <a:gd name="connsiteX1" fmla="*/ 483610 w 12313887"/>
              <a:gd name="connsiteY1" fmla="*/ 30765 h 6251141"/>
              <a:gd name="connsiteX2" fmla="*/ 36453 w 12313887"/>
              <a:gd name="connsiteY2" fmla="*/ 46525 h 6251141"/>
              <a:gd name="connsiteX3" fmla="*/ 36452 w 12313887"/>
              <a:gd name="connsiteY3" fmla="*/ 864889 h 6251141"/>
              <a:gd name="connsiteX4" fmla="*/ 17296 w 12313887"/>
              <a:gd name="connsiteY4" fmla="*/ 1389707 h 6251141"/>
              <a:gd name="connsiteX5" fmla="*/ 6679 w 12313887"/>
              <a:gd name="connsiteY5" fmla="*/ 4614912 h 6251141"/>
              <a:gd name="connsiteX6" fmla="*/ 89932 w 12313887"/>
              <a:gd name="connsiteY6" fmla="*/ 5961561 h 6251141"/>
              <a:gd name="connsiteX7" fmla="*/ 2768884 w 12313887"/>
              <a:gd name="connsiteY7" fmla="*/ 5949702 h 6251141"/>
              <a:gd name="connsiteX8" fmla="*/ 4422579 w 12313887"/>
              <a:gd name="connsiteY8" fmla="*/ 5928319 h 6251141"/>
              <a:gd name="connsiteX9" fmla="*/ 5393880 w 12313887"/>
              <a:gd name="connsiteY9" fmla="*/ 5944182 h 6251141"/>
              <a:gd name="connsiteX10" fmla="*/ 5877638 w 12313887"/>
              <a:gd name="connsiteY10" fmla="*/ 6251141 h 6251141"/>
              <a:gd name="connsiteX11" fmla="*/ 6150141 w 12313887"/>
              <a:gd name="connsiteY11" fmla="*/ 5928413 h 6251141"/>
              <a:gd name="connsiteX12" fmla="*/ 9277333 w 12313887"/>
              <a:gd name="connsiteY12" fmla="*/ 5931628 h 6251141"/>
              <a:gd name="connsiteX13" fmla="*/ 10186235 w 12313887"/>
              <a:gd name="connsiteY13" fmla="*/ 5934503 h 6251141"/>
              <a:gd name="connsiteX14" fmla="*/ 11106174 w 12313887"/>
              <a:gd name="connsiteY14" fmla="*/ 5942370 h 6251141"/>
              <a:gd name="connsiteX15" fmla="*/ 12264257 w 12313887"/>
              <a:gd name="connsiteY15" fmla="*/ 5941324 h 6251141"/>
              <a:gd name="connsiteX16" fmla="*/ 12289901 w 12313887"/>
              <a:gd name="connsiteY16" fmla="*/ 2652389 h 6251141"/>
              <a:gd name="connsiteX17" fmla="*/ 12233051 w 12313887"/>
              <a:gd name="connsiteY17" fmla="*/ 196317 h 6251141"/>
              <a:gd name="connsiteX18" fmla="*/ 11824723 w 12313887"/>
              <a:gd name="connsiteY18" fmla="*/ 149039 h 6251141"/>
              <a:gd name="connsiteX19" fmla="*/ 10295765 w 12313887"/>
              <a:gd name="connsiteY19" fmla="*/ 142483 h 6251141"/>
              <a:gd name="connsiteX20" fmla="*/ 7778825 w 12313887"/>
              <a:gd name="connsiteY20" fmla="*/ 95914 h 6251141"/>
              <a:gd name="connsiteX21" fmla="*/ 2071691 w 12313887"/>
              <a:gd name="connsiteY21" fmla="*/ 20004 h 6251141"/>
              <a:gd name="connsiteX0" fmla="*/ 2071691 w 12332516"/>
              <a:gd name="connsiteY0" fmla="*/ 20004 h 6251141"/>
              <a:gd name="connsiteX1" fmla="*/ 483610 w 12332516"/>
              <a:gd name="connsiteY1" fmla="*/ 30765 h 6251141"/>
              <a:gd name="connsiteX2" fmla="*/ 36453 w 12332516"/>
              <a:gd name="connsiteY2" fmla="*/ 46525 h 6251141"/>
              <a:gd name="connsiteX3" fmla="*/ 36452 w 12332516"/>
              <a:gd name="connsiteY3" fmla="*/ 864889 h 6251141"/>
              <a:gd name="connsiteX4" fmla="*/ 17296 w 12332516"/>
              <a:gd name="connsiteY4" fmla="*/ 1389707 h 6251141"/>
              <a:gd name="connsiteX5" fmla="*/ 6679 w 12332516"/>
              <a:gd name="connsiteY5" fmla="*/ 4614912 h 6251141"/>
              <a:gd name="connsiteX6" fmla="*/ 89932 w 12332516"/>
              <a:gd name="connsiteY6" fmla="*/ 5961561 h 6251141"/>
              <a:gd name="connsiteX7" fmla="*/ 2768884 w 12332516"/>
              <a:gd name="connsiteY7" fmla="*/ 5949702 h 6251141"/>
              <a:gd name="connsiteX8" fmla="*/ 4422579 w 12332516"/>
              <a:gd name="connsiteY8" fmla="*/ 5928319 h 6251141"/>
              <a:gd name="connsiteX9" fmla="*/ 5393880 w 12332516"/>
              <a:gd name="connsiteY9" fmla="*/ 5944182 h 6251141"/>
              <a:gd name="connsiteX10" fmla="*/ 5877638 w 12332516"/>
              <a:gd name="connsiteY10" fmla="*/ 6251141 h 6251141"/>
              <a:gd name="connsiteX11" fmla="*/ 6150141 w 12332516"/>
              <a:gd name="connsiteY11" fmla="*/ 5928413 h 6251141"/>
              <a:gd name="connsiteX12" fmla="*/ 9277333 w 12332516"/>
              <a:gd name="connsiteY12" fmla="*/ 5931628 h 6251141"/>
              <a:gd name="connsiteX13" fmla="*/ 10186235 w 12332516"/>
              <a:gd name="connsiteY13" fmla="*/ 5934503 h 6251141"/>
              <a:gd name="connsiteX14" fmla="*/ 11106174 w 12332516"/>
              <a:gd name="connsiteY14" fmla="*/ 5942370 h 6251141"/>
              <a:gd name="connsiteX15" fmla="*/ 12264257 w 12332516"/>
              <a:gd name="connsiteY15" fmla="*/ 5941324 h 6251141"/>
              <a:gd name="connsiteX16" fmla="*/ 12289901 w 12332516"/>
              <a:gd name="connsiteY16" fmla="*/ 2652389 h 6251141"/>
              <a:gd name="connsiteX17" fmla="*/ 12280552 w 12332516"/>
              <a:gd name="connsiteY17" fmla="*/ 196317 h 6251141"/>
              <a:gd name="connsiteX18" fmla="*/ 11824723 w 12332516"/>
              <a:gd name="connsiteY18" fmla="*/ 149039 h 6251141"/>
              <a:gd name="connsiteX19" fmla="*/ 10295765 w 12332516"/>
              <a:gd name="connsiteY19" fmla="*/ 142483 h 6251141"/>
              <a:gd name="connsiteX20" fmla="*/ 7778825 w 12332516"/>
              <a:gd name="connsiteY20" fmla="*/ 95914 h 6251141"/>
              <a:gd name="connsiteX21" fmla="*/ 2071691 w 12332516"/>
              <a:gd name="connsiteY21" fmla="*/ 20004 h 6251141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2652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578608 w 12322347"/>
              <a:gd name="connsiteY1" fmla="*/ 42448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261685 w 12322347"/>
              <a:gd name="connsiteY0" fmla="*/ 10365 h 6188689"/>
              <a:gd name="connsiteX1" fmla="*/ 578608 w 12322347"/>
              <a:gd name="connsiteY1" fmla="*/ 0 h 6188689"/>
              <a:gd name="connsiteX2" fmla="*/ 36453 w 12322347"/>
              <a:gd name="connsiteY2" fmla="*/ 26323 h 6188689"/>
              <a:gd name="connsiteX3" fmla="*/ 36452 w 12322347"/>
              <a:gd name="connsiteY3" fmla="*/ 802437 h 6188689"/>
              <a:gd name="connsiteX4" fmla="*/ 17296 w 12322347"/>
              <a:gd name="connsiteY4" fmla="*/ 1327255 h 6188689"/>
              <a:gd name="connsiteX5" fmla="*/ 6679 w 12322347"/>
              <a:gd name="connsiteY5" fmla="*/ 4552460 h 6188689"/>
              <a:gd name="connsiteX6" fmla="*/ 89932 w 12322347"/>
              <a:gd name="connsiteY6" fmla="*/ 5899109 h 6188689"/>
              <a:gd name="connsiteX7" fmla="*/ 2768884 w 12322347"/>
              <a:gd name="connsiteY7" fmla="*/ 5887250 h 6188689"/>
              <a:gd name="connsiteX8" fmla="*/ 4422579 w 12322347"/>
              <a:gd name="connsiteY8" fmla="*/ 5865867 h 6188689"/>
              <a:gd name="connsiteX9" fmla="*/ 5393880 w 12322347"/>
              <a:gd name="connsiteY9" fmla="*/ 5881730 h 6188689"/>
              <a:gd name="connsiteX10" fmla="*/ 5877638 w 12322347"/>
              <a:gd name="connsiteY10" fmla="*/ 6188689 h 6188689"/>
              <a:gd name="connsiteX11" fmla="*/ 6150141 w 12322347"/>
              <a:gd name="connsiteY11" fmla="*/ 5865961 h 6188689"/>
              <a:gd name="connsiteX12" fmla="*/ 9277333 w 12322347"/>
              <a:gd name="connsiteY12" fmla="*/ 5869176 h 6188689"/>
              <a:gd name="connsiteX13" fmla="*/ 10186235 w 12322347"/>
              <a:gd name="connsiteY13" fmla="*/ 5872051 h 6188689"/>
              <a:gd name="connsiteX14" fmla="*/ 11106174 w 12322347"/>
              <a:gd name="connsiteY14" fmla="*/ 5879918 h 6188689"/>
              <a:gd name="connsiteX15" fmla="*/ 12264257 w 12322347"/>
              <a:gd name="connsiteY15" fmla="*/ 5878872 h 6188689"/>
              <a:gd name="connsiteX16" fmla="*/ 12289901 w 12322347"/>
              <a:gd name="connsiteY16" fmla="*/ 2589937 h 6188689"/>
              <a:gd name="connsiteX17" fmla="*/ 12280552 w 12322347"/>
              <a:gd name="connsiteY17" fmla="*/ 133865 h 6188689"/>
              <a:gd name="connsiteX18" fmla="*/ 11824723 w 12322347"/>
              <a:gd name="connsiteY18" fmla="*/ 86587 h 6188689"/>
              <a:gd name="connsiteX19" fmla="*/ 10295765 w 12322347"/>
              <a:gd name="connsiteY19" fmla="*/ 80031 h 6188689"/>
              <a:gd name="connsiteX20" fmla="*/ 7778825 w 12322347"/>
              <a:gd name="connsiteY20" fmla="*/ 33462 h 6188689"/>
              <a:gd name="connsiteX21" fmla="*/ 2261685 w 12322347"/>
              <a:gd name="connsiteY21" fmla="*/ 10365 h 6188689"/>
              <a:gd name="connsiteX0" fmla="*/ 2261685 w 12322347"/>
              <a:gd name="connsiteY0" fmla="*/ 0 h 6178324"/>
              <a:gd name="connsiteX1" fmla="*/ 816102 w 12322347"/>
              <a:gd name="connsiteY1" fmla="*/ 10760 h 6178324"/>
              <a:gd name="connsiteX2" fmla="*/ 36453 w 12322347"/>
              <a:gd name="connsiteY2" fmla="*/ 15958 h 6178324"/>
              <a:gd name="connsiteX3" fmla="*/ 36452 w 12322347"/>
              <a:gd name="connsiteY3" fmla="*/ 792072 h 6178324"/>
              <a:gd name="connsiteX4" fmla="*/ 17296 w 12322347"/>
              <a:gd name="connsiteY4" fmla="*/ 1316890 h 6178324"/>
              <a:gd name="connsiteX5" fmla="*/ 6679 w 12322347"/>
              <a:gd name="connsiteY5" fmla="*/ 4542095 h 6178324"/>
              <a:gd name="connsiteX6" fmla="*/ 89932 w 12322347"/>
              <a:gd name="connsiteY6" fmla="*/ 5888744 h 6178324"/>
              <a:gd name="connsiteX7" fmla="*/ 2768884 w 12322347"/>
              <a:gd name="connsiteY7" fmla="*/ 5876885 h 6178324"/>
              <a:gd name="connsiteX8" fmla="*/ 4422579 w 12322347"/>
              <a:gd name="connsiteY8" fmla="*/ 5855502 h 6178324"/>
              <a:gd name="connsiteX9" fmla="*/ 5393880 w 12322347"/>
              <a:gd name="connsiteY9" fmla="*/ 5871365 h 6178324"/>
              <a:gd name="connsiteX10" fmla="*/ 5877638 w 12322347"/>
              <a:gd name="connsiteY10" fmla="*/ 6178324 h 6178324"/>
              <a:gd name="connsiteX11" fmla="*/ 6150141 w 12322347"/>
              <a:gd name="connsiteY11" fmla="*/ 5855596 h 6178324"/>
              <a:gd name="connsiteX12" fmla="*/ 9277333 w 12322347"/>
              <a:gd name="connsiteY12" fmla="*/ 5858811 h 6178324"/>
              <a:gd name="connsiteX13" fmla="*/ 10186235 w 12322347"/>
              <a:gd name="connsiteY13" fmla="*/ 5861686 h 6178324"/>
              <a:gd name="connsiteX14" fmla="*/ 11106174 w 12322347"/>
              <a:gd name="connsiteY14" fmla="*/ 5869553 h 6178324"/>
              <a:gd name="connsiteX15" fmla="*/ 12264257 w 12322347"/>
              <a:gd name="connsiteY15" fmla="*/ 5868507 h 6178324"/>
              <a:gd name="connsiteX16" fmla="*/ 12289901 w 12322347"/>
              <a:gd name="connsiteY16" fmla="*/ 2579572 h 6178324"/>
              <a:gd name="connsiteX17" fmla="*/ 12280552 w 12322347"/>
              <a:gd name="connsiteY17" fmla="*/ 123500 h 6178324"/>
              <a:gd name="connsiteX18" fmla="*/ 11824723 w 12322347"/>
              <a:gd name="connsiteY18" fmla="*/ 76222 h 6178324"/>
              <a:gd name="connsiteX19" fmla="*/ 10295765 w 12322347"/>
              <a:gd name="connsiteY19" fmla="*/ 69666 h 6178324"/>
              <a:gd name="connsiteX20" fmla="*/ 7778825 w 12322347"/>
              <a:gd name="connsiteY20" fmla="*/ 23097 h 6178324"/>
              <a:gd name="connsiteX21" fmla="*/ 2261685 w 12322347"/>
              <a:gd name="connsiteY21" fmla="*/ 0 h 6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322347" h="6178324">
                <a:moveTo>
                  <a:pt x="2261685" y="0"/>
                </a:moveTo>
                <a:lnTo>
                  <a:pt x="816102" y="10760"/>
                </a:lnTo>
                <a:lnTo>
                  <a:pt x="36453" y="15958"/>
                </a:lnTo>
                <a:cubicBezTo>
                  <a:pt x="36453" y="288746"/>
                  <a:pt x="36452" y="519284"/>
                  <a:pt x="36452" y="792072"/>
                </a:cubicBezTo>
                <a:cubicBezTo>
                  <a:pt x="37984" y="902748"/>
                  <a:pt x="15764" y="1206214"/>
                  <a:pt x="17296" y="1316890"/>
                </a:cubicBezTo>
                <a:cubicBezTo>
                  <a:pt x="32125" y="1752674"/>
                  <a:pt x="-17301" y="3705146"/>
                  <a:pt x="6679" y="4542095"/>
                </a:cubicBezTo>
                <a:cubicBezTo>
                  <a:pt x="46570" y="5225386"/>
                  <a:pt x="-51265" y="5916324"/>
                  <a:pt x="89932" y="5888744"/>
                </a:cubicBezTo>
                <a:cubicBezTo>
                  <a:pt x="879263" y="5903089"/>
                  <a:pt x="1955065" y="5877266"/>
                  <a:pt x="2768884" y="5876885"/>
                </a:cubicBezTo>
                <a:lnTo>
                  <a:pt x="4422579" y="5855502"/>
                </a:lnTo>
                <a:lnTo>
                  <a:pt x="5393880" y="5871365"/>
                </a:lnTo>
                <a:cubicBezTo>
                  <a:pt x="5664089" y="6007274"/>
                  <a:pt x="5704024" y="6065354"/>
                  <a:pt x="5877638" y="6178324"/>
                </a:cubicBezTo>
                <a:cubicBezTo>
                  <a:pt x="5954187" y="6102215"/>
                  <a:pt x="6049125" y="5996227"/>
                  <a:pt x="6150141" y="5855596"/>
                </a:cubicBezTo>
                <a:cubicBezTo>
                  <a:pt x="6237130" y="5852856"/>
                  <a:pt x="8916121" y="5865726"/>
                  <a:pt x="9277333" y="5858811"/>
                </a:cubicBezTo>
                <a:lnTo>
                  <a:pt x="10186235" y="5861686"/>
                </a:lnTo>
                <a:lnTo>
                  <a:pt x="11106174" y="5869553"/>
                </a:lnTo>
                <a:cubicBezTo>
                  <a:pt x="11463837" y="5859889"/>
                  <a:pt x="12237326" y="5912260"/>
                  <a:pt x="12264257" y="5868507"/>
                </a:cubicBezTo>
                <a:cubicBezTo>
                  <a:pt x="12302700" y="5662987"/>
                  <a:pt x="12276557" y="4364873"/>
                  <a:pt x="12289901" y="2579572"/>
                </a:cubicBezTo>
                <a:cubicBezTo>
                  <a:pt x="12338262" y="1498304"/>
                  <a:pt x="12330432" y="544926"/>
                  <a:pt x="12280552" y="123500"/>
                </a:cubicBezTo>
                <a:cubicBezTo>
                  <a:pt x="12274271" y="70433"/>
                  <a:pt x="12155521" y="85194"/>
                  <a:pt x="11824723" y="76222"/>
                </a:cubicBezTo>
                <a:cubicBezTo>
                  <a:pt x="11493925" y="67250"/>
                  <a:pt x="10495817" y="85585"/>
                  <a:pt x="10295765" y="69666"/>
                </a:cubicBezTo>
                <a:lnTo>
                  <a:pt x="7778825" y="23097"/>
                </a:lnTo>
                <a:lnTo>
                  <a:pt x="2261685" y="0"/>
                </a:ln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477A244-29FC-1DF3-CE41-EB404B4DF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527" y="604801"/>
            <a:ext cx="5556425" cy="1531089"/>
          </a:xfrm>
        </p:spPr>
        <p:txBody>
          <a:bodyPr>
            <a:normAutofit/>
          </a:bodyPr>
          <a:lstStyle/>
          <a:p>
            <a:pPr algn="ctr"/>
            <a:r>
              <a:rPr lang="cs-CZ" alt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Proč pomáháme?</a:t>
            </a:r>
            <a:endParaRPr 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" name="Zástupný obsah 2">
            <a:extLst>
              <a:ext uri="{FF2B5EF4-FFF2-40B4-BE49-F238E27FC236}">
                <a16:creationId xmlns:a16="http://schemas.microsoft.com/office/drawing/2014/main" id="{11D147A5-57DB-0747-110F-FAB44D7E7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057" y="2311400"/>
            <a:ext cx="5218487" cy="3652212"/>
          </a:xfrm>
        </p:spPr>
        <p:txBody>
          <a:bodyPr>
            <a:normAutofit/>
          </a:bodyPr>
          <a:lstStyle/>
          <a:p>
            <a:pPr algn="ctr"/>
            <a:r>
              <a:rPr lang="cs-CZ" alt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Teorie sociální výměny  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           </a:t>
            </a:r>
          </a:p>
          <a:p>
            <a:pPr algn="ctr"/>
            <a:r>
              <a:rPr lang="cs-CZ" alt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Teorie sociálních norem</a:t>
            </a:r>
          </a:p>
          <a:p>
            <a:pPr algn="ctr">
              <a:buFont typeface="Wingdings" panose="05000000000000000000" pitchFamily="2" charset="2"/>
              <a:buNone/>
            </a:pPr>
            <a:endParaRPr lang="cs-CZ" alt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cs-CZ" alt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Teorie empatie</a:t>
            </a:r>
          </a:p>
          <a:p>
            <a:pPr algn="ctr"/>
            <a:endParaRPr 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1" name="Graphic 6" descr="Otázky">
            <a:extLst>
              <a:ext uri="{FF2B5EF4-FFF2-40B4-BE49-F238E27FC236}">
                <a16:creationId xmlns:a16="http://schemas.microsoft.com/office/drawing/2014/main" id="{89210A4D-7E23-DB8A-4380-12F621FC21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33555" y="1373790"/>
            <a:ext cx="4110419" cy="4110419"/>
          </a:xfrm>
          <a:prstGeom prst="rect">
            <a:avLst/>
          </a:prstGeom>
        </p:spPr>
      </p:pic>
      <p:sp>
        <p:nvSpPr>
          <p:cNvPr id="22" name="Freeform: Shape 13">
            <a:extLst>
              <a:ext uri="{FF2B5EF4-FFF2-40B4-BE49-F238E27FC236}">
                <a16:creationId xmlns:a16="http://schemas.microsoft.com/office/drawing/2014/main" id="{C535A640-1948-4AFD-A0B7-19AFDA955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806735" y="-157114"/>
            <a:ext cx="6053827" cy="6948641"/>
          </a:xfrm>
          <a:custGeom>
            <a:avLst/>
            <a:gdLst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34742 w 11603130"/>
              <a:gd name="connsiteY11" fmla="*/ 5912754 h 6362961"/>
              <a:gd name="connsiteX12" fmla="*/ 8343333 w 11603130"/>
              <a:gd name="connsiteY12" fmla="*/ 6362961 h 6362961"/>
              <a:gd name="connsiteX13" fmla="*/ 8951337 w 11603130"/>
              <a:gd name="connsiteY13" fmla="*/ 5912879 h 6362961"/>
              <a:gd name="connsiteX14" fmla="*/ 9710371 w 11603130"/>
              <a:gd name="connsiteY14" fmla="*/ 5911624 h 6362961"/>
              <a:gd name="connsiteX15" fmla="*/ 9804791 w 11603130"/>
              <a:gd name="connsiteY15" fmla="*/ 5908320 h 6362961"/>
              <a:gd name="connsiteX16" fmla="*/ 9863784 w 11603130"/>
              <a:gd name="connsiteY16" fmla="*/ 5909115 h 6362961"/>
              <a:gd name="connsiteX17" fmla="*/ 10007288 w 11603130"/>
              <a:gd name="connsiteY17" fmla="*/ 5914499 h 6362961"/>
              <a:gd name="connsiteX18" fmla="*/ 10927227 w 11603130"/>
              <a:gd name="connsiteY18" fmla="*/ 5922366 h 6362961"/>
              <a:gd name="connsiteX19" fmla="*/ 11562333 w 11603130"/>
              <a:gd name="connsiteY19" fmla="*/ 5906085 h 6362961"/>
              <a:gd name="connsiteX20" fmla="*/ 11571244 w 11603130"/>
              <a:gd name="connsiteY20" fmla="*/ 2621674 h 6362961"/>
              <a:gd name="connsiteX21" fmla="*/ 11561892 w 11603130"/>
              <a:gd name="connsiteY21" fmla="*/ 176313 h 6362961"/>
              <a:gd name="connsiteX22" fmla="*/ 11289537 w 11603130"/>
              <a:gd name="connsiteY22" fmla="*/ 107615 h 6362961"/>
              <a:gd name="connsiteX23" fmla="*/ 10689999 w 11603130"/>
              <a:gd name="connsiteY23" fmla="*/ 70591 h 6362961"/>
              <a:gd name="connsiteX24" fmla="*/ 7599878 w 11603130"/>
              <a:gd name="connsiteY24" fmla="*/ 7591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6347077 w 11603130"/>
              <a:gd name="connsiteY9" fmla="*/ 5954091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8444794 w 11603130"/>
              <a:gd name="connsiteY10" fmla="*/ 5914172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2638911 w 11603130"/>
              <a:gd name="connsiteY8" fmla="*/ 5933377 h 6362961"/>
              <a:gd name="connsiteX9" fmla="*/ 4080684 w 11603130"/>
              <a:gd name="connsiteY9" fmla="*/ 5926717 h 6362961"/>
              <a:gd name="connsiteX10" fmla="*/ 5045206 w 11603130"/>
              <a:gd name="connsiteY10" fmla="*/ 5927859 h 6362961"/>
              <a:gd name="connsiteX11" fmla="*/ 8343333 w 11603130"/>
              <a:gd name="connsiteY11" fmla="*/ 6362961 h 6362961"/>
              <a:gd name="connsiteX12" fmla="*/ 8951337 w 11603130"/>
              <a:gd name="connsiteY12" fmla="*/ 5912879 h 6362961"/>
              <a:gd name="connsiteX13" fmla="*/ 9710371 w 11603130"/>
              <a:gd name="connsiteY13" fmla="*/ 5911624 h 6362961"/>
              <a:gd name="connsiteX14" fmla="*/ 9804791 w 11603130"/>
              <a:gd name="connsiteY14" fmla="*/ 5908320 h 6362961"/>
              <a:gd name="connsiteX15" fmla="*/ 9863784 w 11603130"/>
              <a:gd name="connsiteY15" fmla="*/ 5909115 h 6362961"/>
              <a:gd name="connsiteX16" fmla="*/ 10007288 w 11603130"/>
              <a:gd name="connsiteY16" fmla="*/ 5914499 h 6362961"/>
              <a:gd name="connsiteX17" fmla="*/ 10927227 w 11603130"/>
              <a:gd name="connsiteY17" fmla="*/ 5922366 h 6362961"/>
              <a:gd name="connsiteX18" fmla="*/ 11562333 w 11603130"/>
              <a:gd name="connsiteY18" fmla="*/ 5906085 h 6362961"/>
              <a:gd name="connsiteX19" fmla="*/ 11571244 w 11603130"/>
              <a:gd name="connsiteY19" fmla="*/ 2621674 h 6362961"/>
              <a:gd name="connsiteX20" fmla="*/ 11561892 w 11603130"/>
              <a:gd name="connsiteY20" fmla="*/ 176313 h 6362961"/>
              <a:gd name="connsiteX21" fmla="*/ 11289537 w 11603130"/>
              <a:gd name="connsiteY21" fmla="*/ 107615 h 6362961"/>
              <a:gd name="connsiteX22" fmla="*/ 10689999 w 11603130"/>
              <a:gd name="connsiteY22" fmla="*/ 70591 h 6362961"/>
              <a:gd name="connsiteX23" fmla="*/ 7599878 w 11603130"/>
              <a:gd name="connsiteY23" fmla="*/ 75910 h 6362961"/>
              <a:gd name="connsiteX24" fmla="*/ 1892744 w 11603130"/>
              <a:gd name="connsiteY24" fmla="*/ 0 h 6362961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8951337 w 11603130"/>
              <a:gd name="connsiteY12" fmla="*/ 5912879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42722 w 11603130"/>
              <a:gd name="connsiteY12" fmla="*/ 588550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9863784 w 11603130"/>
              <a:gd name="connsiteY15" fmla="*/ 5909115 h 6335587"/>
              <a:gd name="connsiteX16" fmla="*/ 10007288 w 11603130"/>
              <a:gd name="connsiteY16" fmla="*/ 5914499 h 6335587"/>
              <a:gd name="connsiteX17" fmla="*/ 10927227 w 11603130"/>
              <a:gd name="connsiteY17" fmla="*/ 5922366 h 6335587"/>
              <a:gd name="connsiteX18" fmla="*/ 11562333 w 11603130"/>
              <a:gd name="connsiteY18" fmla="*/ 5906085 h 6335587"/>
              <a:gd name="connsiteX19" fmla="*/ 11571244 w 11603130"/>
              <a:gd name="connsiteY19" fmla="*/ 2621674 h 6335587"/>
              <a:gd name="connsiteX20" fmla="*/ 11561892 w 11603130"/>
              <a:gd name="connsiteY20" fmla="*/ 176313 h 6335587"/>
              <a:gd name="connsiteX21" fmla="*/ 11289537 w 11603130"/>
              <a:gd name="connsiteY21" fmla="*/ 107615 h 6335587"/>
              <a:gd name="connsiteX22" fmla="*/ 10689999 w 11603130"/>
              <a:gd name="connsiteY22" fmla="*/ 70591 h 6335587"/>
              <a:gd name="connsiteX23" fmla="*/ 7599878 w 11603130"/>
              <a:gd name="connsiteY23" fmla="*/ 75910 h 6335587"/>
              <a:gd name="connsiteX24" fmla="*/ 1892744 w 11603130"/>
              <a:gd name="connsiteY24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408556 w 11603130"/>
              <a:gd name="connsiteY12" fmla="*/ 5899194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9804791 w 11603130"/>
              <a:gd name="connsiteY14" fmla="*/ 5908320 h 6335587"/>
              <a:gd name="connsiteX15" fmla="*/ 10007288 w 11603130"/>
              <a:gd name="connsiteY15" fmla="*/ 5914499 h 6335587"/>
              <a:gd name="connsiteX16" fmla="*/ 10927227 w 11603130"/>
              <a:gd name="connsiteY16" fmla="*/ 5922366 h 6335587"/>
              <a:gd name="connsiteX17" fmla="*/ 11562333 w 11603130"/>
              <a:gd name="connsiteY17" fmla="*/ 5906085 h 6335587"/>
              <a:gd name="connsiteX18" fmla="*/ 11571244 w 11603130"/>
              <a:gd name="connsiteY18" fmla="*/ 2621674 h 6335587"/>
              <a:gd name="connsiteX19" fmla="*/ 11561892 w 11603130"/>
              <a:gd name="connsiteY19" fmla="*/ 176313 h 6335587"/>
              <a:gd name="connsiteX20" fmla="*/ 11289537 w 11603130"/>
              <a:gd name="connsiteY20" fmla="*/ 107615 h 6335587"/>
              <a:gd name="connsiteX21" fmla="*/ 10689999 w 11603130"/>
              <a:gd name="connsiteY21" fmla="*/ 70591 h 6335587"/>
              <a:gd name="connsiteX22" fmla="*/ 7599878 w 11603130"/>
              <a:gd name="connsiteY22" fmla="*/ 75910 h 6335587"/>
              <a:gd name="connsiteX23" fmla="*/ 1892744 w 11603130"/>
              <a:gd name="connsiteY23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710371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568 w 11603130"/>
              <a:gd name="connsiteY5" fmla="*/ 1088908 h 6335587"/>
              <a:gd name="connsiteX6" fmla="*/ 88972 w 11603130"/>
              <a:gd name="connsiteY6" fmla="*/ 3523848 h 6335587"/>
              <a:gd name="connsiteX7" fmla="*/ 148480 w 11603130"/>
              <a:gd name="connsiteY7" fmla="*/ 5930841 h 6335587"/>
              <a:gd name="connsiteX8" fmla="*/ 2638911 w 11603130"/>
              <a:gd name="connsiteY8" fmla="*/ 5933377 h 6335587"/>
              <a:gd name="connsiteX9" fmla="*/ 4080684 w 11603130"/>
              <a:gd name="connsiteY9" fmla="*/ 5926717 h 6335587"/>
              <a:gd name="connsiteX10" fmla="*/ 5045206 w 11603130"/>
              <a:gd name="connsiteY10" fmla="*/ 5927859 h 6335587"/>
              <a:gd name="connsiteX11" fmla="*/ 5855834 w 11603130"/>
              <a:gd name="connsiteY11" fmla="*/ 6335587 h 6335587"/>
              <a:gd name="connsiteX12" fmla="*/ 6274422 w 11603130"/>
              <a:gd name="connsiteY12" fmla="*/ 5903346 h 6335587"/>
              <a:gd name="connsiteX13" fmla="*/ 9098386 w 11603130"/>
              <a:gd name="connsiteY13" fmla="*/ 5911624 h 6335587"/>
              <a:gd name="connsiteX14" fmla="*/ 10007288 w 11603130"/>
              <a:gd name="connsiteY14" fmla="*/ 5914499 h 6335587"/>
              <a:gd name="connsiteX15" fmla="*/ 10927227 w 11603130"/>
              <a:gd name="connsiteY15" fmla="*/ 5922366 h 6335587"/>
              <a:gd name="connsiteX16" fmla="*/ 11562333 w 11603130"/>
              <a:gd name="connsiteY16" fmla="*/ 5906085 h 6335587"/>
              <a:gd name="connsiteX17" fmla="*/ 11571244 w 11603130"/>
              <a:gd name="connsiteY17" fmla="*/ 2621674 h 6335587"/>
              <a:gd name="connsiteX18" fmla="*/ 11561892 w 11603130"/>
              <a:gd name="connsiteY18" fmla="*/ 176313 h 6335587"/>
              <a:gd name="connsiteX19" fmla="*/ 11289537 w 11603130"/>
              <a:gd name="connsiteY19" fmla="*/ 107615 h 6335587"/>
              <a:gd name="connsiteX20" fmla="*/ 10689999 w 11603130"/>
              <a:gd name="connsiteY20" fmla="*/ 70591 h 6335587"/>
              <a:gd name="connsiteX21" fmla="*/ 7599878 w 11603130"/>
              <a:gd name="connsiteY21" fmla="*/ 75910 h 6335587"/>
              <a:gd name="connsiteX22" fmla="*/ 1892744 w 11603130"/>
              <a:gd name="connsiteY22" fmla="*/ 0 h 6335587"/>
              <a:gd name="connsiteX0" fmla="*/ 1892744 w 11603130"/>
              <a:gd name="connsiteY0" fmla="*/ 0 h 6335587"/>
              <a:gd name="connsiteX1" fmla="*/ 304663 w 11603130"/>
              <a:gd name="connsiteY1" fmla="*/ 10761 h 6335587"/>
              <a:gd name="connsiteX2" fmla="*/ 0 w 11603130"/>
              <a:gd name="connsiteY2" fmla="*/ 47942 h 6335587"/>
              <a:gd name="connsiteX3" fmla="*/ 0 w 11603130"/>
              <a:gd name="connsiteY3" fmla="*/ 909146 h 6335587"/>
              <a:gd name="connsiteX4" fmla="*/ 4597 w 11603130"/>
              <a:gd name="connsiteY4" fmla="*/ 909146 h 6335587"/>
              <a:gd name="connsiteX5" fmla="*/ 88972 w 11603130"/>
              <a:gd name="connsiteY5" fmla="*/ 3523848 h 6335587"/>
              <a:gd name="connsiteX6" fmla="*/ 148480 w 11603130"/>
              <a:gd name="connsiteY6" fmla="*/ 5930841 h 6335587"/>
              <a:gd name="connsiteX7" fmla="*/ 2638911 w 11603130"/>
              <a:gd name="connsiteY7" fmla="*/ 5933377 h 6335587"/>
              <a:gd name="connsiteX8" fmla="*/ 4080684 w 11603130"/>
              <a:gd name="connsiteY8" fmla="*/ 5926717 h 6335587"/>
              <a:gd name="connsiteX9" fmla="*/ 5045206 w 11603130"/>
              <a:gd name="connsiteY9" fmla="*/ 5927859 h 6335587"/>
              <a:gd name="connsiteX10" fmla="*/ 5855834 w 11603130"/>
              <a:gd name="connsiteY10" fmla="*/ 6335587 h 6335587"/>
              <a:gd name="connsiteX11" fmla="*/ 6274422 w 11603130"/>
              <a:gd name="connsiteY11" fmla="*/ 5903346 h 6335587"/>
              <a:gd name="connsiteX12" fmla="*/ 9098386 w 11603130"/>
              <a:gd name="connsiteY12" fmla="*/ 5911624 h 6335587"/>
              <a:gd name="connsiteX13" fmla="*/ 10007288 w 11603130"/>
              <a:gd name="connsiteY13" fmla="*/ 5914499 h 6335587"/>
              <a:gd name="connsiteX14" fmla="*/ 10927227 w 11603130"/>
              <a:gd name="connsiteY14" fmla="*/ 5922366 h 6335587"/>
              <a:gd name="connsiteX15" fmla="*/ 11562333 w 11603130"/>
              <a:gd name="connsiteY15" fmla="*/ 5906085 h 6335587"/>
              <a:gd name="connsiteX16" fmla="*/ 11571244 w 11603130"/>
              <a:gd name="connsiteY16" fmla="*/ 2621674 h 6335587"/>
              <a:gd name="connsiteX17" fmla="*/ 11561892 w 11603130"/>
              <a:gd name="connsiteY17" fmla="*/ 176313 h 6335587"/>
              <a:gd name="connsiteX18" fmla="*/ 11289537 w 11603130"/>
              <a:gd name="connsiteY18" fmla="*/ 107615 h 6335587"/>
              <a:gd name="connsiteX19" fmla="*/ 10689999 w 11603130"/>
              <a:gd name="connsiteY19" fmla="*/ 70591 h 6335587"/>
              <a:gd name="connsiteX20" fmla="*/ 7599878 w 11603130"/>
              <a:gd name="connsiteY20" fmla="*/ 75910 h 6335587"/>
              <a:gd name="connsiteX21" fmla="*/ 1892744 w 11603130"/>
              <a:gd name="connsiteY21" fmla="*/ 0 h 6335587"/>
              <a:gd name="connsiteX0" fmla="*/ 1892744 w 12087184"/>
              <a:gd name="connsiteY0" fmla="*/ 0 h 6335587"/>
              <a:gd name="connsiteX1" fmla="*/ 304663 w 12087184"/>
              <a:gd name="connsiteY1" fmla="*/ 10761 h 6335587"/>
              <a:gd name="connsiteX2" fmla="*/ 0 w 12087184"/>
              <a:gd name="connsiteY2" fmla="*/ 47942 h 6335587"/>
              <a:gd name="connsiteX3" fmla="*/ 0 w 12087184"/>
              <a:gd name="connsiteY3" fmla="*/ 909146 h 6335587"/>
              <a:gd name="connsiteX4" fmla="*/ 4597 w 12087184"/>
              <a:gd name="connsiteY4" fmla="*/ 909146 h 6335587"/>
              <a:gd name="connsiteX5" fmla="*/ 88972 w 12087184"/>
              <a:gd name="connsiteY5" fmla="*/ 3523848 h 6335587"/>
              <a:gd name="connsiteX6" fmla="*/ 148480 w 12087184"/>
              <a:gd name="connsiteY6" fmla="*/ 5930841 h 6335587"/>
              <a:gd name="connsiteX7" fmla="*/ 2638911 w 12087184"/>
              <a:gd name="connsiteY7" fmla="*/ 5933377 h 6335587"/>
              <a:gd name="connsiteX8" fmla="*/ 4080684 w 12087184"/>
              <a:gd name="connsiteY8" fmla="*/ 5926717 h 6335587"/>
              <a:gd name="connsiteX9" fmla="*/ 5045206 w 12087184"/>
              <a:gd name="connsiteY9" fmla="*/ 5927859 h 6335587"/>
              <a:gd name="connsiteX10" fmla="*/ 5855834 w 12087184"/>
              <a:gd name="connsiteY10" fmla="*/ 6335587 h 6335587"/>
              <a:gd name="connsiteX11" fmla="*/ 6274422 w 12087184"/>
              <a:gd name="connsiteY11" fmla="*/ 5903346 h 6335587"/>
              <a:gd name="connsiteX12" fmla="*/ 9098386 w 12087184"/>
              <a:gd name="connsiteY12" fmla="*/ 5911624 h 6335587"/>
              <a:gd name="connsiteX13" fmla="*/ 10007288 w 12087184"/>
              <a:gd name="connsiteY13" fmla="*/ 5914499 h 6335587"/>
              <a:gd name="connsiteX14" fmla="*/ 10927227 w 12087184"/>
              <a:gd name="connsiteY14" fmla="*/ 5922366 h 6335587"/>
              <a:gd name="connsiteX15" fmla="*/ 12085310 w 12087184"/>
              <a:gd name="connsiteY15" fmla="*/ 5921320 h 6335587"/>
              <a:gd name="connsiteX16" fmla="*/ 11571244 w 12087184"/>
              <a:gd name="connsiteY16" fmla="*/ 2621674 h 6335587"/>
              <a:gd name="connsiteX17" fmla="*/ 11561892 w 12087184"/>
              <a:gd name="connsiteY17" fmla="*/ 176313 h 6335587"/>
              <a:gd name="connsiteX18" fmla="*/ 11289537 w 12087184"/>
              <a:gd name="connsiteY18" fmla="*/ 107615 h 6335587"/>
              <a:gd name="connsiteX19" fmla="*/ 10689999 w 12087184"/>
              <a:gd name="connsiteY19" fmla="*/ 70591 h 6335587"/>
              <a:gd name="connsiteX20" fmla="*/ 7599878 w 12087184"/>
              <a:gd name="connsiteY20" fmla="*/ 75910 h 6335587"/>
              <a:gd name="connsiteX21" fmla="*/ 1892744 w 12087184"/>
              <a:gd name="connsiteY21" fmla="*/ 0 h 6335587"/>
              <a:gd name="connsiteX0" fmla="*/ 1892744 w 12096545"/>
              <a:gd name="connsiteY0" fmla="*/ 24998 h 6360585"/>
              <a:gd name="connsiteX1" fmla="*/ 304663 w 12096545"/>
              <a:gd name="connsiteY1" fmla="*/ 35759 h 6360585"/>
              <a:gd name="connsiteX2" fmla="*/ 0 w 12096545"/>
              <a:gd name="connsiteY2" fmla="*/ 72940 h 6360585"/>
              <a:gd name="connsiteX3" fmla="*/ 0 w 12096545"/>
              <a:gd name="connsiteY3" fmla="*/ 934144 h 6360585"/>
              <a:gd name="connsiteX4" fmla="*/ 4597 w 12096545"/>
              <a:gd name="connsiteY4" fmla="*/ 934144 h 6360585"/>
              <a:gd name="connsiteX5" fmla="*/ 88972 w 12096545"/>
              <a:gd name="connsiteY5" fmla="*/ 3548846 h 6360585"/>
              <a:gd name="connsiteX6" fmla="*/ 148480 w 12096545"/>
              <a:gd name="connsiteY6" fmla="*/ 5955839 h 6360585"/>
              <a:gd name="connsiteX7" fmla="*/ 2638911 w 12096545"/>
              <a:gd name="connsiteY7" fmla="*/ 5958375 h 6360585"/>
              <a:gd name="connsiteX8" fmla="*/ 4080684 w 12096545"/>
              <a:gd name="connsiteY8" fmla="*/ 5951715 h 6360585"/>
              <a:gd name="connsiteX9" fmla="*/ 5045206 w 12096545"/>
              <a:gd name="connsiteY9" fmla="*/ 5952857 h 6360585"/>
              <a:gd name="connsiteX10" fmla="*/ 5855834 w 12096545"/>
              <a:gd name="connsiteY10" fmla="*/ 6360585 h 6360585"/>
              <a:gd name="connsiteX11" fmla="*/ 6274422 w 12096545"/>
              <a:gd name="connsiteY11" fmla="*/ 5928344 h 6360585"/>
              <a:gd name="connsiteX12" fmla="*/ 9098386 w 12096545"/>
              <a:gd name="connsiteY12" fmla="*/ 5936622 h 6360585"/>
              <a:gd name="connsiteX13" fmla="*/ 10007288 w 12096545"/>
              <a:gd name="connsiteY13" fmla="*/ 5939497 h 6360585"/>
              <a:gd name="connsiteX14" fmla="*/ 10927227 w 12096545"/>
              <a:gd name="connsiteY14" fmla="*/ 5947364 h 6360585"/>
              <a:gd name="connsiteX15" fmla="*/ 12085310 w 12096545"/>
              <a:gd name="connsiteY15" fmla="*/ 5946318 h 6360585"/>
              <a:gd name="connsiteX16" fmla="*/ 12063456 w 12096545"/>
              <a:gd name="connsiteY16" fmla="*/ 2646672 h 6360585"/>
              <a:gd name="connsiteX17" fmla="*/ 11561892 w 12096545"/>
              <a:gd name="connsiteY17" fmla="*/ 201311 h 6360585"/>
              <a:gd name="connsiteX18" fmla="*/ 11289537 w 12096545"/>
              <a:gd name="connsiteY18" fmla="*/ 132613 h 6360585"/>
              <a:gd name="connsiteX19" fmla="*/ 10689999 w 12096545"/>
              <a:gd name="connsiteY19" fmla="*/ 95589 h 6360585"/>
              <a:gd name="connsiteX20" fmla="*/ 7599878 w 12096545"/>
              <a:gd name="connsiteY20" fmla="*/ 100908 h 6360585"/>
              <a:gd name="connsiteX21" fmla="*/ 1892744 w 12096545"/>
              <a:gd name="connsiteY21" fmla="*/ 24998 h 6360585"/>
              <a:gd name="connsiteX0" fmla="*/ 1892744 w 12127183"/>
              <a:gd name="connsiteY0" fmla="*/ 24998 h 6360585"/>
              <a:gd name="connsiteX1" fmla="*/ 304663 w 12127183"/>
              <a:gd name="connsiteY1" fmla="*/ 35759 h 6360585"/>
              <a:gd name="connsiteX2" fmla="*/ 0 w 12127183"/>
              <a:gd name="connsiteY2" fmla="*/ 72940 h 6360585"/>
              <a:gd name="connsiteX3" fmla="*/ 0 w 12127183"/>
              <a:gd name="connsiteY3" fmla="*/ 934144 h 6360585"/>
              <a:gd name="connsiteX4" fmla="*/ 4597 w 12127183"/>
              <a:gd name="connsiteY4" fmla="*/ 934144 h 6360585"/>
              <a:gd name="connsiteX5" fmla="*/ 88972 w 12127183"/>
              <a:gd name="connsiteY5" fmla="*/ 3548846 h 6360585"/>
              <a:gd name="connsiteX6" fmla="*/ 148480 w 12127183"/>
              <a:gd name="connsiteY6" fmla="*/ 5955839 h 6360585"/>
              <a:gd name="connsiteX7" fmla="*/ 2638911 w 12127183"/>
              <a:gd name="connsiteY7" fmla="*/ 5958375 h 6360585"/>
              <a:gd name="connsiteX8" fmla="*/ 4080684 w 12127183"/>
              <a:gd name="connsiteY8" fmla="*/ 5951715 h 6360585"/>
              <a:gd name="connsiteX9" fmla="*/ 5045206 w 12127183"/>
              <a:gd name="connsiteY9" fmla="*/ 5952857 h 6360585"/>
              <a:gd name="connsiteX10" fmla="*/ 5855834 w 12127183"/>
              <a:gd name="connsiteY10" fmla="*/ 6360585 h 6360585"/>
              <a:gd name="connsiteX11" fmla="*/ 6274422 w 12127183"/>
              <a:gd name="connsiteY11" fmla="*/ 5928344 h 6360585"/>
              <a:gd name="connsiteX12" fmla="*/ 9098386 w 12127183"/>
              <a:gd name="connsiteY12" fmla="*/ 5936622 h 6360585"/>
              <a:gd name="connsiteX13" fmla="*/ 10007288 w 12127183"/>
              <a:gd name="connsiteY13" fmla="*/ 5939497 h 6360585"/>
              <a:gd name="connsiteX14" fmla="*/ 10927227 w 12127183"/>
              <a:gd name="connsiteY14" fmla="*/ 5947364 h 6360585"/>
              <a:gd name="connsiteX15" fmla="*/ 12085310 w 12127183"/>
              <a:gd name="connsiteY15" fmla="*/ 5946318 h 6360585"/>
              <a:gd name="connsiteX16" fmla="*/ 12063456 w 12127183"/>
              <a:gd name="connsiteY16" fmla="*/ 2646672 h 6360585"/>
              <a:gd name="connsiteX17" fmla="*/ 12054104 w 12127183"/>
              <a:gd name="connsiteY17" fmla="*/ 201311 h 6360585"/>
              <a:gd name="connsiteX18" fmla="*/ 11289537 w 12127183"/>
              <a:gd name="connsiteY18" fmla="*/ 132613 h 6360585"/>
              <a:gd name="connsiteX19" fmla="*/ 10689999 w 12127183"/>
              <a:gd name="connsiteY19" fmla="*/ 95589 h 6360585"/>
              <a:gd name="connsiteX20" fmla="*/ 7599878 w 12127183"/>
              <a:gd name="connsiteY20" fmla="*/ 100908 h 6360585"/>
              <a:gd name="connsiteX21" fmla="*/ 1892744 w 12127183"/>
              <a:gd name="connsiteY21" fmla="*/ 24998 h 6360585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689999 w 12114255"/>
              <a:gd name="connsiteY19" fmla="*/ 70591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5587"/>
              <a:gd name="connsiteX1" fmla="*/ 304663 w 12114253"/>
              <a:gd name="connsiteY1" fmla="*/ 10761 h 6335587"/>
              <a:gd name="connsiteX2" fmla="*/ 0 w 12114253"/>
              <a:gd name="connsiteY2" fmla="*/ 47942 h 6335587"/>
              <a:gd name="connsiteX3" fmla="*/ 0 w 12114253"/>
              <a:gd name="connsiteY3" fmla="*/ 909146 h 6335587"/>
              <a:gd name="connsiteX4" fmla="*/ 4597 w 12114253"/>
              <a:gd name="connsiteY4" fmla="*/ 909146 h 6335587"/>
              <a:gd name="connsiteX5" fmla="*/ 88972 w 12114253"/>
              <a:gd name="connsiteY5" fmla="*/ 3523848 h 6335587"/>
              <a:gd name="connsiteX6" fmla="*/ 148480 w 12114253"/>
              <a:gd name="connsiteY6" fmla="*/ 5930841 h 6335587"/>
              <a:gd name="connsiteX7" fmla="*/ 2638911 w 12114253"/>
              <a:gd name="connsiteY7" fmla="*/ 5933377 h 6335587"/>
              <a:gd name="connsiteX8" fmla="*/ 4080684 w 12114253"/>
              <a:gd name="connsiteY8" fmla="*/ 5926717 h 6335587"/>
              <a:gd name="connsiteX9" fmla="*/ 5045206 w 12114253"/>
              <a:gd name="connsiteY9" fmla="*/ 5927859 h 6335587"/>
              <a:gd name="connsiteX10" fmla="*/ 5855834 w 12114253"/>
              <a:gd name="connsiteY10" fmla="*/ 6335587 h 6335587"/>
              <a:gd name="connsiteX11" fmla="*/ 6274422 w 12114253"/>
              <a:gd name="connsiteY11" fmla="*/ 5903346 h 6335587"/>
              <a:gd name="connsiteX12" fmla="*/ 9098386 w 12114253"/>
              <a:gd name="connsiteY12" fmla="*/ 5911624 h 6335587"/>
              <a:gd name="connsiteX13" fmla="*/ 10007288 w 12114253"/>
              <a:gd name="connsiteY13" fmla="*/ 5914499 h 6335587"/>
              <a:gd name="connsiteX14" fmla="*/ 10927227 w 12114253"/>
              <a:gd name="connsiteY14" fmla="*/ 5922366 h 6335587"/>
              <a:gd name="connsiteX15" fmla="*/ 12085310 w 12114253"/>
              <a:gd name="connsiteY15" fmla="*/ 5921320 h 6335587"/>
              <a:gd name="connsiteX16" fmla="*/ 12063456 w 12114253"/>
              <a:gd name="connsiteY16" fmla="*/ 2621674 h 6335587"/>
              <a:gd name="connsiteX17" fmla="*/ 12054104 w 12114253"/>
              <a:gd name="connsiteY17" fmla="*/ 176313 h 6335587"/>
              <a:gd name="connsiteX18" fmla="*/ 11289537 w 12114253"/>
              <a:gd name="connsiteY18" fmla="*/ 107615 h 6335587"/>
              <a:gd name="connsiteX19" fmla="*/ 10259313 w 12114253"/>
              <a:gd name="connsiteY19" fmla="*/ 101059 h 6335587"/>
              <a:gd name="connsiteX20" fmla="*/ 7599878 w 12114253"/>
              <a:gd name="connsiteY20" fmla="*/ 75910 h 6335587"/>
              <a:gd name="connsiteX21" fmla="*/ 1892744 w 12114253"/>
              <a:gd name="connsiteY21" fmla="*/ 0 h 6335587"/>
              <a:gd name="connsiteX0" fmla="*/ 1892744 w 12114255"/>
              <a:gd name="connsiteY0" fmla="*/ 0 h 6335587"/>
              <a:gd name="connsiteX1" fmla="*/ 304663 w 12114255"/>
              <a:gd name="connsiteY1" fmla="*/ 10761 h 6335587"/>
              <a:gd name="connsiteX2" fmla="*/ 0 w 12114255"/>
              <a:gd name="connsiteY2" fmla="*/ 47942 h 6335587"/>
              <a:gd name="connsiteX3" fmla="*/ 0 w 12114255"/>
              <a:gd name="connsiteY3" fmla="*/ 909146 h 6335587"/>
              <a:gd name="connsiteX4" fmla="*/ 4597 w 12114255"/>
              <a:gd name="connsiteY4" fmla="*/ 909146 h 6335587"/>
              <a:gd name="connsiteX5" fmla="*/ 88972 w 12114255"/>
              <a:gd name="connsiteY5" fmla="*/ 3523848 h 6335587"/>
              <a:gd name="connsiteX6" fmla="*/ 148480 w 12114255"/>
              <a:gd name="connsiteY6" fmla="*/ 5930841 h 6335587"/>
              <a:gd name="connsiteX7" fmla="*/ 2638911 w 12114255"/>
              <a:gd name="connsiteY7" fmla="*/ 5933377 h 6335587"/>
              <a:gd name="connsiteX8" fmla="*/ 4080684 w 12114255"/>
              <a:gd name="connsiteY8" fmla="*/ 5926717 h 6335587"/>
              <a:gd name="connsiteX9" fmla="*/ 5045206 w 12114255"/>
              <a:gd name="connsiteY9" fmla="*/ 5927859 h 6335587"/>
              <a:gd name="connsiteX10" fmla="*/ 5855834 w 12114255"/>
              <a:gd name="connsiteY10" fmla="*/ 6335587 h 6335587"/>
              <a:gd name="connsiteX11" fmla="*/ 6274422 w 12114255"/>
              <a:gd name="connsiteY11" fmla="*/ 5903346 h 6335587"/>
              <a:gd name="connsiteX12" fmla="*/ 9098386 w 12114255"/>
              <a:gd name="connsiteY12" fmla="*/ 5911624 h 6335587"/>
              <a:gd name="connsiteX13" fmla="*/ 10007288 w 12114255"/>
              <a:gd name="connsiteY13" fmla="*/ 5914499 h 6335587"/>
              <a:gd name="connsiteX14" fmla="*/ 10927227 w 12114255"/>
              <a:gd name="connsiteY14" fmla="*/ 5922366 h 6335587"/>
              <a:gd name="connsiteX15" fmla="*/ 12085310 w 12114255"/>
              <a:gd name="connsiteY15" fmla="*/ 5921320 h 6335587"/>
              <a:gd name="connsiteX16" fmla="*/ 12063456 w 12114255"/>
              <a:gd name="connsiteY16" fmla="*/ 2621674 h 6335587"/>
              <a:gd name="connsiteX17" fmla="*/ 12054104 w 12114255"/>
              <a:gd name="connsiteY17" fmla="*/ 176313 h 6335587"/>
              <a:gd name="connsiteX18" fmla="*/ 11289537 w 12114255"/>
              <a:gd name="connsiteY18" fmla="*/ 107615 h 6335587"/>
              <a:gd name="connsiteX19" fmla="*/ 10259313 w 12114255"/>
              <a:gd name="connsiteY19" fmla="*/ 101059 h 6335587"/>
              <a:gd name="connsiteX20" fmla="*/ 7599878 w 12114255"/>
              <a:gd name="connsiteY20" fmla="*/ 75910 h 6335587"/>
              <a:gd name="connsiteX21" fmla="*/ 1892744 w 12114255"/>
              <a:gd name="connsiteY21" fmla="*/ 0 h 6335587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274422 w 12114253"/>
              <a:gd name="connsiteY11" fmla="*/ 5903346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080684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080684 w 12114253"/>
              <a:gd name="connsiteY8" fmla="*/ 5926717 h 6330524"/>
              <a:gd name="connsiteX9" fmla="*/ 5045206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5"/>
              <a:gd name="connsiteY0" fmla="*/ 0 h 6330524"/>
              <a:gd name="connsiteX1" fmla="*/ 304663 w 12114255"/>
              <a:gd name="connsiteY1" fmla="*/ 10761 h 6330524"/>
              <a:gd name="connsiteX2" fmla="*/ 0 w 12114255"/>
              <a:gd name="connsiteY2" fmla="*/ 47942 h 6330524"/>
              <a:gd name="connsiteX3" fmla="*/ 0 w 12114255"/>
              <a:gd name="connsiteY3" fmla="*/ 909146 h 6330524"/>
              <a:gd name="connsiteX4" fmla="*/ 4597 w 12114255"/>
              <a:gd name="connsiteY4" fmla="*/ 909146 h 6330524"/>
              <a:gd name="connsiteX5" fmla="*/ 88972 w 12114255"/>
              <a:gd name="connsiteY5" fmla="*/ 3523848 h 6330524"/>
              <a:gd name="connsiteX6" fmla="*/ 148480 w 12114255"/>
              <a:gd name="connsiteY6" fmla="*/ 5930841 h 6330524"/>
              <a:gd name="connsiteX7" fmla="*/ 2638911 w 12114255"/>
              <a:gd name="connsiteY7" fmla="*/ 5933377 h 6330524"/>
              <a:gd name="connsiteX8" fmla="*/ 4308929 w 12114255"/>
              <a:gd name="connsiteY8" fmla="*/ 5926717 h 6330524"/>
              <a:gd name="connsiteX9" fmla="*/ 5045206 w 12114255"/>
              <a:gd name="connsiteY9" fmla="*/ 5927859 h 6330524"/>
              <a:gd name="connsiteX10" fmla="*/ 5731339 w 12114255"/>
              <a:gd name="connsiteY10" fmla="*/ 6330524 h 6330524"/>
              <a:gd name="connsiteX11" fmla="*/ 6077302 w 12114255"/>
              <a:gd name="connsiteY11" fmla="*/ 5908409 h 6330524"/>
              <a:gd name="connsiteX12" fmla="*/ 9098386 w 12114255"/>
              <a:gd name="connsiteY12" fmla="*/ 5911624 h 6330524"/>
              <a:gd name="connsiteX13" fmla="*/ 10007288 w 12114255"/>
              <a:gd name="connsiteY13" fmla="*/ 5914499 h 6330524"/>
              <a:gd name="connsiteX14" fmla="*/ 10927227 w 12114255"/>
              <a:gd name="connsiteY14" fmla="*/ 5922366 h 6330524"/>
              <a:gd name="connsiteX15" fmla="*/ 12085310 w 12114255"/>
              <a:gd name="connsiteY15" fmla="*/ 5921320 h 6330524"/>
              <a:gd name="connsiteX16" fmla="*/ 12063456 w 12114255"/>
              <a:gd name="connsiteY16" fmla="*/ 2621674 h 6330524"/>
              <a:gd name="connsiteX17" fmla="*/ 12054104 w 12114255"/>
              <a:gd name="connsiteY17" fmla="*/ 176313 h 6330524"/>
              <a:gd name="connsiteX18" fmla="*/ 11289537 w 12114255"/>
              <a:gd name="connsiteY18" fmla="*/ 107615 h 6330524"/>
              <a:gd name="connsiteX19" fmla="*/ 10259313 w 12114255"/>
              <a:gd name="connsiteY19" fmla="*/ 101059 h 6330524"/>
              <a:gd name="connsiteX20" fmla="*/ 7599878 w 12114255"/>
              <a:gd name="connsiteY20" fmla="*/ 75910 h 6330524"/>
              <a:gd name="connsiteX21" fmla="*/ 1892744 w 12114255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6077302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141474 w 12114253"/>
              <a:gd name="connsiteY9" fmla="*/ 5927859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330524"/>
              <a:gd name="connsiteX1" fmla="*/ 304663 w 12114253"/>
              <a:gd name="connsiteY1" fmla="*/ 10761 h 6330524"/>
              <a:gd name="connsiteX2" fmla="*/ 0 w 12114253"/>
              <a:gd name="connsiteY2" fmla="*/ 47942 h 6330524"/>
              <a:gd name="connsiteX3" fmla="*/ 0 w 12114253"/>
              <a:gd name="connsiteY3" fmla="*/ 909146 h 6330524"/>
              <a:gd name="connsiteX4" fmla="*/ 4597 w 12114253"/>
              <a:gd name="connsiteY4" fmla="*/ 909146 h 6330524"/>
              <a:gd name="connsiteX5" fmla="*/ 88972 w 12114253"/>
              <a:gd name="connsiteY5" fmla="*/ 3523848 h 6330524"/>
              <a:gd name="connsiteX6" fmla="*/ 148480 w 12114253"/>
              <a:gd name="connsiteY6" fmla="*/ 5930841 h 6330524"/>
              <a:gd name="connsiteX7" fmla="*/ 2638911 w 12114253"/>
              <a:gd name="connsiteY7" fmla="*/ 5933377 h 6330524"/>
              <a:gd name="connsiteX8" fmla="*/ 4308929 w 12114253"/>
              <a:gd name="connsiteY8" fmla="*/ 5926717 h 6330524"/>
              <a:gd name="connsiteX9" fmla="*/ 5214933 w 12114253"/>
              <a:gd name="connsiteY9" fmla="*/ 5924178 h 6330524"/>
              <a:gd name="connsiteX10" fmla="*/ 5731339 w 12114253"/>
              <a:gd name="connsiteY10" fmla="*/ 6330524 h 6330524"/>
              <a:gd name="connsiteX11" fmla="*/ 5971194 w 12114253"/>
              <a:gd name="connsiteY11" fmla="*/ 5908409 h 6330524"/>
              <a:gd name="connsiteX12" fmla="*/ 9098386 w 12114253"/>
              <a:gd name="connsiteY12" fmla="*/ 5911624 h 6330524"/>
              <a:gd name="connsiteX13" fmla="*/ 10007288 w 12114253"/>
              <a:gd name="connsiteY13" fmla="*/ 5914499 h 6330524"/>
              <a:gd name="connsiteX14" fmla="*/ 10927227 w 12114253"/>
              <a:gd name="connsiteY14" fmla="*/ 5922366 h 6330524"/>
              <a:gd name="connsiteX15" fmla="*/ 12085310 w 12114253"/>
              <a:gd name="connsiteY15" fmla="*/ 5921320 h 6330524"/>
              <a:gd name="connsiteX16" fmla="*/ 12063456 w 12114253"/>
              <a:gd name="connsiteY16" fmla="*/ 2621674 h 6330524"/>
              <a:gd name="connsiteX17" fmla="*/ 12054104 w 12114253"/>
              <a:gd name="connsiteY17" fmla="*/ 176313 h 6330524"/>
              <a:gd name="connsiteX18" fmla="*/ 11289537 w 12114253"/>
              <a:gd name="connsiteY18" fmla="*/ 107615 h 6330524"/>
              <a:gd name="connsiteX19" fmla="*/ 10259313 w 12114253"/>
              <a:gd name="connsiteY19" fmla="*/ 101059 h 6330524"/>
              <a:gd name="connsiteX20" fmla="*/ 7599878 w 12114253"/>
              <a:gd name="connsiteY20" fmla="*/ 75910 h 6330524"/>
              <a:gd name="connsiteX21" fmla="*/ 1892744 w 12114253"/>
              <a:gd name="connsiteY21" fmla="*/ 0 h 6330524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49542"/>
              <a:gd name="connsiteX1" fmla="*/ 304663 w 12114253"/>
              <a:gd name="connsiteY1" fmla="*/ 10761 h 6249542"/>
              <a:gd name="connsiteX2" fmla="*/ 0 w 12114253"/>
              <a:gd name="connsiteY2" fmla="*/ 47942 h 6249542"/>
              <a:gd name="connsiteX3" fmla="*/ 0 w 12114253"/>
              <a:gd name="connsiteY3" fmla="*/ 909146 h 6249542"/>
              <a:gd name="connsiteX4" fmla="*/ 4597 w 12114253"/>
              <a:gd name="connsiteY4" fmla="*/ 909146 h 6249542"/>
              <a:gd name="connsiteX5" fmla="*/ 88972 w 12114253"/>
              <a:gd name="connsiteY5" fmla="*/ 3523848 h 6249542"/>
              <a:gd name="connsiteX6" fmla="*/ 148480 w 12114253"/>
              <a:gd name="connsiteY6" fmla="*/ 5930841 h 6249542"/>
              <a:gd name="connsiteX7" fmla="*/ 2638911 w 12114253"/>
              <a:gd name="connsiteY7" fmla="*/ 5933377 h 6249542"/>
              <a:gd name="connsiteX8" fmla="*/ 4308929 w 12114253"/>
              <a:gd name="connsiteY8" fmla="*/ 5926717 h 6249542"/>
              <a:gd name="connsiteX9" fmla="*/ 5214933 w 12114253"/>
              <a:gd name="connsiteY9" fmla="*/ 5924178 h 6249542"/>
              <a:gd name="connsiteX10" fmla="*/ 5706853 w 12114253"/>
              <a:gd name="connsiteY10" fmla="*/ 6249542 h 6249542"/>
              <a:gd name="connsiteX11" fmla="*/ 5971194 w 12114253"/>
              <a:gd name="connsiteY11" fmla="*/ 5908409 h 6249542"/>
              <a:gd name="connsiteX12" fmla="*/ 9098386 w 12114253"/>
              <a:gd name="connsiteY12" fmla="*/ 5911624 h 6249542"/>
              <a:gd name="connsiteX13" fmla="*/ 10007288 w 12114253"/>
              <a:gd name="connsiteY13" fmla="*/ 5914499 h 6249542"/>
              <a:gd name="connsiteX14" fmla="*/ 10927227 w 12114253"/>
              <a:gd name="connsiteY14" fmla="*/ 5922366 h 6249542"/>
              <a:gd name="connsiteX15" fmla="*/ 12085310 w 12114253"/>
              <a:gd name="connsiteY15" fmla="*/ 5921320 h 6249542"/>
              <a:gd name="connsiteX16" fmla="*/ 12063456 w 12114253"/>
              <a:gd name="connsiteY16" fmla="*/ 2621674 h 6249542"/>
              <a:gd name="connsiteX17" fmla="*/ 12054104 w 12114253"/>
              <a:gd name="connsiteY17" fmla="*/ 176313 h 6249542"/>
              <a:gd name="connsiteX18" fmla="*/ 11289537 w 12114253"/>
              <a:gd name="connsiteY18" fmla="*/ 107615 h 6249542"/>
              <a:gd name="connsiteX19" fmla="*/ 10259313 w 12114253"/>
              <a:gd name="connsiteY19" fmla="*/ 101059 h 6249542"/>
              <a:gd name="connsiteX20" fmla="*/ 7599878 w 12114253"/>
              <a:gd name="connsiteY20" fmla="*/ 75910 h 6249542"/>
              <a:gd name="connsiteX21" fmla="*/ 1892744 w 12114253"/>
              <a:gd name="connsiteY21" fmla="*/ 0 h 6249542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308929 w 12114253"/>
              <a:gd name="connsiteY8" fmla="*/ 5926717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638911 w 12114253"/>
              <a:gd name="connsiteY7" fmla="*/ 5933377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892744 w 12114253"/>
              <a:gd name="connsiteY0" fmla="*/ 0 h 6231137"/>
              <a:gd name="connsiteX1" fmla="*/ 304663 w 12114253"/>
              <a:gd name="connsiteY1" fmla="*/ 10761 h 6231137"/>
              <a:gd name="connsiteX2" fmla="*/ 0 w 12114253"/>
              <a:gd name="connsiteY2" fmla="*/ 47942 h 6231137"/>
              <a:gd name="connsiteX3" fmla="*/ 0 w 12114253"/>
              <a:gd name="connsiteY3" fmla="*/ 909146 h 6231137"/>
              <a:gd name="connsiteX4" fmla="*/ 4597 w 12114253"/>
              <a:gd name="connsiteY4" fmla="*/ 909146 h 6231137"/>
              <a:gd name="connsiteX5" fmla="*/ 88972 w 12114253"/>
              <a:gd name="connsiteY5" fmla="*/ 3523848 h 6231137"/>
              <a:gd name="connsiteX6" fmla="*/ 148480 w 12114253"/>
              <a:gd name="connsiteY6" fmla="*/ 5930841 h 6231137"/>
              <a:gd name="connsiteX7" fmla="*/ 2589937 w 12114253"/>
              <a:gd name="connsiteY7" fmla="*/ 5929698 h 6231137"/>
              <a:gd name="connsiteX8" fmla="*/ 4243632 w 12114253"/>
              <a:gd name="connsiteY8" fmla="*/ 5908315 h 6231137"/>
              <a:gd name="connsiteX9" fmla="*/ 5214933 w 12114253"/>
              <a:gd name="connsiteY9" fmla="*/ 5924178 h 6231137"/>
              <a:gd name="connsiteX10" fmla="*/ 5698691 w 12114253"/>
              <a:gd name="connsiteY10" fmla="*/ 6231137 h 6231137"/>
              <a:gd name="connsiteX11" fmla="*/ 5971194 w 12114253"/>
              <a:gd name="connsiteY11" fmla="*/ 5908409 h 6231137"/>
              <a:gd name="connsiteX12" fmla="*/ 9098386 w 12114253"/>
              <a:gd name="connsiteY12" fmla="*/ 5911624 h 6231137"/>
              <a:gd name="connsiteX13" fmla="*/ 10007288 w 12114253"/>
              <a:gd name="connsiteY13" fmla="*/ 5914499 h 6231137"/>
              <a:gd name="connsiteX14" fmla="*/ 10927227 w 12114253"/>
              <a:gd name="connsiteY14" fmla="*/ 5922366 h 6231137"/>
              <a:gd name="connsiteX15" fmla="*/ 12085310 w 12114253"/>
              <a:gd name="connsiteY15" fmla="*/ 5921320 h 6231137"/>
              <a:gd name="connsiteX16" fmla="*/ 12063456 w 12114253"/>
              <a:gd name="connsiteY16" fmla="*/ 2621674 h 6231137"/>
              <a:gd name="connsiteX17" fmla="*/ 12054104 w 12114253"/>
              <a:gd name="connsiteY17" fmla="*/ 176313 h 6231137"/>
              <a:gd name="connsiteX18" fmla="*/ 11289537 w 12114253"/>
              <a:gd name="connsiteY18" fmla="*/ 107615 h 6231137"/>
              <a:gd name="connsiteX19" fmla="*/ 10259313 w 12114253"/>
              <a:gd name="connsiteY19" fmla="*/ 101059 h 6231137"/>
              <a:gd name="connsiteX20" fmla="*/ 7599878 w 12114253"/>
              <a:gd name="connsiteY20" fmla="*/ 75910 h 6231137"/>
              <a:gd name="connsiteX21" fmla="*/ 1892744 w 12114253"/>
              <a:gd name="connsiteY21" fmla="*/ 0 h 6231137"/>
              <a:gd name="connsiteX0" fmla="*/ 1952198 w 12173707"/>
              <a:gd name="connsiteY0" fmla="*/ 0 h 6231137"/>
              <a:gd name="connsiteX1" fmla="*/ 364117 w 12173707"/>
              <a:gd name="connsiteY1" fmla="*/ 10761 h 6231137"/>
              <a:gd name="connsiteX2" fmla="*/ 59454 w 12173707"/>
              <a:gd name="connsiteY2" fmla="*/ 47942 h 6231137"/>
              <a:gd name="connsiteX3" fmla="*/ 59454 w 12173707"/>
              <a:gd name="connsiteY3" fmla="*/ 909146 h 6231137"/>
              <a:gd name="connsiteX4" fmla="*/ 64051 w 12173707"/>
              <a:gd name="connsiteY4" fmla="*/ 909146 h 6231137"/>
              <a:gd name="connsiteX5" fmla="*/ 148426 w 12173707"/>
              <a:gd name="connsiteY5" fmla="*/ 3523848 h 6231137"/>
              <a:gd name="connsiteX6" fmla="*/ 41689 w 12173707"/>
              <a:gd name="connsiteY6" fmla="*/ 5941555 h 6231137"/>
              <a:gd name="connsiteX7" fmla="*/ 2649391 w 12173707"/>
              <a:gd name="connsiteY7" fmla="*/ 5929698 h 6231137"/>
              <a:gd name="connsiteX8" fmla="*/ 4303086 w 12173707"/>
              <a:gd name="connsiteY8" fmla="*/ 5908315 h 6231137"/>
              <a:gd name="connsiteX9" fmla="*/ 5274387 w 12173707"/>
              <a:gd name="connsiteY9" fmla="*/ 5924178 h 6231137"/>
              <a:gd name="connsiteX10" fmla="*/ 5758145 w 12173707"/>
              <a:gd name="connsiteY10" fmla="*/ 6231137 h 6231137"/>
              <a:gd name="connsiteX11" fmla="*/ 6030648 w 12173707"/>
              <a:gd name="connsiteY11" fmla="*/ 5908409 h 6231137"/>
              <a:gd name="connsiteX12" fmla="*/ 9157840 w 12173707"/>
              <a:gd name="connsiteY12" fmla="*/ 5911624 h 6231137"/>
              <a:gd name="connsiteX13" fmla="*/ 10066742 w 12173707"/>
              <a:gd name="connsiteY13" fmla="*/ 5914499 h 6231137"/>
              <a:gd name="connsiteX14" fmla="*/ 10986681 w 12173707"/>
              <a:gd name="connsiteY14" fmla="*/ 5922366 h 6231137"/>
              <a:gd name="connsiteX15" fmla="*/ 12144764 w 12173707"/>
              <a:gd name="connsiteY15" fmla="*/ 5921320 h 6231137"/>
              <a:gd name="connsiteX16" fmla="*/ 12122910 w 12173707"/>
              <a:gd name="connsiteY16" fmla="*/ 2621674 h 6231137"/>
              <a:gd name="connsiteX17" fmla="*/ 12113558 w 12173707"/>
              <a:gd name="connsiteY17" fmla="*/ 176313 h 6231137"/>
              <a:gd name="connsiteX18" fmla="*/ 11348991 w 12173707"/>
              <a:gd name="connsiteY18" fmla="*/ 107615 h 6231137"/>
              <a:gd name="connsiteX19" fmla="*/ 10318767 w 12173707"/>
              <a:gd name="connsiteY19" fmla="*/ 101059 h 6231137"/>
              <a:gd name="connsiteX20" fmla="*/ 7659332 w 12173707"/>
              <a:gd name="connsiteY20" fmla="*/ 75910 h 6231137"/>
              <a:gd name="connsiteX21" fmla="*/ 1952198 w 12173707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9 w 12201124"/>
              <a:gd name="connsiteY5" fmla="*/ 3534559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79615 w 12201124"/>
              <a:gd name="connsiteY0" fmla="*/ 0 h 6231137"/>
              <a:gd name="connsiteX1" fmla="*/ 391534 w 12201124"/>
              <a:gd name="connsiteY1" fmla="*/ 10761 h 6231137"/>
              <a:gd name="connsiteX2" fmla="*/ 86871 w 12201124"/>
              <a:gd name="connsiteY2" fmla="*/ 47942 h 6231137"/>
              <a:gd name="connsiteX3" fmla="*/ 86871 w 12201124"/>
              <a:gd name="connsiteY3" fmla="*/ 909146 h 6231137"/>
              <a:gd name="connsiteX4" fmla="*/ 91468 w 12201124"/>
              <a:gd name="connsiteY4" fmla="*/ 909146 h 6231137"/>
              <a:gd name="connsiteX5" fmla="*/ 33348 w 12201124"/>
              <a:gd name="connsiteY5" fmla="*/ 4337852 h 6231137"/>
              <a:gd name="connsiteX6" fmla="*/ 69106 w 12201124"/>
              <a:gd name="connsiteY6" fmla="*/ 5941555 h 6231137"/>
              <a:gd name="connsiteX7" fmla="*/ 2676808 w 12201124"/>
              <a:gd name="connsiteY7" fmla="*/ 5929698 h 6231137"/>
              <a:gd name="connsiteX8" fmla="*/ 4330503 w 12201124"/>
              <a:gd name="connsiteY8" fmla="*/ 5908315 h 6231137"/>
              <a:gd name="connsiteX9" fmla="*/ 5301804 w 12201124"/>
              <a:gd name="connsiteY9" fmla="*/ 5924178 h 6231137"/>
              <a:gd name="connsiteX10" fmla="*/ 5785562 w 12201124"/>
              <a:gd name="connsiteY10" fmla="*/ 6231137 h 6231137"/>
              <a:gd name="connsiteX11" fmla="*/ 6058065 w 12201124"/>
              <a:gd name="connsiteY11" fmla="*/ 5908409 h 6231137"/>
              <a:gd name="connsiteX12" fmla="*/ 9185257 w 12201124"/>
              <a:gd name="connsiteY12" fmla="*/ 5911624 h 6231137"/>
              <a:gd name="connsiteX13" fmla="*/ 10094159 w 12201124"/>
              <a:gd name="connsiteY13" fmla="*/ 5914499 h 6231137"/>
              <a:gd name="connsiteX14" fmla="*/ 11014098 w 12201124"/>
              <a:gd name="connsiteY14" fmla="*/ 5922366 h 6231137"/>
              <a:gd name="connsiteX15" fmla="*/ 12172181 w 12201124"/>
              <a:gd name="connsiteY15" fmla="*/ 5921320 h 6231137"/>
              <a:gd name="connsiteX16" fmla="*/ 12150327 w 12201124"/>
              <a:gd name="connsiteY16" fmla="*/ 2621674 h 6231137"/>
              <a:gd name="connsiteX17" fmla="*/ 12140975 w 12201124"/>
              <a:gd name="connsiteY17" fmla="*/ 176313 h 6231137"/>
              <a:gd name="connsiteX18" fmla="*/ 11376408 w 12201124"/>
              <a:gd name="connsiteY18" fmla="*/ 107615 h 6231137"/>
              <a:gd name="connsiteX19" fmla="*/ 10346184 w 12201124"/>
              <a:gd name="connsiteY19" fmla="*/ 101059 h 6231137"/>
              <a:gd name="connsiteX20" fmla="*/ 7686749 w 12201124"/>
              <a:gd name="connsiteY20" fmla="*/ 75910 h 6231137"/>
              <a:gd name="connsiteX21" fmla="*/ 1979615 w 12201124"/>
              <a:gd name="connsiteY21" fmla="*/ 0 h 6231137"/>
              <a:gd name="connsiteX0" fmla="*/ 1986334 w 12207843"/>
              <a:gd name="connsiteY0" fmla="*/ 0 h 6231137"/>
              <a:gd name="connsiteX1" fmla="*/ 398253 w 12207843"/>
              <a:gd name="connsiteY1" fmla="*/ 10761 h 6231137"/>
              <a:gd name="connsiteX2" fmla="*/ 93590 w 12207843"/>
              <a:gd name="connsiteY2" fmla="*/ 47942 h 6231137"/>
              <a:gd name="connsiteX3" fmla="*/ 93590 w 12207843"/>
              <a:gd name="connsiteY3" fmla="*/ 909146 h 6231137"/>
              <a:gd name="connsiteX4" fmla="*/ 98187 w 12207843"/>
              <a:gd name="connsiteY4" fmla="*/ 909146 h 6231137"/>
              <a:gd name="connsiteX5" fmla="*/ 40067 w 12207843"/>
              <a:gd name="connsiteY5" fmla="*/ 4337852 h 6231137"/>
              <a:gd name="connsiteX6" fmla="*/ 75825 w 12207843"/>
              <a:gd name="connsiteY6" fmla="*/ 5941555 h 6231137"/>
              <a:gd name="connsiteX7" fmla="*/ 2683527 w 12207843"/>
              <a:gd name="connsiteY7" fmla="*/ 5929698 h 6231137"/>
              <a:gd name="connsiteX8" fmla="*/ 4337222 w 12207843"/>
              <a:gd name="connsiteY8" fmla="*/ 5908315 h 6231137"/>
              <a:gd name="connsiteX9" fmla="*/ 5308523 w 12207843"/>
              <a:gd name="connsiteY9" fmla="*/ 5924178 h 6231137"/>
              <a:gd name="connsiteX10" fmla="*/ 5792281 w 12207843"/>
              <a:gd name="connsiteY10" fmla="*/ 6231137 h 6231137"/>
              <a:gd name="connsiteX11" fmla="*/ 6064784 w 12207843"/>
              <a:gd name="connsiteY11" fmla="*/ 5908409 h 6231137"/>
              <a:gd name="connsiteX12" fmla="*/ 9191976 w 12207843"/>
              <a:gd name="connsiteY12" fmla="*/ 5911624 h 6231137"/>
              <a:gd name="connsiteX13" fmla="*/ 10100878 w 12207843"/>
              <a:gd name="connsiteY13" fmla="*/ 5914499 h 6231137"/>
              <a:gd name="connsiteX14" fmla="*/ 11020817 w 12207843"/>
              <a:gd name="connsiteY14" fmla="*/ 5922366 h 6231137"/>
              <a:gd name="connsiteX15" fmla="*/ 12178900 w 12207843"/>
              <a:gd name="connsiteY15" fmla="*/ 5921320 h 6231137"/>
              <a:gd name="connsiteX16" fmla="*/ 12157046 w 12207843"/>
              <a:gd name="connsiteY16" fmla="*/ 2621674 h 6231137"/>
              <a:gd name="connsiteX17" fmla="*/ 12147694 w 12207843"/>
              <a:gd name="connsiteY17" fmla="*/ 176313 h 6231137"/>
              <a:gd name="connsiteX18" fmla="*/ 11383127 w 12207843"/>
              <a:gd name="connsiteY18" fmla="*/ 107615 h 6231137"/>
              <a:gd name="connsiteX19" fmla="*/ 10352903 w 12207843"/>
              <a:gd name="connsiteY19" fmla="*/ 101059 h 6231137"/>
              <a:gd name="connsiteX20" fmla="*/ 7693468 w 12207843"/>
              <a:gd name="connsiteY20" fmla="*/ 75910 h 6231137"/>
              <a:gd name="connsiteX21" fmla="*/ 1986334 w 12207843"/>
              <a:gd name="connsiteY21" fmla="*/ 0 h 6231137"/>
              <a:gd name="connsiteX0" fmla="*/ 1973709 w 12195218"/>
              <a:gd name="connsiteY0" fmla="*/ 0 h 6231137"/>
              <a:gd name="connsiteX1" fmla="*/ 385628 w 12195218"/>
              <a:gd name="connsiteY1" fmla="*/ 10761 h 6231137"/>
              <a:gd name="connsiteX2" fmla="*/ 80965 w 12195218"/>
              <a:gd name="connsiteY2" fmla="*/ 47942 h 6231137"/>
              <a:gd name="connsiteX3" fmla="*/ 80965 w 12195218"/>
              <a:gd name="connsiteY3" fmla="*/ 909146 h 6231137"/>
              <a:gd name="connsiteX4" fmla="*/ 85562 w 12195218"/>
              <a:gd name="connsiteY4" fmla="*/ 909146 h 6231137"/>
              <a:gd name="connsiteX5" fmla="*/ 27442 w 12195218"/>
              <a:gd name="connsiteY5" fmla="*/ 4337852 h 6231137"/>
              <a:gd name="connsiteX6" fmla="*/ 63200 w 12195218"/>
              <a:gd name="connsiteY6" fmla="*/ 5941555 h 6231137"/>
              <a:gd name="connsiteX7" fmla="*/ 2670902 w 12195218"/>
              <a:gd name="connsiteY7" fmla="*/ 5929698 h 6231137"/>
              <a:gd name="connsiteX8" fmla="*/ 4324597 w 12195218"/>
              <a:gd name="connsiteY8" fmla="*/ 5908315 h 6231137"/>
              <a:gd name="connsiteX9" fmla="*/ 5295898 w 12195218"/>
              <a:gd name="connsiteY9" fmla="*/ 5924178 h 6231137"/>
              <a:gd name="connsiteX10" fmla="*/ 5779656 w 12195218"/>
              <a:gd name="connsiteY10" fmla="*/ 6231137 h 6231137"/>
              <a:gd name="connsiteX11" fmla="*/ 6052159 w 12195218"/>
              <a:gd name="connsiteY11" fmla="*/ 5908409 h 6231137"/>
              <a:gd name="connsiteX12" fmla="*/ 9179351 w 12195218"/>
              <a:gd name="connsiteY12" fmla="*/ 5911624 h 6231137"/>
              <a:gd name="connsiteX13" fmla="*/ 10088253 w 12195218"/>
              <a:gd name="connsiteY13" fmla="*/ 5914499 h 6231137"/>
              <a:gd name="connsiteX14" fmla="*/ 11008192 w 12195218"/>
              <a:gd name="connsiteY14" fmla="*/ 5922366 h 6231137"/>
              <a:gd name="connsiteX15" fmla="*/ 12166275 w 12195218"/>
              <a:gd name="connsiteY15" fmla="*/ 5921320 h 6231137"/>
              <a:gd name="connsiteX16" fmla="*/ 12144421 w 12195218"/>
              <a:gd name="connsiteY16" fmla="*/ 2621674 h 6231137"/>
              <a:gd name="connsiteX17" fmla="*/ 12135069 w 12195218"/>
              <a:gd name="connsiteY17" fmla="*/ 176313 h 6231137"/>
              <a:gd name="connsiteX18" fmla="*/ 11370502 w 12195218"/>
              <a:gd name="connsiteY18" fmla="*/ 107615 h 6231137"/>
              <a:gd name="connsiteX19" fmla="*/ 10340278 w 12195218"/>
              <a:gd name="connsiteY19" fmla="*/ 101059 h 6231137"/>
              <a:gd name="connsiteX20" fmla="*/ 7680843 w 12195218"/>
              <a:gd name="connsiteY20" fmla="*/ 75910 h 6231137"/>
              <a:gd name="connsiteX21" fmla="*/ 1973709 w 12195218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92826 w 12202482"/>
              <a:gd name="connsiteY4" fmla="*/ 909146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1980973 w 12202482"/>
              <a:gd name="connsiteY0" fmla="*/ 0 h 6231137"/>
              <a:gd name="connsiteX1" fmla="*/ 392892 w 12202482"/>
              <a:gd name="connsiteY1" fmla="*/ 10761 h 6231137"/>
              <a:gd name="connsiteX2" fmla="*/ 88229 w 12202482"/>
              <a:gd name="connsiteY2" fmla="*/ 47942 h 6231137"/>
              <a:gd name="connsiteX3" fmla="*/ 88229 w 12202482"/>
              <a:gd name="connsiteY3" fmla="*/ 909146 h 6231137"/>
              <a:gd name="connsiteX4" fmla="*/ 21578 w 12202482"/>
              <a:gd name="connsiteY4" fmla="*/ 994830 h 6231137"/>
              <a:gd name="connsiteX5" fmla="*/ 10957 w 12202482"/>
              <a:gd name="connsiteY5" fmla="*/ 4530644 h 6231137"/>
              <a:gd name="connsiteX6" fmla="*/ 70464 w 12202482"/>
              <a:gd name="connsiteY6" fmla="*/ 5941555 h 6231137"/>
              <a:gd name="connsiteX7" fmla="*/ 2678166 w 12202482"/>
              <a:gd name="connsiteY7" fmla="*/ 5929698 h 6231137"/>
              <a:gd name="connsiteX8" fmla="*/ 4331861 w 12202482"/>
              <a:gd name="connsiteY8" fmla="*/ 5908315 h 6231137"/>
              <a:gd name="connsiteX9" fmla="*/ 5303162 w 12202482"/>
              <a:gd name="connsiteY9" fmla="*/ 5924178 h 6231137"/>
              <a:gd name="connsiteX10" fmla="*/ 5786920 w 12202482"/>
              <a:gd name="connsiteY10" fmla="*/ 6231137 h 6231137"/>
              <a:gd name="connsiteX11" fmla="*/ 6059423 w 12202482"/>
              <a:gd name="connsiteY11" fmla="*/ 5908409 h 6231137"/>
              <a:gd name="connsiteX12" fmla="*/ 9186615 w 12202482"/>
              <a:gd name="connsiteY12" fmla="*/ 5911624 h 6231137"/>
              <a:gd name="connsiteX13" fmla="*/ 10095517 w 12202482"/>
              <a:gd name="connsiteY13" fmla="*/ 5914499 h 6231137"/>
              <a:gd name="connsiteX14" fmla="*/ 11015456 w 12202482"/>
              <a:gd name="connsiteY14" fmla="*/ 5922366 h 6231137"/>
              <a:gd name="connsiteX15" fmla="*/ 12173539 w 12202482"/>
              <a:gd name="connsiteY15" fmla="*/ 5921320 h 6231137"/>
              <a:gd name="connsiteX16" fmla="*/ 12151685 w 12202482"/>
              <a:gd name="connsiteY16" fmla="*/ 2621674 h 6231137"/>
              <a:gd name="connsiteX17" fmla="*/ 12142333 w 12202482"/>
              <a:gd name="connsiteY17" fmla="*/ 176313 h 6231137"/>
              <a:gd name="connsiteX18" fmla="*/ 11377766 w 12202482"/>
              <a:gd name="connsiteY18" fmla="*/ 107615 h 6231137"/>
              <a:gd name="connsiteX19" fmla="*/ 10347542 w 12202482"/>
              <a:gd name="connsiteY19" fmla="*/ 101059 h 6231137"/>
              <a:gd name="connsiteX20" fmla="*/ 7688107 w 12202482"/>
              <a:gd name="connsiteY20" fmla="*/ 75910 h 6231137"/>
              <a:gd name="connsiteX21" fmla="*/ 1980973 w 12202482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142494 w 12256747"/>
              <a:gd name="connsiteY3" fmla="*/ 909146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75843 w 12256747"/>
              <a:gd name="connsiteY4" fmla="*/ 994830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35238 w 12256747"/>
              <a:gd name="connsiteY0" fmla="*/ 0 h 6231137"/>
              <a:gd name="connsiteX1" fmla="*/ 447157 w 12256747"/>
              <a:gd name="connsiteY1" fmla="*/ 10761 h 6231137"/>
              <a:gd name="connsiteX2" fmla="*/ 0 w 12256747"/>
              <a:gd name="connsiteY2" fmla="*/ 26521 h 6231137"/>
              <a:gd name="connsiteX3" fmla="*/ -1 w 12256747"/>
              <a:gd name="connsiteY3" fmla="*/ 844885 h 6231137"/>
              <a:gd name="connsiteX4" fmla="*/ 4594 w 12256747"/>
              <a:gd name="connsiteY4" fmla="*/ 1176912 h 6231137"/>
              <a:gd name="connsiteX5" fmla="*/ 65222 w 12256747"/>
              <a:gd name="connsiteY5" fmla="*/ 4530644 h 6231137"/>
              <a:gd name="connsiteX6" fmla="*/ 124729 w 12256747"/>
              <a:gd name="connsiteY6" fmla="*/ 5941555 h 6231137"/>
              <a:gd name="connsiteX7" fmla="*/ 2732431 w 12256747"/>
              <a:gd name="connsiteY7" fmla="*/ 5929698 h 6231137"/>
              <a:gd name="connsiteX8" fmla="*/ 4386126 w 12256747"/>
              <a:gd name="connsiteY8" fmla="*/ 5908315 h 6231137"/>
              <a:gd name="connsiteX9" fmla="*/ 5357427 w 12256747"/>
              <a:gd name="connsiteY9" fmla="*/ 5924178 h 6231137"/>
              <a:gd name="connsiteX10" fmla="*/ 5841185 w 12256747"/>
              <a:gd name="connsiteY10" fmla="*/ 6231137 h 6231137"/>
              <a:gd name="connsiteX11" fmla="*/ 6113688 w 12256747"/>
              <a:gd name="connsiteY11" fmla="*/ 5908409 h 6231137"/>
              <a:gd name="connsiteX12" fmla="*/ 9240880 w 12256747"/>
              <a:gd name="connsiteY12" fmla="*/ 5911624 h 6231137"/>
              <a:gd name="connsiteX13" fmla="*/ 10149782 w 12256747"/>
              <a:gd name="connsiteY13" fmla="*/ 5914499 h 6231137"/>
              <a:gd name="connsiteX14" fmla="*/ 11069721 w 12256747"/>
              <a:gd name="connsiteY14" fmla="*/ 5922366 h 6231137"/>
              <a:gd name="connsiteX15" fmla="*/ 12227804 w 12256747"/>
              <a:gd name="connsiteY15" fmla="*/ 5921320 h 6231137"/>
              <a:gd name="connsiteX16" fmla="*/ 12205950 w 12256747"/>
              <a:gd name="connsiteY16" fmla="*/ 2621674 h 6231137"/>
              <a:gd name="connsiteX17" fmla="*/ 12196598 w 12256747"/>
              <a:gd name="connsiteY17" fmla="*/ 176313 h 6231137"/>
              <a:gd name="connsiteX18" fmla="*/ 11432031 w 12256747"/>
              <a:gd name="connsiteY18" fmla="*/ 107615 h 6231137"/>
              <a:gd name="connsiteX19" fmla="*/ 10401807 w 12256747"/>
              <a:gd name="connsiteY19" fmla="*/ 101059 h 6231137"/>
              <a:gd name="connsiteX20" fmla="*/ 7742372 w 12256747"/>
              <a:gd name="connsiteY20" fmla="*/ 75910 h 6231137"/>
              <a:gd name="connsiteX21" fmla="*/ 2035238 w 12256747"/>
              <a:gd name="connsiteY21" fmla="*/ 0 h 6231137"/>
              <a:gd name="connsiteX0" fmla="*/ 2054471 w 12275980"/>
              <a:gd name="connsiteY0" fmla="*/ 0 h 6231137"/>
              <a:gd name="connsiteX1" fmla="*/ 466390 w 12275980"/>
              <a:gd name="connsiteY1" fmla="*/ 10761 h 6231137"/>
              <a:gd name="connsiteX2" fmla="*/ 19233 w 12275980"/>
              <a:gd name="connsiteY2" fmla="*/ 26521 h 6231137"/>
              <a:gd name="connsiteX3" fmla="*/ 19232 w 12275980"/>
              <a:gd name="connsiteY3" fmla="*/ 844885 h 6231137"/>
              <a:gd name="connsiteX4" fmla="*/ 76 w 12275980"/>
              <a:gd name="connsiteY4" fmla="*/ 1369703 h 6231137"/>
              <a:gd name="connsiteX5" fmla="*/ 84455 w 12275980"/>
              <a:gd name="connsiteY5" fmla="*/ 4530644 h 6231137"/>
              <a:gd name="connsiteX6" fmla="*/ 143962 w 12275980"/>
              <a:gd name="connsiteY6" fmla="*/ 5941555 h 6231137"/>
              <a:gd name="connsiteX7" fmla="*/ 2751664 w 12275980"/>
              <a:gd name="connsiteY7" fmla="*/ 5929698 h 6231137"/>
              <a:gd name="connsiteX8" fmla="*/ 4405359 w 12275980"/>
              <a:gd name="connsiteY8" fmla="*/ 5908315 h 6231137"/>
              <a:gd name="connsiteX9" fmla="*/ 5376660 w 12275980"/>
              <a:gd name="connsiteY9" fmla="*/ 5924178 h 6231137"/>
              <a:gd name="connsiteX10" fmla="*/ 5860418 w 12275980"/>
              <a:gd name="connsiteY10" fmla="*/ 6231137 h 6231137"/>
              <a:gd name="connsiteX11" fmla="*/ 6132921 w 12275980"/>
              <a:gd name="connsiteY11" fmla="*/ 5908409 h 6231137"/>
              <a:gd name="connsiteX12" fmla="*/ 9260113 w 12275980"/>
              <a:gd name="connsiteY12" fmla="*/ 5911624 h 6231137"/>
              <a:gd name="connsiteX13" fmla="*/ 10169015 w 12275980"/>
              <a:gd name="connsiteY13" fmla="*/ 5914499 h 6231137"/>
              <a:gd name="connsiteX14" fmla="*/ 11088954 w 12275980"/>
              <a:gd name="connsiteY14" fmla="*/ 5922366 h 6231137"/>
              <a:gd name="connsiteX15" fmla="*/ 12247037 w 12275980"/>
              <a:gd name="connsiteY15" fmla="*/ 5921320 h 6231137"/>
              <a:gd name="connsiteX16" fmla="*/ 12225183 w 12275980"/>
              <a:gd name="connsiteY16" fmla="*/ 2621674 h 6231137"/>
              <a:gd name="connsiteX17" fmla="*/ 12215831 w 12275980"/>
              <a:gd name="connsiteY17" fmla="*/ 176313 h 6231137"/>
              <a:gd name="connsiteX18" fmla="*/ 11451264 w 12275980"/>
              <a:gd name="connsiteY18" fmla="*/ 107615 h 6231137"/>
              <a:gd name="connsiteX19" fmla="*/ 10421040 w 12275980"/>
              <a:gd name="connsiteY19" fmla="*/ 101059 h 6231137"/>
              <a:gd name="connsiteX20" fmla="*/ 7761605 w 12275980"/>
              <a:gd name="connsiteY20" fmla="*/ 75910 h 6231137"/>
              <a:gd name="connsiteX21" fmla="*/ 2054471 w 1227598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161182 w 12293200"/>
              <a:gd name="connsiteY6" fmla="*/ 5941555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93200"/>
              <a:gd name="connsiteY0" fmla="*/ 0 h 6231137"/>
              <a:gd name="connsiteX1" fmla="*/ 483610 w 12293200"/>
              <a:gd name="connsiteY1" fmla="*/ 10761 h 6231137"/>
              <a:gd name="connsiteX2" fmla="*/ 36453 w 12293200"/>
              <a:gd name="connsiteY2" fmla="*/ 26521 h 6231137"/>
              <a:gd name="connsiteX3" fmla="*/ 36452 w 12293200"/>
              <a:gd name="connsiteY3" fmla="*/ 844885 h 6231137"/>
              <a:gd name="connsiteX4" fmla="*/ 17296 w 12293200"/>
              <a:gd name="connsiteY4" fmla="*/ 1369703 h 6231137"/>
              <a:gd name="connsiteX5" fmla="*/ 6679 w 12293200"/>
              <a:gd name="connsiteY5" fmla="*/ 4594908 h 6231137"/>
              <a:gd name="connsiteX6" fmla="*/ 89932 w 12293200"/>
              <a:gd name="connsiteY6" fmla="*/ 5941557 h 6231137"/>
              <a:gd name="connsiteX7" fmla="*/ 2768884 w 12293200"/>
              <a:gd name="connsiteY7" fmla="*/ 5929698 h 6231137"/>
              <a:gd name="connsiteX8" fmla="*/ 4422579 w 12293200"/>
              <a:gd name="connsiteY8" fmla="*/ 5908315 h 6231137"/>
              <a:gd name="connsiteX9" fmla="*/ 5393880 w 12293200"/>
              <a:gd name="connsiteY9" fmla="*/ 5924178 h 6231137"/>
              <a:gd name="connsiteX10" fmla="*/ 5877638 w 12293200"/>
              <a:gd name="connsiteY10" fmla="*/ 6231137 h 6231137"/>
              <a:gd name="connsiteX11" fmla="*/ 6150141 w 12293200"/>
              <a:gd name="connsiteY11" fmla="*/ 5908409 h 6231137"/>
              <a:gd name="connsiteX12" fmla="*/ 9277333 w 12293200"/>
              <a:gd name="connsiteY12" fmla="*/ 5911624 h 6231137"/>
              <a:gd name="connsiteX13" fmla="*/ 10186235 w 12293200"/>
              <a:gd name="connsiteY13" fmla="*/ 5914499 h 6231137"/>
              <a:gd name="connsiteX14" fmla="*/ 11106174 w 12293200"/>
              <a:gd name="connsiteY14" fmla="*/ 5922366 h 6231137"/>
              <a:gd name="connsiteX15" fmla="*/ 12264257 w 12293200"/>
              <a:gd name="connsiteY15" fmla="*/ 5921320 h 6231137"/>
              <a:gd name="connsiteX16" fmla="*/ 12242403 w 12293200"/>
              <a:gd name="connsiteY16" fmla="*/ 2621674 h 6231137"/>
              <a:gd name="connsiteX17" fmla="*/ 12233051 w 12293200"/>
              <a:gd name="connsiteY17" fmla="*/ 176313 h 6231137"/>
              <a:gd name="connsiteX18" fmla="*/ 11468484 w 12293200"/>
              <a:gd name="connsiteY18" fmla="*/ 107615 h 6231137"/>
              <a:gd name="connsiteX19" fmla="*/ 10438260 w 12293200"/>
              <a:gd name="connsiteY19" fmla="*/ 101059 h 6231137"/>
              <a:gd name="connsiteX20" fmla="*/ 7778825 w 12293200"/>
              <a:gd name="connsiteY20" fmla="*/ 75910 h 6231137"/>
              <a:gd name="connsiteX21" fmla="*/ 2071691 w 12293200"/>
              <a:gd name="connsiteY21" fmla="*/ 0 h 6231137"/>
              <a:gd name="connsiteX0" fmla="*/ 2071691 w 12288138"/>
              <a:gd name="connsiteY0" fmla="*/ 24998 h 6256135"/>
              <a:gd name="connsiteX1" fmla="*/ 483610 w 12288138"/>
              <a:gd name="connsiteY1" fmla="*/ 35759 h 6256135"/>
              <a:gd name="connsiteX2" fmla="*/ 36453 w 12288138"/>
              <a:gd name="connsiteY2" fmla="*/ 51519 h 6256135"/>
              <a:gd name="connsiteX3" fmla="*/ 36452 w 12288138"/>
              <a:gd name="connsiteY3" fmla="*/ 869883 h 6256135"/>
              <a:gd name="connsiteX4" fmla="*/ 17296 w 12288138"/>
              <a:gd name="connsiteY4" fmla="*/ 1394701 h 6256135"/>
              <a:gd name="connsiteX5" fmla="*/ 6679 w 12288138"/>
              <a:gd name="connsiteY5" fmla="*/ 4619906 h 6256135"/>
              <a:gd name="connsiteX6" fmla="*/ 89932 w 12288138"/>
              <a:gd name="connsiteY6" fmla="*/ 5966555 h 6256135"/>
              <a:gd name="connsiteX7" fmla="*/ 2768884 w 12288138"/>
              <a:gd name="connsiteY7" fmla="*/ 5954696 h 6256135"/>
              <a:gd name="connsiteX8" fmla="*/ 4422579 w 12288138"/>
              <a:gd name="connsiteY8" fmla="*/ 5933313 h 6256135"/>
              <a:gd name="connsiteX9" fmla="*/ 5393880 w 12288138"/>
              <a:gd name="connsiteY9" fmla="*/ 5949176 h 6256135"/>
              <a:gd name="connsiteX10" fmla="*/ 5877638 w 12288138"/>
              <a:gd name="connsiteY10" fmla="*/ 6256135 h 6256135"/>
              <a:gd name="connsiteX11" fmla="*/ 6150141 w 12288138"/>
              <a:gd name="connsiteY11" fmla="*/ 5933407 h 6256135"/>
              <a:gd name="connsiteX12" fmla="*/ 9277333 w 12288138"/>
              <a:gd name="connsiteY12" fmla="*/ 5936622 h 6256135"/>
              <a:gd name="connsiteX13" fmla="*/ 10186235 w 12288138"/>
              <a:gd name="connsiteY13" fmla="*/ 5939497 h 6256135"/>
              <a:gd name="connsiteX14" fmla="*/ 11106174 w 12288138"/>
              <a:gd name="connsiteY14" fmla="*/ 5947364 h 6256135"/>
              <a:gd name="connsiteX15" fmla="*/ 12264257 w 12288138"/>
              <a:gd name="connsiteY15" fmla="*/ 5946318 h 6256135"/>
              <a:gd name="connsiteX16" fmla="*/ 12242403 w 12288138"/>
              <a:gd name="connsiteY16" fmla="*/ 2646672 h 6256135"/>
              <a:gd name="connsiteX17" fmla="*/ 12233051 w 12288138"/>
              <a:gd name="connsiteY17" fmla="*/ 201311 h 6256135"/>
              <a:gd name="connsiteX18" fmla="*/ 11729726 w 12288138"/>
              <a:gd name="connsiteY18" fmla="*/ 132612 h 6256135"/>
              <a:gd name="connsiteX19" fmla="*/ 10438260 w 12288138"/>
              <a:gd name="connsiteY19" fmla="*/ 126057 h 6256135"/>
              <a:gd name="connsiteX20" fmla="*/ 7778825 w 12288138"/>
              <a:gd name="connsiteY20" fmla="*/ 100908 h 6256135"/>
              <a:gd name="connsiteX21" fmla="*/ 2071691 w 12288138"/>
              <a:gd name="connsiteY21" fmla="*/ 24998 h 6256135"/>
              <a:gd name="connsiteX0" fmla="*/ 2071691 w 12281699"/>
              <a:gd name="connsiteY0" fmla="*/ 0 h 6231137"/>
              <a:gd name="connsiteX1" fmla="*/ 483610 w 12281699"/>
              <a:gd name="connsiteY1" fmla="*/ 10761 h 6231137"/>
              <a:gd name="connsiteX2" fmla="*/ 36453 w 12281699"/>
              <a:gd name="connsiteY2" fmla="*/ 26521 h 6231137"/>
              <a:gd name="connsiteX3" fmla="*/ 36452 w 12281699"/>
              <a:gd name="connsiteY3" fmla="*/ 844885 h 6231137"/>
              <a:gd name="connsiteX4" fmla="*/ 17296 w 12281699"/>
              <a:gd name="connsiteY4" fmla="*/ 1369703 h 6231137"/>
              <a:gd name="connsiteX5" fmla="*/ 6679 w 12281699"/>
              <a:gd name="connsiteY5" fmla="*/ 4594908 h 6231137"/>
              <a:gd name="connsiteX6" fmla="*/ 89932 w 12281699"/>
              <a:gd name="connsiteY6" fmla="*/ 5941557 h 6231137"/>
              <a:gd name="connsiteX7" fmla="*/ 2768884 w 12281699"/>
              <a:gd name="connsiteY7" fmla="*/ 5929698 h 6231137"/>
              <a:gd name="connsiteX8" fmla="*/ 4422579 w 12281699"/>
              <a:gd name="connsiteY8" fmla="*/ 5908315 h 6231137"/>
              <a:gd name="connsiteX9" fmla="*/ 5393880 w 12281699"/>
              <a:gd name="connsiteY9" fmla="*/ 5924178 h 6231137"/>
              <a:gd name="connsiteX10" fmla="*/ 5877638 w 12281699"/>
              <a:gd name="connsiteY10" fmla="*/ 6231137 h 6231137"/>
              <a:gd name="connsiteX11" fmla="*/ 6150141 w 12281699"/>
              <a:gd name="connsiteY11" fmla="*/ 5908409 h 6231137"/>
              <a:gd name="connsiteX12" fmla="*/ 9277333 w 12281699"/>
              <a:gd name="connsiteY12" fmla="*/ 5911624 h 6231137"/>
              <a:gd name="connsiteX13" fmla="*/ 10186235 w 12281699"/>
              <a:gd name="connsiteY13" fmla="*/ 5914499 h 6231137"/>
              <a:gd name="connsiteX14" fmla="*/ 11106174 w 12281699"/>
              <a:gd name="connsiteY14" fmla="*/ 5922366 h 6231137"/>
              <a:gd name="connsiteX15" fmla="*/ 12264257 w 12281699"/>
              <a:gd name="connsiteY15" fmla="*/ 5921320 h 6231137"/>
              <a:gd name="connsiteX16" fmla="*/ 12242403 w 12281699"/>
              <a:gd name="connsiteY16" fmla="*/ 2621674 h 6231137"/>
              <a:gd name="connsiteX17" fmla="*/ 12233051 w 12281699"/>
              <a:gd name="connsiteY17" fmla="*/ 176313 h 6231137"/>
              <a:gd name="connsiteX18" fmla="*/ 11729726 w 12281699"/>
              <a:gd name="connsiteY18" fmla="*/ 107614 h 6231137"/>
              <a:gd name="connsiteX19" fmla="*/ 10438260 w 12281699"/>
              <a:gd name="connsiteY19" fmla="*/ 101059 h 6231137"/>
              <a:gd name="connsiteX20" fmla="*/ 7778825 w 12281699"/>
              <a:gd name="connsiteY20" fmla="*/ 75910 h 6231137"/>
              <a:gd name="connsiteX21" fmla="*/ 2071691 w 12281699"/>
              <a:gd name="connsiteY21" fmla="*/ 0 h 6231137"/>
              <a:gd name="connsiteX0" fmla="*/ 2071691 w 12281973"/>
              <a:gd name="connsiteY0" fmla="*/ 17107 h 6248244"/>
              <a:gd name="connsiteX1" fmla="*/ 483610 w 12281973"/>
              <a:gd name="connsiteY1" fmla="*/ 27868 h 6248244"/>
              <a:gd name="connsiteX2" fmla="*/ 36453 w 12281973"/>
              <a:gd name="connsiteY2" fmla="*/ 43628 h 6248244"/>
              <a:gd name="connsiteX3" fmla="*/ 36452 w 12281973"/>
              <a:gd name="connsiteY3" fmla="*/ 861992 h 6248244"/>
              <a:gd name="connsiteX4" fmla="*/ 17296 w 12281973"/>
              <a:gd name="connsiteY4" fmla="*/ 1386810 h 6248244"/>
              <a:gd name="connsiteX5" fmla="*/ 6679 w 12281973"/>
              <a:gd name="connsiteY5" fmla="*/ 4612015 h 6248244"/>
              <a:gd name="connsiteX6" fmla="*/ 89932 w 12281973"/>
              <a:gd name="connsiteY6" fmla="*/ 5958664 h 6248244"/>
              <a:gd name="connsiteX7" fmla="*/ 2768884 w 12281973"/>
              <a:gd name="connsiteY7" fmla="*/ 5946805 h 6248244"/>
              <a:gd name="connsiteX8" fmla="*/ 4422579 w 12281973"/>
              <a:gd name="connsiteY8" fmla="*/ 5925422 h 6248244"/>
              <a:gd name="connsiteX9" fmla="*/ 5393880 w 12281973"/>
              <a:gd name="connsiteY9" fmla="*/ 5941285 h 6248244"/>
              <a:gd name="connsiteX10" fmla="*/ 5877638 w 12281973"/>
              <a:gd name="connsiteY10" fmla="*/ 6248244 h 6248244"/>
              <a:gd name="connsiteX11" fmla="*/ 6150141 w 12281973"/>
              <a:gd name="connsiteY11" fmla="*/ 5925516 h 6248244"/>
              <a:gd name="connsiteX12" fmla="*/ 9277333 w 12281973"/>
              <a:gd name="connsiteY12" fmla="*/ 5928731 h 6248244"/>
              <a:gd name="connsiteX13" fmla="*/ 10186235 w 12281973"/>
              <a:gd name="connsiteY13" fmla="*/ 5931606 h 6248244"/>
              <a:gd name="connsiteX14" fmla="*/ 11106174 w 12281973"/>
              <a:gd name="connsiteY14" fmla="*/ 5939473 h 6248244"/>
              <a:gd name="connsiteX15" fmla="*/ 12264257 w 12281973"/>
              <a:gd name="connsiteY15" fmla="*/ 5938427 h 6248244"/>
              <a:gd name="connsiteX16" fmla="*/ 12242403 w 12281973"/>
              <a:gd name="connsiteY16" fmla="*/ 2638781 h 6248244"/>
              <a:gd name="connsiteX17" fmla="*/ 12233051 w 12281973"/>
              <a:gd name="connsiteY17" fmla="*/ 193420 h 6248244"/>
              <a:gd name="connsiteX18" fmla="*/ 11824723 w 12281973"/>
              <a:gd name="connsiteY18" fmla="*/ 146142 h 6248244"/>
              <a:gd name="connsiteX19" fmla="*/ 10438260 w 12281973"/>
              <a:gd name="connsiteY19" fmla="*/ 118166 h 6248244"/>
              <a:gd name="connsiteX20" fmla="*/ 7778825 w 12281973"/>
              <a:gd name="connsiteY20" fmla="*/ 93017 h 6248244"/>
              <a:gd name="connsiteX21" fmla="*/ 2071691 w 12281973"/>
              <a:gd name="connsiteY21" fmla="*/ 17107 h 6248244"/>
              <a:gd name="connsiteX0" fmla="*/ 2071691 w 12281973"/>
              <a:gd name="connsiteY0" fmla="*/ 19214 h 6250351"/>
              <a:gd name="connsiteX1" fmla="*/ 483610 w 12281973"/>
              <a:gd name="connsiteY1" fmla="*/ 29975 h 6250351"/>
              <a:gd name="connsiteX2" fmla="*/ 36453 w 12281973"/>
              <a:gd name="connsiteY2" fmla="*/ 45735 h 6250351"/>
              <a:gd name="connsiteX3" fmla="*/ 36452 w 12281973"/>
              <a:gd name="connsiteY3" fmla="*/ 864099 h 6250351"/>
              <a:gd name="connsiteX4" fmla="*/ 17296 w 12281973"/>
              <a:gd name="connsiteY4" fmla="*/ 1388917 h 6250351"/>
              <a:gd name="connsiteX5" fmla="*/ 6679 w 12281973"/>
              <a:gd name="connsiteY5" fmla="*/ 4614122 h 6250351"/>
              <a:gd name="connsiteX6" fmla="*/ 89932 w 12281973"/>
              <a:gd name="connsiteY6" fmla="*/ 5960771 h 6250351"/>
              <a:gd name="connsiteX7" fmla="*/ 2768884 w 12281973"/>
              <a:gd name="connsiteY7" fmla="*/ 5948912 h 6250351"/>
              <a:gd name="connsiteX8" fmla="*/ 4422579 w 12281973"/>
              <a:gd name="connsiteY8" fmla="*/ 5927529 h 6250351"/>
              <a:gd name="connsiteX9" fmla="*/ 5393880 w 12281973"/>
              <a:gd name="connsiteY9" fmla="*/ 5943392 h 6250351"/>
              <a:gd name="connsiteX10" fmla="*/ 5877638 w 12281973"/>
              <a:gd name="connsiteY10" fmla="*/ 6250351 h 6250351"/>
              <a:gd name="connsiteX11" fmla="*/ 6150141 w 12281973"/>
              <a:gd name="connsiteY11" fmla="*/ 5927623 h 6250351"/>
              <a:gd name="connsiteX12" fmla="*/ 9277333 w 12281973"/>
              <a:gd name="connsiteY12" fmla="*/ 5930838 h 6250351"/>
              <a:gd name="connsiteX13" fmla="*/ 10186235 w 12281973"/>
              <a:gd name="connsiteY13" fmla="*/ 5933713 h 6250351"/>
              <a:gd name="connsiteX14" fmla="*/ 11106174 w 12281973"/>
              <a:gd name="connsiteY14" fmla="*/ 5941580 h 6250351"/>
              <a:gd name="connsiteX15" fmla="*/ 12264257 w 12281973"/>
              <a:gd name="connsiteY15" fmla="*/ 5940534 h 6250351"/>
              <a:gd name="connsiteX16" fmla="*/ 12242403 w 12281973"/>
              <a:gd name="connsiteY16" fmla="*/ 2640888 h 6250351"/>
              <a:gd name="connsiteX17" fmla="*/ 12233051 w 12281973"/>
              <a:gd name="connsiteY17" fmla="*/ 195527 h 6250351"/>
              <a:gd name="connsiteX18" fmla="*/ 11824723 w 12281973"/>
              <a:gd name="connsiteY18" fmla="*/ 148249 h 6250351"/>
              <a:gd name="connsiteX19" fmla="*/ 10295765 w 12281973"/>
              <a:gd name="connsiteY19" fmla="*/ 141693 h 6250351"/>
              <a:gd name="connsiteX20" fmla="*/ 7778825 w 12281973"/>
              <a:gd name="connsiteY20" fmla="*/ 95124 h 6250351"/>
              <a:gd name="connsiteX21" fmla="*/ 2071691 w 12281973"/>
              <a:gd name="connsiteY21" fmla="*/ 19214 h 6250351"/>
              <a:gd name="connsiteX0" fmla="*/ 2071691 w 12322325"/>
              <a:gd name="connsiteY0" fmla="*/ 0 h 6231137"/>
              <a:gd name="connsiteX1" fmla="*/ 483610 w 12322325"/>
              <a:gd name="connsiteY1" fmla="*/ 10761 h 6231137"/>
              <a:gd name="connsiteX2" fmla="*/ 36453 w 12322325"/>
              <a:gd name="connsiteY2" fmla="*/ 26521 h 6231137"/>
              <a:gd name="connsiteX3" fmla="*/ 36452 w 12322325"/>
              <a:gd name="connsiteY3" fmla="*/ 844885 h 6231137"/>
              <a:gd name="connsiteX4" fmla="*/ 17296 w 12322325"/>
              <a:gd name="connsiteY4" fmla="*/ 1369703 h 6231137"/>
              <a:gd name="connsiteX5" fmla="*/ 6679 w 12322325"/>
              <a:gd name="connsiteY5" fmla="*/ 4594908 h 6231137"/>
              <a:gd name="connsiteX6" fmla="*/ 89932 w 12322325"/>
              <a:gd name="connsiteY6" fmla="*/ 5941557 h 6231137"/>
              <a:gd name="connsiteX7" fmla="*/ 2768884 w 12322325"/>
              <a:gd name="connsiteY7" fmla="*/ 5929698 h 6231137"/>
              <a:gd name="connsiteX8" fmla="*/ 4422579 w 12322325"/>
              <a:gd name="connsiteY8" fmla="*/ 5908315 h 6231137"/>
              <a:gd name="connsiteX9" fmla="*/ 5393880 w 12322325"/>
              <a:gd name="connsiteY9" fmla="*/ 5924178 h 6231137"/>
              <a:gd name="connsiteX10" fmla="*/ 5877638 w 12322325"/>
              <a:gd name="connsiteY10" fmla="*/ 6231137 h 6231137"/>
              <a:gd name="connsiteX11" fmla="*/ 6150141 w 12322325"/>
              <a:gd name="connsiteY11" fmla="*/ 5908409 h 6231137"/>
              <a:gd name="connsiteX12" fmla="*/ 9277333 w 12322325"/>
              <a:gd name="connsiteY12" fmla="*/ 5911624 h 6231137"/>
              <a:gd name="connsiteX13" fmla="*/ 10186235 w 12322325"/>
              <a:gd name="connsiteY13" fmla="*/ 5914499 h 6231137"/>
              <a:gd name="connsiteX14" fmla="*/ 11106174 w 12322325"/>
              <a:gd name="connsiteY14" fmla="*/ 5922366 h 6231137"/>
              <a:gd name="connsiteX15" fmla="*/ 12264257 w 12322325"/>
              <a:gd name="connsiteY15" fmla="*/ 5921320 h 6231137"/>
              <a:gd name="connsiteX16" fmla="*/ 12242403 w 12322325"/>
              <a:gd name="connsiteY16" fmla="*/ 2621674 h 6231137"/>
              <a:gd name="connsiteX17" fmla="*/ 12233051 w 12322325"/>
              <a:gd name="connsiteY17" fmla="*/ 176313 h 6231137"/>
              <a:gd name="connsiteX18" fmla="*/ 11824723 w 12322325"/>
              <a:gd name="connsiteY18" fmla="*/ 129035 h 6231137"/>
              <a:gd name="connsiteX19" fmla="*/ 10295765 w 12322325"/>
              <a:gd name="connsiteY19" fmla="*/ 122479 h 6231137"/>
              <a:gd name="connsiteX20" fmla="*/ 7778825 w 12322325"/>
              <a:gd name="connsiteY20" fmla="*/ 75910 h 6231137"/>
              <a:gd name="connsiteX21" fmla="*/ 2071691 w 12322325"/>
              <a:gd name="connsiteY21" fmla="*/ 0 h 6231137"/>
              <a:gd name="connsiteX0" fmla="*/ 2071691 w 12275492"/>
              <a:gd name="connsiteY0" fmla="*/ 0 h 6231137"/>
              <a:gd name="connsiteX1" fmla="*/ 483610 w 12275492"/>
              <a:gd name="connsiteY1" fmla="*/ 10761 h 6231137"/>
              <a:gd name="connsiteX2" fmla="*/ 36453 w 12275492"/>
              <a:gd name="connsiteY2" fmla="*/ 26521 h 6231137"/>
              <a:gd name="connsiteX3" fmla="*/ 36452 w 12275492"/>
              <a:gd name="connsiteY3" fmla="*/ 844885 h 6231137"/>
              <a:gd name="connsiteX4" fmla="*/ 17296 w 12275492"/>
              <a:gd name="connsiteY4" fmla="*/ 1369703 h 6231137"/>
              <a:gd name="connsiteX5" fmla="*/ 6679 w 12275492"/>
              <a:gd name="connsiteY5" fmla="*/ 4594908 h 6231137"/>
              <a:gd name="connsiteX6" fmla="*/ 89932 w 12275492"/>
              <a:gd name="connsiteY6" fmla="*/ 5941557 h 6231137"/>
              <a:gd name="connsiteX7" fmla="*/ 2768884 w 12275492"/>
              <a:gd name="connsiteY7" fmla="*/ 5929698 h 6231137"/>
              <a:gd name="connsiteX8" fmla="*/ 4422579 w 12275492"/>
              <a:gd name="connsiteY8" fmla="*/ 5908315 h 6231137"/>
              <a:gd name="connsiteX9" fmla="*/ 5393880 w 12275492"/>
              <a:gd name="connsiteY9" fmla="*/ 5924178 h 6231137"/>
              <a:gd name="connsiteX10" fmla="*/ 5877638 w 12275492"/>
              <a:gd name="connsiteY10" fmla="*/ 6231137 h 6231137"/>
              <a:gd name="connsiteX11" fmla="*/ 6150141 w 12275492"/>
              <a:gd name="connsiteY11" fmla="*/ 5908409 h 6231137"/>
              <a:gd name="connsiteX12" fmla="*/ 9277333 w 12275492"/>
              <a:gd name="connsiteY12" fmla="*/ 5911624 h 6231137"/>
              <a:gd name="connsiteX13" fmla="*/ 10186235 w 12275492"/>
              <a:gd name="connsiteY13" fmla="*/ 5914499 h 6231137"/>
              <a:gd name="connsiteX14" fmla="*/ 11106174 w 12275492"/>
              <a:gd name="connsiteY14" fmla="*/ 5922366 h 6231137"/>
              <a:gd name="connsiteX15" fmla="*/ 12264257 w 12275492"/>
              <a:gd name="connsiteY15" fmla="*/ 5921320 h 6231137"/>
              <a:gd name="connsiteX16" fmla="*/ 12242403 w 12275492"/>
              <a:gd name="connsiteY16" fmla="*/ 2621674 h 6231137"/>
              <a:gd name="connsiteX17" fmla="*/ 12233051 w 12275492"/>
              <a:gd name="connsiteY17" fmla="*/ 176313 h 6231137"/>
              <a:gd name="connsiteX18" fmla="*/ 11824723 w 12275492"/>
              <a:gd name="connsiteY18" fmla="*/ 129035 h 6231137"/>
              <a:gd name="connsiteX19" fmla="*/ 10295765 w 12275492"/>
              <a:gd name="connsiteY19" fmla="*/ 122479 h 6231137"/>
              <a:gd name="connsiteX20" fmla="*/ 7778825 w 12275492"/>
              <a:gd name="connsiteY20" fmla="*/ 75910 h 6231137"/>
              <a:gd name="connsiteX21" fmla="*/ 2071691 w 12275492"/>
              <a:gd name="connsiteY21" fmla="*/ 0 h 6231137"/>
              <a:gd name="connsiteX0" fmla="*/ 2071691 w 12313887"/>
              <a:gd name="connsiteY0" fmla="*/ 20004 h 6251141"/>
              <a:gd name="connsiteX1" fmla="*/ 483610 w 12313887"/>
              <a:gd name="connsiteY1" fmla="*/ 30765 h 6251141"/>
              <a:gd name="connsiteX2" fmla="*/ 36453 w 12313887"/>
              <a:gd name="connsiteY2" fmla="*/ 46525 h 6251141"/>
              <a:gd name="connsiteX3" fmla="*/ 36452 w 12313887"/>
              <a:gd name="connsiteY3" fmla="*/ 864889 h 6251141"/>
              <a:gd name="connsiteX4" fmla="*/ 17296 w 12313887"/>
              <a:gd name="connsiteY4" fmla="*/ 1389707 h 6251141"/>
              <a:gd name="connsiteX5" fmla="*/ 6679 w 12313887"/>
              <a:gd name="connsiteY5" fmla="*/ 4614912 h 6251141"/>
              <a:gd name="connsiteX6" fmla="*/ 89932 w 12313887"/>
              <a:gd name="connsiteY6" fmla="*/ 5961561 h 6251141"/>
              <a:gd name="connsiteX7" fmla="*/ 2768884 w 12313887"/>
              <a:gd name="connsiteY7" fmla="*/ 5949702 h 6251141"/>
              <a:gd name="connsiteX8" fmla="*/ 4422579 w 12313887"/>
              <a:gd name="connsiteY8" fmla="*/ 5928319 h 6251141"/>
              <a:gd name="connsiteX9" fmla="*/ 5393880 w 12313887"/>
              <a:gd name="connsiteY9" fmla="*/ 5944182 h 6251141"/>
              <a:gd name="connsiteX10" fmla="*/ 5877638 w 12313887"/>
              <a:gd name="connsiteY10" fmla="*/ 6251141 h 6251141"/>
              <a:gd name="connsiteX11" fmla="*/ 6150141 w 12313887"/>
              <a:gd name="connsiteY11" fmla="*/ 5928413 h 6251141"/>
              <a:gd name="connsiteX12" fmla="*/ 9277333 w 12313887"/>
              <a:gd name="connsiteY12" fmla="*/ 5931628 h 6251141"/>
              <a:gd name="connsiteX13" fmla="*/ 10186235 w 12313887"/>
              <a:gd name="connsiteY13" fmla="*/ 5934503 h 6251141"/>
              <a:gd name="connsiteX14" fmla="*/ 11106174 w 12313887"/>
              <a:gd name="connsiteY14" fmla="*/ 5942370 h 6251141"/>
              <a:gd name="connsiteX15" fmla="*/ 12264257 w 12313887"/>
              <a:gd name="connsiteY15" fmla="*/ 5941324 h 6251141"/>
              <a:gd name="connsiteX16" fmla="*/ 12289901 w 12313887"/>
              <a:gd name="connsiteY16" fmla="*/ 2652389 h 6251141"/>
              <a:gd name="connsiteX17" fmla="*/ 12233051 w 12313887"/>
              <a:gd name="connsiteY17" fmla="*/ 196317 h 6251141"/>
              <a:gd name="connsiteX18" fmla="*/ 11824723 w 12313887"/>
              <a:gd name="connsiteY18" fmla="*/ 149039 h 6251141"/>
              <a:gd name="connsiteX19" fmla="*/ 10295765 w 12313887"/>
              <a:gd name="connsiteY19" fmla="*/ 142483 h 6251141"/>
              <a:gd name="connsiteX20" fmla="*/ 7778825 w 12313887"/>
              <a:gd name="connsiteY20" fmla="*/ 95914 h 6251141"/>
              <a:gd name="connsiteX21" fmla="*/ 2071691 w 12313887"/>
              <a:gd name="connsiteY21" fmla="*/ 20004 h 6251141"/>
              <a:gd name="connsiteX0" fmla="*/ 2071691 w 12332516"/>
              <a:gd name="connsiteY0" fmla="*/ 20004 h 6251141"/>
              <a:gd name="connsiteX1" fmla="*/ 483610 w 12332516"/>
              <a:gd name="connsiteY1" fmla="*/ 30765 h 6251141"/>
              <a:gd name="connsiteX2" fmla="*/ 36453 w 12332516"/>
              <a:gd name="connsiteY2" fmla="*/ 46525 h 6251141"/>
              <a:gd name="connsiteX3" fmla="*/ 36452 w 12332516"/>
              <a:gd name="connsiteY3" fmla="*/ 864889 h 6251141"/>
              <a:gd name="connsiteX4" fmla="*/ 17296 w 12332516"/>
              <a:gd name="connsiteY4" fmla="*/ 1389707 h 6251141"/>
              <a:gd name="connsiteX5" fmla="*/ 6679 w 12332516"/>
              <a:gd name="connsiteY5" fmla="*/ 4614912 h 6251141"/>
              <a:gd name="connsiteX6" fmla="*/ 89932 w 12332516"/>
              <a:gd name="connsiteY6" fmla="*/ 5961561 h 6251141"/>
              <a:gd name="connsiteX7" fmla="*/ 2768884 w 12332516"/>
              <a:gd name="connsiteY7" fmla="*/ 5949702 h 6251141"/>
              <a:gd name="connsiteX8" fmla="*/ 4422579 w 12332516"/>
              <a:gd name="connsiteY8" fmla="*/ 5928319 h 6251141"/>
              <a:gd name="connsiteX9" fmla="*/ 5393880 w 12332516"/>
              <a:gd name="connsiteY9" fmla="*/ 5944182 h 6251141"/>
              <a:gd name="connsiteX10" fmla="*/ 5877638 w 12332516"/>
              <a:gd name="connsiteY10" fmla="*/ 6251141 h 6251141"/>
              <a:gd name="connsiteX11" fmla="*/ 6150141 w 12332516"/>
              <a:gd name="connsiteY11" fmla="*/ 5928413 h 6251141"/>
              <a:gd name="connsiteX12" fmla="*/ 9277333 w 12332516"/>
              <a:gd name="connsiteY12" fmla="*/ 5931628 h 6251141"/>
              <a:gd name="connsiteX13" fmla="*/ 10186235 w 12332516"/>
              <a:gd name="connsiteY13" fmla="*/ 5934503 h 6251141"/>
              <a:gd name="connsiteX14" fmla="*/ 11106174 w 12332516"/>
              <a:gd name="connsiteY14" fmla="*/ 5942370 h 6251141"/>
              <a:gd name="connsiteX15" fmla="*/ 12264257 w 12332516"/>
              <a:gd name="connsiteY15" fmla="*/ 5941324 h 6251141"/>
              <a:gd name="connsiteX16" fmla="*/ 12289901 w 12332516"/>
              <a:gd name="connsiteY16" fmla="*/ 2652389 h 6251141"/>
              <a:gd name="connsiteX17" fmla="*/ 12280552 w 12332516"/>
              <a:gd name="connsiteY17" fmla="*/ 196317 h 6251141"/>
              <a:gd name="connsiteX18" fmla="*/ 11824723 w 12332516"/>
              <a:gd name="connsiteY18" fmla="*/ 149039 h 6251141"/>
              <a:gd name="connsiteX19" fmla="*/ 10295765 w 12332516"/>
              <a:gd name="connsiteY19" fmla="*/ 142483 h 6251141"/>
              <a:gd name="connsiteX20" fmla="*/ 7778825 w 12332516"/>
              <a:gd name="connsiteY20" fmla="*/ 95914 h 6251141"/>
              <a:gd name="connsiteX21" fmla="*/ 2071691 w 12332516"/>
              <a:gd name="connsiteY21" fmla="*/ 20004 h 6251141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2652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483610 w 12322347"/>
              <a:gd name="connsiteY1" fmla="*/ 10761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071691 w 12322347"/>
              <a:gd name="connsiteY0" fmla="*/ 0 h 6231137"/>
              <a:gd name="connsiteX1" fmla="*/ 578608 w 12322347"/>
              <a:gd name="connsiteY1" fmla="*/ 42448 h 6231137"/>
              <a:gd name="connsiteX2" fmla="*/ 36453 w 12322347"/>
              <a:gd name="connsiteY2" fmla="*/ 68771 h 6231137"/>
              <a:gd name="connsiteX3" fmla="*/ 36452 w 12322347"/>
              <a:gd name="connsiteY3" fmla="*/ 844885 h 6231137"/>
              <a:gd name="connsiteX4" fmla="*/ 17296 w 12322347"/>
              <a:gd name="connsiteY4" fmla="*/ 1369703 h 6231137"/>
              <a:gd name="connsiteX5" fmla="*/ 6679 w 12322347"/>
              <a:gd name="connsiteY5" fmla="*/ 4594908 h 6231137"/>
              <a:gd name="connsiteX6" fmla="*/ 89932 w 12322347"/>
              <a:gd name="connsiteY6" fmla="*/ 5941557 h 6231137"/>
              <a:gd name="connsiteX7" fmla="*/ 2768884 w 12322347"/>
              <a:gd name="connsiteY7" fmla="*/ 5929698 h 6231137"/>
              <a:gd name="connsiteX8" fmla="*/ 4422579 w 12322347"/>
              <a:gd name="connsiteY8" fmla="*/ 5908315 h 6231137"/>
              <a:gd name="connsiteX9" fmla="*/ 5393880 w 12322347"/>
              <a:gd name="connsiteY9" fmla="*/ 5924178 h 6231137"/>
              <a:gd name="connsiteX10" fmla="*/ 5877638 w 12322347"/>
              <a:gd name="connsiteY10" fmla="*/ 6231137 h 6231137"/>
              <a:gd name="connsiteX11" fmla="*/ 6150141 w 12322347"/>
              <a:gd name="connsiteY11" fmla="*/ 5908409 h 6231137"/>
              <a:gd name="connsiteX12" fmla="*/ 9277333 w 12322347"/>
              <a:gd name="connsiteY12" fmla="*/ 5911624 h 6231137"/>
              <a:gd name="connsiteX13" fmla="*/ 10186235 w 12322347"/>
              <a:gd name="connsiteY13" fmla="*/ 5914499 h 6231137"/>
              <a:gd name="connsiteX14" fmla="*/ 11106174 w 12322347"/>
              <a:gd name="connsiteY14" fmla="*/ 5922366 h 6231137"/>
              <a:gd name="connsiteX15" fmla="*/ 12264257 w 12322347"/>
              <a:gd name="connsiteY15" fmla="*/ 5921320 h 6231137"/>
              <a:gd name="connsiteX16" fmla="*/ 12289901 w 12322347"/>
              <a:gd name="connsiteY16" fmla="*/ 2632385 h 6231137"/>
              <a:gd name="connsiteX17" fmla="*/ 12280552 w 12322347"/>
              <a:gd name="connsiteY17" fmla="*/ 176313 h 6231137"/>
              <a:gd name="connsiteX18" fmla="*/ 11824723 w 12322347"/>
              <a:gd name="connsiteY18" fmla="*/ 129035 h 6231137"/>
              <a:gd name="connsiteX19" fmla="*/ 10295765 w 12322347"/>
              <a:gd name="connsiteY19" fmla="*/ 122479 h 6231137"/>
              <a:gd name="connsiteX20" fmla="*/ 7778825 w 12322347"/>
              <a:gd name="connsiteY20" fmla="*/ 75910 h 6231137"/>
              <a:gd name="connsiteX21" fmla="*/ 2071691 w 12322347"/>
              <a:gd name="connsiteY21" fmla="*/ 0 h 6231137"/>
              <a:gd name="connsiteX0" fmla="*/ 2261685 w 12322347"/>
              <a:gd name="connsiteY0" fmla="*/ 10365 h 6188689"/>
              <a:gd name="connsiteX1" fmla="*/ 578608 w 12322347"/>
              <a:gd name="connsiteY1" fmla="*/ 0 h 6188689"/>
              <a:gd name="connsiteX2" fmla="*/ 36453 w 12322347"/>
              <a:gd name="connsiteY2" fmla="*/ 26323 h 6188689"/>
              <a:gd name="connsiteX3" fmla="*/ 36452 w 12322347"/>
              <a:gd name="connsiteY3" fmla="*/ 802437 h 6188689"/>
              <a:gd name="connsiteX4" fmla="*/ 17296 w 12322347"/>
              <a:gd name="connsiteY4" fmla="*/ 1327255 h 6188689"/>
              <a:gd name="connsiteX5" fmla="*/ 6679 w 12322347"/>
              <a:gd name="connsiteY5" fmla="*/ 4552460 h 6188689"/>
              <a:gd name="connsiteX6" fmla="*/ 89932 w 12322347"/>
              <a:gd name="connsiteY6" fmla="*/ 5899109 h 6188689"/>
              <a:gd name="connsiteX7" fmla="*/ 2768884 w 12322347"/>
              <a:gd name="connsiteY7" fmla="*/ 5887250 h 6188689"/>
              <a:gd name="connsiteX8" fmla="*/ 4422579 w 12322347"/>
              <a:gd name="connsiteY8" fmla="*/ 5865867 h 6188689"/>
              <a:gd name="connsiteX9" fmla="*/ 5393880 w 12322347"/>
              <a:gd name="connsiteY9" fmla="*/ 5881730 h 6188689"/>
              <a:gd name="connsiteX10" fmla="*/ 5877638 w 12322347"/>
              <a:gd name="connsiteY10" fmla="*/ 6188689 h 6188689"/>
              <a:gd name="connsiteX11" fmla="*/ 6150141 w 12322347"/>
              <a:gd name="connsiteY11" fmla="*/ 5865961 h 6188689"/>
              <a:gd name="connsiteX12" fmla="*/ 9277333 w 12322347"/>
              <a:gd name="connsiteY12" fmla="*/ 5869176 h 6188689"/>
              <a:gd name="connsiteX13" fmla="*/ 10186235 w 12322347"/>
              <a:gd name="connsiteY13" fmla="*/ 5872051 h 6188689"/>
              <a:gd name="connsiteX14" fmla="*/ 11106174 w 12322347"/>
              <a:gd name="connsiteY14" fmla="*/ 5879918 h 6188689"/>
              <a:gd name="connsiteX15" fmla="*/ 12264257 w 12322347"/>
              <a:gd name="connsiteY15" fmla="*/ 5878872 h 6188689"/>
              <a:gd name="connsiteX16" fmla="*/ 12289901 w 12322347"/>
              <a:gd name="connsiteY16" fmla="*/ 2589937 h 6188689"/>
              <a:gd name="connsiteX17" fmla="*/ 12280552 w 12322347"/>
              <a:gd name="connsiteY17" fmla="*/ 133865 h 6188689"/>
              <a:gd name="connsiteX18" fmla="*/ 11824723 w 12322347"/>
              <a:gd name="connsiteY18" fmla="*/ 86587 h 6188689"/>
              <a:gd name="connsiteX19" fmla="*/ 10295765 w 12322347"/>
              <a:gd name="connsiteY19" fmla="*/ 80031 h 6188689"/>
              <a:gd name="connsiteX20" fmla="*/ 7778825 w 12322347"/>
              <a:gd name="connsiteY20" fmla="*/ 33462 h 6188689"/>
              <a:gd name="connsiteX21" fmla="*/ 2261685 w 12322347"/>
              <a:gd name="connsiteY21" fmla="*/ 10365 h 6188689"/>
              <a:gd name="connsiteX0" fmla="*/ 2261685 w 12322347"/>
              <a:gd name="connsiteY0" fmla="*/ 0 h 6178324"/>
              <a:gd name="connsiteX1" fmla="*/ 816102 w 12322347"/>
              <a:gd name="connsiteY1" fmla="*/ 10760 h 6178324"/>
              <a:gd name="connsiteX2" fmla="*/ 36453 w 12322347"/>
              <a:gd name="connsiteY2" fmla="*/ 15958 h 6178324"/>
              <a:gd name="connsiteX3" fmla="*/ 36452 w 12322347"/>
              <a:gd name="connsiteY3" fmla="*/ 792072 h 6178324"/>
              <a:gd name="connsiteX4" fmla="*/ 17296 w 12322347"/>
              <a:gd name="connsiteY4" fmla="*/ 1316890 h 6178324"/>
              <a:gd name="connsiteX5" fmla="*/ 6679 w 12322347"/>
              <a:gd name="connsiteY5" fmla="*/ 4542095 h 6178324"/>
              <a:gd name="connsiteX6" fmla="*/ 89932 w 12322347"/>
              <a:gd name="connsiteY6" fmla="*/ 5888744 h 6178324"/>
              <a:gd name="connsiteX7" fmla="*/ 2768884 w 12322347"/>
              <a:gd name="connsiteY7" fmla="*/ 5876885 h 6178324"/>
              <a:gd name="connsiteX8" fmla="*/ 4422579 w 12322347"/>
              <a:gd name="connsiteY8" fmla="*/ 5855502 h 6178324"/>
              <a:gd name="connsiteX9" fmla="*/ 5393880 w 12322347"/>
              <a:gd name="connsiteY9" fmla="*/ 5871365 h 6178324"/>
              <a:gd name="connsiteX10" fmla="*/ 5877638 w 12322347"/>
              <a:gd name="connsiteY10" fmla="*/ 6178324 h 6178324"/>
              <a:gd name="connsiteX11" fmla="*/ 6150141 w 12322347"/>
              <a:gd name="connsiteY11" fmla="*/ 5855596 h 6178324"/>
              <a:gd name="connsiteX12" fmla="*/ 9277333 w 12322347"/>
              <a:gd name="connsiteY12" fmla="*/ 5858811 h 6178324"/>
              <a:gd name="connsiteX13" fmla="*/ 10186235 w 12322347"/>
              <a:gd name="connsiteY13" fmla="*/ 5861686 h 6178324"/>
              <a:gd name="connsiteX14" fmla="*/ 11106174 w 12322347"/>
              <a:gd name="connsiteY14" fmla="*/ 5869553 h 6178324"/>
              <a:gd name="connsiteX15" fmla="*/ 12264257 w 12322347"/>
              <a:gd name="connsiteY15" fmla="*/ 5868507 h 6178324"/>
              <a:gd name="connsiteX16" fmla="*/ 12289901 w 12322347"/>
              <a:gd name="connsiteY16" fmla="*/ 2579572 h 6178324"/>
              <a:gd name="connsiteX17" fmla="*/ 12280552 w 12322347"/>
              <a:gd name="connsiteY17" fmla="*/ 123500 h 6178324"/>
              <a:gd name="connsiteX18" fmla="*/ 11824723 w 12322347"/>
              <a:gd name="connsiteY18" fmla="*/ 76222 h 6178324"/>
              <a:gd name="connsiteX19" fmla="*/ 10295765 w 12322347"/>
              <a:gd name="connsiteY19" fmla="*/ 69666 h 6178324"/>
              <a:gd name="connsiteX20" fmla="*/ 7778825 w 12322347"/>
              <a:gd name="connsiteY20" fmla="*/ 23097 h 6178324"/>
              <a:gd name="connsiteX21" fmla="*/ 2261685 w 12322347"/>
              <a:gd name="connsiteY21" fmla="*/ 0 h 6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322347" h="6178324">
                <a:moveTo>
                  <a:pt x="2261685" y="0"/>
                </a:moveTo>
                <a:lnTo>
                  <a:pt x="816102" y="10760"/>
                </a:lnTo>
                <a:lnTo>
                  <a:pt x="36453" y="15958"/>
                </a:lnTo>
                <a:cubicBezTo>
                  <a:pt x="36453" y="288746"/>
                  <a:pt x="36452" y="519284"/>
                  <a:pt x="36452" y="792072"/>
                </a:cubicBezTo>
                <a:cubicBezTo>
                  <a:pt x="37984" y="902748"/>
                  <a:pt x="15764" y="1206214"/>
                  <a:pt x="17296" y="1316890"/>
                </a:cubicBezTo>
                <a:cubicBezTo>
                  <a:pt x="32125" y="1752674"/>
                  <a:pt x="-17301" y="3705146"/>
                  <a:pt x="6679" y="4542095"/>
                </a:cubicBezTo>
                <a:cubicBezTo>
                  <a:pt x="46570" y="5225386"/>
                  <a:pt x="-51265" y="5916324"/>
                  <a:pt x="89932" y="5888744"/>
                </a:cubicBezTo>
                <a:cubicBezTo>
                  <a:pt x="879263" y="5903089"/>
                  <a:pt x="1955065" y="5877266"/>
                  <a:pt x="2768884" y="5876885"/>
                </a:cubicBezTo>
                <a:lnTo>
                  <a:pt x="4422579" y="5855502"/>
                </a:lnTo>
                <a:lnTo>
                  <a:pt x="5393880" y="5871365"/>
                </a:lnTo>
                <a:cubicBezTo>
                  <a:pt x="5664089" y="6007274"/>
                  <a:pt x="5704024" y="6065354"/>
                  <a:pt x="5877638" y="6178324"/>
                </a:cubicBezTo>
                <a:cubicBezTo>
                  <a:pt x="5954187" y="6102215"/>
                  <a:pt x="6049125" y="5996227"/>
                  <a:pt x="6150141" y="5855596"/>
                </a:cubicBezTo>
                <a:cubicBezTo>
                  <a:pt x="6237130" y="5852856"/>
                  <a:pt x="8916121" y="5865726"/>
                  <a:pt x="9277333" y="5858811"/>
                </a:cubicBezTo>
                <a:lnTo>
                  <a:pt x="10186235" y="5861686"/>
                </a:lnTo>
                <a:lnTo>
                  <a:pt x="11106174" y="5869553"/>
                </a:lnTo>
                <a:cubicBezTo>
                  <a:pt x="11463837" y="5859889"/>
                  <a:pt x="12237326" y="5912260"/>
                  <a:pt x="12264257" y="5868507"/>
                </a:cubicBezTo>
                <a:cubicBezTo>
                  <a:pt x="12302700" y="5662987"/>
                  <a:pt x="12276557" y="4364873"/>
                  <a:pt x="12289901" y="2579572"/>
                </a:cubicBezTo>
                <a:cubicBezTo>
                  <a:pt x="12338262" y="1498304"/>
                  <a:pt x="12330432" y="544926"/>
                  <a:pt x="12280552" y="123500"/>
                </a:cubicBezTo>
                <a:cubicBezTo>
                  <a:pt x="12274271" y="70433"/>
                  <a:pt x="12155521" y="85194"/>
                  <a:pt x="11824723" y="76222"/>
                </a:cubicBezTo>
                <a:cubicBezTo>
                  <a:pt x="11493925" y="67250"/>
                  <a:pt x="10495817" y="85585"/>
                  <a:pt x="10295765" y="69666"/>
                </a:cubicBezTo>
                <a:lnTo>
                  <a:pt x="7778825" y="23097"/>
                </a:lnTo>
                <a:lnTo>
                  <a:pt x="2261685" y="0"/>
                </a:ln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02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F4C820-F5E3-6DEE-E0E6-08A58DA2D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Teorie sociální výměny</a:t>
            </a:r>
            <a:endParaRPr 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0ED60F-A68E-33D0-5D1E-7C12A3F61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46" y="1879977"/>
            <a:ext cx="11060723" cy="3827722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Lidé si vyměňují informace, služby, sympatie, ale také </a:t>
            </a:r>
            <a:r>
              <a:rPr lang="cs-CZ" altLang="cs-CZ" sz="2000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pomoc</a:t>
            </a:r>
            <a:r>
              <a:rPr lang="cs-CZ" altLang="cs-CZ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na základě zvážení vynaloženého úsilí a předpokládaného zisku (odměny)</a:t>
            </a:r>
          </a:p>
          <a:p>
            <a:pPr marL="609600" indent="-609600">
              <a:lnSpc>
                <a:spcPct val="80000"/>
              </a:lnSpc>
            </a:pPr>
            <a:endParaRPr lang="cs-CZ" alt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         </a:t>
            </a:r>
            <a:r>
              <a:rPr lang="cs-CZ" altLang="cs-CZ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1.</a:t>
            </a: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Náklady spojené s pomocí</a:t>
            </a: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- energie, překážky, čas, znalosti, potenciální  poškození organismu   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       </a:t>
            </a:r>
            <a:r>
              <a:rPr lang="cs-CZ" altLang="cs-CZ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2.</a:t>
            </a: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Náklady při neposkytnutí pomoci</a:t>
            </a: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– sebeobviňování, kritika od jiných lidí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       </a:t>
            </a:r>
            <a:r>
              <a:rPr lang="cs-CZ" altLang="cs-CZ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3.</a:t>
            </a: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Odměna spojená s pomocí</a:t>
            </a: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– </a:t>
            </a:r>
            <a:r>
              <a:rPr lang="cs-CZ" altLang="cs-CZ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sebeocenění</a:t>
            </a: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, ocenění od jiných lidí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       </a:t>
            </a:r>
            <a:r>
              <a:rPr lang="cs-CZ" altLang="cs-CZ" sz="20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4.</a:t>
            </a: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2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Odměna při neposkytnutí pomoci</a:t>
            </a: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– prospěch z právě vykonávané činnosti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cs-CZ" altLang="cs-CZ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Jestliže se náklady jeví vyšší než prospěch (odměna), pak je taková situace považována za nevýhodnou a zůstane bez odpovědi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410CA83-11F1-29B3-CFB3-5A3FFB123513}"/>
              </a:ext>
            </a:extLst>
          </p:cNvPr>
          <p:cNvSpPr txBox="1"/>
          <p:nvPr/>
        </p:nvSpPr>
        <p:spPr>
          <a:xfrm>
            <a:off x="10336138" y="5852937"/>
            <a:ext cx="62298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(Kerber, 1984)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307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4CA79-0C57-8EDF-82C9-48925F710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Teorie sociálních norem</a:t>
            </a:r>
            <a:endParaRPr 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875BF1-1DA7-511C-EB4D-DA4D88BAB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Hnací silou prosociálního chování je naplnění sociálních norem: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lnSpc>
                <a:spcPct val="90000"/>
              </a:lnSpc>
              <a:buClr>
                <a:schemeClr val="hlink"/>
              </a:buClr>
              <a:buSzTx/>
              <a:buFont typeface="Wingdings" panose="05000000000000000000" pitchFamily="2" charset="2"/>
              <a:buChar char="Ø"/>
            </a:pPr>
            <a:r>
              <a:rPr lang="cs-CZ" altLang="cs-CZ" sz="24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 Reciprocita</a:t>
            </a: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 – </a:t>
            </a:r>
            <a:r>
              <a:rPr lang="cs-CZ" altLang="cs-CZ" sz="2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„máme pomoci těm, kteří pomohli nám“</a:t>
            </a: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- jedinec pomáhá </a:t>
            </a:r>
            <a:b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s cílem, že jeho pomoc bude opětována (lidé splatí dobro dobrem a nepomohou těm, kteří je nějakým způsobem poškodili) </a:t>
            </a:r>
          </a:p>
          <a:p>
            <a:pPr lvl="1">
              <a:lnSpc>
                <a:spcPct val="90000"/>
              </a:lnSpc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endParaRPr lang="cs-CZ" altLang="cs-CZ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lnSpc>
                <a:spcPct val="90000"/>
              </a:lnSpc>
              <a:buClr>
                <a:schemeClr val="hlink"/>
              </a:buClr>
              <a:buSzTx/>
              <a:buFont typeface="Wingdings" panose="05000000000000000000" pitchFamily="2" charset="2"/>
              <a:buChar char="Ø"/>
            </a:pPr>
            <a:r>
              <a:rPr lang="cs-CZ" altLang="cs-CZ" sz="24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 Sociální odpovědnost</a:t>
            </a: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– předepisuje, že by  lidé měli pomoci člověku, který jejich pomoc potřebuje (bez očekávání opětování pomoci)</a:t>
            </a:r>
            <a:endParaRPr lang="cs-CZ" altLang="cs-CZ"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931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A96721-1CFB-5157-0B95-8E1D140CB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Teorie empatie</a:t>
            </a:r>
            <a:endParaRPr 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63DBCF-C6D1-2278-4ADD-38438B21B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Lidé s vysokou schopností empatie jsou altruističtější (</a:t>
            </a:r>
            <a:r>
              <a:rPr lang="cs-CZ" altLang="cs-CZ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Fultz</a:t>
            </a:r>
            <a:r>
              <a:rPr lang="cs-CZ" altLang="cs-CZ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, 1986)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cs-CZ" altLang="cs-CZ" sz="2800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Empatický jedinec</a:t>
            </a:r>
            <a:r>
              <a:rPr lang="cs-CZ" altLang="cs-CZ" sz="2400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:</a:t>
            </a:r>
          </a:p>
          <a:p>
            <a:pPr lvl="1">
              <a:buClr>
                <a:srgbClr val="0D0303"/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snáze rozpozná situaci vyžadující pomoc</a:t>
            </a:r>
          </a:p>
          <a:p>
            <a:pPr lvl="1">
              <a:buClr>
                <a:srgbClr val="0D0303"/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prožívá velmi podobné emocionální stavy (včetně fyziologické aktivace) jako pozorovaná osoba</a:t>
            </a:r>
          </a:p>
          <a:p>
            <a:pPr lvl="1">
              <a:buClr>
                <a:srgbClr val="0D0303"/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svou pomocí druhé osobě redukuje vlastní  emocionální napětí</a:t>
            </a:r>
          </a:p>
        </p:txBody>
      </p:sp>
    </p:spTree>
    <p:extLst>
      <p:ext uri="{BB962C8B-B14F-4D97-AF65-F5344CB8AC3E}">
        <p14:creationId xmlns:p14="http://schemas.microsoft.com/office/powerpoint/2010/main" val="1779225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AEADA-2FBC-3324-1176-321E29045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Teorie empatie</a:t>
            </a:r>
            <a:endParaRPr 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4C85D6-082D-169F-E4F1-A1CD82ABE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Prožívání tíživé situace někoho jiného vyvolává dvojí reakci:</a:t>
            </a:r>
          </a:p>
          <a:p>
            <a:pPr>
              <a:lnSpc>
                <a:spcPct val="90000"/>
              </a:lnSpc>
            </a:pPr>
            <a:endParaRPr lang="cs-CZ" altLang="cs-CZ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lnSpc>
                <a:spcPct val="90000"/>
              </a:lnSpc>
              <a:buClr>
                <a:schemeClr val="hlink"/>
              </a:buClr>
              <a:buSzTx/>
              <a:buFont typeface="Wingdings" panose="05000000000000000000" pitchFamily="2" charset="2"/>
              <a:buChar char="Ø"/>
            </a:pP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24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egoistickou</a:t>
            </a: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- zaměřenou na odstranění především vlastního nepříjemného stavu </a:t>
            </a:r>
          </a:p>
          <a:p>
            <a:pPr lvl="2">
              <a:lnSpc>
                <a:spcPct val="9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 dirty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 </a:t>
            </a:r>
            <a:r>
              <a:rPr lang="cs-CZ" alt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pokud je to možné - únik ze situace</a:t>
            </a:r>
          </a:p>
          <a:p>
            <a:pPr lvl="2">
              <a:lnSpc>
                <a:spcPct val="9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 dirty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 nemožnost úniku – poskytnutí pomoci</a:t>
            </a:r>
          </a:p>
          <a:p>
            <a:pPr lvl="2">
              <a:lnSpc>
                <a:spcPct val="9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endParaRPr lang="cs-CZ" alt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lnSpc>
                <a:spcPct val="90000"/>
              </a:lnSpc>
              <a:buClr>
                <a:schemeClr val="hlink"/>
              </a:buClr>
              <a:buSzTx/>
              <a:buFont typeface="Wingdings" panose="05000000000000000000" pitchFamily="2" charset="2"/>
              <a:buChar char="Ø"/>
            </a:pP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24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altruistickou</a:t>
            </a:r>
            <a:r>
              <a:rPr lang="cs-CZ" altLang="cs-CZ" sz="2400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– zaměřenou především na pomoc druhému</a:t>
            </a:r>
          </a:p>
          <a:p>
            <a:pPr lvl="2">
              <a:lnSpc>
                <a:spcPct val="9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cs-CZ" altLang="cs-CZ" dirty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 pomoc poskytnuta i v situaci, kdy je možný únik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36493C8-B353-5D90-D86B-883394E49163}"/>
              </a:ext>
            </a:extLst>
          </p:cNvPr>
          <p:cNvSpPr txBox="1"/>
          <p:nvPr/>
        </p:nvSpPr>
        <p:spPr>
          <a:xfrm>
            <a:off x="9244413" y="5849312"/>
            <a:ext cx="60974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altLang="cs-CZ" sz="1800" dirty="0" err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Batson</a:t>
            </a:r>
            <a:r>
              <a:rPr lang="cs-CZ" altLang="cs-CZ" sz="1800" dirty="0">
                <a:latin typeface="Calibri Light" panose="020F0302020204030204" pitchFamily="34" charset="0"/>
                <a:cs typeface="Calibri Light" panose="020F0302020204030204" pitchFamily="34" charset="0"/>
              </a:rPr>
              <a:t> (1991,1995,1998)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849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A35EAA-ED80-4FF1-942C-82B1D483A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33683" flipH="1">
            <a:off x="977627" y="481134"/>
            <a:ext cx="9378187" cy="5238589"/>
          </a:xfrm>
          <a:custGeom>
            <a:avLst/>
            <a:gdLst/>
            <a:ahLst/>
            <a:cxnLst/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415F49B-3CBC-46CF-AFB5-988852D04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33683" flipH="1">
            <a:off x="1010574" y="456230"/>
            <a:ext cx="9378187" cy="5238589"/>
          </a:xfrm>
          <a:custGeom>
            <a:avLst/>
            <a:gdLst/>
            <a:ahLst/>
            <a:cxnLst/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7FDDC53-8DE6-4F4C-B6B4-4FA2A876C5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3AD053B-137E-47B4-997C-C91AE70CE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-60000" flipH="1">
            <a:off x="1441932" y="958443"/>
            <a:ext cx="9361145" cy="4365520"/>
          </a:xfrm>
          <a:custGeom>
            <a:avLst/>
            <a:gdLst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23535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405213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23535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23535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23535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85624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85624 w 9735159"/>
              <a:gd name="connsiteY7" fmla="*/ 4466489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85624 w 9735159"/>
              <a:gd name="connsiteY7" fmla="*/ 4466489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3171"/>
              <a:gd name="connsiteX1" fmla="*/ 9719033 w 9735159"/>
              <a:gd name="connsiteY1" fmla="*/ 122134 h 4583171"/>
              <a:gd name="connsiteX2" fmla="*/ 9675361 w 9735159"/>
              <a:gd name="connsiteY2" fmla="*/ 1854278 h 4583171"/>
              <a:gd name="connsiteX3" fmla="*/ 9667887 w 9735159"/>
              <a:gd name="connsiteY3" fmla="*/ 4129680 h 4583171"/>
              <a:gd name="connsiteX4" fmla="*/ 9156509 w 9735159"/>
              <a:gd name="connsiteY4" fmla="*/ 4179051 h 4583171"/>
              <a:gd name="connsiteX5" fmla="*/ 8374371 w 9735159"/>
              <a:gd name="connsiteY5" fmla="*/ 4200672 h 4583171"/>
              <a:gd name="connsiteX6" fmla="*/ 7989742 w 9735159"/>
              <a:gd name="connsiteY6" fmla="*/ 4205904 h 4583171"/>
              <a:gd name="connsiteX7" fmla="*/ 7685624 w 9735159"/>
              <a:gd name="connsiteY7" fmla="*/ 4466489 h 4583171"/>
              <a:gd name="connsiteX8" fmla="*/ 7189698 w 9735159"/>
              <a:gd name="connsiteY8" fmla="*/ 4582555 h 4583171"/>
              <a:gd name="connsiteX9" fmla="*/ 7423142 w 9735159"/>
              <a:gd name="connsiteY9" fmla="*/ 4218401 h 4583171"/>
              <a:gd name="connsiteX10" fmla="*/ 7322085 w 9735159"/>
              <a:gd name="connsiteY10" fmla="*/ 4198994 h 4583171"/>
              <a:gd name="connsiteX11" fmla="*/ 5976239 w 9735159"/>
              <a:gd name="connsiteY11" fmla="*/ 4198994 h 4583171"/>
              <a:gd name="connsiteX12" fmla="*/ 5703149 w 9735159"/>
              <a:gd name="connsiteY12" fmla="*/ 4203217 h 4583171"/>
              <a:gd name="connsiteX13" fmla="*/ 204518 w 9735159"/>
              <a:gd name="connsiteY13" fmla="*/ 4241988 h 4583171"/>
              <a:gd name="connsiteX14" fmla="*/ 45709 w 9735159"/>
              <a:gd name="connsiteY14" fmla="*/ 2519688 h 4583171"/>
              <a:gd name="connsiteX15" fmla="*/ 0 w 9735159"/>
              <a:gd name="connsiteY15" fmla="*/ 105770 h 4583171"/>
              <a:gd name="connsiteX16" fmla="*/ 6334131 w 9735159"/>
              <a:gd name="connsiteY16" fmla="*/ 49746 h 4583171"/>
              <a:gd name="connsiteX17" fmla="*/ 8936301 w 9735159"/>
              <a:gd name="connsiteY17" fmla="*/ 9904 h 4583171"/>
              <a:gd name="connsiteX18" fmla="*/ 9439106 w 9735159"/>
              <a:gd name="connsiteY18" fmla="*/ 1 h 4583171"/>
              <a:gd name="connsiteX0" fmla="*/ 9439106 w 9735159"/>
              <a:gd name="connsiteY0" fmla="*/ 1 h 4585292"/>
              <a:gd name="connsiteX1" fmla="*/ 9719033 w 9735159"/>
              <a:gd name="connsiteY1" fmla="*/ 122134 h 4585292"/>
              <a:gd name="connsiteX2" fmla="*/ 9675361 w 9735159"/>
              <a:gd name="connsiteY2" fmla="*/ 1854278 h 4585292"/>
              <a:gd name="connsiteX3" fmla="*/ 9667887 w 9735159"/>
              <a:gd name="connsiteY3" fmla="*/ 4129680 h 4585292"/>
              <a:gd name="connsiteX4" fmla="*/ 9156509 w 9735159"/>
              <a:gd name="connsiteY4" fmla="*/ 4179051 h 4585292"/>
              <a:gd name="connsiteX5" fmla="*/ 8374371 w 9735159"/>
              <a:gd name="connsiteY5" fmla="*/ 4200672 h 4585292"/>
              <a:gd name="connsiteX6" fmla="*/ 7989742 w 9735159"/>
              <a:gd name="connsiteY6" fmla="*/ 4205904 h 4585292"/>
              <a:gd name="connsiteX7" fmla="*/ 7685624 w 9735159"/>
              <a:gd name="connsiteY7" fmla="*/ 4466489 h 4585292"/>
              <a:gd name="connsiteX8" fmla="*/ 7189698 w 9735159"/>
              <a:gd name="connsiteY8" fmla="*/ 4582555 h 4585292"/>
              <a:gd name="connsiteX9" fmla="*/ 7423142 w 9735159"/>
              <a:gd name="connsiteY9" fmla="*/ 4218401 h 4585292"/>
              <a:gd name="connsiteX10" fmla="*/ 7322085 w 9735159"/>
              <a:gd name="connsiteY10" fmla="*/ 4198994 h 4585292"/>
              <a:gd name="connsiteX11" fmla="*/ 5976239 w 9735159"/>
              <a:gd name="connsiteY11" fmla="*/ 4198994 h 4585292"/>
              <a:gd name="connsiteX12" fmla="*/ 5703149 w 9735159"/>
              <a:gd name="connsiteY12" fmla="*/ 4203217 h 4585292"/>
              <a:gd name="connsiteX13" fmla="*/ 204518 w 9735159"/>
              <a:gd name="connsiteY13" fmla="*/ 4241988 h 4585292"/>
              <a:gd name="connsiteX14" fmla="*/ 45709 w 9735159"/>
              <a:gd name="connsiteY14" fmla="*/ 2519688 h 4585292"/>
              <a:gd name="connsiteX15" fmla="*/ 0 w 9735159"/>
              <a:gd name="connsiteY15" fmla="*/ 105770 h 4585292"/>
              <a:gd name="connsiteX16" fmla="*/ 6334131 w 9735159"/>
              <a:gd name="connsiteY16" fmla="*/ 49746 h 4585292"/>
              <a:gd name="connsiteX17" fmla="*/ 8936301 w 9735159"/>
              <a:gd name="connsiteY17" fmla="*/ 9904 h 4585292"/>
              <a:gd name="connsiteX18" fmla="*/ 9439106 w 9735159"/>
              <a:gd name="connsiteY18" fmla="*/ 1 h 4585292"/>
              <a:gd name="connsiteX0" fmla="*/ 9439106 w 9735159"/>
              <a:gd name="connsiteY0" fmla="*/ 1 h 4585292"/>
              <a:gd name="connsiteX1" fmla="*/ 9719033 w 9735159"/>
              <a:gd name="connsiteY1" fmla="*/ 122134 h 4585292"/>
              <a:gd name="connsiteX2" fmla="*/ 9675361 w 9735159"/>
              <a:gd name="connsiteY2" fmla="*/ 1854278 h 4585292"/>
              <a:gd name="connsiteX3" fmla="*/ 9667887 w 9735159"/>
              <a:gd name="connsiteY3" fmla="*/ 4129680 h 4585292"/>
              <a:gd name="connsiteX4" fmla="*/ 9156509 w 9735159"/>
              <a:gd name="connsiteY4" fmla="*/ 4179051 h 4585292"/>
              <a:gd name="connsiteX5" fmla="*/ 8374371 w 9735159"/>
              <a:gd name="connsiteY5" fmla="*/ 4200672 h 4585292"/>
              <a:gd name="connsiteX6" fmla="*/ 7989742 w 9735159"/>
              <a:gd name="connsiteY6" fmla="*/ 4205904 h 4585292"/>
              <a:gd name="connsiteX7" fmla="*/ 7685624 w 9735159"/>
              <a:gd name="connsiteY7" fmla="*/ 4466489 h 4585292"/>
              <a:gd name="connsiteX8" fmla="*/ 7189698 w 9735159"/>
              <a:gd name="connsiteY8" fmla="*/ 4582555 h 4585292"/>
              <a:gd name="connsiteX9" fmla="*/ 7406209 w 9735159"/>
              <a:gd name="connsiteY9" fmla="*/ 4195824 h 4585292"/>
              <a:gd name="connsiteX10" fmla="*/ 7322085 w 9735159"/>
              <a:gd name="connsiteY10" fmla="*/ 4198994 h 4585292"/>
              <a:gd name="connsiteX11" fmla="*/ 5976239 w 9735159"/>
              <a:gd name="connsiteY11" fmla="*/ 4198994 h 4585292"/>
              <a:gd name="connsiteX12" fmla="*/ 5703149 w 9735159"/>
              <a:gd name="connsiteY12" fmla="*/ 4203217 h 4585292"/>
              <a:gd name="connsiteX13" fmla="*/ 204518 w 9735159"/>
              <a:gd name="connsiteY13" fmla="*/ 4241988 h 4585292"/>
              <a:gd name="connsiteX14" fmla="*/ 45709 w 9735159"/>
              <a:gd name="connsiteY14" fmla="*/ 2519688 h 4585292"/>
              <a:gd name="connsiteX15" fmla="*/ 0 w 9735159"/>
              <a:gd name="connsiteY15" fmla="*/ 105770 h 4585292"/>
              <a:gd name="connsiteX16" fmla="*/ 6334131 w 9735159"/>
              <a:gd name="connsiteY16" fmla="*/ 49746 h 4585292"/>
              <a:gd name="connsiteX17" fmla="*/ 8936301 w 9735159"/>
              <a:gd name="connsiteY17" fmla="*/ 9904 h 4585292"/>
              <a:gd name="connsiteX18" fmla="*/ 9439106 w 9735159"/>
              <a:gd name="connsiteY18" fmla="*/ 1 h 4585292"/>
              <a:gd name="connsiteX0" fmla="*/ 9439106 w 9735159"/>
              <a:gd name="connsiteY0" fmla="*/ 1 h 4585292"/>
              <a:gd name="connsiteX1" fmla="*/ 9719033 w 9735159"/>
              <a:gd name="connsiteY1" fmla="*/ 122134 h 4585292"/>
              <a:gd name="connsiteX2" fmla="*/ 9675361 w 9735159"/>
              <a:gd name="connsiteY2" fmla="*/ 1854278 h 4585292"/>
              <a:gd name="connsiteX3" fmla="*/ 9667887 w 9735159"/>
              <a:gd name="connsiteY3" fmla="*/ 4129680 h 4585292"/>
              <a:gd name="connsiteX4" fmla="*/ 9156509 w 9735159"/>
              <a:gd name="connsiteY4" fmla="*/ 4179051 h 4585292"/>
              <a:gd name="connsiteX5" fmla="*/ 8374371 w 9735159"/>
              <a:gd name="connsiteY5" fmla="*/ 4200672 h 4585292"/>
              <a:gd name="connsiteX6" fmla="*/ 7989742 w 9735159"/>
              <a:gd name="connsiteY6" fmla="*/ 4205904 h 4585292"/>
              <a:gd name="connsiteX7" fmla="*/ 7685624 w 9735159"/>
              <a:gd name="connsiteY7" fmla="*/ 4466489 h 4585292"/>
              <a:gd name="connsiteX8" fmla="*/ 7189698 w 9735159"/>
              <a:gd name="connsiteY8" fmla="*/ 4582555 h 4585292"/>
              <a:gd name="connsiteX9" fmla="*/ 7406209 w 9735159"/>
              <a:gd name="connsiteY9" fmla="*/ 4195824 h 4585292"/>
              <a:gd name="connsiteX10" fmla="*/ 7322085 w 9735159"/>
              <a:gd name="connsiteY10" fmla="*/ 4198994 h 4585292"/>
              <a:gd name="connsiteX11" fmla="*/ 5703149 w 9735159"/>
              <a:gd name="connsiteY11" fmla="*/ 4203217 h 4585292"/>
              <a:gd name="connsiteX12" fmla="*/ 204518 w 9735159"/>
              <a:gd name="connsiteY12" fmla="*/ 4241988 h 4585292"/>
              <a:gd name="connsiteX13" fmla="*/ 45709 w 9735159"/>
              <a:gd name="connsiteY13" fmla="*/ 2519688 h 4585292"/>
              <a:gd name="connsiteX14" fmla="*/ 0 w 9735159"/>
              <a:gd name="connsiteY14" fmla="*/ 105770 h 4585292"/>
              <a:gd name="connsiteX15" fmla="*/ 6334131 w 9735159"/>
              <a:gd name="connsiteY15" fmla="*/ 49746 h 4585292"/>
              <a:gd name="connsiteX16" fmla="*/ 8936301 w 9735159"/>
              <a:gd name="connsiteY16" fmla="*/ 9904 h 4585292"/>
              <a:gd name="connsiteX17" fmla="*/ 9439106 w 9735159"/>
              <a:gd name="connsiteY17" fmla="*/ 1 h 4585292"/>
              <a:gd name="connsiteX0" fmla="*/ 9439106 w 9735159"/>
              <a:gd name="connsiteY0" fmla="*/ 1 h 4585292"/>
              <a:gd name="connsiteX1" fmla="*/ 9719033 w 9735159"/>
              <a:gd name="connsiteY1" fmla="*/ 122134 h 4585292"/>
              <a:gd name="connsiteX2" fmla="*/ 9675361 w 9735159"/>
              <a:gd name="connsiteY2" fmla="*/ 1854278 h 4585292"/>
              <a:gd name="connsiteX3" fmla="*/ 9667887 w 9735159"/>
              <a:gd name="connsiteY3" fmla="*/ 4129680 h 4585292"/>
              <a:gd name="connsiteX4" fmla="*/ 9156509 w 9735159"/>
              <a:gd name="connsiteY4" fmla="*/ 4179051 h 4585292"/>
              <a:gd name="connsiteX5" fmla="*/ 8374371 w 9735159"/>
              <a:gd name="connsiteY5" fmla="*/ 4200672 h 4585292"/>
              <a:gd name="connsiteX6" fmla="*/ 7989742 w 9735159"/>
              <a:gd name="connsiteY6" fmla="*/ 4205904 h 4585292"/>
              <a:gd name="connsiteX7" fmla="*/ 7685624 w 9735159"/>
              <a:gd name="connsiteY7" fmla="*/ 4466489 h 4585292"/>
              <a:gd name="connsiteX8" fmla="*/ 7189698 w 9735159"/>
              <a:gd name="connsiteY8" fmla="*/ 4582555 h 4585292"/>
              <a:gd name="connsiteX9" fmla="*/ 7406209 w 9735159"/>
              <a:gd name="connsiteY9" fmla="*/ 4195824 h 4585292"/>
              <a:gd name="connsiteX10" fmla="*/ 7169685 w 9735159"/>
              <a:gd name="connsiteY10" fmla="*/ 4210283 h 4585292"/>
              <a:gd name="connsiteX11" fmla="*/ 5703149 w 9735159"/>
              <a:gd name="connsiteY11" fmla="*/ 4203217 h 4585292"/>
              <a:gd name="connsiteX12" fmla="*/ 204518 w 9735159"/>
              <a:gd name="connsiteY12" fmla="*/ 4241988 h 4585292"/>
              <a:gd name="connsiteX13" fmla="*/ 45709 w 9735159"/>
              <a:gd name="connsiteY13" fmla="*/ 2519688 h 4585292"/>
              <a:gd name="connsiteX14" fmla="*/ 0 w 9735159"/>
              <a:gd name="connsiteY14" fmla="*/ 105770 h 4585292"/>
              <a:gd name="connsiteX15" fmla="*/ 6334131 w 9735159"/>
              <a:gd name="connsiteY15" fmla="*/ 49746 h 4585292"/>
              <a:gd name="connsiteX16" fmla="*/ 8936301 w 9735159"/>
              <a:gd name="connsiteY16" fmla="*/ 9904 h 4585292"/>
              <a:gd name="connsiteX17" fmla="*/ 9439106 w 9735159"/>
              <a:gd name="connsiteY17" fmla="*/ 1 h 4585292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29680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685624 w 9735159"/>
              <a:gd name="connsiteY7" fmla="*/ 4466489 h 4583125"/>
              <a:gd name="connsiteX8" fmla="*/ 7189698 w 9735159"/>
              <a:gd name="connsiteY8" fmla="*/ 4582555 h 4583125"/>
              <a:gd name="connsiteX9" fmla="*/ 7406209 w 9735159"/>
              <a:gd name="connsiteY9" fmla="*/ 4195824 h 4583125"/>
              <a:gd name="connsiteX10" fmla="*/ 7169685 w 9735159"/>
              <a:gd name="connsiteY10" fmla="*/ 4210283 h 4583125"/>
              <a:gd name="connsiteX11" fmla="*/ 5703149 w 9735159"/>
              <a:gd name="connsiteY11" fmla="*/ 4203217 h 4583125"/>
              <a:gd name="connsiteX12" fmla="*/ 204518 w 9735159"/>
              <a:gd name="connsiteY12" fmla="*/ 4241988 h 4583125"/>
              <a:gd name="connsiteX13" fmla="*/ 45709 w 9735159"/>
              <a:gd name="connsiteY13" fmla="*/ 2519688 h 4583125"/>
              <a:gd name="connsiteX14" fmla="*/ 0 w 9735159"/>
              <a:gd name="connsiteY14" fmla="*/ 105770 h 4583125"/>
              <a:gd name="connsiteX15" fmla="*/ 6334131 w 9735159"/>
              <a:gd name="connsiteY15" fmla="*/ 49746 h 4583125"/>
              <a:gd name="connsiteX16" fmla="*/ 8936301 w 9735159"/>
              <a:gd name="connsiteY16" fmla="*/ 9904 h 4583125"/>
              <a:gd name="connsiteX17" fmla="*/ 9439106 w 9735159"/>
              <a:gd name="connsiteY17" fmla="*/ 1 h 4583125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57902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685624 w 9735159"/>
              <a:gd name="connsiteY7" fmla="*/ 4466489 h 4583125"/>
              <a:gd name="connsiteX8" fmla="*/ 7189698 w 9735159"/>
              <a:gd name="connsiteY8" fmla="*/ 4582555 h 4583125"/>
              <a:gd name="connsiteX9" fmla="*/ 7406209 w 9735159"/>
              <a:gd name="connsiteY9" fmla="*/ 4195824 h 4583125"/>
              <a:gd name="connsiteX10" fmla="*/ 7169685 w 9735159"/>
              <a:gd name="connsiteY10" fmla="*/ 4210283 h 4583125"/>
              <a:gd name="connsiteX11" fmla="*/ 5703149 w 9735159"/>
              <a:gd name="connsiteY11" fmla="*/ 4203217 h 4583125"/>
              <a:gd name="connsiteX12" fmla="*/ 204518 w 9735159"/>
              <a:gd name="connsiteY12" fmla="*/ 4241988 h 4583125"/>
              <a:gd name="connsiteX13" fmla="*/ 45709 w 9735159"/>
              <a:gd name="connsiteY13" fmla="*/ 2519688 h 4583125"/>
              <a:gd name="connsiteX14" fmla="*/ 0 w 9735159"/>
              <a:gd name="connsiteY14" fmla="*/ 105770 h 4583125"/>
              <a:gd name="connsiteX15" fmla="*/ 6334131 w 9735159"/>
              <a:gd name="connsiteY15" fmla="*/ 49746 h 4583125"/>
              <a:gd name="connsiteX16" fmla="*/ 8936301 w 9735159"/>
              <a:gd name="connsiteY16" fmla="*/ 9904 h 4583125"/>
              <a:gd name="connsiteX17" fmla="*/ 9439106 w 9735159"/>
              <a:gd name="connsiteY17" fmla="*/ 1 h 4583125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57902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189698 w 9735159"/>
              <a:gd name="connsiteY7" fmla="*/ 4582555 h 4583125"/>
              <a:gd name="connsiteX8" fmla="*/ 7406209 w 9735159"/>
              <a:gd name="connsiteY8" fmla="*/ 4195824 h 4583125"/>
              <a:gd name="connsiteX9" fmla="*/ 7169685 w 9735159"/>
              <a:gd name="connsiteY9" fmla="*/ 4210283 h 4583125"/>
              <a:gd name="connsiteX10" fmla="*/ 5703149 w 9735159"/>
              <a:gd name="connsiteY10" fmla="*/ 4203217 h 4583125"/>
              <a:gd name="connsiteX11" fmla="*/ 204518 w 9735159"/>
              <a:gd name="connsiteY11" fmla="*/ 4241988 h 4583125"/>
              <a:gd name="connsiteX12" fmla="*/ 45709 w 9735159"/>
              <a:gd name="connsiteY12" fmla="*/ 2519688 h 4583125"/>
              <a:gd name="connsiteX13" fmla="*/ 0 w 9735159"/>
              <a:gd name="connsiteY13" fmla="*/ 105770 h 4583125"/>
              <a:gd name="connsiteX14" fmla="*/ 6334131 w 9735159"/>
              <a:gd name="connsiteY14" fmla="*/ 49746 h 4583125"/>
              <a:gd name="connsiteX15" fmla="*/ 8936301 w 9735159"/>
              <a:gd name="connsiteY15" fmla="*/ 9904 h 4583125"/>
              <a:gd name="connsiteX16" fmla="*/ 9439106 w 9735159"/>
              <a:gd name="connsiteY16" fmla="*/ 1 h 4583125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57902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189698 w 9735159"/>
              <a:gd name="connsiteY7" fmla="*/ 4582555 h 4583125"/>
              <a:gd name="connsiteX8" fmla="*/ 7406209 w 9735159"/>
              <a:gd name="connsiteY8" fmla="*/ 4195824 h 4583125"/>
              <a:gd name="connsiteX9" fmla="*/ 7169685 w 9735159"/>
              <a:gd name="connsiteY9" fmla="*/ 4210283 h 4583125"/>
              <a:gd name="connsiteX10" fmla="*/ 5703149 w 9735159"/>
              <a:gd name="connsiteY10" fmla="*/ 4203217 h 4583125"/>
              <a:gd name="connsiteX11" fmla="*/ 204518 w 9735159"/>
              <a:gd name="connsiteY11" fmla="*/ 4241988 h 4583125"/>
              <a:gd name="connsiteX12" fmla="*/ 45709 w 9735159"/>
              <a:gd name="connsiteY12" fmla="*/ 2519688 h 4583125"/>
              <a:gd name="connsiteX13" fmla="*/ 0 w 9735159"/>
              <a:gd name="connsiteY13" fmla="*/ 105770 h 4583125"/>
              <a:gd name="connsiteX14" fmla="*/ 6334131 w 9735159"/>
              <a:gd name="connsiteY14" fmla="*/ 49746 h 4583125"/>
              <a:gd name="connsiteX15" fmla="*/ 8936301 w 9735159"/>
              <a:gd name="connsiteY15" fmla="*/ 9904 h 4583125"/>
              <a:gd name="connsiteX16" fmla="*/ 9439106 w 9735159"/>
              <a:gd name="connsiteY16" fmla="*/ 1 h 4583125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57902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189698 w 9735159"/>
              <a:gd name="connsiteY7" fmla="*/ 4582555 h 4583125"/>
              <a:gd name="connsiteX8" fmla="*/ 7406209 w 9735159"/>
              <a:gd name="connsiteY8" fmla="*/ 4195824 h 4583125"/>
              <a:gd name="connsiteX9" fmla="*/ 7169685 w 9735159"/>
              <a:gd name="connsiteY9" fmla="*/ 4210283 h 4583125"/>
              <a:gd name="connsiteX10" fmla="*/ 5703149 w 9735159"/>
              <a:gd name="connsiteY10" fmla="*/ 4203217 h 4583125"/>
              <a:gd name="connsiteX11" fmla="*/ 204518 w 9735159"/>
              <a:gd name="connsiteY11" fmla="*/ 4241988 h 4583125"/>
              <a:gd name="connsiteX12" fmla="*/ 45709 w 9735159"/>
              <a:gd name="connsiteY12" fmla="*/ 2519688 h 4583125"/>
              <a:gd name="connsiteX13" fmla="*/ 0 w 9735159"/>
              <a:gd name="connsiteY13" fmla="*/ 105770 h 4583125"/>
              <a:gd name="connsiteX14" fmla="*/ 6334131 w 9735159"/>
              <a:gd name="connsiteY14" fmla="*/ 49746 h 4583125"/>
              <a:gd name="connsiteX15" fmla="*/ 8936301 w 9735159"/>
              <a:gd name="connsiteY15" fmla="*/ 9904 h 4583125"/>
              <a:gd name="connsiteX16" fmla="*/ 9439106 w 9735159"/>
              <a:gd name="connsiteY16" fmla="*/ 1 h 4583125"/>
              <a:gd name="connsiteX0" fmla="*/ 9439106 w 9735159"/>
              <a:gd name="connsiteY0" fmla="*/ 1 h 4583178"/>
              <a:gd name="connsiteX1" fmla="*/ 9719033 w 9735159"/>
              <a:gd name="connsiteY1" fmla="*/ 122134 h 4583178"/>
              <a:gd name="connsiteX2" fmla="*/ 9675361 w 9735159"/>
              <a:gd name="connsiteY2" fmla="*/ 1854278 h 4583178"/>
              <a:gd name="connsiteX3" fmla="*/ 9667887 w 9735159"/>
              <a:gd name="connsiteY3" fmla="*/ 4157902 h 4583178"/>
              <a:gd name="connsiteX4" fmla="*/ 9156509 w 9735159"/>
              <a:gd name="connsiteY4" fmla="*/ 4179051 h 4583178"/>
              <a:gd name="connsiteX5" fmla="*/ 8374371 w 9735159"/>
              <a:gd name="connsiteY5" fmla="*/ 4200672 h 4583178"/>
              <a:gd name="connsiteX6" fmla="*/ 7989742 w 9735159"/>
              <a:gd name="connsiteY6" fmla="*/ 4205904 h 4583178"/>
              <a:gd name="connsiteX7" fmla="*/ 7189698 w 9735159"/>
              <a:gd name="connsiteY7" fmla="*/ 4582555 h 4583178"/>
              <a:gd name="connsiteX8" fmla="*/ 7389118 w 9735159"/>
              <a:gd name="connsiteY8" fmla="*/ 4221461 h 4583178"/>
              <a:gd name="connsiteX9" fmla="*/ 7169685 w 9735159"/>
              <a:gd name="connsiteY9" fmla="*/ 4210283 h 4583178"/>
              <a:gd name="connsiteX10" fmla="*/ 5703149 w 9735159"/>
              <a:gd name="connsiteY10" fmla="*/ 4203217 h 4583178"/>
              <a:gd name="connsiteX11" fmla="*/ 204518 w 9735159"/>
              <a:gd name="connsiteY11" fmla="*/ 4241988 h 4583178"/>
              <a:gd name="connsiteX12" fmla="*/ 45709 w 9735159"/>
              <a:gd name="connsiteY12" fmla="*/ 2519688 h 4583178"/>
              <a:gd name="connsiteX13" fmla="*/ 0 w 9735159"/>
              <a:gd name="connsiteY13" fmla="*/ 105770 h 4583178"/>
              <a:gd name="connsiteX14" fmla="*/ 6334131 w 9735159"/>
              <a:gd name="connsiteY14" fmla="*/ 49746 h 4583178"/>
              <a:gd name="connsiteX15" fmla="*/ 8936301 w 9735159"/>
              <a:gd name="connsiteY15" fmla="*/ 9904 h 4583178"/>
              <a:gd name="connsiteX16" fmla="*/ 9439106 w 9735159"/>
              <a:gd name="connsiteY16" fmla="*/ 1 h 4583178"/>
              <a:gd name="connsiteX0" fmla="*/ 9439106 w 9702102"/>
              <a:gd name="connsiteY0" fmla="*/ 3457 h 4586634"/>
              <a:gd name="connsiteX1" fmla="*/ 9667517 w 9702102"/>
              <a:gd name="connsiteY1" fmla="*/ 99832 h 4586634"/>
              <a:gd name="connsiteX2" fmla="*/ 9675361 w 9702102"/>
              <a:gd name="connsiteY2" fmla="*/ 1857734 h 4586634"/>
              <a:gd name="connsiteX3" fmla="*/ 9667887 w 9702102"/>
              <a:gd name="connsiteY3" fmla="*/ 4161358 h 4586634"/>
              <a:gd name="connsiteX4" fmla="*/ 9156509 w 9702102"/>
              <a:gd name="connsiteY4" fmla="*/ 4182507 h 4586634"/>
              <a:gd name="connsiteX5" fmla="*/ 8374371 w 9702102"/>
              <a:gd name="connsiteY5" fmla="*/ 4204128 h 4586634"/>
              <a:gd name="connsiteX6" fmla="*/ 7989742 w 9702102"/>
              <a:gd name="connsiteY6" fmla="*/ 4209360 h 4586634"/>
              <a:gd name="connsiteX7" fmla="*/ 7189698 w 9702102"/>
              <a:gd name="connsiteY7" fmla="*/ 4586011 h 4586634"/>
              <a:gd name="connsiteX8" fmla="*/ 7389118 w 9702102"/>
              <a:gd name="connsiteY8" fmla="*/ 4224917 h 4586634"/>
              <a:gd name="connsiteX9" fmla="*/ 7169685 w 9702102"/>
              <a:gd name="connsiteY9" fmla="*/ 4213739 h 4586634"/>
              <a:gd name="connsiteX10" fmla="*/ 5703149 w 9702102"/>
              <a:gd name="connsiteY10" fmla="*/ 4206673 h 4586634"/>
              <a:gd name="connsiteX11" fmla="*/ 204518 w 9702102"/>
              <a:gd name="connsiteY11" fmla="*/ 4245444 h 4586634"/>
              <a:gd name="connsiteX12" fmla="*/ 45709 w 9702102"/>
              <a:gd name="connsiteY12" fmla="*/ 2523144 h 4586634"/>
              <a:gd name="connsiteX13" fmla="*/ 0 w 9702102"/>
              <a:gd name="connsiteY13" fmla="*/ 109226 h 4586634"/>
              <a:gd name="connsiteX14" fmla="*/ 6334131 w 9702102"/>
              <a:gd name="connsiteY14" fmla="*/ 53202 h 4586634"/>
              <a:gd name="connsiteX15" fmla="*/ 8936301 w 9702102"/>
              <a:gd name="connsiteY15" fmla="*/ 13360 h 4586634"/>
              <a:gd name="connsiteX16" fmla="*/ 9439106 w 9702102"/>
              <a:gd name="connsiteY16" fmla="*/ 3457 h 4586634"/>
              <a:gd name="connsiteX0" fmla="*/ 9439106 w 9702102"/>
              <a:gd name="connsiteY0" fmla="*/ 3457 h 4586634"/>
              <a:gd name="connsiteX1" fmla="*/ 9667517 w 9702102"/>
              <a:gd name="connsiteY1" fmla="*/ 99832 h 4586634"/>
              <a:gd name="connsiteX2" fmla="*/ 9675361 w 9702102"/>
              <a:gd name="connsiteY2" fmla="*/ 1857734 h 4586634"/>
              <a:gd name="connsiteX3" fmla="*/ 9667887 w 9702102"/>
              <a:gd name="connsiteY3" fmla="*/ 4161358 h 4586634"/>
              <a:gd name="connsiteX4" fmla="*/ 9156509 w 9702102"/>
              <a:gd name="connsiteY4" fmla="*/ 4182507 h 4586634"/>
              <a:gd name="connsiteX5" fmla="*/ 8374371 w 9702102"/>
              <a:gd name="connsiteY5" fmla="*/ 4204128 h 4586634"/>
              <a:gd name="connsiteX6" fmla="*/ 7989742 w 9702102"/>
              <a:gd name="connsiteY6" fmla="*/ 4209360 h 4586634"/>
              <a:gd name="connsiteX7" fmla="*/ 7189698 w 9702102"/>
              <a:gd name="connsiteY7" fmla="*/ 4586011 h 4586634"/>
              <a:gd name="connsiteX8" fmla="*/ 7389118 w 9702102"/>
              <a:gd name="connsiteY8" fmla="*/ 4224917 h 4586634"/>
              <a:gd name="connsiteX9" fmla="*/ 7169685 w 9702102"/>
              <a:gd name="connsiteY9" fmla="*/ 4213739 h 4586634"/>
              <a:gd name="connsiteX10" fmla="*/ 5703149 w 9702102"/>
              <a:gd name="connsiteY10" fmla="*/ 4206673 h 4586634"/>
              <a:gd name="connsiteX11" fmla="*/ 191266 w 9702102"/>
              <a:gd name="connsiteY11" fmla="*/ 4298452 h 4586634"/>
              <a:gd name="connsiteX12" fmla="*/ 45709 w 9702102"/>
              <a:gd name="connsiteY12" fmla="*/ 2523144 h 4586634"/>
              <a:gd name="connsiteX13" fmla="*/ 0 w 9702102"/>
              <a:gd name="connsiteY13" fmla="*/ 109226 h 4586634"/>
              <a:gd name="connsiteX14" fmla="*/ 6334131 w 9702102"/>
              <a:gd name="connsiteY14" fmla="*/ 53202 h 4586634"/>
              <a:gd name="connsiteX15" fmla="*/ 8936301 w 9702102"/>
              <a:gd name="connsiteY15" fmla="*/ 13360 h 4586634"/>
              <a:gd name="connsiteX16" fmla="*/ 9439106 w 9702102"/>
              <a:gd name="connsiteY16" fmla="*/ 3457 h 4586634"/>
              <a:gd name="connsiteX0" fmla="*/ 9439106 w 9702102"/>
              <a:gd name="connsiteY0" fmla="*/ 3457 h 4586634"/>
              <a:gd name="connsiteX1" fmla="*/ 9667517 w 9702102"/>
              <a:gd name="connsiteY1" fmla="*/ 99832 h 4586634"/>
              <a:gd name="connsiteX2" fmla="*/ 9675361 w 9702102"/>
              <a:gd name="connsiteY2" fmla="*/ 1857734 h 4586634"/>
              <a:gd name="connsiteX3" fmla="*/ 9667887 w 9702102"/>
              <a:gd name="connsiteY3" fmla="*/ 4161358 h 4586634"/>
              <a:gd name="connsiteX4" fmla="*/ 9156509 w 9702102"/>
              <a:gd name="connsiteY4" fmla="*/ 4182507 h 4586634"/>
              <a:gd name="connsiteX5" fmla="*/ 8374371 w 9702102"/>
              <a:gd name="connsiteY5" fmla="*/ 4204128 h 4586634"/>
              <a:gd name="connsiteX6" fmla="*/ 7989742 w 9702102"/>
              <a:gd name="connsiteY6" fmla="*/ 4209360 h 4586634"/>
              <a:gd name="connsiteX7" fmla="*/ 7189698 w 9702102"/>
              <a:gd name="connsiteY7" fmla="*/ 4586011 h 4586634"/>
              <a:gd name="connsiteX8" fmla="*/ 7389118 w 9702102"/>
              <a:gd name="connsiteY8" fmla="*/ 4224917 h 4586634"/>
              <a:gd name="connsiteX9" fmla="*/ 7169685 w 9702102"/>
              <a:gd name="connsiteY9" fmla="*/ 4213739 h 4586634"/>
              <a:gd name="connsiteX10" fmla="*/ 5941688 w 9702102"/>
              <a:gd name="connsiteY10" fmla="*/ 4246430 h 4586634"/>
              <a:gd name="connsiteX11" fmla="*/ 191266 w 9702102"/>
              <a:gd name="connsiteY11" fmla="*/ 4298452 h 4586634"/>
              <a:gd name="connsiteX12" fmla="*/ 45709 w 9702102"/>
              <a:gd name="connsiteY12" fmla="*/ 2523144 h 4586634"/>
              <a:gd name="connsiteX13" fmla="*/ 0 w 9702102"/>
              <a:gd name="connsiteY13" fmla="*/ 109226 h 4586634"/>
              <a:gd name="connsiteX14" fmla="*/ 6334131 w 9702102"/>
              <a:gd name="connsiteY14" fmla="*/ 53202 h 4586634"/>
              <a:gd name="connsiteX15" fmla="*/ 8936301 w 9702102"/>
              <a:gd name="connsiteY15" fmla="*/ 13360 h 4586634"/>
              <a:gd name="connsiteX16" fmla="*/ 9439106 w 9702102"/>
              <a:gd name="connsiteY16" fmla="*/ 3457 h 4586634"/>
              <a:gd name="connsiteX0" fmla="*/ 9452358 w 9715354"/>
              <a:gd name="connsiteY0" fmla="*/ 3457 h 4586634"/>
              <a:gd name="connsiteX1" fmla="*/ 9680769 w 9715354"/>
              <a:gd name="connsiteY1" fmla="*/ 99832 h 4586634"/>
              <a:gd name="connsiteX2" fmla="*/ 9688613 w 9715354"/>
              <a:gd name="connsiteY2" fmla="*/ 1857734 h 4586634"/>
              <a:gd name="connsiteX3" fmla="*/ 9681139 w 9715354"/>
              <a:gd name="connsiteY3" fmla="*/ 4161358 h 4586634"/>
              <a:gd name="connsiteX4" fmla="*/ 9169761 w 9715354"/>
              <a:gd name="connsiteY4" fmla="*/ 4182507 h 4586634"/>
              <a:gd name="connsiteX5" fmla="*/ 8387623 w 9715354"/>
              <a:gd name="connsiteY5" fmla="*/ 4204128 h 4586634"/>
              <a:gd name="connsiteX6" fmla="*/ 8002994 w 9715354"/>
              <a:gd name="connsiteY6" fmla="*/ 4209360 h 4586634"/>
              <a:gd name="connsiteX7" fmla="*/ 7202950 w 9715354"/>
              <a:gd name="connsiteY7" fmla="*/ 4586011 h 4586634"/>
              <a:gd name="connsiteX8" fmla="*/ 7402370 w 9715354"/>
              <a:gd name="connsiteY8" fmla="*/ 4224917 h 4586634"/>
              <a:gd name="connsiteX9" fmla="*/ 7182937 w 9715354"/>
              <a:gd name="connsiteY9" fmla="*/ 4213739 h 4586634"/>
              <a:gd name="connsiteX10" fmla="*/ 5954940 w 9715354"/>
              <a:gd name="connsiteY10" fmla="*/ 4246430 h 4586634"/>
              <a:gd name="connsiteX11" fmla="*/ 204518 w 9715354"/>
              <a:gd name="connsiteY11" fmla="*/ 4298452 h 4586634"/>
              <a:gd name="connsiteX12" fmla="*/ 58961 w 9715354"/>
              <a:gd name="connsiteY12" fmla="*/ 2523144 h 4586634"/>
              <a:gd name="connsiteX13" fmla="*/ 0 w 9715354"/>
              <a:gd name="connsiteY13" fmla="*/ 29712 h 4586634"/>
              <a:gd name="connsiteX14" fmla="*/ 6347383 w 9715354"/>
              <a:gd name="connsiteY14" fmla="*/ 53202 h 4586634"/>
              <a:gd name="connsiteX15" fmla="*/ 8949553 w 9715354"/>
              <a:gd name="connsiteY15" fmla="*/ 13360 h 4586634"/>
              <a:gd name="connsiteX16" fmla="*/ 9452358 w 9715354"/>
              <a:gd name="connsiteY16" fmla="*/ 3457 h 4586634"/>
              <a:gd name="connsiteX0" fmla="*/ 9452358 w 9715354"/>
              <a:gd name="connsiteY0" fmla="*/ 3457 h 4586593"/>
              <a:gd name="connsiteX1" fmla="*/ 9680769 w 9715354"/>
              <a:gd name="connsiteY1" fmla="*/ 99832 h 4586593"/>
              <a:gd name="connsiteX2" fmla="*/ 9688613 w 9715354"/>
              <a:gd name="connsiteY2" fmla="*/ 1857734 h 4586593"/>
              <a:gd name="connsiteX3" fmla="*/ 9681139 w 9715354"/>
              <a:gd name="connsiteY3" fmla="*/ 4161358 h 4586593"/>
              <a:gd name="connsiteX4" fmla="*/ 9169761 w 9715354"/>
              <a:gd name="connsiteY4" fmla="*/ 4182507 h 4586593"/>
              <a:gd name="connsiteX5" fmla="*/ 8387623 w 9715354"/>
              <a:gd name="connsiteY5" fmla="*/ 4204128 h 4586593"/>
              <a:gd name="connsiteX6" fmla="*/ 8002994 w 9715354"/>
              <a:gd name="connsiteY6" fmla="*/ 4209360 h 4586593"/>
              <a:gd name="connsiteX7" fmla="*/ 7202950 w 9715354"/>
              <a:gd name="connsiteY7" fmla="*/ 4586011 h 4586593"/>
              <a:gd name="connsiteX8" fmla="*/ 7373495 w 9715354"/>
              <a:gd name="connsiteY8" fmla="*/ 4205666 h 4586593"/>
              <a:gd name="connsiteX9" fmla="*/ 7182937 w 9715354"/>
              <a:gd name="connsiteY9" fmla="*/ 4213739 h 4586593"/>
              <a:gd name="connsiteX10" fmla="*/ 5954940 w 9715354"/>
              <a:gd name="connsiteY10" fmla="*/ 4246430 h 4586593"/>
              <a:gd name="connsiteX11" fmla="*/ 204518 w 9715354"/>
              <a:gd name="connsiteY11" fmla="*/ 4298452 h 4586593"/>
              <a:gd name="connsiteX12" fmla="*/ 58961 w 9715354"/>
              <a:gd name="connsiteY12" fmla="*/ 2523144 h 4586593"/>
              <a:gd name="connsiteX13" fmla="*/ 0 w 9715354"/>
              <a:gd name="connsiteY13" fmla="*/ 29712 h 4586593"/>
              <a:gd name="connsiteX14" fmla="*/ 6347383 w 9715354"/>
              <a:gd name="connsiteY14" fmla="*/ 53202 h 4586593"/>
              <a:gd name="connsiteX15" fmla="*/ 8949553 w 9715354"/>
              <a:gd name="connsiteY15" fmla="*/ 13360 h 4586593"/>
              <a:gd name="connsiteX16" fmla="*/ 9452358 w 9715354"/>
              <a:gd name="connsiteY16" fmla="*/ 3457 h 4586593"/>
              <a:gd name="connsiteX0" fmla="*/ 9452358 w 9715354"/>
              <a:gd name="connsiteY0" fmla="*/ 3457 h 4586593"/>
              <a:gd name="connsiteX1" fmla="*/ 9680769 w 9715354"/>
              <a:gd name="connsiteY1" fmla="*/ 99832 h 4586593"/>
              <a:gd name="connsiteX2" fmla="*/ 9688613 w 9715354"/>
              <a:gd name="connsiteY2" fmla="*/ 1857734 h 4586593"/>
              <a:gd name="connsiteX3" fmla="*/ 9681139 w 9715354"/>
              <a:gd name="connsiteY3" fmla="*/ 4161358 h 4586593"/>
              <a:gd name="connsiteX4" fmla="*/ 9169761 w 9715354"/>
              <a:gd name="connsiteY4" fmla="*/ 4182507 h 4586593"/>
              <a:gd name="connsiteX5" fmla="*/ 8387623 w 9715354"/>
              <a:gd name="connsiteY5" fmla="*/ 4204128 h 4586593"/>
              <a:gd name="connsiteX6" fmla="*/ 8002994 w 9715354"/>
              <a:gd name="connsiteY6" fmla="*/ 4209360 h 4586593"/>
              <a:gd name="connsiteX7" fmla="*/ 7202950 w 9715354"/>
              <a:gd name="connsiteY7" fmla="*/ 4586011 h 4586593"/>
              <a:gd name="connsiteX8" fmla="*/ 7373495 w 9715354"/>
              <a:gd name="connsiteY8" fmla="*/ 4205666 h 4586593"/>
              <a:gd name="connsiteX9" fmla="*/ 7182937 w 9715354"/>
              <a:gd name="connsiteY9" fmla="*/ 4213739 h 4586593"/>
              <a:gd name="connsiteX10" fmla="*/ 5954940 w 9715354"/>
              <a:gd name="connsiteY10" fmla="*/ 4246430 h 4586593"/>
              <a:gd name="connsiteX11" fmla="*/ 204518 w 9715354"/>
              <a:gd name="connsiteY11" fmla="*/ 4298452 h 4586593"/>
              <a:gd name="connsiteX12" fmla="*/ 58961 w 9715354"/>
              <a:gd name="connsiteY12" fmla="*/ 2523144 h 4586593"/>
              <a:gd name="connsiteX13" fmla="*/ 0 w 9715354"/>
              <a:gd name="connsiteY13" fmla="*/ 29712 h 4586593"/>
              <a:gd name="connsiteX14" fmla="*/ 6347383 w 9715354"/>
              <a:gd name="connsiteY14" fmla="*/ 53202 h 4586593"/>
              <a:gd name="connsiteX15" fmla="*/ 8949553 w 9715354"/>
              <a:gd name="connsiteY15" fmla="*/ 13360 h 4586593"/>
              <a:gd name="connsiteX16" fmla="*/ 9452358 w 9715354"/>
              <a:gd name="connsiteY16" fmla="*/ 3457 h 4586593"/>
              <a:gd name="connsiteX0" fmla="*/ 9452358 w 9715354"/>
              <a:gd name="connsiteY0" fmla="*/ 3457 h 4586593"/>
              <a:gd name="connsiteX1" fmla="*/ 9680769 w 9715354"/>
              <a:gd name="connsiteY1" fmla="*/ 99832 h 4586593"/>
              <a:gd name="connsiteX2" fmla="*/ 9688613 w 9715354"/>
              <a:gd name="connsiteY2" fmla="*/ 1857734 h 4586593"/>
              <a:gd name="connsiteX3" fmla="*/ 9681139 w 9715354"/>
              <a:gd name="connsiteY3" fmla="*/ 4161358 h 4586593"/>
              <a:gd name="connsiteX4" fmla="*/ 9169761 w 9715354"/>
              <a:gd name="connsiteY4" fmla="*/ 4182507 h 4586593"/>
              <a:gd name="connsiteX5" fmla="*/ 8387623 w 9715354"/>
              <a:gd name="connsiteY5" fmla="*/ 4204128 h 4586593"/>
              <a:gd name="connsiteX6" fmla="*/ 8002994 w 9715354"/>
              <a:gd name="connsiteY6" fmla="*/ 4209360 h 4586593"/>
              <a:gd name="connsiteX7" fmla="*/ 7202950 w 9715354"/>
              <a:gd name="connsiteY7" fmla="*/ 4586011 h 4586593"/>
              <a:gd name="connsiteX8" fmla="*/ 7373495 w 9715354"/>
              <a:gd name="connsiteY8" fmla="*/ 4205666 h 4586593"/>
              <a:gd name="connsiteX9" fmla="*/ 7182937 w 9715354"/>
              <a:gd name="connsiteY9" fmla="*/ 4213739 h 4586593"/>
              <a:gd name="connsiteX10" fmla="*/ 5954940 w 9715354"/>
              <a:gd name="connsiteY10" fmla="*/ 4246430 h 4586593"/>
              <a:gd name="connsiteX11" fmla="*/ 204518 w 9715354"/>
              <a:gd name="connsiteY11" fmla="*/ 4298452 h 4586593"/>
              <a:gd name="connsiteX12" fmla="*/ 58961 w 9715354"/>
              <a:gd name="connsiteY12" fmla="*/ 2523144 h 4586593"/>
              <a:gd name="connsiteX13" fmla="*/ 0 w 9715354"/>
              <a:gd name="connsiteY13" fmla="*/ 29712 h 4586593"/>
              <a:gd name="connsiteX14" fmla="*/ 6347383 w 9715354"/>
              <a:gd name="connsiteY14" fmla="*/ 53202 h 4586593"/>
              <a:gd name="connsiteX15" fmla="*/ 8949553 w 9715354"/>
              <a:gd name="connsiteY15" fmla="*/ 13360 h 4586593"/>
              <a:gd name="connsiteX16" fmla="*/ 9452358 w 9715354"/>
              <a:gd name="connsiteY16" fmla="*/ 3457 h 4586593"/>
              <a:gd name="connsiteX0" fmla="*/ 9530791 w 9793787"/>
              <a:gd name="connsiteY0" fmla="*/ 166219 h 4749355"/>
              <a:gd name="connsiteX1" fmla="*/ 9759202 w 9793787"/>
              <a:gd name="connsiteY1" fmla="*/ 262594 h 4749355"/>
              <a:gd name="connsiteX2" fmla="*/ 9767046 w 9793787"/>
              <a:gd name="connsiteY2" fmla="*/ 2020496 h 4749355"/>
              <a:gd name="connsiteX3" fmla="*/ 9759572 w 9793787"/>
              <a:gd name="connsiteY3" fmla="*/ 4324120 h 4749355"/>
              <a:gd name="connsiteX4" fmla="*/ 9248194 w 9793787"/>
              <a:gd name="connsiteY4" fmla="*/ 4345269 h 4749355"/>
              <a:gd name="connsiteX5" fmla="*/ 8466056 w 9793787"/>
              <a:gd name="connsiteY5" fmla="*/ 4366890 h 4749355"/>
              <a:gd name="connsiteX6" fmla="*/ 8081427 w 9793787"/>
              <a:gd name="connsiteY6" fmla="*/ 4372122 h 4749355"/>
              <a:gd name="connsiteX7" fmla="*/ 7281383 w 9793787"/>
              <a:gd name="connsiteY7" fmla="*/ 4748773 h 4749355"/>
              <a:gd name="connsiteX8" fmla="*/ 7451928 w 9793787"/>
              <a:gd name="connsiteY8" fmla="*/ 4368428 h 4749355"/>
              <a:gd name="connsiteX9" fmla="*/ 7261370 w 9793787"/>
              <a:gd name="connsiteY9" fmla="*/ 4376501 h 4749355"/>
              <a:gd name="connsiteX10" fmla="*/ 6033373 w 9793787"/>
              <a:gd name="connsiteY10" fmla="*/ 4409192 h 4749355"/>
              <a:gd name="connsiteX11" fmla="*/ 282951 w 9793787"/>
              <a:gd name="connsiteY11" fmla="*/ 4461214 h 4749355"/>
              <a:gd name="connsiteX12" fmla="*/ 137394 w 9793787"/>
              <a:gd name="connsiteY12" fmla="*/ 2685906 h 4749355"/>
              <a:gd name="connsiteX13" fmla="*/ 78433 w 9793787"/>
              <a:gd name="connsiteY13" fmla="*/ 192474 h 4749355"/>
              <a:gd name="connsiteX14" fmla="*/ 650812 w 9793787"/>
              <a:gd name="connsiteY14" fmla="*/ 172339 h 4749355"/>
              <a:gd name="connsiteX15" fmla="*/ 6425816 w 9793787"/>
              <a:gd name="connsiteY15" fmla="*/ 215964 h 4749355"/>
              <a:gd name="connsiteX16" fmla="*/ 9027986 w 9793787"/>
              <a:gd name="connsiteY16" fmla="*/ 176122 h 4749355"/>
              <a:gd name="connsiteX17" fmla="*/ 9530791 w 9793787"/>
              <a:gd name="connsiteY17" fmla="*/ 166219 h 4749355"/>
              <a:gd name="connsiteX0" fmla="*/ 9543478 w 9806474"/>
              <a:gd name="connsiteY0" fmla="*/ 3458 h 4586594"/>
              <a:gd name="connsiteX1" fmla="*/ 9771889 w 9806474"/>
              <a:gd name="connsiteY1" fmla="*/ 99833 h 4586594"/>
              <a:gd name="connsiteX2" fmla="*/ 9779733 w 9806474"/>
              <a:gd name="connsiteY2" fmla="*/ 1857735 h 4586594"/>
              <a:gd name="connsiteX3" fmla="*/ 9772259 w 9806474"/>
              <a:gd name="connsiteY3" fmla="*/ 4161359 h 4586594"/>
              <a:gd name="connsiteX4" fmla="*/ 9260881 w 9806474"/>
              <a:gd name="connsiteY4" fmla="*/ 4182508 h 4586594"/>
              <a:gd name="connsiteX5" fmla="*/ 8478743 w 9806474"/>
              <a:gd name="connsiteY5" fmla="*/ 4204129 h 4586594"/>
              <a:gd name="connsiteX6" fmla="*/ 8094114 w 9806474"/>
              <a:gd name="connsiteY6" fmla="*/ 4209361 h 4586594"/>
              <a:gd name="connsiteX7" fmla="*/ 7294070 w 9806474"/>
              <a:gd name="connsiteY7" fmla="*/ 4586012 h 4586594"/>
              <a:gd name="connsiteX8" fmla="*/ 7464615 w 9806474"/>
              <a:gd name="connsiteY8" fmla="*/ 4205667 h 4586594"/>
              <a:gd name="connsiteX9" fmla="*/ 7274057 w 9806474"/>
              <a:gd name="connsiteY9" fmla="*/ 4213740 h 4586594"/>
              <a:gd name="connsiteX10" fmla="*/ 6046060 w 9806474"/>
              <a:gd name="connsiteY10" fmla="*/ 4246431 h 4586594"/>
              <a:gd name="connsiteX11" fmla="*/ 295638 w 9806474"/>
              <a:gd name="connsiteY11" fmla="*/ 4298453 h 4586594"/>
              <a:gd name="connsiteX12" fmla="*/ 150081 w 9806474"/>
              <a:gd name="connsiteY12" fmla="*/ 2523145 h 4586594"/>
              <a:gd name="connsiteX13" fmla="*/ 66257 w 9806474"/>
              <a:gd name="connsiteY13" fmla="*/ 476529 h 4586594"/>
              <a:gd name="connsiteX14" fmla="*/ 663499 w 9806474"/>
              <a:gd name="connsiteY14" fmla="*/ 9578 h 4586594"/>
              <a:gd name="connsiteX15" fmla="*/ 6438503 w 9806474"/>
              <a:gd name="connsiteY15" fmla="*/ 53203 h 4586594"/>
              <a:gd name="connsiteX16" fmla="*/ 9040673 w 9806474"/>
              <a:gd name="connsiteY16" fmla="*/ 13361 h 4586594"/>
              <a:gd name="connsiteX17" fmla="*/ 9543478 w 9806474"/>
              <a:gd name="connsiteY17" fmla="*/ 3458 h 4586594"/>
              <a:gd name="connsiteX0" fmla="*/ 9502853 w 9765849"/>
              <a:gd name="connsiteY0" fmla="*/ 3458 h 4586594"/>
              <a:gd name="connsiteX1" fmla="*/ 9731264 w 9765849"/>
              <a:gd name="connsiteY1" fmla="*/ 99833 h 4586594"/>
              <a:gd name="connsiteX2" fmla="*/ 9739108 w 9765849"/>
              <a:gd name="connsiteY2" fmla="*/ 1857735 h 4586594"/>
              <a:gd name="connsiteX3" fmla="*/ 9731634 w 9765849"/>
              <a:gd name="connsiteY3" fmla="*/ 4161359 h 4586594"/>
              <a:gd name="connsiteX4" fmla="*/ 9220256 w 9765849"/>
              <a:gd name="connsiteY4" fmla="*/ 4182508 h 4586594"/>
              <a:gd name="connsiteX5" fmla="*/ 8438118 w 9765849"/>
              <a:gd name="connsiteY5" fmla="*/ 4204129 h 4586594"/>
              <a:gd name="connsiteX6" fmla="*/ 8053489 w 9765849"/>
              <a:gd name="connsiteY6" fmla="*/ 4209361 h 4586594"/>
              <a:gd name="connsiteX7" fmla="*/ 7253445 w 9765849"/>
              <a:gd name="connsiteY7" fmla="*/ 4586012 h 4586594"/>
              <a:gd name="connsiteX8" fmla="*/ 7423990 w 9765849"/>
              <a:gd name="connsiteY8" fmla="*/ 4205667 h 4586594"/>
              <a:gd name="connsiteX9" fmla="*/ 7233432 w 9765849"/>
              <a:gd name="connsiteY9" fmla="*/ 4213740 h 4586594"/>
              <a:gd name="connsiteX10" fmla="*/ 6005435 w 9765849"/>
              <a:gd name="connsiteY10" fmla="*/ 4246431 h 4586594"/>
              <a:gd name="connsiteX11" fmla="*/ 255013 w 9765849"/>
              <a:gd name="connsiteY11" fmla="*/ 4298453 h 4586594"/>
              <a:gd name="connsiteX12" fmla="*/ 109456 w 9765849"/>
              <a:gd name="connsiteY12" fmla="*/ 2523145 h 4586594"/>
              <a:gd name="connsiteX13" fmla="*/ 25632 w 9765849"/>
              <a:gd name="connsiteY13" fmla="*/ 476529 h 4586594"/>
              <a:gd name="connsiteX14" fmla="*/ 622874 w 9765849"/>
              <a:gd name="connsiteY14" fmla="*/ 9578 h 4586594"/>
              <a:gd name="connsiteX15" fmla="*/ 6397878 w 9765849"/>
              <a:gd name="connsiteY15" fmla="*/ 53203 h 4586594"/>
              <a:gd name="connsiteX16" fmla="*/ 9000048 w 9765849"/>
              <a:gd name="connsiteY16" fmla="*/ 13361 h 4586594"/>
              <a:gd name="connsiteX17" fmla="*/ 9502853 w 9765849"/>
              <a:gd name="connsiteY17" fmla="*/ 3458 h 4586594"/>
              <a:gd name="connsiteX0" fmla="*/ 9693055 w 9956051"/>
              <a:gd name="connsiteY0" fmla="*/ 3458 h 4586594"/>
              <a:gd name="connsiteX1" fmla="*/ 9921466 w 9956051"/>
              <a:gd name="connsiteY1" fmla="*/ 99833 h 4586594"/>
              <a:gd name="connsiteX2" fmla="*/ 9929310 w 9956051"/>
              <a:gd name="connsiteY2" fmla="*/ 1857735 h 4586594"/>
              <a:gd name="connsiteX3" fmla="*/ 9921836 w 9956051"/>
              <a:gd name="connsiteY3" fmla="*/ 4161359 h 4586594"/>
              <a:gd name="connsiteX4" fmla="*/ 9410458 w 9956051"/>
              <a:gd name="connsiteY4" fmla="*/ 4182508 h 4586594"/>
              <a:gd name="connsiteX5" fmla="*/ 8628320 w 9956051"/>
              <a:gd name="connsiteY5" fmla="*/ 4204129 h 4586594"/>
              <a:gd name="connsiteX6" fmla="*/ 8243691 w 9956051"/>
              <a:gd name="connsiteY6" fmla="*/ 4209361 h 4586594"/>
              <a:gd name="connsiteX7" fmla="*/ 7443647 w 9956051"/>
              <a:gd name="connsiteY7" fmla="*/ 4586012 h 4586594"/>
              <a:gd name="connsiteX8" fmla="*/ 7614192 w 9956051"/>
              <a:gd name="connsiteY8" fmla="*/ 4205667 h 4586594"/>
              <a:gd name="connsiteX9" fmla="*/ 7423634 w 9956051"/>
              <a:gd name="connsiteY9" fmla="*/ 4213740 h 4586594"/>
              <a:gd name="connsiteX10" fmla="*/ 6195637 w 9956051"/>
              <a:gd name="connsiteY10" fmla="*/ 4246431 h 4586594"/>
              <a:gd name="connsiteX11" fmla="*/ 445215 w 9956051"/>
              <a:gd name="connsiteY11" fmla="*/ 4298453 h 4586594"/>
              <a:gd name="connsiteX12" fmla="*/ 299658 w 9956051"/>
              <a:gd name="connsiteY12" fmla="*/ 2523145 h 4586594"/>
              <a:gd name="connsiteX13" fmla="*/ 215834 w 9956051"/>
              <a:gd name="connsiteY13" fmla="*/ 476529 h 4586594"/>
              <a:gd name="connsiteX14" fmla="*/ 399481 w 9956051"/>
              <a:gd name="connsiteY14" fmla="*/ 16797 h 4586594"/>
              <a:gd name="connsiteX15" fmla="*/ 6588080 w 9956051"/>
              <a:gd name="connsiteY15" fmla="*/ 53203 h 4586594"/>
              <a:gd name="connsiteX16" fmla="*/ 9190250 w 9956051"/>
              <a:gd name="connsiteY16" fmla="*/ 13361 h 4586594"/>
              <a:gd name="connsiteX17" fmla="*/ 9693055 w 9956051"/>
              <a:gd name="connsiteY17" fmla="*/ 3458 h 4586594"/>
              <a:gd name="connsiteX0" fmla="*/ 9494966 w 9757962"/>
              <a:gd name="connsiteY0" fmla="*/ 3458 h 4586594"/>
              <a:gd name="connsiteX1" fmla="*/ 9723377 w 9757962"/>
              <a:gd name="connsiteY1" fmla="*/ 99833 h 4586594"/>
              <a:gd name="connsiteX2" fmla="*/ 9731221 w 9757962"/>
              <a:gd name="connsiteY2" fmla="*/ 1857735 h 4586594"/>
              <a:gd name="connsiteX3" fmla="*/ 9723747 w 9757962"/>
              <a:gd name="connsiteY3" fmla="*/ 4161359 h 4586594"/>
              <a:gd name="connsiteX4" fmla="*/ 9212369 w 9757962"/>
              <a:gd name="connsiteY4" fmla="*/ 4182508 h 4586594"/>
              <a:gd name="connsiteX5" fmla="*/ 8430231 w 9757962"/>
              <a:gd name="connsiteY5" fmla="*/ 4204129 h 4586594"/>
              <a:gd name="connsiteX6" fmla="*/ 8045602 w 9757962"/>
              <a:gd name="connsiteY6" fmla="*/ 4209361 h 4586594"/>
              <a:gd name="connsiteX7" fmla="*/ 7245558 w 9757962"/>
              <a:gd name="connsiteY7" fmla="*/ 4586012 h 4586594"/>
              <a:gd name="connsiteX8" fmla="*/ 7416103 w 9757962"/>
              <a:gd name="connsiteY8" fmla="*/ 4205667 h 4586594"/>
              <a:gd name="connsiteX9" fmla="*/ 7225545 w 9757962"/>
              <a:gd name="connsiteY9" fmla="*/ 4213740 h 4586594"/>
              <a:gd name="connsiteX10" fmla="*/ 5997548 w 9757962"/>
              <a:gd name="connsiteY10" fmla="*/ 4246431 h 4586594"/>
              <a:gd name="connsiteX11" fmla="*/ 247126 w 9757962"/>
              <a:gd name="connsiteY11" fmla="*/ 4298453 h 4586594"/>
              <a:gd name="connsiteX12" fmla="*/ 101569 w 9757962"/>
              <a:gd name="connsiteY12" fmla="*/ 2523145 h 4586594"/>
              <a:gd name="connsiteX13" fmla="*/ 17745 w 9757962"/>
              <a:gd name="connsiteY13" fmla="*/ 476529 h 4586594"/>
              <a:gd name="connsiteX14" fmla="*/ 201392 w 9757962"/>
              <a:gd name="connsiteY14" fmla="*/ 16797 h 4586594"/>
              <a:gd name="connsiteX15" fmla="*/ 6389991 w 9757962"/>
              <a:gd name="connsiteY15" fmla="*/ 53203 h 4586594"/>
              <a:gd name="connsiteX16" fmla="*/ 8992161 w 9757962"/>
              <a:gd name="connsiteY16" fmla="*/ 13361 h 4586594"/>
              <a:gd name="connsiteX17" fmla="*/ 9494966 w 9757962"/>
              <a:gd name="connsiteY17" fmla="*/ 3458 h 4586594"/>
              <a:gd name="connsiteX0" fmla="*/ 9494966 w 9757962"/>
              <a:gd name="connsiteY0" fmla="*/ 3458 h 4586594"/>
              <a:gd name="connsiteX1" fmla="*/ 9723377 w 9757962"/>
              <a:gd name="connsiteY1" fmla="*/ 99833 h 4586594"/>
              <a:gd name="connsiteX2" fmla="*/ 9731221 w 9757962"/>
              <a:gd name="connsiteY2" fmla="*/ 1857735 h 4586594"/>
              <a:gd name="connsiteX3" fmla="*/ 9723747 w 9757962"/>
              <a:gd name="connsiteY3" fmla="*/ 4161359 h 4586594"/>
              <a:gd name="connsiteX4" fmla="*/ 9212369 w 9757962"/>
              <a:gd name="connsiteY4" fmla="*/ 4182508 h 4586594"/>
              <a:gd name="connsiteX5" fmla="*/ 8430231 w 9757962"/>
              <a:gd name="connsiteY5" fmla="*/ 4204129 h 4586594"/>
              <a:gd name="connsiteX6" fmla="*/ 8045602 w 9757962"/>
              <a:gd name="connsiteY6" fmla="*/ 4209361 h 4586594"/>
              <a:gd name="connsiteX7" fmla="*/ 7245558 w 9757962"/>
              <a:gd name="connsiteY7" fmla="*/ 4586012 h 4586594"/>
              <a:gd name="connsiteX8" fmla="*/ 7416103 w 9757962"/>
              <a:gd name="connsiteY8" fmla="*/ 4205667 h 4586594"/>
              <a:gd name="connsiteX9" fmla="*/ 7225545 w 9757962"/>
              <a:gd name="connsiteY9" fmla="*/ 4213740 h 4586594"/>
              <a:gd name="connsiteX10" fmla="*/ 5997548 w 9757962"/>
              <a:gd name="connsiteY10" fmla="*/ 4246431 h 4586594"/>
              <a:gd name="connsiteX11" fmla="*/ 247126 w 9757962"/>
              <a:gd name="connsiteY11" fmla="*/ 4298453 h 4586594"/>
              <a:gd name="connsiteX12" fmla="*/ 101569 w 9757962"/>
              <a:gd name="connsiteY12" fmla="*/ 2523145 h 4586594"/>
              <a:gd name="connsiteX13" fmla="*/ 17745 w 9757962"/>
              <a:gd name="connsiteY13" fmla="*/ 476529 h 4586594"/>
              <a:gd name="connsiteX14" fmla="*/ 201392 w 9757962"/>
              <a:gd name="connsiteY14" fmla="*/ 16797 h 4586594"/>
              <a:gd name="connsiteX15" fmla="*/ 6389991 w 9757962"/>
              <a:gd name="connsiteY15" fmla="*/ 53203 h 4586594"/>
              <a:gd name="connsiteX16" fmla="*/ 8992161 w 9757962"/>
              <a:gd name="connsiteY16" fmla="*/ 13361 h 4586594"/>
              <a:gd name="connsiteX17" fmla="*/ 9494966 w 9757962"/>
              <a:gd name="connsiteY17" fmla="*/ 3458 h 4586594"/>
              <a:gd name="connsiteX0" fmla="*/ 9511995 w 9774991"/>
              <a:gd name="connsiteY0" fmla="*/ 3458 h 4586594"/>
              <a:gd name="connsiteX1" fmla="*/ 9740406 w 9774991"/>
              <a:gd name="connsiteY1" fmla="*/ 99833 h 4586594"/>
              <a:gd name="connsiteX2" fmla="*/ 9748250 w 9774991"/>
              <a:gd name="connsiteY2" fmla="*/ 1857735 h 4586594"/>
              <a:gd name="connsiteX3" fmla="*/ 9740776 w 9774991"/>
              <a:gd name="connsiteY3" fmla="*/ 4161359 h 4586594"/>
              <a:gd name="connsiteX4" fmla="*/ 9229398 w 9774991"/>
              <a:gd name="connsiteY4" fmla="*/ 4182508 h 4586594"/>
              <a:gd name="connsiteX5" fmla="*/ 8447260 w 9774991"/>
              <a:gd name="connsiteY5" fmla="*/ 4204129 h 4586594"/>
              <a:gd name="connsiteX6" fmla="*/ 8062631 w 9774991"/>
              <a:gd name="connsiteY6" fmla="*/ 4209361 h 4586594"/>
              <a:gd name="connsiteX7" fmla="*/ 7262587 w 9774991"/>
              <a:gd name="connsiteY7" fmla="*/ 4586012 h 4586594"/>
              <a:gd name="connsiteX8" fmla="*/ 7433132 w 9774991"/>
              <a:gd name="connsiteY8" fmla="*/ 4205667 h 4586594"/>
              <a:gd name="connsiteX9" fmla="*/ 7242574 w 9774991"/>
              <a:gd name="connsiteY9" fmla="*/ 4213740 h 4586594"/>
              <a:gd name="connsiteX10" fmla="*/ 6014577 w 9774991"/>
              <a:gd name="connsiteY10" fmla="*/ 4246431 h 4586594"/>
              <a:gd name="connsiteX11" fmla="*/ 264155 w 9774991"/>
              <a:gd name="connsiteY11" fmla="*/ 4298453 h 4586594"/>
              <a:gd name="connsiteX12" fmla="*/ 118598 w 9774991"/>
              <a:gd name="connsiteY12" fmla="*/ 2523145 h 4586594"/>
              <a:gd name="connsiteX13" fmla="*/ 34774 w 9774991"/>
              <a:gd name="connsiteY13" fmla="*/ 476529 h 4586594"/>
              <a:gd name="connsiteX14" fmla="*/ 187098 w 9774991"/>
              <a:gd name="connsiteY14" fmla="*/ 93555 h 4586594"/>
              <a:gd name="connsiteX15" fmla="*/ 6407020 w 9774991"/>
              <a:gd name="connsiteY15" fmla="*/ 53203 h 4586594"/>
              <a:gd name="connsiteX16" fmla="*/ 9009190 w 9774991"/>
              <a:gd name="connsiteY16" fmla="*/ 13361 h 4586594"/>
              <a:gd name="connsiteX17" fmla="*/ 9511995 w 9774991"/>
              <a:gd name="connsiteY17" fmla="*/ 3458 h 4586594"/>
              <a:gd name="connsiteX0" fmla="*/ 9482057 w 9745053"/>
              <a:gd name="connsiteY0" fmla="*/ 3458 h 4586594"/>
              <a:gd name="connsiteX1" fmla="*/ 9710468 w 9745053"/>
              <a:gd name="connsiteY1" fmla="*/ 99833 h 4586594"/>
              <a:gd name="connsiteX2" fmla="*/ 9718312 w 9745053"/>
              <a:gd name="connsiteY2" fmla="*/ 1857735 h 4586594"/>
              <a:gd name="connsiteX3" fmla="*/ 9710838 w 9745053"/>
              <a:gd name="connsiteY3" fmla="*/ 4161359 h 4586594"/>
              <a:gd name="connsiteX4" fmla="*/ 9199460 w 9745053"/>
              <a:gd name="connsiteY4" fmla="*/ 4182508 h 4586594"/>
              <a:gd name="connsiteX5" fmla="*/ 8417322 w 9745053"/>
              <a:gd name="connsiteY5" fmla="*/ 4204129 h 4586594"/>
              <a:gd name="connsiteX6" fmla="*/ 8032693 w 9745053"/>
              <a:gd name="connsiteY6" fmla="*/ 4209361 h 4586594"/>
              <a:gd name="connsiteX7" fmla="*/ 7232649 w 9745053"/>
              <a:gd name="connsiteY7" fmla="*/ 4586012 h 4586594"/>
              <a:gd name="connsiteX8" fmla="*/ 7403194 w 9745053"/>
              <a:gd name="connsiteY8" fmla="*/ 4205667 h 4586594"/>
              <a:gd name="connsiteX9" fmla="*/ 7212636 w 9745053"/>
              <a:gd name="connsiteY9" fmla="*/ 4213740 h 4586594"/>
              <a:gd name="connsiteX10" fmla="*/ 5984639 w 9745053"/>
              <a:gd name="connsiteY10" fmla="*/ 4246431 h 4586594"/>
              <a:gd name="connsiteX11" fmla="*/ 234217 w 9745053"/>
              <a:gd name="connsiteY11" fmla="*/ 4298453 h 4586594"/>
              <a:gd name="connsiteX12" fmla="*/ 88660 w 9745053"/>
              <a:gd name="connsiteY12" fmla="*/ 2523145 h 4586594"/>
              <a:gd name="connsiteX13" fmla="*/ 4836 w 9745053"/>
              <a:gd name="connsiteY13" fmla="*/ 476529 h 4586594"/>
              <a:gd name="connsiteX14" fmla="*/ 157160 w 9745053"/>
              <a:gd name="connsiteY14" fmla="*/ 93555 h 4586594"/>
              <a:gd name="connsiteX15" fmla="*/ 6377082 w 9745053"/>
              <a:gd name="connsiteY15" fmla="*/ 53203 h 4586594"/>
              <a:gd name="connsiteX16" fmla="*/ 8979252 w 9745053"/>
              <a:gd name="connsiteY16" fmla="*/ 13361 h 4586594"/>
              <a:gd name="connsiteX17" fmla="*/ 9482057 w 9745053"/>
              <a:gd name="connsiteY17" fmla="*/ 3458 h 4586594"/>
              <a:gd name="connsiteX0" fmla="*/ 9482057 w 9745053"/>
              <a:gd name="connsiteY0" fmla="*/ 3458 h 4586594"/>
              <a:gd name="connsiteX1" fmla="*/ 9710468 w 9745053"/>
              <a:gd name="connsiteY1" fmla="*/ 99833 h 4586594"/>
              <a:gd name="connsiteX2" fmla="*/ 9718312 w 9745053"/>
              <a:gd name="connsiteY2" fmla="*/ 1857735 h 4586594"/>
              <a:gd name="connsiteX3" fmla="*/ 9710838 w 9745053"/>
              <a:gd name="connsiteY3" fmla="*/ 4161359 h 4586594"/>
              <a:gd name="connsiteX4" fmla="*/ 9199460 w 9745053"/>
              <a:gd name="connsiteY4" fmla="*/ 4182508 h 4586594"/>
              <a:gd name="connsiteX5" fmla="*/ 8417322 w 9745053"/>
              <a:gd name="connsiteY5" fmla="*/ 4204129 h 4586594"/>
              <a:gd name="connsiteX6" fmla="*/ 8032693 w 9745053"/>
              <a:gd name="connsiteY6" fmla="*/ 4209361 h 4586594"/>
              <a:gd name="connsiteX7" fmla="*/ 7232649 w 9745053"/>
              <a:gd name="connsiteY7" fmla="*/ 4586012 h 4586594"/>
              <a:gd name="connsiteX8" fmla="*/ 7403194 w 9745053"/>
              <a:gd name="connsiteY8" fmla="*/ 4205667 h 4586594"/>
              <a:gd name="connsiteX9" fmla="*/ 7212636 w 9745053"/>
              <a:gd name="connsiteY9" fmla="*/ 4213740 h 4586594"/>
              <a:gd name="connsiteX10" fmla="*/ 5984639 w 9745053"/>
              <a:gd name="connsiteY10" fmla="*/ 4246431 h 4586594"/>
              <a:gd name="connsiteX11" fmla="*/ 234217 w 9745053"/>
              <a:gd name="connsiteY11" fmla="*/ 4298453 h 4586594"/>
              <a:gd name="connsiteX12" fmla="*/ 88660 w 9745053"/>
              <a:gd name="connsiteY12" fmla="*/ 2523145 h 4586594"/>
              <a:gd name="connsiteX13" fmla="*/ 4836 w 9745053"/>
              <a:gd name="connsiteY13" fmla="*/ 476529 h 4586594"/>
              <a:gd name="connsiteX14" fmla="*/ 157160 w 9745053"/>
              <a:gd name="connsiteY14" fmla="*/ 93555 h 4586594"/>
              <a:gd name="connsiteX15" fmla="*/ 6387207 w 9745053"/>
              <a:gd name="connsiteY15" fmla="*/ 9477 h 4586594"/>
              <a:gd name="connsiteX16" fmla="*/ 8979252 w 9745053"/>
              <a:gd name="connsiteY16" fmla="*/ 13361 h 4586594"/>
              <a:gd name="connsiteX17" fmla="*/ 9482057 w 9745053"/>
              <a:gd name="connsiteY17" fmla="*/ 3458 h 4586594"/>
              <a:gd name="connsiteX0" fmla="*/ 9481430 w 9744426"/>
              <a:gd name="connsiteY0" fmla="*/ 3458 h 4586594"/>
              <a:gd name="connsiteX1" fmla="*/ 9709841 w 9744426"/>
              <a:gd name="connsiteY1" fmla="*/ 99833 h 4586594"/>
              <a:gd name="connsiteX2" fmla="*/ 9717685 w 9744426"/>
              <a:gd name="connsiteY2" fmla="*/ 1857735 h 4586594"/>
              <a:gd name="connsiteX3" fmla="*/ 9710211 w 9744426"/>
              <a:gd name="connsiteY3" fmla="*/ 4161359 h 4586594"/>
              <a:gd name="connsiteX4" fmla="*/ 9198833 w 9744426"/>
              <a:gd name="connsiteY4" fmla="*/ 4182508 h 4586594"/>
              <a:gd name="connsiteX5" fmla="*/ 8416695 w 9744426"/>
              <a:gd name="connsiteY5" fmla="*/ 4204129 h 4586594"/>
              <a:gd name="connsiteX6" fmla="*/ 8032066 w 9744426"/>
              <a:gd name="connsiteY6" fmla="*/ 4209361 h 4586594"/>
              <a:gd name="connsiteX7" fmla="*/ 7232022 w 9744426"/>
              <a:gd name="connsiteY7" fmla="*/ 4586012 h 4586594"/>
              <a:gd name="connsiteX8" fmla="*/ 7402567 w 9744426"/>
              <a:gd name="connsiteY8" fmla="*/ 4205667 h 4586594"/>
              <a:gd name="connsiteX9" fmla="*/ 7212009 w 9744426"/>
              <a:gd name="connsiteY9" fmla="*/ 4213740 h 4586594"/>
              <a:gd name="connsiteX10" fmla="*/ 5984012 w 9744426"/>
              <a:gd name="connsiteY10" fmla="*/ 4246431 h 4586594"/>
              <a:gd name="connsiteX11" fmla="*/ 233590 w 9744426"/>
              <a:gd name="connsiteY11" fmla="*/ 4298453 h 4586594"/>
              <a:gd name="connsiteX12" fmla="*/ 88033 w 9744426"/>
              <a:gd name="connsiteY12" fmla="*/ 2523145 h 4586594"/>
              <a:gd name="connsiteX13" fmla="*/ 5158 w 9744426"/>
              <a:gd name="connsiteY13" fmla="*/ 530948 h 4586594"/>
              <a:gd name="connsiteX14" fmla="*/ 156533 w 9744426"/>
              <a:gd name="connsiteY14" fmla="*/ 93555 h 4586594"/>
              <a:gd name="connsiteX15" fmla="*/ 6386580 w 9744426"/>
              <a:gd name="connsiteY15" fmla="*/ 9477 h 4586594"/>
              <a:gd name="connsiteX16" fmla="*/ 8978625 w 9744426"/>
              <a:gd name="connsiteY16" fmla="*/ 13361 h 4586594"/>
              <a:gd name="connsiteX17" fmla="*/ 9481430 w 9744426"/>
              <a:gd name="connsiteY17" fmla="*/ 3458 h 4586594"/>
              <a:gd name="connsiteX0" fmla="*/ 9481117 w 9744113"/>
              <a:gd name="connsiteY0" fmla="*/ 3458 h 4586594"/>
              <a:gd name="connsiteX1" fmla="*/ 9709528 w 9744113"/>
              <a:gd name="connsiteY1" fmla="*/ 99833 h 4586594"/>
              <a:gd name="connsiteX2" fmla="*/ 9717372 w 9744113"/>
              <a:gd name="connsiteY2" fmla="*/ 1857735 h 4586594"/>
              <a:gd name="connsiteX3" fmla="*/ 9709898 w 9744113"/>
              <a:gd name="connsiteY3" fmla="*/ 4161359 h 4586594"/>
              <a:gd name="connsiteX4" fmla="*/ 9198520 w 9744113"/>
              <a:gd name="connsiteY4" fmla="*/ 4182508 h 4586594"/>
              <a:gd name="connsiteX5" fmla="*/ 8416382 w 9744113"/>
              <a:gd name="connsiteY5" fmla="*/ 4204129 h 4586594"/>
              <a:gd name="connsiteX6" fmla="*/ 8031753 w 9744113"/>
              <a:gd name="connsiteY6" fmla="*/ 4209361 h 4586594"/>
              <a:gd name="connsiteX7" fmla="*/ 7231709 w 9744113"/>
              <a:gd name="connsiteY7" fmla="*/ 4586012 h 4586594"/>
              <a:gd name="connsiteX8" fmla="*/ 7402254 w 9744113"/>
              <a:gd name="connsiteY8" fmla="*/ 4205667 h 4586594"/>
              <a:gd name="connsiteX9" fmla="*/ 7211696 w 9744113"/>
              <a:gd name="connsiteY9" fmla="*/ 4213740 h 4586594"/>
              <a:gd name="connsiteX10" fmla="*/ 5983699 w 9744113"/>
              <a:gd name="connsiteY10" fmla="*/ 4246431 h 4586594"/>
              <a:gd name="connsiteX11" fmla="*/ 233277 w 9744113"/>
              <a:gd name="connsiteY11" fmla="*/ 4298453 h 4586594"/>
              <a:gd name="connsiteX12" fmla="*/ 87720 w 9744113"/>
              <a:gd name="connsiteY12" fmla="*/ 2523145 h 4586594"/>
              <a:gd name="connsiteX13" fmla="*/ 4845 w 9744113"/>
              <a:gd name="connsiteY13" fmla="*/ 530948 h 4586594"/>
              <a:gd name="connsiteX14" fmla="*/ 156980 w 9744113"/>
              <a:gd name="connsiteY14" fmla="*/ 137092 h 4586594"/>
              <a:gd name="connsiteX15" fmla="*/ 6386267 w 9744113"/>
              <a:gd name="connsiteY15" fmla="*/ 9477 h 4586594"/>
              <a:gd name="connsiteX16" fmla="*/ 8978312 w 9744113"/>
              <a:gd name="connsiteY16" fmla="*/ 13361 h 4586594"/>
              <a:gd name="connsiteX17" fmla="*/ 9481117 w 9744113"/>
              <a:gd name="connsiteY17" fmla="*/ 3458 h 4586594"/>
              <a:gd name="connsiteX0" fmla="*/ 9477408 w 9740404"/>
              <a:gd name="connsiteY0" fmla="*/ 3458 h 4586594"/>
              <a:gd name="connsiteX1" fmla="*/ 9705819 w 9740404"/>
              <a:gd name="connsiteY1" fmla="*/ 99833 h 4586594"/>
              <a:gd name="connsiteX2" fmla="*/ 9713663 w 9740404"/>
              <a:gd name="connsiteY2" fmla="*/ 1857735 h 4586594"/>
              <a:gd name="connsiteX3" fmla="*/ 9706189 w 9740404"/>
              <a:gd name="connsiteY3" fmla="*/ 4161359 h 4586594"/>
              <a:gd name="connsiteX4" fmla="*/ 9194811 w 9740404"/>
              <a:gd name="connsiteY4" fmla="*/ 4182508 h 4586594"/>
              <a:gd name="connsiteX5" fmla="*/ 8412673 w 9740404"/>
              <a:gd name="connsiteY5" fmla="*/ 4204129 h 4586594"/>
              <a:gd name="connsiteX6" fmla="*/ 8028044 w 9740404"/>
              <a:gd name="connsiteY6" fmla="*/ 4209361 h 4586594"/>
              <a:gd name="connsiteX7" fmla="*/ 7228000 w 9740404"/>
              <a:gd name="connsiteY7" fmla="*/ 4586012 h 4586594"/>
              <a:gd name="connsiteX8" fmla="*/ 7398545 w 9740404"/>
              <a:gd name="connsiteY8" fmla="*/ 4205667 h 4586594"/>
              <a:gd name="connsiteX9" fmla="*/ 7207987 w 9740404"/>
              <a:gd name="connsiteY9" fmla="*/ 4213740 h 4586594"/>
              <a:gd name="connsiteX10" fmla="*/ 5979990 w 9740404"/>
              <a:gd name="connsiteY10" fmla="*/ 4246431 h 4586594"/>
              <a:gd name="connsiteX11" fmla="*/ 229568 w 9740404"/>
              <a:gd name="connsiteY11" fmla="*/ 4298453 h 4586594"/>
              <a:gd name="connsiteX12" fmla="*/ 84011 w 9740404"/>
              <a:gd name="connsiteY12" fmla="*/ 2523145 h 4586594"/>
              <a:gd name="connsiteX13" fmla="*/ 1136 w 9740404"/>
              <a:gd name="connsiteY13" fmla="*/ 530948 h 4586594"/>
              <a:gd name="connsiteX14" fmla="*/ 153271 w 9740404"/>
              <a:gd name="connsiteY14" fmla="*/ 137092 h 4586594"/>
              <a:gd name="connsiteX15" fmla="*/ 6382558 w 9740404"/>
              <a:gd name="connsiteY15" fmla="*/ 9477 h 4586594"/>
              <a:gd name="connsiteX16" fmla="*/ 8974603 w 9740404"/>
              <a:gd name="connsiteY16" fmla="*/ 13361 h 4586594"/>
              <a:gd name="connsiteX17" fmla="*/ 9477408 w 9740404"/>
              <a:gd name="connsiteY17" fmla="*/ 3458 h 4586594"/>
              <a:gd name="connsiteX0" fmla="*/ 9486740 w 9749736"/>
              <a:gd name="connsiteY0" fmla="*/ 3458 h 4586594"/>
              <a:gd name="connsiteX1" fmla="*/ 9715151 w 9749736"/>
              <a:gd name="connsiteY1" fmla="*/ 99833 h 4586594"/>
              <a:gd name="connsiteX2" fmla="*/ 9722995 w 9749736"/>
              <a:gd name="connsiteY2" fmla="*/ 1857735 h 4586594"/>
              <a:gd name="connsiteX3" fmla="*/ 9715521 w 9749736"/>
              <a:gd name="connsiteY3" fmla="*/ 4161359 h 4586594"/>
              <a:gd name="connsiteX4" fmla="*/ 9204143 w 9749736"/>
              <a:gd name="connsiteY4" fmla="*/ 4182508 h 4586594"/>
              <a:gd name="connsiteX5" fmla="*/ 8422005 w 9749736"/>
              <a:gd name="connsiteY5" fmla="*/ 4204129 h 4586594"/>
              <a:gd name="connsiteX6" fmla="*/ 8037376 w 9749736"/>
              <a:gd name="connsiteY6" fmla="*/ 4209361 h 4586594"/>
              <a:gd name="connsiteX7" fmla="*/ 7237332 w 9749736"/>
              <a:gd name="connsiteY7" fmla="*/ 4586012 h 4586594"/>
              <a:gd name="connsiteX8" fmla="*/ 7407877 w 9749736"/>
              <a:gd name="connsiteY8" fmla="*/ 4205667 h 4586594"/>
              <a:gd name="connsiteX9" fmla="*/ 7217319 w 9749736"/>
              <a:gd name="connsiteY9" fmla="*/ 4213740 h 4586594"/>
              <a:gd name="connsiteX10" fmla="*/ 5989322 w 9749736"/>
              <a:gd name="connsiteY10" fmla="*/ 4246431 h 4586594"/>
              <a:gd name="connsiteX11" fmla="*/ 238900 w 9749736"/>
              <a:gd name="connsiteY11" fmla="*/ 4298453 h 4586594"/>
              <a:gd name="connsiteX12" fmla="*/ 93343 w 9749736"/>
              <a:gd name="connsiteY12" fmla="*/ 2523145 h 4586594"/>
              <a:gd name="connsiteX13" fmla="*/ 10468 w 9749736"/>
              <a:gd name="connsiteY13" fmla="*/ 530948 h 4586594"/>
              <a:gd name="connsiteX14" fmla="*/ 97489 w 9749736"/>
              <a:gd name="connsiteY14" fmla="*/ 149115 h 4586594"/>
              <a:gd name="connsiteX15" fmla="*/ 6391890 w 9749736"/>
              <a:gd name="connsiteY15" fmla="*/ 9477 h 4586594"/>
              <a:gd name="connsiteX16" fmla="*/ 8983935 w 9749736"/>
              <a:gd name="connsiteY16" fmla="*/ 13361 h 4586594"/>
              <a:gd name="connsiteX17" fmla="*/ 9486740 w 9749736"/>
              <a:gd name="connsiteY17" fmla="*/ 3458 h 4586594"/>
              <a:gd name="connsiteX0" fmla="*/ 9486740 w 9793439"/>
              <a:gd name="connsiteY0" fmla="*/ 75473 h 4658609"/>
              <a:gd name="connsiteX1" fmla="*/ 9715151 w 9793439"/>
              <a:gd name="connsiteY1" fmla="*/ 171848 h 4658609"/>
              <a:gd name="connsiteX2" fmla="*/ 9779506 w 9793439"/>
              <a:gd name="connsiteY2" fmla="*/ 2048524 h 4658609"/>
              <a:gd name="connsiteX3" fmla="*/ 9715521 w 9793439"/>
              <a:gd name="connsiteY3" fmla="*/ 4233374 h 4658609"/>
              <a:gd name="connsiteX4" fmla="*/ 9204143 w 9793439"/>
              <a:gd name="connsiteY4" fmla="*/ 4254523 h 4658609"/>
              <a:gd name="connsiteX5" fmla="*/ 8422005 w 9793439"/>
              <a:gd name="connsiteY5" fmla="*/ 4276144 h 4658609"/>
              <a:gd name="connsiteX6" fmla="*/ 8037376 w 9793439"/>
              <a:gd name="connsiteY6" fmla="*/ 4281376 h 4658609"/>
              <a:gd name="connsiteX7" fmla="*/ 7237332 w 9793439"/>
              <a:gd name="connsiteY7" fmla="*/ 4658027 h 4658609"/>
              <a:gd name="connsiteX8" fmla="*/ 7407877 w 9793439"/>
              <a:gd name="connsiteY8" fmla="*/ 4277682 h 4658609"/>
              <a:gd name="connsiteX9" fmla="*/ 7217319 w 9793439"/>
              <a:gd name="connsiteY9" fmla="*/ 4285755 h 4658609"/>
              <a:gd name="connsiteX10" fmla="*/ 5989322 w 9793439"/>
              <a:gd name="connsiteY10" fmla="*/ 4318446 h 4658609"/>
              <a:gd name="connsiteX11" fmla="*/ 238900 w 9793439"/>
              <a:gd name="connsiteY11" fmla="*/ 4370468 h 4658609"/>
              <a:gd name="connsiteX12" fmla="*/ 93343 w 9793439"/>
              <a:gd name="connsiteY12" fmla="*/ 2595160 h 4658609"/>
              <a:gd name="connsiteX13" fmla="*/ 10468 w 9793439"/>
              <a:gd name="connsiteY13" fmla="*/ 602963 h 4658609"/>
              <a:gd name="connsiteX14" fmla="*/ 97489 w 9793439"/>
              <a:gd name="connsiteY14" fmla="*/ 221130 h 4658609"/>
              <a:gd name="connsiteX15" fmla="*/ 6391890 w 9793439"/>
              <a:gd name="connsiteY15" fmla="*/ 81492 h 4658609"/>
              <a:gd name="connsiteX16" fmla="*/ 8983935 w 9793439"/>
              <a:gd name="connsiteY16" fmla="*/ 85376 h 4658609"/>
              <a:gd name="connsiteX17" fmla="*/ 9486740 w 9793439"/>
              <a:gd name="connsiteY17" fmla="*/ 75473 h 4658609"/>
              <a:gd name="connsiteX0" fmla="*/ 9486740 w 9792089"/>
              <a:gd name="connsiteY0" fmla="*/ 3458 h 4586594"/>
              <a:gd name="connsiteX1" fmla="*/ 9715151 w 9792089"/>
              <a:gd name="connsiteY1" fmla="*/ 99833 h 4586594"/>
              <a:gd name="connsiteX2" fmla="*/ 9779506 w 9792089"/>
              <a:gd name="connsiteY2" fmla="*/ 1976509 h 4586594"/>
              <a:gd name="connsiteX3" fmla="*/ 9715521 w 9792089"/>
              <a:gd name="connsiteY3" fmla="*/ 4161359 h 4586594"/>
              <a:gd name="connsiteX4" fmla="*/ 9204143 w 9792089"/>
              <a:gd name="connsiteY4" fmla="*/ 4182508 h 4586594"/>
              <a:gd name="connsiteX5" fmla="*/ 8422005 w 9792089"/>
              <a:gd name="connsiteY5" fmla="*/ 4204129 h 4586594"/>
              <a:gd name="connsiteX6" fmla="*/ 8037376 w 9792089"/>
              <a:gd name="connsiteY6" fmla="*/ 4209361 h 4586594"/>
              <a:gd name="connsiteX7" fmla="*/ 7237332 w 9792089"/>
              <a:gd name="connsiteY7" fmla="*/ 4586012 h 4586594"/>
              <a:gd name="connsiteX8" fmla="*/ 7407877 w 9792089"/>
              <a:gd name="connsiteY8" fmla="*/ 4205667 h 4586594"/>
              <a:gd name="connsiteX9" fmla="*/ 7217319 w 9792089"/>
              <a:gd name="connsiteY9" fmla="*/ 4213740 h 4586594"/>
              <a:gd name="connsiteX10" fmla="*/ 5989322 w 9792089"/>
              <a:gd name="connsiteY10" fmla="*/ 4246431 h 4586594"/>
              <a:gd name="connsiteX11" fmla="*/ 238900 w 9792089"/>
              <a:gd name="connsiteY11" fmla="*/ 4298453 h 4586594"/>
              <a:gd name="connsiteX12" fmla="*/ 93343 w 9792089"/>
              <a:gd name="connsiteY12" fmla="*/ 2523145 h 4586594"/>
              <a:gd name="connsiteX13" fmla="*/ 10468 w 9792089"/>
              <a:gd name="connsiteY13" fmla="*/ 530948 h 4586594"/>
              <a:gd name="connsiteX14" fmla="*/ 97489 w 9792089"/>
              <a:gd name="connsiteY14" fmla="*/ 149115 h 4586594"/>
              <a:gd name="connsiteX15" fmla="*/ 6391890 w 9792089"/>
              <a:gd name="connsiteY15" fmla="*/ 9477 h 4586594"/>
              <a:gd name="connsiteX16" fmla="*/ 8983935 w 9792089"/>
              <a:gd name="connsiteY16" fmla="*/ 13361 h 4586594"/>
              <a:gd name="connsiteX17" fmla="*/ 9486740 w 9792089"/>
              <a:gd name="connsiteY17" fmla="*/ 3458 h 4586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792089" h="4586594">
                <a:moveTo>
                  <a:pt x="9486740" y="3458"/>
                </a:moveTo>
                <a:cubicBezTo>
                  <a:pt x="9608609" y="17870"/>
                  <a:pt x="9702239" y="-44549"/>
                  <a:pt x="9715151" y="99833"/>
                </a:cubicBezTo>
                <a:cubicBezTo>
                  <a:pt x="9744763" y="430954"/>
                  <a:pt x="9820064" y="1179006"/>
                  <a:pt x="9779506" y="1976509"/>
                </a:cubicBezTo>
                <a:cubicBezTo>
                  <a:pt x="9821453" y="2872786"/>
                  <a:pt x="9747762" y="4009775"/>
                  <a:pt x="9715521" y="4161359"/>
                </a:cubicBezTo>
                <a:cubicBezTo>
                  <a:pt x="9446860" y="4212001"/>
                  <a:pt x="9419729" y="4175380"/>
                  <a:pt x="9204143" y="4182508"/>
                </a:cubicBezTo>
                <a:lnTo>
                  <a:pt x="8422005" y="4204129"/>
                </a:lnTo>
                <a:lnTo>
                  <a:pt x="8037376" y="4209361"/>
                </a:lnTo>
                <a:cubicBezTo>
                  <a:pt x="7952820" y="4216563"/>
                  <a:pt x="7868491" y="4404455"/>
                  <a:pt x="7237332" y="4586012"/>
                </a:cubicBezTo>
                <a:cubicBezTo>
                  <a:pt x="7212892" y="4601135"/>
                  <a:pt x="7434449" y="4317853"/>
                  <a:pt x="7407877" y="4205667"/>
                </a:cubicBezTo>
                <a:lnTo>
                  <a:pt x="7217319" y="4213740"/>
                </a:lnTo>
                <a:lnTo>
                  <a:pt x="5989322" y="4246431"/>
                </a:lnTo>
                <a:cubicBezTo>
                  <a:pt x="4635231" y="4269266"/>
                  <a:pt x="2061843" y="4343979"/>
                  <a:pt x="238900" y="4298453"/>
                </a:cubicBezTo>
                <a:cubicBezTo>
                  <a:pt x="67346" y="4318795"/>
                  <a:pt x="106883" y="4077771"/>
                  <a:pt x="93343" y="2523145"/>
                </a:cubicBezTo>
                <a:cubicBezTo>
                  <a:pt x="78840" y="1882752"/>
                  <a:pt x="9777" y="926620"/>
                  <a:pt x="10468" y="530948"/>
                </a:cubicBezTo>
                <a:cubicBezTo>
                  <a:pt x="11159" y="135276"/>
                  <a:pt x="-45388" y="172775"/>
                  <a:pt x="97489" y="149115"/>
                </a:cubicBezTo>
                <a:cubicBezTo>
                  <a:pt x="1625900" y="105255"/>
                  <a:pt x="4329024" y="-2658"/>
                  <a:pt x="6391890" y="9477"/>
                </a:cubicBezTo>
                <a:lnTo>
                  <a:pt x="8983935" y="13361"/>
                </a:lnTo>
                <a:cubicBezTo>
                  <a:pt x="9151710" y="25102"/>
                  <a:pt x="9364871" y="-10954"/>
                  <a:pt x="9486740" y="3458"/>
                </a:cubicBezTo>
                <a:close/>
              </a:path>
            </a:pathLst>
          </a:cu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09E72EC-1178-47C7-A287-A05A6D497A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-60000" flipH="1">
            <a:off x="1390656" y="1015766"/>
            <a:ext cx="9361145" cy="4365520"/>
          </a:xfrm>
          <a:custGeom>
            <a:avLst/>
            <a:gdLst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23535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405213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23535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23535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23535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85624 w 9735159"/>
              <a:gd name="connsiteY7" fmla="*/ 4472133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85624 w 9735159"/>
              <a:gd name="connsiteY7" fmla="*/ 4466489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8804"/>
              <a:gd name="connsiteX1" fmla="*/ 9719033 w 9735159"/>
              <a:gd name="connsiteY1" fmla="*/ 122134 h 4588804"/>
              <a:gd name="connsiteX2" fmla="*/ 9675361 w 9735159"/>
              <a:gd name="connsiteY2" fmla="*/ 1854278 h 4588804"/>
              <a:gd name="connsiteX3" fmla="*/ 9667887 w 9735159"/>
              <a:gd name="connsiteY3" fmla="*/ 4129680 h 4588804"/>
              <a:gd name="connsiteX4" fmla="*/ 9156509 w 9735159"/>
              <a:gd name="connsiteY4" fmla="*/ 4179051 h 4588804"/>
              <a:gd name="connsiteX5" fmla="*/ 8374371 w 9735159"/>
              <a:gd name="connsiteY5" fmla="*/ 4200672 h 4588804"/>
              <a:gd name="connsiteX6" fmla="*/ 7989742 w 9735159"/>
              <a:gd name="connsiteY6" fmla="*/ 4205904 h 4588804"/>
              <a:gd name="connsiteX7" fmla="*/ 7685624 w 9735159"/>
              <a:gd name="connsiteY7" fmla="*/ 4466489 h 4588804"/>
              <a:gd name="connsiteX8" fmla="*/ 7161476 w 9735159"/>
              <a:gd name="connsiteY8" fmla="*/ 4588200 h 4588804"/>
              <a:gd name="connsiteX9" fmla="*/ 7423142 w 9735159"/>
              <a:gd name="connsiteY9" fmla="*/ 4218401 h 4588804"/>
              <a:gd name="connsiteX10" fmla="*/ 7322085 w 9735159"/>
              <a:gd name="connsiteY10" fmla="*/ 4198994 h 4588804"/>
              <a:gd name="connsiteX11" fmla="*/ 5976239 w 9735159"/>
              <a:gd name="connsiteY11" fmla="*/ 4198994 h 4588804"/>
              <a:gd name="connsiteX12" fmla="*/ 5703149 w 9735159"/>
              <a:gd name="connsiteY12" fmla="*/ 4203217 h 4588804"/>
              <a:gd name="connsiteX13" fmla="*/ 204518 w 9735159"/>
              <a:gd name="connsiteY13" fmla="*/ 4241988 h 4588804"/>
              <a:gd name="connsiteX14" fmla="*/ 45709 w 9735159"/>
              <a:gd name="connsiteY14" fmla="*/ 2519688 h 4588804"/>
              <a:gd name="connsiteX15" fmla="*/ 0 w 9735159"/>
              <a:gd name="connsiteY15" fmla="*/ 105770 h 4588804"/>
              <a:gd name="connsiteX16" fmla="*/ 6334131 w 9735159"/>
              <a:gd name="connsiteY16" fmla="*/ 49746 h 4588804"/>
              <a:gd name="connsiteX17" fmla="*/ 8936301 w 9735159"/>
              <a:gd name="connsiteY17" fmla="*/ 9904 h 4588804"/>
              <a:gd name="connsiteX18" fmla="*/ 9439106 w 9735159"/>
              <a:gd name="connsiteY18" fmla="*/ 1 h 4588804"/>
              <a:gd name="connsiteX0" fmla="*/ 9439106 w 9735159"/>
              <a:gd name="connsiteY0" fmla="*/ 1 h 4583171"/>
              <a:gd name="connsiteX1" fmla="*/ 9719033 w 9735159"/>
              <a:gd name="connsiteY1" fmla="*/ 122134 h 4583171"/>
              <a:gd name="connsiteX2" fmla="*/ 9675361 w 9735159"/>
              <a:gd name="connsiteY2" fmla="*/ 1854278 h 4583171"/>
              <a:gd name="connsiteX3" fmla="*/ 9667887 w 9735159"/>
              <a:gd name="connsiteY3" fmla="*/ 4129680 h 4583171"/>
              <a:gd name="connsiteX4" fmla="*/ 9156509 w 9735159"/>
              <a:gd name="connsiteY4" fmla="*/ 4179051 h 4583171"/>
              <a:gd name="connsiteX5" fmla="*/ 8374371 w 9735159"/>
              <a:gd name="connsiteY5" fmla="*/ 4200672 h 4583171"/>
              <a:gd name="connsiteX6" fmla="*/ 7989742 w 9735159"/>
              <a:gd name="connsiteY6" fmla="*/ 4205904 h 4583171"/>
              <a:gd name="connsiteX7" fmla="*/ 7685624 w 9735159"/>
              <a:gd name="connsiteY7" fmla="*/ 4466489 h 4583171"/>
              <a:gd name="connsiteX8" fmla="*/ 7189698 w 9735159"/>
              <a:gd name="connsiteY8" fmla="*/ 4582555 h 4583171"/>
              <a:gd name="connsiteX9" fmla="*/ 7423142 w 9735159"/>
              <a:gd name="connsiteY9" fmla="*/ 4218401 h 4583171"/>
              <a:gd name="connsiteX10" fmla="*/ 7322085 w 9735159"/>
              <a:gd name="connsiteY10" fmla="*/ 4198994 h 4583171"/>
              <a:gd name="connsiteX11" fmla="*/ 5976239 w 9735159"/>
              <a:gd name="connsiteY11" fmla="*/ 4198994 h 4583171"/>
              <a:gd name="connsiteX12" fmla="*/ 5703149 w 9735159"/>
              <a:gd name="connsiteY12" fmla="*/ 4203217 h 4583171"/>
              <a:gd name="connsiteX13" fmla="*/ 204518 w 9735159"/>
              <a:gd name="connsiteY13" fmla="*/ 4241988 h 4583171"/>
              <a:gd name="connsiteX14" fmla="*/ 45709 w 9735159"/>
              <a:gd name="connsiteY14" fmla="*/ 2519688 h 4583171"/>
              <a:gd name="connsiteX15" fmla="*/ 0 w 9735159"/>
              <a:gd name="connsiteY15" fmla="*/ 105770 h 4583171"/>
              <a:gd name="connsiteX16" fmla="*/ 6334131 w 9735159"/>
              <a:gd name="connsiteY16" fmla="*/ 49746 h 4583171"/>
              <a:gd name="connsiteX17" fmla="*/ 8936301 w 9735159"/>
              <a:gd name="connsiteY17" fmla="*/ 9904 h 4583171"/>
              <a:gd name="connsiteX18" fmla="*/ 9439106 w 9735159"/>
              <a:gd name="connsiteY18" fmla="*/ 1 h 4583171"/>
              <a:gd name="connsiteX0" fmla="*/ 9439106 w 9735159"/>
              <a:gd name="connsiteY0" fmla="*/ 1 h 4585292"/>
              <a:gd name="connsiteX1" fmla="*/ 9719033 w 9735159"/>
              <a:gd name="connsiteY1" fmla="*/ 122134 h 4585292"/>
              <a:gd name="connsiteX2" fmla="*/ 9675361 w 9735159"/>
              <a:gd name="connsiteY2" fmla="*/ 1854278 h 4585292"/>
              <a:gd name="connsiteX3" fmla="*/ 9667887 w 9735159"/>
              <a:gd name="connsiteY3" fmla="*/ 4129680 h 4585292"/>
              <a:gd name="connsiteX4" fmla="*/ 9156509 w 9735159"/>
              <a:gd name="connsiteY4" fmla="*/ 4179051 h 4585292"/>
              <a:gd name="connsiteX5" fmla="*/ 8374371 w 9735159"/>
              <a:gd name="connsiteY5" fmla="*/ 4200672 h 4585292"/>
              <a:gd name="connsiteX6" fmla="*/ 7989742 w 9735159"/>
              <a:gd name="connsiteY6" fmla="*/ 4205904 h 4585292"/>
              <a:gd name="connsiteX7" fmla="*/ 7685624 w 9735159"/>
              <a:gd name="connsiteY7" fmla="*/ 4466489 h 4585292"/>
              <a:gd name="connsiteX8" fmla="*/ 7189698 w 9735159"/>
              <a:gd name="connsiteY8" fmla="*/ 4582555 h 4585292"/>
              <a:gd name="connsiteX9" fmla="*/ 7423142 w 9735159"/>
              <a:gd name="connsiteY9" fmla="*/ 4218401 h 4585292"/>
              <a:gd name="connsiteX10" fmla="*/ 7322085 w 9735159"/>
              <a:gd name="connsiteY10" fmla="*/ 4198994 h 4585292"/>
              <a:gd name="connsiteX11" fmla="*/ 5976239 w 9735159"/>
              <a:gd name="connsiteY11" fmla="*/ 4198994 h 4585292"/>
              <a:gd name="connsiteX12" fmla="*/ 5703149 w 9735159"/>
              <a:gd name="connsiteY12" fmla="*/ 4203217 h 4585292"/>
              <a:gd name="connsiteX13" fmla="*/ 204518 w 9735159"/>
              <a:gd name="connsiteY13" fmla="*/ 4241988 h 4585292"/>
              <a:gd name="connsiteX14" fmla="*/ 45709 w 9735159"/>
              <a:gd name="connsiteY14" fmla="*/ 2519688 h 4585292"/>
              <a:gd name="connsiteX15" fmla="*/ 0 w 9735159"/>
              <a:gd name="connsiteY15" fmla="*/ 105770 h 4585292"/>
              <a:gd name="connsiteX16" fmla="*/ 6334131 w 9735159"/>
              <a:gd name="connsiteY16" fmla="*/ 49746 h 4585292"/>
              <a:gd name="connsiteX17" fmla="*/ 8936301 w 9735159"/>
              <a:gd name="connsiteY17" fmla="*/ 9904 h 4585292"/>
              <a:gd name="connsiteX18" fmla="*/ 9439106 w 9735159"/>
              <a:gd name="connsiteY18" fmla="*/ 1 h 4585292"/>
              <a:gd name="connsiteX0" fmla="*/ 9439106 w 9735159"/>
              <a:gd name="connsiteY0" fmla="*/ 1 h 4585292"/>
              <a:gd name="connsiteX1" fmla="*/ 9719033 w 9735159"/>
              <a:gd name="connsiteY1" fmla="*/ 122134 h 4585292"/>
              <a:gd name="connsiteX2" fmla="*/ 9675361 w 9735159"/>
              <a:gd name="connsiteY2" fmla="*/ 1854278 h 4585292"/>
              <a:gd name="connsiteX3" fmla="*/ 9667887 w 9735159"/>
              <a:gd name="connsiteY3" fmla="*/ 4129680 h 4585292"/>
              <a:gd name="connsiteX4" fmla="*/ 9156509 w 9735159"/>
              <a:gd name="connsiteY4" fmla="*/ 4179051 h 4585292"/>
              <a:gd name="connsiteX5" fmla="*/ 8374371 w 9735159"/>
              <a:gd name="connsiteY5" fmla="*/ 4200672 h 4585292"/>
              <a:gd name="connsiteX6" fmla="*/ 7989742 w 9735159"/>
              <a:gd name="connsiteY6" fmla="*/ 4205904 h 4585292"/>
              <a:gd name="connsiteX7" fmla="*/ 7685624 w 9735159"/>
              <a:gd name="connsiteY7" fmla="*/ 4466489 h 4585292"/>
              <a:gd name="connsiteX8" fmla="*/ 7189698 w 9735159"/>
              <a:gd name="connsiteY8" fmla="*/ 4582555 h 4585292"/>
              <a:gd name="connsiteX9" fmla="*/ 7406209 w 9735159"/>
              <a:gd name="connsiteY9" fmla="*/ 4195824 h 4585292"/>
              <a:gd name="connsiteX10" fmla="*/ 7322085 w 9735159"/>
              <a:gd name="connsiteY10" fmla="*/ 4198994 h 4585292"/>
              <a:gd name="connsiteX11" fmla="*/ 5976239 w 9735159"/>
              <a:gd name="connsiteY11" fmla="*/ 4198994 h 4585292"/>
              <a:gd name="connsiteX12" fmla="*/ 5703149 w 9735159"/>
              <a:gd name="connsiteY12" fmla="*/ 4203217 h 4585292"/>
              <a:gd name="connsiteX13" fmla="*/ 204518 w 9735159"/>
              <a:gd name="connsiteY13" fmla="*/ 4241988 h 4585292"/>
              <a:gd name="connsiteX14" fmla="*/ 45709 w 9735159"/>
              <a:gd name="connsiteY14" fmla="*/ 2519688 h 4585292"/>
              <a:gd name="connsiteX15" fmla="*/ 0 w 9735159"/>
              <a:gd name="connsiteY15" fmla="*/ 105770 h 4585292"/>
              <a:gd name="connsiteX16" fmla="*/ 6334131 w 9735159"/>
              <a:gd name="connsiteY16" fmla="*/ 49746 h 4585292"/>
              <a:gd name="connsiteX17" fmla="*/ 8936301 w 9735159"/>
              <a:gd name="connsiteY17" fmla="*/ 9904 h 4585292"/>
              <a:gd name="connsiteX18" fmla="*/ 9439106 w 9735159"/>
              <a:gd name="connsiteY18" fmla="*/ 1 h 4585292"/>
              <a:gd name="connsiteX0" fmla="*/ 9439106 w 9735159"/>
              <a:gd name="connsiteY0" fmla="*/ 1 h 4585292"/>
              <a:gd name="connsiteX1" fmla="*/ 9719033 w 9735159"/>
              <a:gd name="connsiteY1" fmla="*/ 122134 h 4585292"/>
              <a:gd name="connsiteX2" fmla="*/ 9675361 w 9735159"/>
              <a:gd name="connsiteY2" fmla="*/ 1854278 h 4585292"/>
              <a:gd name="connsiteX3" fmla="*/ 9667887 w 9735159"/>
              <a:gd name="connsiteY3" fmla="*/ 4129680 h 4585292"/>
              <a:gd name="connsiteX4" fmla="*/ 9156509 w 9735159"/>
              <a:gd name="connsiteY4" fmla="*/ 4179051 h 4585292"/>
              <a:gd name="connsiteX5" fmla="*/ 8374371 w 9735159"/>
              <a:gd name="connsiteY5" fmla="*/ 4200672 h 4585292"/>
              <a:gd name="connsiteX6" fmla="*/ 7989742 w 9735159"/>
              <a:gd name="connsiteY6" fmla="*/ 4205904 h 4585292"/>
              <a:gd name="connsiteX7" fmla="*/ 7685624 w 9735159"/>
              <a:gd name="connsiteY7" fmla="*/ 4466489 h 4585292"/>
              <a:gd name="connsiteX8" fmla="*/ 7189698 w 9735159"/>
              <a:gd name="connsiteY8" fmla="*/ 4582555 h 4585292"/>
              <a:gd name="connsiteX9" fmla="*/ 7406209 w 9735159"/>
              <a:gd name="connsiteY9" fmla="*/ 4195824 h 4585292"/>
              <a:gd name="connsiteX10" fmla="*/ 7322085 w 9735159"/>
              <a:gd name="connsiteY10" fmla="*/ 4198994 h 4585292"/>
              <a:gd name="connsiteX11" fmla="*/ 5703149 w 9735159"/>
              <a:gd name="connsiteY11" fmla="*/ 4203217 h 4585292"/>
              <a:gd name="connsiteX12" fmla="*/ 204518 w 9735159"/>
              <a:gd name="connsiteY12" fmla="*/ 4241988 h 4585292"/>
              <a:gd name="connsiteX13" fmla="*/ 45709 w 9735159"/>
              <a:gd name="connsiteY13" fmla="*/ 2519688 h 4585292"/>
              <a:gd name="connsiteX14" fmla="*/ 0 w 9735159"/>
              <a:gd name="connsiteY14" fmla="*/ 105770 h 4585292"/>
              <a:gd name="connsiteX15" fmla="*/ 6334131 w 9735159"/>
              <a:gd name="connsiteY15" fmla="*/ 49746 h 4585292"/>
              <a:gd name="connsiteX16" fmla="*/ 8936301 w 9735159"/>
              <a:gd name="connsiteY16" fmla="*/ 9904 h 4585292"/>
              <a:gd name="connsiteX17" fmla="*/ 9439106 w 9735159"/>
              <a:gd name="connsiteY17" fmla="*/ 1 h 4585292"/>
              <a:gd name="connsiteX0" fmla="*/ 9439106 w 9735159"/>
              <a:gd name="connsiteY0" fmla="*/ 1 h 4585292"/>
              <a:gd name="connsiteX1" fmla="*/ 9719033 w 9735159"/>
              <a:gd name="connsiteY1" fmla="*/ 122134 h 4585292"/>
              <a:gd name="connsiteX2" fmla="*/ 9675361 w 9735159"/>
              <a:gd name="connsiteY2" fmla="*/ 1854278 h 4585292"/>
              <a:gd name="connsiteX3" fmla="*/ 9667887 w 9735159"/>
              <a:gd name="connsiteY3" fmla="*/ 4129680 h 4585292"/>
              <a:gd name="connsiteX4" fmla="*/ 9156509 w 9735159"/>
              <a:gd name="connsiteY4" fmla="*/ 4179051 h 4585292"/>
              <a:gd name="connsiteX5" fmla="*/ 8374371 w 9735159"/>
              <a:gd name="connsiteY5" fmla="*/ 4200672 h 4585292"/>
              <a:gd name="connsiteX6" fmla="*/ 7989742 w 9735159"/>
              <a:gd name="connsiteY6" fmla="*/ 4205904 h 4585292"/>
              <a:gd name="connsiteX7" fmla="*/ 7685624 w 9735159"/>
              <a:gd name="connsiteY7" fmla="*/ 4466489 h 4585292"/>
              <a:gd name="connsiteX8" fmla="*/ 7189698 w 9735159"/>
              <a:gd name="connsiteY8" fmla="*/ 4582555 h 4585292"/>
              <a:gd name="connsiteX9" fmla="*/ 7406209 w 9735159"/>
              <a:gd name="connsiteY9" fmla="*/ 4195824 h 4585292"/>
              <a:gd name="connsiteX10" fmla="*/ 7169685 w 9735159"/>
              <a:gd name="connsiteY10" fmla="*/ 4210283 h 4585292"/>
              <a:gd name="connsiteX11" fmla="*/ 5703149 w 9735159"/>
              <a:gd name="connsiteY11" fmla="*/ 4203217 h 4585292"/>
              <a:gd name="connsiteX12" fmla="*/ 204518 w 9735159"/>
              <a:gd name="connsiteY12" fmla="*/ 4241988 h 4585292"/>
              <a:gd name="connsiteX13" fmla="*/ 45709 w 9735159"/>
              <a:gd name="connsiteY13" fmla="*/ 2519688 h 4585292"/>
              <a:gd name="connsiteX14" fmla="*/ 0 w 9735159"/>
              <a:gd name="connsiteY14" fmla="*/ 105770 h 4585292"/>
              <a:gd name="connsiteX15" fmla="*/ 6334131 w 9735159"/>
              <a:gd name="connsiteY15" fmla="*/ 49746 h 4585292"/>
              <a:gd name="connsiteX16" fmla="*/ 8936301 w 9735159"/>
              <a:gd name="connsiteY16" fmla="*/ 9904 h 4585292"/>
              <a:gd name="connsiteX17" fmla="*/ 9439106 w 9735159"/>
              <a:gd name="connsiteY17" fmla="*/ 1 h 4585292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29680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685624 w 9735159"/>
              <a:gd name="connsiteY7" fmla="*/ 4466489 h 4583125"/>
              <a:gd name="connsiteX8" fmla="*/ 7189698 w 9735159"/>
              <a:gd name="connsiteY8" fmla="*/ 4582555 h 4583125"/>
              <a:gd name="connsiteX9" fmla="*/ 7406209 w 9735159"/>
              <a:gd name="connsiteY9" fmla="*/ 4195824 h 4583125"/>
              <a:gd name="connsiteX10" fmla="*/ 7169685 w 9735159"/>
              <a:gd name="connsiteY10" fmla="*/ 4210283 h 4583125"/>
              <a:gd name="connsiteX11" fmla="*/ 5703149 w 9735159"/>
              <a:gd name="connsiteY11" fmla="*/ 4203217 h 4583125"/>
              <a:gd name="connsiteX12" fmla="*/ 204518 w 9735159"/>
              <a:gd name="connsiteY12" fmla="*/ 4241988 h 4583125"/>
              <a:gd name="connsiteX13" fmla="*/ 45709 w 9735159"/>
              <a:gd name="connsiteY13" fmla="*/ 2519688 h 4583125"/>
              <a:gd name="connsiteX14" fmla="*/ 0 w 9735159"/>
              <a:gd name="connsiteY14" fmla="*/ 105770 h 4583125"/>
              <a:gd name="connsiteX15" fmla="*/ 6334131 w 9735159"/>
              <a:gd name="connsiteY15" fmla="*/ 49746 h 4583125"/>
              <a:gd name="connsiteX16" fmla="*/ 8936301 w 9735159"/>
              <a:gd name="connsiteY16" fmla="*/ 9904 h 4583125"/>
              <a:gd name="connsiteX17" fmla="*/ 9439106 w 9735159"/>
              <a:gd name="connsiteY17" fmla="*/ 1 h 4583125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57902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685624 w 9735159"/>
              <a:gd name="connsiteY7" fmla="*/ 4466489 h 4583125"/>
              <a:gd name="connsiteX8" fmla="*/ 7189698 w 9735159"/>
              <a:gd name="connsiteY8" fmla="*/ 4582555 h 4583125"/>
              <a:gd name="connsiteX9" fmla="*/ 7406209 w 9735159"/>
              <a:gd name="connsiteY9" fmla="*/ 4195824 h 4583125"/>
              <a:gd name="connsiteX10" fmla="*/ 7169685 w 9735159"/>
              <a:gd name="connsiteY10" fmla="*/ 4210283 h 4583125"/>
              <a:gd name="connsiteX11" fmla="*/ 5703149 w 9735159"/>
              <a:gd name="connsiteY11" fmla="*/ 4203217 h 4583125"/>
              <a:gd name="connsiteX12" fmla="*/ 204518 w 9735159"/>
              <a:gd name="connsiteY12" fmla="*/ 4241988 h 4583125"/>
              <a:gd name="connsiteX13" fmla="*/ 45709 w 9735159"/>
              <a:gd name="connsiteY13" fmla="*/ 2519688 h 4583125"/>
              <a:gd name="connsiteX14" fmla="*/ 0 w 9735159"/>
              <a:gd name="connsiteY14" fmla="*/ 105770 h 4583125"/>
              <a:gd name="connsiteX15" fmla="*/ 6334131 w 9735159"/>
              <a:gd name="connsiteY15" fmla="*/ 49746 h 4583125"/>
              <a:gd name="connsiteX16" fmla="*/ 8936301 w 9735159"/>
              <a:gd name="connsiteY16" fmla="*/ 9904 h 4583125"/>
              <a:gd name="connsiteX17" fmla="*/ 9439106 w 9735159"/>
              <a:gd name="connsiteY17" fmla="*/ 1 h 4583125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57902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189698 w 9735159"/>
              <a:gd name="connsiteY7" fmla="*/ 4582555 h 4583125"/>
              <a:gd name="connsiteX8" fmla="*/ 7406209 w 9735159"/>
              <a:gd name="connsiteY8" fmla="*/ 4195824 h 4583125"/>
              <a:gd name="connsiteX9" fmla="*/ 7169685 w 9735159"/>
              <a:gd name="connsiteY9" fmla="*/ 4210283 h 4583125"/>
              <a:gd name="connsiteX10" fmla="*/ 5703149 w 9735159"/>
              <a:gd name="connsiteY10" fmla="*/ 4203217 h 4583125"/>
              <a:gd name="connsiteX11" fmla="*/ 204518 w 9735159"/>
              <a:gd name="connsiteY11" fmla="*/ 4241988 h 4583125"/>
              <a:gd name="connsiteX12" fmla="*/ 45709 w 9735159"/>
              <a:gd name="connsiteY12" fmla="*/ 2519688 h 4583125"/>
              <a:gd name="connsiteX13" fmla="*/ 0 w 9735159"/>
              <a:gd name="connsiteY13" fmla="*/ 105770 h 4583125"/>
              <a:gd name="connsiteX14" fmla="*/ 6334131 w 9735159"/>
              <a:gd name="connsiteY14" fmla="*/ 49746 h 4583125"/>
              <a:gd name="connsiteX15" fmla="*/ 8936301 w 9735159"/>
              <a:gd name="connsiteY15" fmla="*/ 9904 h 4583125"/>
              <a:gd name="connsiteX16" fmla="*/ 9439106 w 9735159"/>
              <a:gd name="connsiteY16" fmla="*/ 1 h 4583125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57902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189698 w 9735159"/>
              <a:gd name="connsiteY7" fmla="*/ 4582555 h 4583125"/>
              <a:gd name="connsiteX8" fmla="*/ 7406209 w 9735159"/>
              <a:gd name="connsiteY8" fmla="*/ 4195824 h 4583125"/>
              <a:gd name="connsiteX9" fmla="*/ 7169685 w 9735159"/>
              <a:gd name="connsiteY9" fmla="*/ 4210283 h 4583125"/>
              <a:gd name="connsiteX10" fmla="*/ 5703149 w 9735159"/>
              <a:gd name="connsiteY10" fmla="*/ 4203217 h 4583125"/>
              <a:gd name="connsiteX11" fmla="*/ 204518 w 9735159"/>
              <a:gd name="connsiteY11" fmla="*/ 4241988 h 4583125"/>
              <a:gd name="connsiteX12" fmla="*/ 45709 w 9735159"/>
              <a:gd name="connsiteY12" fmla="*/ 2519688 h 4583125"/>
              <a:gd name="connsiteX13" fmla="*/ 0 w 9735159"/>
              <a:gd name="connsiteY13" fmla="*/ 105770 h 4583125"/>
              <a:gd name="connsiteX14" fmla="*/ 6334131 w 9735159"/>
              <a:gd name="connsiteY14" fmla="*/ 49746 h 4583125"/>
              <a:gd name="connsiteX15" fmla="*/ 8936301 w 9735159"/>
              <a:gd name="connsiteY15" fmla="*/ 9904 h 4583125"/>
              <a:gd name="connsiteX16" fmla="*/ 9439106 w 9735159"/>
              <a:gd name="connsiteY16" fmla="*/ 1 h 4583125"/>
              <a:gd name="connsiteX0" fmla="*/ 9439106 w 9735159"/>
              <a:gd name="connsiteY0" fmla="*/ 1 h 4583125"/>
              <a:gd name="connsiteX1" fmla="*/ 9719033 w 9735159"/>
              <a:gd name="connsiteY1" fmla="*/ 122134 h 4583125"/>
              <a:gd name="connsiteX2" fmla="*/ 9675361 w 9735159"/>
              <a:gd name="connsiteY2" fmla="*/ 1854278 h 4583125"/>
              <a:gd name="connsiteX3" fmla="*/ 9667887 w 9735159"/>
              <a:gd name="connsiteY3" fmla="*/ 4157902 h 4583125"/>
              <a:gd name="connsiteX4" fmla="*/ 9156509 w 9735159"/>
              <a:gd name="connsiteY4" fmla="*/ 4179051 h 4583125"/>
              <a:gd name="connsiteX5" fmla="*/ 8374371 w 9735159"/>
              <a:gd name="connsiteY5" fmla="*/ 4200672 h 4583125"/>
              <a:gd name="connsiteX6" fmla="*/ 7989742 w 9735159"/>
              <a:gd name="connsiteY6" fmla="*/ 4205904 h 4583125"/>
              <a:gd name="connsiteX7" fmla="*/ 7189698 w 9735159"/>
              <a:gd name="connsiteY7" fmla="*/ 4582555 h 4583125"/>
              <a:gd name="connsiteX8" fmla="*/ 7406209 w 9735159"/>
              <a:gd name="connsiteY8" fmla="*/ 4195824 h 4583125"/>
              <a:gd name="connsiteX9" fmla="*/ 7169685 w 9735159"/>
              <a:gd name="connsiteY9" fmla="*/ 4210283 h 4583125"/>
              <a:gd name="connsiteX10" fmla="*/ 5703149 w 9735159"/>
              <a:gd name="connsiteY10" fmla="*/ 4203217 h 4583125"/>
              <a:gd name="connsiteX11" fmla="*/ 204518 w 9735159"/>
              <a:gd name="connsiteY11" fmla="*/ 4241988 h 4583125"/>
              <a:gd name="connsiteX12" fmla="*/ 45709 w 9735159"/>
              <a:gd name="connsiteY12" fmla="*/ 2519688 h 4583125"/>
              <a:gd name="connsiteX13" fmla="*/ 0 w 9735159"/>
              <a:gd name="connsiteY13" fmla="*/ 105770 h 4583125"/>
              <a:gd name="connsiteX14" fmla="*/ 6334131 w 9735159"/>
              <a:gd name="connsiteY14" fmla="*/ 49746 h 4583125"/>
              <a:gd name="connsiteX15" fmla="*/ 8936301 w 9735159"/>
              <a:gd name="connsiteY15" fmla="*/ 9904 h 4583125"/>
              <a:gd name="connsiteX16" fmla="*/ 9439106 w 9735159"/>
              <a:gd name="connsiteY16" fmla="*/ 1 h 4583125"/>
              <a:gd name="connsiteX0" fmla="*/ 9439106 w 9735159"/>
              <a:gd name="connsiteY0" fmla="*/ 1 h 4583178"/>
              <a:gd name="connsiteX1" fmla="*/ 9719033 w 9735159"/>
              <a:gd name="connsiteY1" fmla="*/ 122134 h 4583178"/>
              <a:gd name="connsiteX2" fmla="*/ 9675361 w 9735159"/>
              <a:gd name="connsiteY2" fmla="*/ 1854278 h 4583178"/>
              <a:gd name="connsiteX3" fmla="*/ 9667887 w 9735159"/>
              <a:gd name="connsiteY3" fmla="*/ 4157902 h 4583178"/>
              <a:gd name="connsiteX4" fmla="*/ 9156509 w 9735159"/>
              <a:gd name="connsiteY4" fmla="*/ 4179051 h 4583178"/>
              <a:gd name="connsiteX5" fmla="*/ 8374371 w 9735159"/>
              <a:gd name="connsiteY5" fmla="*/ 4200672 h 4583178"/>
              <a:gd name="connsiteX6" fmla="*/ 7989742 w 9735159"/>
              <a:gd name="connsiteY6" fmla="*/ 4205904 h 4583178"/>
              <a:gd name="connsiteX7" fmla="*/ 7189698 w 9735159"/>
              <a:gd name="connsiteY7" fmla="*/ 4582555 h 4583178"/>
              <a:gd name="connsiteX8" fmla="*/ 7389118 w 9735159"/>
              <a:gd name="connsiteY8" fmla="*/ 4221461 h 4583178"/>
              <a:gd name="connsiteX9" fmla="*/ 7169685 w 9735159"/>
              <a:gd name="connsiteY9" fmla="*/ 4210283 h 4583178"/>
              <a:gd name="connsiteX10" fmla="*/ 5703149 w 9735159"/>
              <a:gd name="connsiteY10" fmla="*/ 4203217 h 4583178"/>
              <a:gd name="connsiteX11" fmla="*/ 204518 w 9735159"/>
              <a:gd name="connsiteY11" fmla="*/ 4241988 h 4583178"/>
              <a:gd name="connsiteX12" fmla="*/ 45709 w 9735159"/>
              <a:gd name="connsiteY12" fmla="*/ 2519688 h 4583178"/>
              <a:gd name="connsiteX13" fmla="*/ 0 w 9735159"/>
              <a:gd name="connsiteY13" fmla="*/ 105770 h 4583178"/>
              <a:gd name="connsiteX14" fmla="*/ 6334131 w 9735159"/>
              <a:gd name="connsiteY14" fmla="*/ 49746 h 4583178"/>
              <a:gd name="connsiteX15" fmla="*/ 8936301 w 9735159"/>
              <a:gd name="connsiteY15" fmla="*/ 9904 h 4583178"/>
              <a:gd name="connsiteX16" fmla="*/ 9439106 w 9735159"/>
              <a:gd name="connsiteY16" fmla="*/ 1 h 4583178"/>
              <a:gd name="connsiteX0" fmla="*/ 9439106 w 9702102"/>
              <a:gd name="connsiteY0" fmla="*/ 3457 h 4586634"/>
              <a:gd name="connsiteX1" fmla="*/ 9667517 w 9702102"/>
              <a:gd name="connsiteY1" fmla="*/ 99832 h 4586634"/>
              <a:gd name="connsiteX2" fmla="*/ 9675361 w 9702102"/>
              <a:gd name="connsiteY2" fmla="*/ 1857734 h 4586634"/>
              <a:gd name="connsiteX3" fmla="*/ 9667887 w 9702102"/>
              <a:gd name="connsiteY3" fmla="*/ 4161358 h 4586634"/>
              <a:gd name="connsiteX4" fmla="*/ 9156509 w 9702102"/>
              <a:gd name="connsiteY4" fmla="*/ 4182507 h 4586634"/>
              <a:gd name="connsiteX5" fmla="*/ 8374371 w 9702102"/>
              <a:gd name="connsiteY5" fmla="*/ 4204128 h 4586634"/>
              <a:gd name="connsiteX6" fmla="*/ 7989742 w 9702102"/>
              <a:gd name="connsiteY6" fmla="*/ 4209360 h 4586634"/>
              <a:gd name="connsiteX7" fmla="*/ 7189698 w 9702102"/>
              <a:gd name="connsiteY7" fmla="*/ 4586011 h 4586634"/>
              <a:gd name="connsiteX8" fmla="*/ 7389118 w 9702102"/>
              <a:gd name="connsiteY8" fmla="*/ 4224917 h 4586634"/>
              <a:gd name="connsiteX9" fmla="*/ 7169685 w 9702102"/>
              <a:gd name="connsiteY9" fmla="*/ 4213739 h 4586634"/>
              <a:gd name="connsiteX10" fmla="*/ 5703149 w 9702102"/>
              <a:gd name="connsiteY10" fmla="*/ 4206673 h 4586634"/>
              <a:gd name="connsiteX11" fmla="*/ 204518 w 9702102"/>
              <a:gd name="connsiteY11" fmla="*/ 4245444 h 4586634"/>
              <a:gd name="connsiteX12" fmla="*/ 45709 w 9702102"/>
              <a:gd name="connsiteY12" fmla="*/ 2523144 h 4586634"/>
              <a:gd name="connsiteX13" fmla="*/ 0 w 9702102"/>
              <a:gd name="connsiteY13" fmla="*/ 109226 h 4586634"/>
              <a:gd name="connsiteX14" fmla="*/ 6334131 w 9702102"/>
              <a:gd name="connsiteY14" fmla="*/ 53202 h 4586634"/>
              <a:gd name="connsiteX15" fmla="*/ 8936301 w 9702102"/>
              <a:gd name="connsiteY15" fmla="*/ 13360 h 4586634"/>
              <a:gd name="connsiteX16" fmla="*/ 9439106 w 9702102"/>
              <a:gd name="connsiteY16" fmla="*/ 3457 h 4586634"/>
              <a:gd name="connsiteX0" fmla="*/ 9439106 w 9702102"/>
              <a:gd name="connsiteY0" fmla="*/ 3457 h 4586634"/>
              <a:gd name="connsiteX1" fmla="*/ 9667517 w 9702102"/>
              <a:gd name="connsiteY1" fmla="*/ 99832 h 4586634"/>
              <a:gd name="connsiteX2" fmla="*/ 9675361 w 9702102"/>
              <a:gd name="connsiteY2" fmla="*/ 1857734 h 4586634"/>
              <a:gd name="connsiteX3" fmla="*/ 9667887 w 9702102"/>
              <a:gd name="connsiteY3" fmla="*/ 4161358 h 4586634"/>
              <a:gd name="connsiteX4" fmla="*/ 9156509 w 9702102"/>
              <a:gd name="connsiteY4" fmla="*/ 4182507 h 4586634"/>
              <a:gd name="connsiteX5" fmla="*/ 8374371 w 9702102"/>
              <a:gd name="connsiteY5" fmla="*/ 4204128 h 4586634"/>
              <a:gd name="connsiteX6" fmla="*/ 7989742 w 9702102"/>
              <a:gd name="connsiteY6" fmla="*/ 4209360 h 4586634"/>
              <a:gd name="connsiteX7" fmla="*/ 7189698 w 9702102"/>
              <a:gd name="connsiteY7" fmla="*/ 4586011 h 4586634"/>
              <a:gd name="connsiteX8" fmla="*/ 7389118 w 9702102"/>
              <a:gd name="connsiteY8" fmla="*/ 4224917 h 4586634"/>
              <a:gd name="connsiteX9" fmla="*/ 7169685 w 9702102"/>
              <a:gd name="connsiteY9" fmla="*/ 4213739 h 4586634"/>
              <a:gd name="connsiteX10" fmla="*/ 5703149 w 9702102"/>
              <a:gd name="connsiteY10" fmla="*/ 4206673 h 4586634"/>
              <a:gd name="connsiteX11" fmla="*/ 191266 w 9702102"/>
              <a:gd name="connsiteY11" fmla="*/ 4298452 h 4586634"/>
              <a:gd name="connsiteX12" fmla="*/ 45709 w 9702102"/>
              <a:gd name="connsiteY12" fmla="*/ 2523144 h 4586634"/>
              <a:gd name="connsiteX13" fmla="*/ 0 w 9702102"/>
              <a:gd name="connsiteY13" fmla="*/ 109226 h 4586634"/>
              <a:gd name="connsiteX14" fmla="*/ 6334131 w 9702102"/>
              <a:gd name="connsiteY14" fmla="*/ 53202 h 4586634"/>
              <a:gd name="connsiteX15" fmla="*/ 8936301 w 9702102"/>
              <a:gd name="connsiteY15" fmla="*/ 13360 h 4586634"/>
              <a:gd name="connsiteX16" fmla="*/ 9439106 w 9702102"/>
              <a:gd name="connsiteY16" fmla="*/ 3457 h 4586634"/>
              <a:gd name="connsiteX0" fmla="*/ 9439106 w 9702102"/>
              <a:gd name="connsiteY0" fmla="*/ 3457 h 4586634"/>
              <a:gd name="connsiteX1" fmla="*/ 9667517 w 9702102"/>
              <a:gd name="connsiteY1" fmla="*/ 99832 h 4586634"/>
              <a:gd name="connsiteX2" fmla="*/ 9675361 w 9702102"/>
              <a:gd name="connsiteY2" fmla="*/ 1857734 h 4586634"/>
              <a:gd name="connsiteX3" fmla="*/ 9667887 w 9702102"/>
              <a:gd name="connsiteY3" fmla="*/ 4161358 h 4586634"/>
              <a:gd name="connsiteX4" fmla="*/ 9156509 w 9702102"/>
              <a:gd name="connsiteY4" fmla="*/ 4182507 h 4586634"/>
              <a:gd name="connsiteX5" fmla="*/ 8374371 w 9702102"/>
              <a:gd name="connsiteY5" fmla="*/ 4204128 h 4586634"/>
              <a:gd name="connsiteX6" fmla="*/ 7989742 w 9702102"/>
              <a:gd name="connsiteY6" fmla="*/ 4209360 h 4586634"/>
              <a:gd name="connsiteX7" fmla="*/ 7189698 w 9702102"/>
              <a:gd name="connsiteY7" fmla="*/ 4586011 h 4586634"/>
              <a:gd name="connsiteX8" fmla="*/ 7389118 w 9702102"/>
              <a:gd name="connsiteY8" fmla="*/ 4224917 h 4586634"/>
              <a:gd name="connsiteX9" fmla="*/ 7169685 w 9702102"/>
              <a:gd name="connsiteY9" fmla="*/ 4213739 h 4586634"/>
              <a:gd name="connsiteX10" fmla="*/ 5941688 w 9702102"/>
              <a:gd name="connsiteY10" fmla="*/ 4246430 h 4586634"/>
              <a:gd name="connsiteX11" fmla="*/ 191266 w 9702102"/>
              <a:gd name="connsiteY11" fmla="*/ 4298452 h 4586634"/>
              <a:gd name="connsiteX12" fmla="*/ 45709 w 9702102"/>
              <a:gd name="connsiteY12" fmla="*/ 2523144 h 4586634"/>
              <a:gd name="connsiteX13" fmla="*/ 0 w 9702102"/>
              <a:gd name="connsiteY13" fmla="*/ 109226 h 4586634"/>
              <a:gd name="connsiteX14" fmla="*/ 6334131 w 9702102"/>
              <a:gd name="connsiteY14" fmla="*/ 53202 h 4586634"/>
              <a:gd name="connsiteX15" fmla="*/ 8936301 w 9702102"/>
              <a:gd name="connsiteY15" fmla="*/ 13360 h 4586634"/>
              <a:gd name="connsiteX16" fmla="*/ 9439106 w 9702102"/>
              <a:gd name="connsiteY16" fmla="*/ 3457 h 4586634"/>
              <a:gd name="connsiteX0" fmla="*/ 9452358 w 9715354"/>
              <a:gd name="connsiteY0" fmla="*/ 3457 h 4586634"/>
              <a:gd name="connsiteX1" fmla="*/ 9680769 w 9715354"/>
              <a:gd name="connsiteY1" fmla="*/ 99832 h 4586634"/>
              <a:gd name="connsiteX2" fmla="*/ 9688613 w 9715354"/>
              <a:gd name="connsiteY2" fmla="*/ 1857734 h 4586634"/>
              <a:gd name="connsiteX3" fmla="*/ 9681139 w 9715354"/>
              <a:gd name="connsiteY3" fmla="*/ 4161358 h 4586634"/>
              <a:gd name="connsiteX4" fmla="*/ 9169761 w 9715354"/>
              <a:gd name="connsiteY4" fmla="*/ 4182507 h 4586634"/>
              <a:gd name="connsiteX5" fmla="*/ 8387623 w 9715354"/>
              <a:gd name="connsiteY5" fmla="*/ 4204128 h 4586634"/>
              <a:gd name="connsiteX6" fmla="*/ 8002994 w 9715354"/>
              <a:gd name="connsiteY6" fmla="*/ 4209360 h 4586634"/>
              <a:gd name="connsiteX7" fmla="*/ 7202950 w 9715354"/>
              <a:gd name="connsiteY7" fmla="*/ 4586011 h 4586634"/>
              <a:gd name="connsiteX8" fmla="*/ 7402370 w 9715354"/>
              <a:gd name="connsiteY8" fmla="*/ 4224917 h 4586634"/>
              <a:gd name="connsiteX9" fmla="*/ 7182937 w 9715354"/>
              <a:gd name="connsiteY9" fmla="*/ 4213739 h 4586634"/>
              <a:gd name="connsiteX10" fmla="*/ 5954940 w 9715354"/>
              <a:gd name="connsiteY10" fmla="*/ 4246430 h 4586634"/>
              <a:gd name="connsiteX11" fmla="*/ 204518 w 9715354"/>
              <a:gd name="connsiteY11" fmla="*/ 4298452 h 4586634"/>
              <a:gd name="connsiteX12" fmla="*/ 58961 w 9715354"/>
              <a:gd name="connsiteY12" fmla="*/ 2523144 h 4586634"/>
              <a:gd name="connsiteX13" fmla="*/ 0 w 9715354"/>
              <a:gd name="connsiteY13" fmla="*/ 29712 h 4586634"/>
              <a:gd name="connsiteX14" fmla="*/ 6347383 w 9715354"/>
              <a:gd name="connsiteY14" fmla="*/ 53202 h 4586634"/>
              <a:gd name="connsiteX15" fmla="*/ 8949553 w 9715354"/>
              <a:gd name="connsiteY15" fmla="*/ 13360 h 4586634"/>
              <a:gd name="connsiteX16" fmla="*/ 9452358 w 9715354"/>
              <a:gd name="connsiteY16" fmla="*/ 3457 h 4586634"/>
              <a:gd name="connsiteX0" fmla="*/ 9452358 w 9715354"/>
              <a:gd name="connsiteY0" fmla="*/ 3457 h 4586593"/>
              <a:gd name="connsiteX1" fmla="*/ 9680769 w 9715354"/>
              <a:gd name="connsiteY1" fmla="*/ 99832 h 4586593"/>
              <a:gd name="connsiteX2" fmla="*/ 9688613 w 9715354"/>
              <a:gd name="connsiteY2" fmla="*/ 1857734 h 4586593"/>
              <a:gd name="connsiteX3" fmla="*/ 9681139 w 9715354"/>
              <a:gd name="connsiteY3" fmla="*/ 4161358 h 4586593"/>
              <a:gd name="connsiteX4" fmla="*/ 9169761 w 9715354"/>
              <a:gd name="connsiteY4" fmla="*/ 4182507 h 4586593"/>
              <a:gd name="connsiteX5" fmla="*/ 8387623 w 9715354"/>
              <a:gd name="connsiteY5" fmla="*/ 4204128 h 4586593"/>
              <a:gd name="connsiteX6" fmla="*/ 8002994 w 9715354"/>
              <a:gd name="connsiteY6" fmla="*/ 4209360 h 4586593"/>
              <a:gd name="connsiteX7" fmla="*/ 7202950 w 9715354"/>
              <a:gd name="connsiteY7" fmla="*/ 4586011 h 4586593"/>
              <a:gd name="connsiteX8" fmla="*/ 7373495 w 9715354"/>
              <a:gd name="connsiteY8" fmla="*/ 4205666 h 4586593"/>
              <a:gd name="connsiteX9" fmla="*/ 7182937 w 9715354"/>
              <a:gd name="connsiteY9" fmla="*/ 4213739 h 4586593"/>
              <a:gd name="connsiteX10" fmla="*/ 5954940 w 9715354"/>
              <a:gd name="connsiteY10" fmla="*/ 4246430 h 4586593"/>
              <a:gd name="connsiteX11" fmla="*/ 204518 w 9715354"/>
              <a:gd name="connsiteY11" fmla="*/ 4298452 h 4586593"/>
              <a:gd name="connsiteX12" fmla="*/ 58961 w 9715354"/>
              <a:gd name="connsiteY12" fmla="*/ 2523144 h 4586593"/>
              <a:gd name="connsiteX13" fmla="*/ 0 w 9715354"/>
              <a:gd name="connsiteY13" fmla="*/ 29712 h 4586593"/>
              <a:gd name="connsiteX14" fmla="*/ 6347383 w 9715354"/>
              <a:gd name="connsiteY14" fmla="*/ 53202 h 4586593"/>
              <a:gd name="connsiteX15" fmla="*/ 8949553 w 9715354"/>
              <a:gd name="connsiteY15" fmla="*/ 13360 h 4586593"/>
              <a:gd name="connsiteX16" fmla="*/ 9452358 w 9715354"/>
              <a:gd name="connsiteY16" fmla="*/ 3457 h 4586593"/>
              <a:gd name="connsiteX0" fmla="*/ 9452358 w 9715354"/>
              <a:gd name="connsiteY0" fmla="*/ 3457 h 4586593"/>
              <a:gd name="connsiteX1" fmla="*/ 9680769 w 9715354"/>
              <a:gd name="connsiteY1" fmla="*/ 99832 h 4586593"/>
              <a:gd name="connsiteX2" fmla="*/ 9688613 w 9715354"/>
              <a:gd name="connsiteY2" fmla="*/ 1857734 h 4586593"/>
              <a:gd name="connsiteX3" fmla="*/ 9681139 w 9715354"/>
              <a:gd name="connsiteY3" fmla="*/ 4161358 h 4586593"/>
              <a:gd name="connsiteX4" fmla="*/ 9169761 w 9715354"/>
              <a:gd name="connsiteY4" fmla="*/ 4182507 h 4586593"/>
              <a:gd name="connsiteX5" fmla="*/ 8387623 w 9715354"/>
              <a:gd name="connsiteY5" fmla="*/ 4204128 h 4586593"/>
              <a:gd name="connsiteX6" fmla="*/ 8002994 w 9715354"/>
              <a:gd name="connsiteY6" fmla="*/ 4209360 h 4586593"/>
              <a:gd name="connsiteX7" fmla="*/ 7202950 w 9715354"/>
              <a:gd name="connsiteY7" fmla="*/ 4586011 h 4586593"/>
              <a:gd name="connsiteX8" fmla="*/ 7373495 w 9715354"/>
              <a:gd name="connsiteY8" fmla="*/ 4205666 h 4586593"/>
              <a:gd name="connsiteX9" fmla="*/ 7182937 w 9715354"/>
              <a:gd name="connsiteY9" fmla="*/ 4213739 h 4586593"/>
              <a:gd name="connsiteX10" fmla="*/ 5954940 w 9715354"/>
              <a:gd name="connsiteY10" fmla="*/ 4246430 h 4586593"/>
              <a:gd name="connsiteX11" fmla="*/ 204518 w 9715354"/>
              <a:gd name="connsiteY11" fmla="*/ 4298452 h 4586593"/>
              <a:gd name="connsiteX12" fmla="*/ 58961 w 9715354"/>
              <a:gd name="connsiteY12" fmla="*/ 2523144 h 4586593"/>
              <a:gd name="connsiteX13" fmla="*/ 0 w 9715354"/>
              <a:gd name="connsiteY13" fmla="*/ 29712 h 4586593"/>
              <a:gd name="connsiteX14" fmla="*/ 6347383 w 9715354"/>
              <a:gd name="connsiteY14" fmla="*/ 53202 h 4586593"/>
              <a:gd name="connsiteX15" fmla="*/ 8949553 w 9715354"/>
              <a:gd name="connsiteY15" fmla="*/ 13360 h 4586593"/>
              <a:gd name="connsiteX16" fmla="*/ 9452358 w 9715354"/>
              <a:gd name="connsiteY16" fmla="*/ 3457 h 4586593"/>
              <a:gd name="connsiteX0" fmla="*/ 9452358 w 9715354"/>
              <a:gd name="connsiteY0" fmla="*/ 3457 h 4586593"/>
              <a:gd name="connsiteX1" fmla="*/ 9680769 w 9715354"/>
              <a:gd name="connsiteY1" fmla="*/ 99832 h 4586593"/>
              <a:gd name="connsiteX2" fmla="*/ 9688613 w 9715354"/>
              <a:gd name="connsiteY2" fmla="*/ 1857734 h 4586593"/>
              <a:gd name="connsiteX3" fmla="*/ 9681139 w 9715354"/>
              <a:gd name="connsiteY3" fmla="*/ 4161358 h 4586593"/>
              <a:gd name="connsiteX4" fmla="*/ 9169761 w 9715354"/>
              <a:gd name="connsiteY4" fmla="*/ 4182507 h 4586593"/>
              <a:gd name="connsiteX5" fmla="*/ 8387623 w 9715354"/>
              <a:gd name="connsiteY5" fmla="*/ 4204128 h 4586593"/>
              <a:gd name="connsiteX6" fmla="*/ 8002994 w 9715354"/>
              <a:gd name="connsiteY6" fmla="*/ 4209360 h 4586593"/>
              <a:gd name="connsiteX7" fmla="*/ 7202950 w 9715354"/>
              <a:gd name="connsiteY7" fmla="*/ 4586011 h 4586593"/>
              <a:gd name="connsiteX8" fmla="*/ 7373495 w 9715354"/>
              <a:gd name="connsiteY8" fmla="*/ 4205666 h 4586593"/>
              <a:gd name="connsiteX9" fmla="*/ 7182937 w 9715354"/>
              <a:gd name="connsiteY9" fmla="*/ 4213739 h 4586593"/>
              <a:gd name="connsiteX10" fmla="*/ 5954940 w 9715354"/>
              <a:gd name="connsiteY10" fmla="*/ 4246430 h 4586593"/>
              <a:gd name="connsiteX11" fmla="*/ 204518 w 9715354"/>
              <a:gd name="connsiteY11" fmla="*/ 4298452 h 4586593"/>
              <a:gd name="connsiteX12" fmla="*/ 58961 w 9715354"/>
              <a:gd name="connsiteY12" fmla="*/ 2523144 h 4586593"/>
              <a:gd name="connsiteX13" fmla="*/ 0 w 9715354"/>
              <a:gd name="connsiteY13" fmla="*/ 29712 h 4586593"/>
              <a:gd name="connsiteX14" fmla="*/ 6347383 w 9715354"/>
              <a:gd name="connsiteY14" fmla="*/ 53202 h 4586593"/>
              <a:gd name="connsiteX15" fmla="*/ 8949553 w 9715354"/>
              <a:gd name="connsiteY15" fmla="*/ 13360 h 4586593"/>
              <a:gd name="connsiteX16" fmla="*/ 9452358 w 9715354"/>
              <a:gd name="connsiteY16" fmla="*/ 3457 h 4586593"/>
              <a:gd name="connsiteX0" fmla="*/ 9530791 w 9793787"/>
              <a:gd name="connsiteY0" fmla="*/ 166219 h 4749355"/>
              <a:gd name="connsiteX1" fmla="*/ 9759202 w 9793787"/>
              <a:gd name="connsiteY1" fmla="*/ 262594 h 4749355"/>
              <a:gd name="connsiteX2" fmla="*/ 9767046 w 9793787"/>
              <a:gd name="connsiteY2" fmla="*/ 2020496 h 4749355"/>
              <a:gd name="connsiteX3" fmla="*/ 9759572 w 9793787"/>
              <a:gd name="connsiteY3" fmla="*/ 4324120 h 4749355"/>
              <a:gd name="connsiteX4" fmla="*/ 9248194 w 9793787"/>
              <a:gd name="connsiteY4" fmla="*/ 4345269 h 4749355"/>
              <a:gd name="connsiteX5" fmla="*/ 8466056 w 9793787"/>
              <a:gd name="connsiteY5" fmla="*/ 4366890 h 4749355"/>
              <a:gd name="connsiteX6" fmla="*/ 8081427 w 9793787"/>
              <a:gd name="connsiteY6" fmla="*/ 4372122 h 4749355"/>
              <a:gd name="connsiteX7" fmla="*/ 7281383 w 9793787"/>
              <a:gd name="connsiteY7" fmla="*/ 4748773 h 4749355"/>
              <a:gd name="connsiteX8" fmla="*/ 7451928 w 9793787"/>
              <a:gd name="connsiteY8" fmla="*/ 4368428 h 4749355"/>
              <a:gd name="connsiteX9" fmla="*/ 7261370 w 9793787"/>
              <a:gd name="connsiteY9" fmla="*/ 4376501 h 4749355"/>
              <a:gd name="connsiteX10" fmla="*/ 6033373 w 9793787"/>
              <a:gd name="connsiteY10" fmla="*/ 4409192 h 4749355"/>
              <a:gd name="connsiteX11" fmla="*/ 282951 w 9793787"/>
              <a:gd name="connsiteY11" fmla="*/ 4461214 h 4749355"/>
              <a:gd name="connsiteX12" fmla="*/ 137394 w 9793787"/>
              <a:gd name="connsiteY12" fmla="*/ 2685906 h 4749355"/>
              <a:gd name="connsiteX13" fmla="*/ 78433 w 9793787"/>
              <a:gd name="connsiteY13" fmla="*/ 192474 h 4749355"/>
              <a:gd name="connsiteX14" fmla="*/ 650812 w 9793787"/>
              <a:gd name="connsiteY14" fmla="*/ 172339 h 4749355"/>
              <a:gd name="connsiteX15" fmla="*/ 6425816 w 9793787"/>
              <a:gd name="connsiteY15" fmla="*/ 215964 h 4749355"/>
              <a:gd name="connsiteX16" fmla="*/ 9027986 w 9793787"/>
              <a:gd name="connsiteY16" fmla="*/ 176122 h 4749355"/>
              <a:gd name="connsiteX17" fmla="*/ 9530791 w 9793787"/>
              <a:gd name="connsiteY17" fmla="*/ 166219 h 4749355"/>
              <a:gd name="connsiteX0" fmla="*/ 9543478 w 9806474"/>
              <a:gd name="connsiteY0" fmla="*/ 3458 h 4586594"/>
              <a:gd name="connsiteX1" fmla="*/ 9771889 w 9806474"/>
              <a:gd name="connsiteY1" fmla="*/ 99833 h 4586594"/>
              <a:gd name="connsiteX2" fmla="*/ 9779733 w 9806474"/>
              <a:gd name="connsiteY2" fmla="*/ 1857735 h 4586594"/>
              <a:gd name="connsiteX3" fmla="*/ 9772259 w 9806474"/>
              <a:gd name="connsiteY3" fmla="*/ 4161359 h 4586594"/>
              <a:gd name="connsiteX4" fmla="*/ 9260881 w 9806474"/>
              <a:gd name="connsiteY4" fmla="*/ 4182508 h 4586594"/>
              <a:gd name="connsiteX5" fmla="*/ 8478743 w 9806474"/>
              <a:gd name="connsiteY5" fmla="*/ 4204129 h 4586594"/>
              <a:gd name="connsiteX6" fmla="*/ 8094114 w 9806474"/>
              <a:gd name="connsiteY6" fmla="*/ 4209361 h 4586594"/>
              <a:gd name="connsiteX7" fmla="*/ 7294070 w 9806474"/>
              <a:gd name="connsiteY7" fmla="*/ 4586012 h 4586594"/>
              <a:gd name="connsiteX8" fmla="*/ 7464615 w 9806474"/>
              <a:gd name="connsiteY8" fmla="*/ 4205667 h 4586594"/>
              <a:gd name="connsiteX9" fmla="*/ 7274057 w 9806474"/>
              <a:gd name="connsiteY9" fmla="*/ 4213740 h 4586594"/>
              <a:gd name="connsiteX10" fmla="*/ 6046060 w 9806474"/>
              <a:gd name="connsiteY10" fmla="*/ 4246431 h 4586594"/>
              <a:gd name="connsiteX11" fmla="*/ 295638 w 9806474"/>
              <a:gd name="connsiteY11" fmla="*/ 4298453 h 4586594"/>
              <a:gd name="connsiteX12" fmla="*/ 150081 w 9806474"/>
              <a:gd name="connsiteY12" fmla="*/ 2523145 h 4586594"/>
              <a:gd name="connsiteX13" fmla="*/ 66257 w 9806474"/>
              <a:gd name="connsiteY13" fmla="*/ 476529 h 4586594"/>
              <a:gd name="connsiteX14" fmla="*/ 663499 w 9806474"/>
              <a:gd name="connsiteY14" fmla="*/ 9578 h 4586594"/>
              <a:gd name="connsiteX15" fmla="*/ 6438503 w 9806474"/>
              <a:gd name="connsiteY15" fmla="*/ 53203 h 4586594"/>
              <a:gd name="connsiteX16" fmla="*/ 9040673 w 9806474"/>
              <a:gd name="connsiteY16" fmla="*/ 13361 h 4586594"/>
              <a:gd name="connsiteX17" fmla="*/ 9543478 w 9806474"/>
              <a:gd name="connsiteY17" fmla="*/ 3458 h 4586594"/>
              <a:gd name="connsiteX0" fmla="*/ 9502853 w 9765849"/>
              <a:gd name="connsiteY0" fmla="*/ 3458 h 4586594"/>
              <a:gd name="connsiteX1" fmla="*/ 9731264 w 9765849"/>
              <a:gd name="connsiteY1" fmla="*/ 99833 h 4586594"/>
              <a:gd name="connsiteX2" fmla="*/ 9739108 w 9765849"/>
              <a:gd name="connsiteY2" fmla="*/ 1857735 h 4586594"/>
              <a:gd name="connsiteX3" fmla="*/ 9731634 w 9765849"/>
              <a:gd name="connsiteY3" fmla="*/ 4161359 h 4586594"/>
              <a:gd name="connsiteX4" fmla="*/ 9220256 w 9765849"/>
              <a:gd name="connsiteY4" fmla="*/ 4182508 h 4586594"/>
              <a:gd name="connsiteX5" fmla="*/ 8438118 w 9765849"/>
              <a:gd name="connsiteY5" fmla="*/ 4204129 h 4586594"/>
              <a:gd name="connsiteX6" fmla="*/ 8053489 w 9765849"/>
              <a:gd name="connsiteY6" fmla="*/ 4209361 h 4586594"/>
              <a:gd name="connsiteX7" fmla="*/ 7253445 w 9765849"/>
              <a:gd name="connsiteY7" fmla="*/ 4586012 h 4586594"/>
              <a:gd name="connsiteX8" fmla="*/ 7423990 w 9765849"/>
              <a:gd name="connsiteY8" fmla="*/ 4205667 h 4586594"/>
              <a:gd name="connsiteX9" fmla="*/ 7233432 w 9765849"/>
              <a:gd name="connsiteY9" fmla="*/ 4213740 h 4586594"/>
              <a:gd name="connsiteX10" fmla="*/ 6005435 w 9765849"/>
              <a:gd name="connsiteY10" fmla="*/ 4246431 h 4586594"/>
              <a:gd name="connsiteX11" fmla="*/ 255013 w 9765849"/>
              <a:gd name="connsiteY11" fmla="*/ 4298453 h 4586594"/>
              <a:gd name="connsiteX12" fmla="*/ 109456 w 9765849"/>
              <a:gd name="connsiteY12" fmla="*/ 2523145 h 4586594"/>
              <a:gd name="connsiteX13" fmla="*/ 25632 w 9765849"/>
              <a:gd name="connsiteY13" fmla="*/ 476529 h 4586594"/>
              <a:gd name="connsiteX14" fmla="*/ 622874 w 9765849"/>
              <a:gd name="connsiteY14" fmla="*/ 9578 h 4586594"/>
              <a:gd name="connsiteX15" fmla="*/ 6397878 w 9765849"/>
              <a:gd name="connsiteY15" fmla="*/ 53203 h 4586594"/>
              <a:gd name="connsiteX16" fmla="*/ 9000048 w 9765849"/>
              <a:gd name="connsiteY16" fmla="*/ 13361 h 4586594"/>
              <a:gd name="connsiteX17" fmla="*/ 9502853 w 9765849"/>
              <a:gd name="connsiteY17" fmla="*/ 3458 h 4586594"/>
              <a:gd name="connsiteX0" fmla="*/ 9693055 w 9956051"/>
              <a:gd name="connsiteY0" fmla="*/ 3458 h 4586594"/>
              <a:gd name="connsiteX1" fmla="*/ 9921466 w 9956051"/>
              <a:gd name="connsiteY1" fmla="*/ 99833 h 4586594"/>
              <a:gd name="connsiteX2" fmla="*/ 9929310 w 9956051"/>
              <a:gd name="connsiteY2" fmla="*/ 1857735 h 4586594"/>
              <a:gd name="connsiteX3" fmla="*/ 9921836 w 9956051"/>
              <a:gd name="connsiteY3" fmla="*/ 4161359 h 4586594"/>
              <a:gd name="connsiteX4" fmla="*/ 9410458 w 9956051"/>
              <a:gd name="connsiteY4" fmla="*/ 4182508 h 4586594"/>
              <a:gd name="connsiteX5" fmla="*/ 8628320 w 9956051"/>
              <a:gd name="connsiteY5" fmla="*/ 4204129 h 4586594"/>
              <a:gd name="connsiteX6" fmla="*/ 8243691 w 9956051"/>
              <a:gd name="connsiteY6" fmla="*/ 4209361 h 4586594"/>
              <a:gd name="connsiteX7" fmla="*/ 7443647 w 9956051"/>
              <a:gd name="connsiteY7" fmla="*/ 4586012 h 4586594"/>
              <a:gd name="connsiteX8" fmla="*/ 7614192 w 9956051"/>
              <a:gd name="connsiteY8" fmla="*/ 4205667 h 4586594"/>
              <a:gd name="connsiteX9" fmla="*/ 7423634 w 9956051"/>
              <a:gd name="connsiteY9" fmla="*/ 4213740 h 4586594"/>
              <a:gd name="connsiteX10" fmla="*/ 6195637 w 9956051"/>
              <a:gd name="connsiteY10" fmla="*/ 4246431 h 4586594"/>
              <a:gd name="connsiteX11" fmla="*/ 445215 w 9956051"/>
              <a:gd name="connsiteY11" fmla="*/ 4298453 h 4586594"/>
              <a:gd name="connsiteX12" fmla="*/ 299658 w 9956051"/>
              <a:gd name="connsiteY12" fmla="*/ 2523145 h 4586594"/>
              <a:gd name="connsiteX13" fmla="*/ 215834 w 9956051"/>
              <a:gd name="connsiteY13" fmla="*/ 476529 h 4586594"/>
              <a:gd name="connsiteX14" fmla="*/ 399481 w 9956051"/>
              <a:gd name="connsiteY14" fmla="*/ 16797 h 4586594"/>
              <a:gd name="connsiteX15" fmla="*/ 6588080 w 9956051"/>
              <a:gd name="connsiteY15" fmla="*/ 53203 h 4586594"/>
              <a:gd name="connsiteX16" fmla="*/ 9190250 w 9956051"/>
              <a:gd name="connsiteY16" fmla="*/ 13361 h 4586594"/>
              <a:gd name="connsiteX17" fmla="*/ 9693055 w 9956051"/>
              <a:gd name="connsiteY17" fmla="*/ 3458 h 4586594"/>
              <a:gd name="connsiteX0" fmla="*/ 9494966 w 9757962"/>
              <a:gd name="connsiteY0" fmla="*/ 3458 h 4586594"/>
              <a:gd name="connsiteX1" fmla="*/ 9723377 w 9757962"/>
              <a:gd name="connsiteY1" fmla="*/ 99833 h 4586594"/>
              <a:gd name="connsiteX2" fmla="*/ 9731221 w 9757962"/>
              <a:gd name="connsiteY2" fmla="*/ 1857735 h 4586594"/>
              <a:gd name="connsiteX3" fmla="*/ 9723747 w 9757962"/>
              <a:gd name="connsiteY3" fmla="*/ 4161359 h 4586594"/>
              <a:gd name="connsiteX4" fmla="*/ 9212369 w 9757962"/>
              <a:gd name="connsiteY4" fmla="*/ 4182508 h 4586594"/>
              <a:gd name="connsiteX5" fmla="*/ 8430231 w 9757962"/>
              <a:gd name="connsiteY5" fmla="*/ 4204129 h 4586594"/>
              <a:gd name="connsiteX6" fmla="*/ 8045602 w 9757962"/>
              <a:gd name="connsiteY6" fmla="*/ 4209361 h 4586594"/>
              <a:gd name="connsiteX7" fmla="*/ 7245558 w 9757962"/>
              <a:gd name="connsiteY7" fmla="*/ 4586012 h 4586594"/>
              <a:gd name="connsiteX8" fmla="*/ 7416103 w 9757962"/>
              <a:gd name="connsiteY8" fmla="*/ 4205667 h 4586594"/>
              <a:gd name="connsiteX9" fmla="*/ 7225545 w 9757962"/>
              <a:gd name="connsiteY9" fmla="*/ 4213740 h 4586594"/>
              <a:gd name="connsiteX10" fmla="*/ 5997548 w 9757962"/>
              <a:gd name="connsiteY10" fmla="*/ 4246431 h 4586594"/>
              <a:gd name="connsiteX11" fmla="*/ 247126 w 9757962"/>
              <a:gd name="connsiteY11" fmla="*/ 4298453 h 4586594"/>
              <a:gd name="connsiteX12" fmla="*/ 101569 w 9757962"/>
              <a:gd name="connsiteY12" fmla="*/ 2523145 h 4586594"/>
              <a:gd name="connsiteX13" fmla="*/ 17745 w 9757962"/>
              <a:gd name="connsiteY13" fmla="*/ 476529 h 4586594"/>
              <a:gd name="connsiteX14" fmla="*/ 201392 w 9757962"/>
              <a:gd name="connsiteY14" fmla="*/ 16797 h 4586594"/>
              <a:gd name="connsiteX15" fmla="*/ 6389991 w 9757962"/>
              <a:gd name="connsiteY15" fmla="*/ 53203 h 4586594"/>
              <a:gd name="connsiteX16" fmla="*/ 8992161 w 9757962"/>
              <a:gd name="connsiteY16" fmla="*/ 13361 h 4586594"/>
              <a:gd name="connsiteX17" fmla="*/ 9494966 w 9757962"/>
              <a:gd name="connsiteY17" fmla="*/ 3458 h 4586594"/>
              <a:gd name="connsiteX0" fmla="*/ 9494966 w 9757962"/>
              <a:gd name="connsiteY0" fmla="*/ 3458 h 4586594"/>
              <a:gd name="connsiteX1" fmla="*/ 9723377 w 9757962"/>
              <a:gd name="connsiteY1" fmla="*/ 99833 h 4586594"/>
              <a:gd name="connsiteX2" fmla="*/ 9731221 w 9757962"/>
              <a:gd name="connsiteY2" fmla="*/ 1857735 h 4586594"/>
              <a:gd name="connsiteX3" fmla="*/ 9723747 w 9757962"/>
              <a:gd name="connsiteY3" fmla="*/ 4161359 h 4586594"/>
              <a:gd name="connsiteX4" fmla="*/ 9212369 w 9757962"/>
              <a:gd name="connsiteY4" fmla="*/ 4182508 h 4586594"/>
              <a:gd name="connsiteX5" fmla="*/ 8430231 w 9757962"/>
              <a:gd name="connsiteY5" fmla="*/ 4204129 h 4586594"/>
              <a:gd name="connsiteX6" fmla="*/ 8045602 w 9757962"/>
              <a:gd name="connsiteY6" fmla="*/ 4209361 h 4586594"/>
              <a:gd name="connsiteX7" fmla="*/ 7245558 w 9757962"/>
              <a:gd name="connsiteY7" fmla="*/ 4586012 h 4586594"/>
              <a:gd name="connsiteX8" fmla="*/ 7416103 w 9757962"/>
              <a:gd name="connsiteY8" fmla="*/ 4205667 h 4586594"/>
              <a:gd name="connsiteX9" fmla="*/ 7225545 w 9757962"/>
              <a:gd name="connsiteY9" fmla="*/ 4213740 h 4586594"/>
              <a:gd name="connsiteX10" fmla="*/ 5997548 w 9757962"/>
              <a:gd name="connsiteY10" fmla="*/ 4246431 h 4586594"/>
              <a:gd name="connsiteX11" fmla="*/ 247126 w 9757962"/>
              <a:gd name="connsiteY11" fmla="*/ 4298453 h 4586594"/>
              <a:gd name="connsiteX12" fmla="*/ 101569 w 9757962"/>
              <a:gd name="connsiteY12" fmla="*/ 2523145 h 4586594"/>
              <a:gd name="connsiteX13" fmla="*/ 17745 w 9757962"/>
              <a:gd name="connsiteY13" fmla="*/ 476529 h 4586594"/>
              <a:gd name="connsiteX14" fmla="*/ 201392 w 9757962"/>
              <a:gd name="connsiteY14" fmla="*/ 16797 h 4586594"/>
              <a:gd name="connsiteX15" fmla="*/ 6389991 w 9757962"/>
              <a:gd name="connsiteY15" fmla="*/ 53203 h 4586594"/>
              <a:gd name="connsiteX16" fmla="*/ 8992161 w 9757962"/>
              <a:gd name="connsiteY16" fmla="*/ 13361 h 4586594"/>
              <a:gd name="connsiteX17" fmla="*/ 9494966 w 9757962"/>
              <a:gd name="connsiteY17" fmla="*/ 3458 h 4586594"/>
              <a:gd name="connsiteX0" fmla="*/ 9511995 w 9774991"/>
              <a:gd name="connsiteY0" fmla="*/ 3458 h 4586594"/>
              <a:gd name="connsiteX1" fmla="*/ 9740406 w 9774991"/>
              <a:gd name="connsiteY1" fmla="*/ 99833 h 4586594"/>
              <a:gd name="connsiteX2" fmla="*/ 9748250 w 9774991"/>
              <a:gd name="connsiteY2" fmla="*/ 1857735 h 4586594"/>
              <a:gd name="connsiteX3" fmla="*/ 9740776 w 9774991"/>
              <a:gd name="connsiteY3" fmla="*/ 4161359 h 4586594"/>
              <a:gd name="connsiteX4" fmla="*/ 9229398 w 9774991"/>
              <a:gd name="connsiteY4" fmla="*/ 4182508 h 4586594"/>
              <a:gd name="connsiteX5" fmla="*/ 8447260 w 9774991"/>
              <a:gd name="connsiteY5" fmla="*/ 4204129 h 4586594"/>
              <a:gd name="connsiteX6" fmla="*/ 8062631 w 9774991"/>
              <a:gd name="connsiteY6" fmla="*/ 4209361 h 4586594"/>
              <a:gd name="connsiteX7" fmla="*/ 7262587 w 9774991"/>
              <a:gd name="connsiteY7" fmla="*/ 4586012 h 4586594"/>
              <a:gd name="connsiteX8" fmla="*/ 7433132 w 9774991"/>
              <a:gd name="connsiteY8" fmla="*/ 4205667 h 4586594"/>
              <a:gd name="connsiteX9" fmla="*/ 7242574 w 9774991"/>
              <a:gd name="connsiteY9" fmla="*/ 4213740 h 4586594"/>
              <a:gd name="connsiteX10" fmla="*/ 6014577 w 9774991"/>
              <a:gd name="connsiteY10" fmla="*/ 4246431 h 4586594"/>
              <a:gd name="connsiteX11" fmla="*/ 264155 w 9774991"/>
              <a:gd name="connsiteY11" fmla="*/ 4298453 h 4586594"/>
              <a:gd name="connsiteX12" fmla="*/ 118598 w 9774991"/>
              <a:gd name="connsiteY12" fmla="*/ 2523145 h 4586594"/>
              <a:gd name="connsiteX13" fmla="*/ 34774 w 9774991"/>
              <a:gd name="connsiteY13" fmla="*/ 476529 h 4586594"/>
              <a:gd name="connsiteX14" fmla="*/ 187098 w 9774991"/>
              <a:gd name="connsiteY14" fmla="*/ 93555 h 4586594"/>
              <a:gd name="connsiteX15" fmla="*/ 6407020 w 9774991"/>
              <a:gd name="connsiteY15" fmla="*/ 53203 h 4586594"/>
              <a:gd name="connsiteX16" fmla="*/ 9009190 w 9774991"/>
              <a:gd name="connsiteY16" fmla="*/ 13361 h 4586594"/>
              <a:gd name="connsiteX17" fmla="*/ 9511995 w 9774991"/>
              <a:gd name="connsiteY17" fmla="*/ 3458 h 4586594"/>
              <a:gd name="connsiteX0" fmla="*/ 9482057 w 9745053"/>
              <a:gd name="connsiteY0" fmla="*/ 3458 h 4586594"/>
              <a:gd name="connsiteX1" fmla="*/ 9710468 w 9745053"/>
              <a:gd name="connsiteY1" fmla="*/ 99833 h 4586594"/>
              <a:gd name="connsiteX2" fmla="*/ 9718312 w 9745053"/>
              <a:gd name="connsiteY2" fmla="*/ 1857735 h 4586594"/>
              <a:gd name="connsiteX3" fmla="*/ 9710838 w 9745053"/>
              <a:gd name="connsiteY3" fmla="*/ 4161359 h 4586594"/>
              <a:gd name="connsiteX4" fmla="*/ 9199460 w 9745053"/>
              <a:gd name="connsiteY4" fmla="*/ 4182508 h 4586594"/>
              <a:gd name="connsiteX5" fmla="*/ 8417322 w 9745053"/>
              <a:gd name="connsiteY5" fmla="*/ 4204129 h 4586594"/>
              <a:gd name="connsiteX6" fmla="*/ 8032693 w 9745053"/>
              <a:gd name="connsiteY6" fmla="*/ 4209361 h 4586594"/>
              <a:gd name="connsiteX7" fmla="*/ 7232649 w 9745053"/>
              <a:gd name="connsiteY7" fmla="*/ 4586012 h 4586594"/>
              <a:gd name="connsiteX8" fmla="*/ 7403194 w 9745053"/>
              <a:gd name="connsiteY8" fmla="*/ 4205667 h 4586594"/>
              <a:gd name="connsiteX9" fmla="*/ 7212636 w 9745053"/>
              <a:gd name="connsiteY9" fmla="*/ 4213740 h 4586594"/>
              <a:gd name="connsiteX10" fmla="*/ 5984639 w 9745053"/>
              <a:gd name="connsiteY10" fmla="*/ 4246431 h 4586594"/>
              <a:gd name="connsiteX11" fmla="*/ 234217 w 9745053"/>
              <a:gd name="connsiteY11" fmla="*/ 4298453 h 4586594"/>
              <a:gd name="connsiteX12" fmla="*/ 88660 w 9745053"/>
              <a:gd name="connsiteY12" fmla="*/ 2523145 h 4586594"/>
              <a:gd name="connsiteX13" fmla="*/ 4836 w 9745053"/>
              <a:gd name="connsiteY13" fmla="*/ 476529 h 4586594"/>
              <a:gd name="connsiteX14" fmla="*/ 157160 w 9745053"/>
              <a:gd name="connsiteY14" fmla="*/ 93555 h 4586594"/>
              <a:gd name="connsiteX15" fmla="*/ 6377082 w 9745053"/>
              <a:gd name="connsiteY15" fmla="*/ 53203 h 4586594"/>
              <a:gd name="connsiteX16" fmla="*/ 8979252 w 9745053"/>
              <a:gd name="connsiteY16" fmla="*/ 13361 h 4586594"/>
              <a:gd name="connsiteX17" fmla="*/ 9482057 w 9745053"/>
              <a:gd name="connsiteY17" fmla="*/ 3458 h 4586594"/>
              <a:gd name="connsiteX0" fmla="*/ 9482057 w 9745053"/>
              <a:gd name="connsiteY0" fmla="*/ 3458 h 4586594"/>
              <a:gd name="connsiteX1" fmla="*/ 9710468 w 9745053"/>
              <a:gd name="connsiteY1" fmla="*/ 99833 h 4586594"/>
              <a:gd name="connsiteX2" fmla="*/ 9718312 w 9745053"/>
              <a:gd name="connsiteY2" fmla="*/ 1857735 h 4586594"/>
              <a:gd name="connsiteX3" fmla="*/ 9710838 w 9745053"/>
              <a:gd name="connsiteY3" fmla="*/ 4161359 h 4586594"/>
              <a:gd name="connsiteX4" fmla="*/ 9199460 w 9745053"/>
              <a:gd name="connsiteY4" fmla="*/ 4182508 h 4586594"/>
              <a:gd name="connsiteX5" fmla="*/ 8417322 w 9745053"/>
              <a:gd name="connsiteY5" fmla="*/ 4204129 h 4586594"/>
              <a:gd name="connsiteX6" fmla="*/ 8032693 w 9745053"/>
              <a:gd name="connsiteY6" fmla="*/ 4209361 h 4586594"/>
              <a:gd name="connsiteX7" fmla="*/ 7232649 w 9745053"/>
              <a:gd name="connsiteY7" fmla="*/ 4586012 h 4586594"/>
              <a:gd name="connsiteX8" fmla="*/ 7403194 w 9745053"/>
              <a:gd name="connsiteY8" fmla="*/ 4205667 h 4586594"/>
              <a:gd name="connsiteX9" fmla="*/ 7212636 w 9745053"/>
              <a:gd name="connsiteY9" fmla="*/ 4213740 h 4586594"/>
              <a:gd name="connsiteX10" fmla="*/ 5984639 w 9745053"/>
              <a:gd name="connsiteY10" fmla="*/ 4246431 h 4586594"/>
              <a:gd name="connsiteX11" fmla="*/ 234217 w 9745053"/>
              <a:gd name="connsiteY11" fmla="*/ 4298453 h 4586594"/>
              <a:gd name="connsiteX12" fmla="*/ 88660 w 9745053"/>
              <a:gd name="connsiteY12" fmla="*/ 2523145 h 4586594"/>
              <a:gd name="connsiteX13" fmla="*/ 4836 w 9745053"/>
              <a:gd name="connsiteY13" fmla="*/ 476529 h 4586594"/>
              <a:gd name="connsiteX14" fmla="*/ 157160 w 9745053"/>
              <a:gd name="connsiteY14" fmla="*/ 93555 h 4586594"/>
              <a:gd name="connsiteX15" fmla="*/ 6387207 w 9745053"/>
              <a:gd name="connsiteY15" fmla="*/ 9477 h 4586594"/>
              <a:gd name="connsiteX16" fmla="*/ 8979252 w 9745053"/>
              <a:gd name="connsiteY16" fmla="*/ 13361 h 4586594"/>
              <a:gd name="connsiteX17" fmla="*/ 9482057 w 9745053"/>
              <a:gd name="connsiteY17" fmla="*/ 3458 h 4586594"/>
              <a:gd name="connsiteX0" fmla="*/ 9481430 w 9744426"/>
              <a:gd name="connsiteY0" fmla="*/ 3458 h 4586594"/>
              <a:gd name="connsiteX1" fmla="*/ 9709841 w 9744426"/>
              <a:gd name="connsiteY1" fmla="*/ 99833 h 4586594"/>
              <a:gd name="connsiteX2" fmla="*/ 9717685 w 9744426"/>
              <a:gd name="connsiteY2" fmla="*/ 1857735 h 4586594"/>
              <a:gd name="connsiteX3" fmla="*/ 9710211 w 9744426"/>
              <a:gd name="connsiteY3" fmla="*/ 4161359 h 4586594"/>
              <a:gd name="connsiteX4" fmla="*/ 9198833 w 9744426"/>
              <a:gd name="connsiteY4" fmla="*/ 4182508 h 4586594"/>
              <a:gd name="connsiteX5" fmla="*/ 8416695 w 9744426"/>
              <a:gd name="connsiteY5" fmla="*/ 4204129 h 4586594"/>
              <a:gd name="connsiteX6" fmla="*/ 8032066 w 9744426"/>
              <a:gd name="connsiteY6" fmla="*/ 4209361 h 4586594"/>
              <a:gd name="connsiteX7" fmla="*/ 7232022 w 9744426"/>
              <a:gd name="connsiteY7" fmla="*/ 4586012 h 4586594"/>
              <a:gd name="connsiteX8" fmla="*/ 7402567 w 9744426"/>
              <a:gd name="connsiteY8" fmla="*/ 4205667 h 4586594"/>
              <a:gd name="connsiteX9" fmla="*/ 7212009 w 9744426"/>
              <a:gd name="connsiteY9" fmla="*/ 4213740 h 4586594"/>
              <a:gd name="connsiteX10" fmla="*/ 5984012 w 9744426"/>
              <a:gd name="connsiteY10" fmla="*/ 4246431 h 4586594"/>
              <a:gd name="connsiteX11" fmla="*/ 233590 w 9744426"/>
              <a:gd name="connsiteY11" fmla="*/ 4298453 h 4586594"/>
              <a:gd name="connsiteX12" fmla="*/ 88033 w 9744426"/>
              <a:gd name="connsiteY12" fmla="*/ 2523145 h 4586594"/>
              <a:gd name="connsiteX13" fmla="*/ 5158 w 9744426"/>
              <a:gd name="connsiteY13" fmla="*/ 530948 h 4586594"/>
              <a:gd name="connsiteX14" fmla="*/ 156533 w 9744426"/>
              <a:gd name="connsiteY14" fmla="*/ 93555 h 4586594"/>
              <a:gd name="connsiteX15" fmla="*/ 6386580 w 9744426"/>
              <a:gd name="connsiteY15" fmla="*/ 9477 h 4586594"/>
              <a:gd name="connsiteX16" fmla="*/ 8978625 w 9744426"/>
              <a:gd name="connsiteY16" fmla="*/ 13361 h 4586594"/>
              <a:gd name="connsiteX17" fmla="*/ 9481430 w 9744426"/>
              <a:gd name="connsiteY17" fmla="*/ 3458 h 4586594"/>
              <a:gd name="connsiteX0" fmla="*/ 9481117 w 9744113"/>
              <a:gd name="connsiteY0" fmla="*/ 3458 h 4586594"/>
              <a:gd name="connsiteX1" fmla="*/ 9709528 w 9744113"/>
              <a:gd name="connsiteY1" fmla="*/ 99833 h 4586594"/>
              <a:gd name="connsiteX2" fmla="*/ 9717372 w 9744113"/>
              <a:gd name="connsiteY2" fmla="*/ 1857735 h 4586594"/>
              <a:gd name="connsiteX3" fmla="*/ 9709898 w 9744113"/>
              <a:gd name="connsiteY3" fmla="*/ 4161359 h 4586594"/>
              <a:gd name="connsiteX4" fmla="*/ 9198520 w 9744113"/>
              <a:gd name="connsiteY4" fmla="*/ 4182508 h 4586594"/>
              <a:gd name="connsiteX5" fmla="*/ 8416382 w 9744113"/>
              <a:gd name="connsiteY5" fmla="*/ 4204129 h 4586594"/>
              <a:gd name="connsiteX6" fmla="*/ 8031753 w 9744113"/>
              <a:gd name="connsiteY6" fmla="*/ 4209361 h 4586594"/>
              <a:gd name="connsiteX7" fmla="*/ 7231709 w 9744113"/>
              <a:gd name="connsiteY7" fmla="*/ 4586012 h 4586594"/>
              <a:gd name="connsiteX8" fmla="*/ 7402254 w 9744113"/>
              <a:gd name="connsiteY8" fmla="*/ 4205667 h 4586594"/>
              <a:gd name="connsiteX9" fmla="*/ 7211696 w 9744113"/>
              <a:gd name="connsiteY9" fmla="*/ 4213740 h 4586594"/>
              <a:gd name="connsiteX10" fmla="*/ 5983699 w 9744113"/>
              <a:gd name="connsiteY10" fmla="*/ 4246431 h 4586594"/>
              <a:gd name="connsiteX11" fmla="*/ 233277 w 9744113"/>
              <a:gd name="connsiteY11" fmla="*/ 4298453 h 4586594"/>
              <a:gd name="connsiteX12" fmla="*/ 87720 w 9744113"/>
              <a:gd name="connsiteY12" fmla="*/ 2523145 h 4586594"/>
              <a:gd name="connsiteX13" fmla="*/ 4845 w 9744113"/>
              <a:gd name="connsiteY13" fmla="*/ 530948 h 4586594"/>
              <a:gd name="connsiteX14" fmla="*/ 156980 w 9744113"/>
              <a:gd name="connsiteY14" fmla="*/ 137092 h 4586594"/>
              <a:gd name="connsiteX15" fmla="*/ 6386267 w 9744113"/>
              <a:gd name="connsiteY15" fmla="*/ 9477 h 4586594"/>
              <a:gd name="connsiteX16" fmla="*/ 8978312 w 9744113"/>
              <a:gd name="connsiteY16" fmla="*/ 13361 h 4586594"/>
              <a:gd name="connsiteX17" fmla="*/ 9481117 w 9744113"/>
              <a:gd name="connsiteY17" fmla="*/ 3458 h 4586594"/>
              <a:gd name="connsiteX0" fmla="*/ 9477408 w 9740404"/>
              <a:gd name="connsiteY0" fmla="*/ 3458 h 4586594"/>
              <a:gd name="connsiteX1" fmla="*/ 9705819 w 9740404"/>
              <a:gd name="connsiteY1" fmla="*/ 99833 h 4586594"/>
              <a:gd name="connsiteX2" fmla="*/ 9713663 w 9740404"/>
              <a:gd name="connsiteY2" fmla="*/ 1857735 h 4586594"/>
              <a:gd name="connsiteX3" fmla="*/ 9706189 w 9740404"/>
              <a:gd name="connsiteY3" fmla="*/ 4161359 h 4586594"/>
              <a:gd name="connsiteX4" fmla="*/ 9194811 w 9740404"/>
              <a:gd name="connsiteY4" fmla="*/ 4182508 h 4586594"/>
              <a:gd name="connsiteX5" fmla="*/ 8412673 w 9740404"/>
              <a:gd name="connsiteY5" fmla="*/ 4204129 h 4586594"/>
              <a:gd name="connsiteX6" fmla="*/ 8028044 w 9740404"/>
              <a:gd name="connsiteY6" fmla="*/ 4209361 h 4586594"/>
              <a:gd name="connsiteX7" fmla="*/ 7228000 w 9740404"/>
              <a:gd name="connsiteY7" fmla="*/ 4586012 h 4586594"/>
              <a:gd name="connsiteX8" fmla="*/ 7398545 w 9740404"/>
              <a:gd name="connsiteY8" fmla="*/ 4205667 h 4586594"/>
              <a:gd name="connsiteX9" fmla="*/ 7207987 w 9740404"/>
              <a:gd name="connsiteY9" fmla="*/ 4213740 h 4586594"/>
              <a:gd name="connsiteX10" fmla="*/ 5979990 w 9740404"/>
              <a:gd name="connsiteY10" fmla="*/ 4246431 h 4586594"/>
              <a:gd name="connsiteX11" fmla="*/ 229568 w 9740404"/>
              <a:gd name="connsiteY11" fmla="*/ 4298453 h 4586594"/>
              <a:gd name="connsiteX12" fmla="*/ 84011 w 9740404"/>
              <a:gd name="connsiteY12" fmla="*/ 2523145 h 4586594"/>
              <a:gd name="connsiteX13" fmla="*/ 1136 w 9740404"/>
              <a:gd name="connsiteY13" fmla="*/ 530948 h 4586594"/>
              <a:gd name="connsiteX14" fmla="*/ 153271 w 9740404"/>
              <a:gd name="connsiteY14" fmla="*/ 137092 h 4586594"/>
              <a:gd name="connsiteX15" fmla="*/ 6382558 w 9740404"/>
              <a:gd name="connsiteY15" fmla="*/ 9477 h 4586594"/>
              <a:gd name="connsiteX16" fmla="*/ 8974603 w 9740404"/>
              <a:gd name="connsiteY16" fmla="*/ 13361 h 4586594"/>
              <a:gd name="connsiteX17" fmla="*/ 9477408 w 9740404"/>
              <a:gd name="connsiteY17" fmla="*/ 3458 h 4586594"/>
              <a:gd name="connsiteX0" fmla="*/ 9486740 w 9749736"/>
              <a:gd name="connsiteY0" fmla="*/ 3458 h 4586594"/>
              <a:gd name="connsiteX1" fmla="*/ 9715151 w 9749736"/>
              <a:gd name="connsiteY1" fmla="*/ 99833 h 4586594"/>
              <a:gd name="connsiteX2" fmla="*/ 9722995 w 9749736"/>
              <a:gd name="connsiteY2" fmla="*/ 1857735 h 4586594"/>
              <a:gd name="connsiteX3" fmla="*/ 9715521 w 9749736"/>
              <a:gd name="connsiteY3" fmla="*/ 4161359 h 4586594"/>
              <a:gd name="connsiteX4" fmla="*/ 9204143 w 9749736"/>
              <a:gd name="connsiteY4" fmla="*/ 4182508 h 4586594"/>
              <a:gd name="connsiteX5" fmla="*/ 8422005 w 9749736"/>
              <a:gd name="connsiteY5" fmla="*/ 4204129 h 4586594"/>
              <a:gd name="connsiteX6" fmla="*/ 8037376 w 9749736"/>
              <a:gd name="connsiteY6" fmla="*/ 4209361 h 4586594"/>
              <a:gd name="connsiteX7" fmla="*/ 7237332 w 9749736"/>
              <a:gd name="connsiteY7" fmla="*/ 4586012 h 4586594"/>
              <a:gd name="connsiteX8" fmla="*/ 7407877 w 9749736"/>
              <a:gd name="connsiteY8" fmla="*/ 4205667 h 4586594"/>
              <a:gd name="connsiteX9" fmla="*/ 7217319 w 9749736"/>
              <a:gd name="connsiteY9" fmla="*/ 4213740 h 4586594"/>
              <a:gd name="connsiteX10" fmla="*/ 5989322 w 9749736"/>
              <a:gd name="connsiteY10" fmla="*/ 4246431 h 4586594"/>
              <a:gd name="connsiteX11" fmla="*/ 238900 w 9749736"/>
              <a:gd name="connsiteY11" fmla="*/ 4298453 h 4586594"/>
              <a:gd name="connsiteX12" fmla="*/ 93343 w 9749736"/>
              <a:gd name="connsiteY12" fmla="*/ 2523145 h 4586594"/>
              <a:gd name="connsiteX13" fmla="*/ 10468 w 9749736"/>
              <a:gd name="connsiteY13" fmla="*/ 530948 h 4586594"/>
              <a:gd name="connsiteX14" fmla="*/ 97489 w 9749736"/>
              <a:gd name="connsiteY14" fmla="*/ 149115 h 4586594"/>
              <a:gd name="connsiteX15" fmla="*/ 6391890 w 9749736"/>
              <a:gd name="connsiteY15" fmla="*/ 9477 h 4586594"/>
              <a:gd name="connsiteX16" fmla="*/ 8983935 w 9749736"/>
              <a:gd name="connsiteY16" fmla="*/ 13361 h 4586594"/>
              <a:gd name="connsiteX17" fmla="*/ 9486740 w 9749736"/>
              <a:gd name="connsiteY17" fmla="*/ 3458 h 4586594"/>
              <a:gd name="connsiteX0" fmla="*/ 9486740 w 9793439"/>
              <a:gd name="connsiteY0" fmla="*/ 75473 h 4658609"/>
              <a:gd name="connsiteX1" fmla="*/ 9715151 w 9793439"/>
              <a:gd name="connsiteY1" fmla="*/ 171848 h 4658609"/>
              <a:gd name="connsiteX2" fmla="*/ 9779506 w 9793439"/>
              <a:gd name="connsiteY2" fmla="*/ 2048524 h 4658609"/>
              <a:gd name="connsiteX3" fmla="*/ 9715521 w 9793439"/>
              <a:gd name="connsiteY3" fmla="*/ 4233374 h 4658609"/>
              <a:gd name="connsiteX4" fmla="*/ 9204143 w 9793439"/>
              <a:gd name="connsiteY4" fmla="*/ 4254523 h 4658609"/>
              <a:gd name="connsiteX5" fmla="*/ 8422005 w 9793439"/>
              <a:gd name="connsiteY5" fmla="*/ 4276144 h 4658609"/>
              <a:gd name="connsiteX6" fmla="*/ 8037376 w 9793439"/>
              <a:gd name="connsiteY6" fmla="*/ 4281376 h 4658609"/>
              <a:gd name="connsiteX7" fmla="*/ 7237332 w 9793439"/>
              <a:gd name="connsiteY7" fmla="*/ 4658027 h 4658609"/>
              <a:gd name="connsiteX8" fmla="*/ 7407877 w 9793439"/>
              <a:gd name="connsiteY8" fmla="*/ 4277682 h 4658609"/>
              <a:gd name="connsiteX9" fmla="*/ 7217319 w 9793439"/>
              <a:gd name="connsiteY9" fmla="*/ 4285755 h 4658609"/>
              <a:gd name="connsiteX10" fmla="*/ 5989322 w 9793439"/>
              <a:gd name="connsiteY10" fmla="*/ 4318446 h 4658609"/>
              <a:gd name="connsiteX11" fmla="*/ 238900 w 9793439"/>
              <a:gd name="connsiteY11" fmla="*/ 4370468 h 4658609"/>
              <a:gd name="connsiteX12" fmla="*/ 93343 w 9793439"/>
              <a:gd name="connsiteY12" fmla="*/ 2595160 h 4658609"/>
              <a:gd name="connsiteX13" fmla="*/ 10468 w 9793439"/>
              <a:gd name="connsiteY13" fmla="*/ 602963 h 4658609"/>
              <a:gd name="connsiteX14" fmla="*/ 97489 w 9793439"/>
              <a:gd name="connsiteY14" fmla="*/ 221130 h 4658609"/>
              <a:gd name="connsiteX15" fmla="*/ 6391890 w 9793439"/>
              <a:gd name="connsiteY15" fmla="*/ 81492 h 4658609"/>
              <a:gd name="connsiteX16" fmla="*/ 8983935 w 9793439"/>
              <a:gd name="connsiteY16" fmla="*/ 85376 h 4658609"/>
              <a:gd name="connsiteX17" fmla="*/ 9486740 w 9793439"/>
              <a:gd name="connsiteY17" fmla="*/ 75473 h 4658609"/>
              <a:gd name="connsiteX0" fmla="*/ 9486740 w 9792089"/>
              <a:gd name="connsiteY0" fmla="*/ 3458 h 4586594"/>
              <a:gd name="connsiteX1" fmla="*/ 9715151 w 9792089"/>
              <a:gd name="connsiteY1" fmla="*/ 99833 h 4586594"/>
              <a:gd name="connsiteX2" fmla="*/ 9779506 w 9792089"/>
              <a:gd name="connsiteY2" fmla="*/ 1976509 h 4586594"/>
              <a:gd name="connsiteX3" fmla="*/ 9715521 w 9792089"/>
              <a:gd name="connsiteY3" fmla="*/ 4161359 h 4586594"/>
              <a:gd name="connsiteX4" fmla="*/ 9204143 w 9792089"/>
              <a:gd name="connsiteY4" fmla="*/ 4182508 h 4586594"/>
              <a:gd name="connsiteX5" fmla="*/ 8422005 w 9792089"/>
              <a:gd name="connsiteY5" fmla="*/ 4204129 h 4586594"/>
              <a:gd name="connsiteX6" fmla="*/ 8037376 w 9792089"/>
              <a:gd name="connsiteY6" fmla="*/ 4209361 h 4586594"/>
              <a:gd name="connsiteX7" fmla="*/ 7237332 w 9792089"/>
              <a:gd name="connsiteY7" fmla="*/ 4586012 h 4586594"/>
              <a:gd name="connsiteX8" fmla="*/ 7407877 w 9792089"/>
              <a:gd name="connsiteY8" fmla="*/ 4205667 h 4586594"/>
              <a:gd name="connsiteX9" fmla="*/ 7217319 w 9792089"/>
              <a:gd name="connsiteY9" fmla="*/ 4213740 h 4586594"/>
              <a:gd name="connsiteX10" fmla="*/ 5989322 w 9792089"/>
              <a:gd name="connsiteY10" fmla="*/ 4246431 h 4586594"/>
              <a:gd name="connsiteX11" fmla="*/ 238900 w 9792089"/>
              <a:gd name="connsiteY11" fmla="*/ 4298453 h 4586594"/>
              <a:gd name="connsiteX12" fmla="*/ 93343 w 9792089"/>
              <a:gd name="connsiteY12" fmla="*/ 2523145 h 4586594"/>
              <a:gd name="connsiteX13" fmla="*/ 10468 w 9792089"/>
              <a:gd name="connsiteY13" fmla="*/ 530948 h 4586594"/>
              <a:gd name="connsiteX14" fmla="*/ 97489 w 9792089"/>
              <a:gd name="connsiteY14" fmla="*/ 149115 h 4586594"/>
              <a:gd name="connsiteX15" fmla="*/ 6391890 w 9792089"/>
              <a:gd name="connsiteY15" fmla="*/ 9477 h 4586594"/>
              <a:gd name="connsiteX16" fmla="*/ 8983935 w 9792089"/>
              <a:gd name="connsiteY16" fmla="*/ 13361 h 4586594"/>
              <a:gd name="connsiteX17" fmla="*/ 9486740 w 9792089"/>
              <a:gd name="connsiteY17" fmla="*/ 3458 h 4586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792089" h="4586594">
                <a:moveTo>
                  <a:pt x="9486740" y="3458"/>
                </a:moveTo>
                <a:cubicBezTo>
                  <a:pt x="9608609" y="17870"/>
                  <a:pt x="9702239" y="-44549"/>
                  <a:pt x="9715151" y="99833"/>
                </a:cubicBezTo>
                <a:cubicBezTo>
                  <a:pt x="9744763" y="430954"/>
                  <a:pt x="9820064" y="1179006"/>
                  <a:pt x="9779506" y="1976509"/>
                </a:cubicBezTo>
                <a:cubicBezTo>
                  <a:pt x="9821453" y="2872786"/>
                  <a:pt x="9747762" y="4009775"/>
                  <a:pt x="9715521" y="4161359"/>
                </a:cubicBezTo>
                <a:cubicBezTo>
                  <a:pt x="9446860" y="4212001"/>
                  <a:pt x="9419729" y="4175380"/>
                  <a:pt x="9204143" y="4182508"/>
                </a:cubicBezTo>
                <a:lnTo>
                  <a:pt x="8422005" y="4204129"/>
                </a:lnTo>
                <a:lnTo>
                  <a:pt x="8037376" y="4209361"/>
                </a:lnTo>
                <a:cubicBezTo>
                  <a:pt x="7952820" y="4216563"/>
                  <a:pt x="7868491" y="4404455"/>
                  <a:pt x="7237332" y="4586012"/>
                </a:cubicBezTo>
                <a:cubicBezTo>
                  <a:pt x="7212892" y="4601135"/>
                  <a:pt x="7434449" y="4317853"/>
                  <a:pt x="7407877" y="4205667"/>
                </a:cubicBezTo>
                <a:lnTo>
                  <a:pt x="7217319" y="4213740"/>
                </a:lnTo>
                <a:lnTo>
                  <a:pt x="5989322" y="4246431"/>
                </a:lnTo>
                <a:cubicBezTo>
                  <a:pt x="4635231" y="4269266"/>
                  <a:pt x="2061843" y="4343979"/>
                  <a:pt x="238900" y="4298453"/>
                </a:cubicBezTo>
                <a:cubicBezTo>
                  <a:pt x="67346" y="4318795"/>
                  <a:pt x="106883" y="4077771"/>
                  <a:pt x="93343" y="2523145"/>
                </a:cubicBezTo>
                <a:cubicBezTo>
                  <a:pt x="78840" y="1882752"/>
                  <a:pt x="9777" y="926620"/>
                  <a:pt x="10468" y="530948"/>
                </a:cubicBezTo>
                <a:cubicBezTo>
                  <a:pt x="11159" y="135276"/>
                  <a:pt x="-45388" y="172775"/>
                  <a:pt x="97489" y="149115"/>
                </a:cubicBezTo>
                <a:cubicBezTo>
                  <a:pt x="1625900" y="105255"/>
                  <a:pt x="4329024" y="-2658"/>
                  <a:pt x="6391890" y="9477"/>
                </a:cubicBezTo>
                <a:lnTo>
                  <a:pt x="8983935" y="13361"/>
                </a:lnTo>
                <a:cubicBezTo>
                  <a:pt x="9151710" y="25102"/>
                  <a:pt x="9364871" y="-10954"/>
                  <a:pt x="9486740" y="3458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C28A83-ED08-7266-C0E8-91D402D21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6385" y="1764734"/>
            <a:ext cx="7559817" cy="25510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cs-CZ" alt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Jaké faktory ovlivňují prosociální chování?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350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>
            <a:extLst>
              <a:ext uri="{FF2B5EF4-FFF2-40B4-BE49-F238E27FC236}">
                <a16:creationId xmlns:a16="http://schemas.microsoft.com/office/drawing/2014/main" id="{5E333924-0DB1-B4AA-D19B-8B66CFFF5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1. Situační faktory</a:t>
            </a:r>
          </a:p>
        </p:txBody>
      </p:sp>
      <p:sp>
        <p:nvSpPr>
          <p:cNvPr id="582659" name="Rectangle 3">
            <a:extLst>
              <a:ext uri="{FF2B5EF4-FFF2-40B4-BE49-F238E27FC236}">
                <a16:creationId xmlns:a16="http://schemas.microsoft.com/office/drawing/2014/main" id="{9EB046C7-166D-15A2-E46B-9591450AE0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Počet přítomných osob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ochota pomoci v naléhavé situaci je vyšší, je-li jedinec na místě sám, než jsou-li přítomni další lidé (</a:t>
            </a:r>
            <a:r>
              <a:rPr lang="cs-CZ" altLang="cs-CZ" sz="2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Latané</a:t>
            </a: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cs-CZ" altLang="cs-CZ" sz="2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Nida</a:t>
            </a: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, 1981)</a:t>
            </a:r>
          </a:p>
          <a:p>
            <a:endParaRPr lang="cs-CZ" altLang="cs-CZ" sz="10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buClr>
                <a:srgbClr val="0D0303"/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Efekt přihlížejících</a:t>
            </a:r>
            <a:r>
              <a:rPr lang="cs-CZ" altLang="cs-CZ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- </a:t>
            </a: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se vzrůstajícím počtem přítomných se snižuje pravděpodobnost poskytnutí pomoci jedincem</a:t>
            </a:r>
            <a:endParaRPr lang="cs-CZ" altLang="cs-CZ" sz="2400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buClr>
                <a:srgbClr val="0D0303"/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Rozložení odpovědnosti</a:t>
            </a:r>
            <a:r>
              <a:rPr lang="cs-CZ" alt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– přítomnost dalších osob rozptýlí odpovědnost na celou skupinu a snižuje tak osobní odpovědnost každého přítomného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itchatVTI">
  <a:themeElements>
    <a:clrScheme name="bubbles">
      <a:dk1>
        <a:sysClr val="windowText" lastClr="000000"/>
      </a:dk1>
      <a:lt1>
        <a:sysClr val="window" lastClr="FFFFFF"/>
      </a:lt1>
      <a:dk2>
        <a:srgbClr val="071819"/>
      </a:dk2>
      <a:lt2>
        <a:srgbClr val="D5F2EB"/>
      </a:lt2>
      <a:accent1>
        <a:srgbClr val="38B698"/>
      </a:accent1>
      <a:accent2>
        <a:srgbClr val="528BD6"/>
      </a:accent2>
      <a:accent3>
        <a:srgbClr val="31A7C7"/>
      </a:accent3>
      <a:accent4>
        <a:srgbClr val="F15843"/>
      </a:accent4>
      <a:accent5>
        <a:srgbClr val="DE3A6D"/>
      </a:accent5>
      <a:accent6>
        <a:srgbClr val="7AAE3C"/>
      </a:accent6>
      <a:hlink>
        <a:srgbClr val="2F9880"/>
      </a:hlink>
      <a:folHlink>
        <a:srgbClr val="396CD1"/>
      </a:folHlink>
    </a:clrScheme>
    <a:fontScheme name="The Hand">
      <a:majorFont>
        <a:latin typeface="The Serif Hand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tchatVTI" id="{08BB1610-1071-4750-BA6F-EA15E875FFCD}" vid="{D7BDF053-2181-45AE-9365-FFAA906CB4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666</Words>
  <Application>Microsoft Office PowerPoint</Application>
  <PresentationFormat>Širokoúhlá obrazovka</PresentationFormat>
  <Paragraphs>81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 Light</vt:lpstr>
      <vt:lpstr>The Hand</vt:lpstr>
      <vt:lpstr>The Serif Hand</vt:lpstr>
      <vt:lpstr>Wingdings</vt:lpstr>
      <vt:lpstr>ChitchatVTI</vt:lpstr>
      <vt:lpstr>Prosociální chování</vt:lpstr>
      <vt:lpstr>Co to je?</vt:lpstr>
      <vt:lpstr>Proč pomáháme?</vt:lpstr>
      <vt:lpstr>Teorie sociální výměny</vt:lpstr>
      <vt:lpstr>Teorie sociálních norem</vt:lpstr>
      <vt:lpstr>Teorie empatie</vt:lpstr>
      <vt:lpstr>Teorie empatie</vt:lpstr>
      <vt:lpstr>Jaké faktory ovlivňují prosociální chování?</vt:lpstr>
      <vt:lpstr>1. Situační faktory</vt:lpstr>
      <vt:lpstr>1. Situační faktory</vt:lpstr>
      <vt:lpstr>2. Vliv osobnostních proměnných</vt:lpstr>
      <vt:lpstr>Komu pomáháme?</vt:lpstr>
      <vt:lpstr>Komu pomáháme?</vt:lpstr>
      <vt:lpstr>Jaké jsou charakteristiky prosociální osobnosti?</vt:lpstr>
      <vt:lpstr>Prosociální osobnost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Prosociální chování</dc:title>
  <dc:creator>Martina Fabianova</dc:creator>
  <cp:lastModifiedBy>Martina Fabianova</cp:lastModifiedBy>
  <cp:revision>4</cp:revision>
  <dcterms:created xsi:type="dcterms:W3CDTF">2022-05-01T06:32:35Z</dcterms:created>
  <dcterms:modified xsi:type="dcterms:W3CDTF">2022-05-01T06:56:09Z</dcterms:modified>
</cp:coreProperties>
</file>