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8" r:id="rId10"/>
    <p:sldId id="269" r:id="rId11"/>
    <p:sldId id="265" r:id="rId12"/>
    <p:sldId id="271" r:id="rId13"/>
    <p:sldId id="266" r:id="rId14"/>
    <p:sldId id="272" r:id="rId15"/>
    <p:sldId id="26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1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2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8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6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1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1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3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7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8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3A1188B-F6D0-454F-8265-790DD27A8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Obsah obrázku zbraň, pramen, slzný plyn, střela&#10;&#10;Popis byl vytvořen automaticky">
            <a:extLst>
              <a:ext uri="{FF2B5EF4-FFF2-40B4-BE49-F238E27FC236}">
                <a16:creationId xmlns:a16="http://schemas.microsoft.com/office/drawing/2014/main" id="{5F64A9DE-FFA3-C307-AD08-69A44E6926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1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508670-65E0-4939-8E5D-98D071CA1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573248" y="3706052"/>
            <a:ext cx="5987424" cy="3046181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A680864-F353-4128-88F8-98E04FD76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544220" y="3754346"/>
            <a:ext cx="5987424" cy="3046181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9C4753-796D-6352-8BFA-EC5264653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982" y="4044461"/>
            <a:ext cx="5112754" cy="1410919"/>
          </a:xfrm>
        </p:spPr>
        <p:txBody>
          <a:bodyPr anchor="b">
            <a:normAutofit/>
          </a:bodyPr>
          <a:lstStyle/>
          <a:p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Prosociální chování</a:t>
            </a:r>
            <a:endParaRPr lang="cs-CZ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94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>
            <a:extLst>
              <a:ext uri="{FF2B5EF4-FFF2-40B4-BE49-F238E27FC236}">
                <a16:creationId xmlns:a16="http://schemas.microsoft.com/office/drawing/2014/main" id="{2ECCC797-C494-EC13-AFF9-84172004D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1. Situační faktory</a:t>
            </a:r>
          </a:p>
        </p:txBody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94704201-18EE-069E-4E75-D4FDBE6B35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Nejednoznačnost situace</a:t>
            </a:r>
            <a:r>
              <a:rPr lang="cs-CZ" altLang="cs-CZ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nejsme-li schopni situaci posoudit, nereagujeme na ni</a:t>
            </a:r>
          </a:p>
          <a:p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buClr>
                <a:srgbClr val="0D0303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Pluralistická ignorance</a:t>
            </a:r>
            <a:r>
              <a:rPr lang="cs-CZ" altLang="cs-CZ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v případě přítomnosti více jedinců v naléhavých situacích každý mylně předpokládá, že si druzí situaci vysvětlují jako méně závažnou</a:t>
            </a:r>
          </a:p>
          <a:p>
            <a:pPr lvl="1">
              <a:buClr>
                <a:srgbClr val="0D0303"/>
              </a:buClr>
              <a:buSzTx/>
              <a:buFont typeface="Wingdings" panose="05000000000000000000" pitchFamily="2" charset="2"/>
              <a:buChar char="§"/>
            </a:pPr>
            <a:endParaRPr lang="cs-CZ" altLang="cs-CZ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cs-CZ" altLang="cs-CZ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Kompetence zasahujícího – 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schopnost poskytnout adekvátní pomoc  </a:t>
            </a:r>
            <a:endParaRPr lang="cs-CZ" altLang="cs-CZ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Obavy ze selhání – 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úzkost působí jako inhibitor</a:t>
            </a:r>
          </a:p>
          <a:p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Nebezpečnost situace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>
            <a:extLst>
              <a:ext uri="{FF2B5EF4-FFF2-40B4-BE49-F238E27FC236}">
                <a16:creationId xmlns:a16="http://schemas.microsoft.com/office/drawing/2014/main" id="{DC164BC1-B529-F955-CFE4-F35FD1A36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2. Vliv osobnostních proměnných</a:t>
            </a:r>
          </a:p>
        </p:txBody>
      </p:sp>
      <p:sp>
        <p:nvSpPr>
          <p:cNvPr id="575491" name="Rectangle 3">
            <a:extLst>
              <a:ext uri="{FF2B5EF4-FFF2-40B4-BE49-F238E27FC236}">
                <a16:creationId xmlns:a16="http://schemas.microsoft.com/office/drawing/2014/main" id="{6BD82700-A7BB-68EC-DC77-2039B2E619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0726" y="2089298"/>
            <a:ext cx="10764874" cy="3827722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Vlastnosti osobnosti</a:t>
            </a:r>
          </a:p>
          <a:p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Emocionální stavy</a:t>
            </a:r>
          </a:p>
          <a:p>
            <a:endParaRPr lang="cs-CZ" altLang="cs-CZ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buClr>
                <a:schemeClr val="hlink"/>
              </a:buClr>
              <a:buSzTx/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Dobrá nálada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tendenci chovat se prosociálně mají dobře naladění a šťastní lidé </a:t>
            </a:r>
            <a:r>
              <a:rPr lang="cs-CZ" altLang="cs-CZ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cs-CZ" altLang="cs-CZ" sz="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Salovey</a:t>
            </a:r>
            <a:r>
              <a:rPr lang="cs-CZ" altLang="cs-CZ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, Mayer, </a:t>
            </a:r>
            <a:r>
              <a:rPr lang="cs-CZ" altLang="cs-CZ" sz="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Rosenhan</a:t>
            </a:r>
            <a:r>
              <a:rPr lang="cs-CZ" altLang="cs-CZ" sz="800" dirty="0">
                <a:latin typeface="Calibri Light" panose="020F0302020204030204" pitchFamily="34" charset="0"/>
                <a:cs typeface="Calibri Light" panose="020F0302020204030204" pitchFamily="34" charset="0"/>
              </a:rPr>
              <a:t>, 1991)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 příjemné zážitky navozují generalizovanou náladu laskavosti, shovívavosti, velkorysosti</a:t>
            </a:r>
            <a:endParaRPr lang="cs-CZ" altLang="cs-CZ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buClr>
                <a:schemeClr val="hlink"/>
              </a:buClr>
              <a:buSzTx/>
              <a:buFont typeface="Wingdings" panose="05000000000000000000" pitchFamily="2" charset="2"/>
              <a:buChar char="Ø"/>
            </a:pP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buClr>
                <a:schemeClr val="hlink"/>
              </a:buClr>
              <a:buSzTx/>
              <a:buFont typeface="Wingdings" panose="05000000000000000000" pitchFamily="2" charset="2"/>
              <a:buChar char="Ø"/>
            </a:pP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Pocity viny 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 lidé konají dobré skutky, aby odčinili svou vinu a obnovili obraz sebe samých</a:t>
            </a: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3A1188B-F6D0-454F-8265-790DD27A8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Člověk se dvěma dospělými a dítě navrchu">
            <a:extLst>
              <a:ext uri="{FF2B5EF4-FFF2-40B4-BE49-F238E27FC236}">
                <a16:creationId xmlns:a16="http://schemas.microsoft.com/office/drawing/2014/main" id="{2DE678DC-CDE6-5D2F-5B53-D961BD6B54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508670-65E0-4939-8E5D-98D071CA1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573248" y="3706052"/>
            <a:ext cx="5987424" cy="3046181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A680864-F353-4128-88F8-98E04FD76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544220" y="3754346"/>
            <a:ext cx="5987424" cy="3046181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DBDDCC-044E-B274-CC39-A5E5BC99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4044461"/>
            <a:ext cx="5112754" cy="14109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cs-CZ">
                <a:effectLst>
                  <a:outerShdw blurRad="38100" dist="38100" dir="2700000" algn="tl">
                    <a:srgbClr val="000000"/>
                  </a:outerShdw>
                </a:effectLst>
              </a:rPr>
              <a:t>Komu pomáháme?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6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>
            <a:extLst>
              <a:ext uri="{FF2B5EF4-FFF2-40B4-BE49-F238E27FC236}">
                <a16:creationId xmlns:a16="http://schemas.microsoft.com/office/drawing/2014/main" id="{A6A239E0-E1D4-CB12-1B12-168BB418A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Komu pomáháme?</a:t>
            </a:r>
          </a:p>
        </p:txBody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2A9796E8-D32D-09C0-4E3F-A405B80AFD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Posouzení příčiny nesnází </a:t>
            </a:r>
            <a:b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</a:t>
            </a: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jestliže je příčina spatřována ve vlastní nezodpovědnosti (opilost), je ochota pomoci menší, než když se příčina nachází mimo kontrolu a řízení vlastního jednání (živelné pohromy)</a:t>
            </a:r>
          </a:p>
          <a:p>
            <a:pPr algn="just"/>
            <a:endParaRPr lang="cs-CZ" altLang="cs-CZ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Předchozí závazek</a:t>
            </a:r>
          </a:p>
          <a:p>
            <a:pPr algn="just"/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Vztah známosti 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ochotněji pomáháme přátelům</a:t>
            </a:r>
          </a:p>
          <a:p>
            <a:pPr algn="just"/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Snaha zachovat se prosociálně bude vyšší vůči tomu, na jehož mínění nám záleží (</a:t>
            </a:r>
            <a:r>
              <a:rPr lang="cs-CZ" altLang="cs-CZ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Kraut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) nebo vůči tomu, komu jsme se provinili (</a:t>
            </a:r>
            <a:r>
              <a:rPr lang="cs-CZ" altLang="cs-CZ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Weiner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3A1188B-F6D0-454F-8265-790DD27A8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revné carvedé obrázky lidí">
            <a:extLst>
              <a:ext uri="{FF2B5EF4-FFF2-40B4-BE49-F238E27FC236}">
                <a16:creationId xmlns:a16="http://schemas.microsoft.com/office/drawing/2014/main" id="{A883113C-27CC-D969-D659-7FFF9ADADA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05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508670-65E0-4939-8E5D-98D071CA1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543795" y="3143470"/>
            <a:ext cx="5212440" cy="3679176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A680864-F353-4128-88F8-98E04FD76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7046">
            <a:off x="514767" y="3191764"/>
            <a:ext cx="5212440" cy="3679176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1601" h="725962">
                <a:moveTo>
                  <a:pt x="284667" y="725962"/>
                </a:moveTo>
                <a:cubicBezTo>
                  <a:pt x="313242" y="686910"/>
                  <a:pt x="340657" y="666797"/>
                  <a:pt x="430018" y="637285"/>
                </a:cubicBezTo>
                <a:cubicBezTo>
                  <a:pt x="519379" y="607773"/>
                  <a:pt x="700342" y="633664"/>
                  <a:pt x="820834" y="548891"/>
                </a:cubicBezTo>
                <a:cubicBezTo>
                  <a:pt x="941325" y="464119"/>
                  <a:pt x="978945" y="348264"/>
                  <a:pt x="954560" y="257809"/>
                </a:cubicBezTo>
                <a:cubicBezTo>
                  <a:pt x="930175" y="167354"/>
                  <a:pt x="880075" y="31018"/>
                  <a:pt x="674525" y="6158"/>
                </a:cubicBezTo>
                <a:cubicBezTo>
                  <a:pt x="468976" y="-18702"/>
                  <a:pt x="105460" y="25908"/>
                  <a:pt x="15300" y="247141"/>
                </a:cubicBezTo>
                <a:cubicBezTo>
                  <a:pt x="-20133" y="410209"/>
                  <a:pt x="-9465" y="576801"/>
                  <a:pt x="217325" y="651191"/>
                </a:cubicBezTo>
                <a:cubicBezTo>
                  <a:pt x="270475" y="669193"/>
                  <a:pt x="284667" y="725962"/>
                  <a:pt x="284667" y="725962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08C0AB-3742-28AE-5D88-18D35BE9B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1" y="3823855"/>
            <a:ext cx="4477789" cy="1706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Jaké</a:t>
            </a:r>
            <a: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jsou</a:t>
            </a:r>
            <a: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charakteristiky</a:t>
            </a:r>
            <a: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prosociální</a:t>
            </a:r>
            <a: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osobnosti</a:t>
            </a:r>
            <a: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424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6CEB13FA-9C26-85E3-2E31-7CBB22229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Prosociální osobnost</a:t>
            </a:r>
          </a:p>
        </p:txBody>
      </p:sp>
      <p:sp>
        <p:nvSpPr>
          <p:cNvPr id="352260" name="Rectangle 4">
            <a:extLst>
              <a:ext uri="{FF2B5EF4-FFF2-40B4-BE49-F238E27FC236}">
                <a16:creationId xmlns:a16="http://schemas.microsoft.com/office/drawing/2014/main" id="{B31C0B04-0E61-F2AA-5A0C-2FC4C5B83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Sociální odpovědnost</a:t>
            </a:r>
          </a:p>
          <a:p>
            <a:r>
              <a:rPr lang="cs-CZ" altLang="cs-CZ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Vnitřní místo kontroly</a:t>
            </a:r>
          </a:p>
          <a:p>
            <a:r>
              <a:rPr lang="cs-CZ" altLang="cs-CZ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Empatie</a:t>
            </a:r>
          </a:p>
          <a:p>
            <a:r>
              <a:rPr lang="cs-CZ" altLang="cs-CZ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Představa spravedlivého světa</a:t>
            </a: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cs-CZ" altLang="cs-CZ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Lerner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, 1980)</a:t>
            </a: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zobecněné očekávání, že člověk má, co si zaslouží. Nezasloužené utrpení druhých tento předpoklad ohrožuje a aktivuje snahy o nápravu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7B74E81-276A-4BF8-9D74-BF6C44B2E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uka, který se dostane na slunce">
            <a:extLst>
              <a:ext uri="{FF2B5EF4-FFF2-40B4-BE49-F238E27FC236}">
                <a16:creationId xmlns:a16="http://schemas.microsoft.com/office/drawing/2014/main" id="{2B001AC7-730B-76C3-DA3E-AF67C3710C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045"/>
          <a:stretch/>
        </p:blipFill>
        <p:spPr>
          <a:xfrm>
            <a:off x="19" y="0"/>
            <a:ext cx="12191981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9C537B0-73BE-41E7-8BD7-CC603DD2B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1470" y="1689814"/>
            <a:ext cx="6140530" cy="4647338"/>
          </a:xfrm>
          <a:custGeom>
            <a:avLst/>
            <a:gdLst>
              <a:gd name="connsiteX0" fmla="*/ 3354001 w 6140530"/>
              <a:gd name="connsiteY0" fmla="*/ 1219 h 4626714"/>
              <a:gd name="connsiteX1" fmla="*/ 4854691 w 6140530"/>
              <a:gd name="connsiteY1" fmla="*/ 125683 h 4626714"/>
              <a:gd name="connsiteX2" fmla="*/ 6093602 w 6140530"/>
              <a:gd name="connsiteY2" fmla="*/ 1013600 h 4626714"/>
              <a:gd name="connsiteX3" fmla="*/ 6140530 w 6140530"/>
              <a:gd name="connsiteY3" fmla="*/ 1110875 h 4626714"/>
              <a:gd name="connsiteX4" fmla="*/ 6140530 w 6140530"/>
              <a:gd name="connsiteY4" fmla="*/ 3914197 h 4626714"/>
              <a:gd name="connsiteX5" fmla="*/ 6123285 w 6140530"/>
              <a:gd name="connsiteY5" fmla="*/ 3940855 h 4626714"/>
              <a:gd name="connsiteX6" fmla="*/ 6022119 w 6140530"/>
              <a:gd name="connsiteY6" fmla="*/ 4052713 h 4626714"/>
              <a:gd name="connsiteX7" fmla="*/ 2791676 w 6140530"/>
              <a:gd name="connsiteY7" fmla="*/ 4623624 h 4626714"/>
              <a:gd name="connsiteX8" fmla="*/ 0 w 6140530"/>
              <a:gd name="connsiteY8" fmla="*/ 4180103 h 4626714"/>
              <a:gd name="connsiteX9" fmla="*/ 486444 w 6140530"/>
              <a:gd name="connsiteY9" fmla="*/ 3598665 h 4626714"/>
              <a:gd name="connsiteX10" fmla="*/ 701119 w 6140530"/>
              <a:gd name="connsiteY10" fmla="*/ 1679227 h 4626714"/>
              <a:gd name="connsiteX11" fmla="*/ 3354001 w 6140530"/>
              <a:gd name="connsiteY11" fmla="*/ 1219 h 4626714"/>
              <a:gd name="connsiteX0" fmla="*/ 3354001 w 6140530"/>
              <a:gd name="connsiteY0" fmla="*/ 1219 h 4647338"/>
              <a:gd name="connsiteX1" fmla="*/ 4854691 w 6140530"/>
              <a:gd name="connsiteY1" fmla="*/ 125683 h 4647338"/>
              <a:gd name="connsiteX2" fmla="*/ 6093602 w 6140530"/>
              <a:gd name="connsiteY2" fmla="*/ 1013600 h 4647338"/>
              <a:gd name="connsiteX3" fmla="*/ 6140530 w 6140530"/>
              <a:gd name="connsiteY3" fmla="*/ 1110875 h 4647338"/>
              <a:gd name="connsiteX4" fmla="*/ 6140530 w 6140530"/>
              <a:gd name="connsiteY4" fmla="*/ 3914197 h 4647338"/>
              <a:gd name="connsiteX5" fmla="*/ 6123285 w 6140530"/>
              <a:gd name="connsiteY5" fmla="*/ 3940855 h 4647338"/>
              <a:gd name="connsiteX6" fmla="*/ 6022119 w 6140530"/>
              <a:gd name="connsiteY6" fmla="*/ 4052713 h 4647338"/>
              <a:gd name="connsiteX7" fmla="*/ 2791676 w 6140530"/>
              <a:gd name="connsiteY7" fmla="*/ 4623624 h 4647338"/>
              <a:gd name="connsiteX8" fmla="*/ 0 w 6140530"/>
              <a:gd name="connsiteY8" fmla="*/ 4180103 h 4647338"/>
              <a:gd name="connsiteX9" fmla="*/ 486444 w 6140530"/>
              <a:gd name="connsiteY9" fmla="*/ 3598665 h 4647338"/>
              <a:gd name="connsiteX10" fmla="*/ 701119 w 6140530"/>
              <a:gd name="connsiteY10" fmla="*/ 1679227 h 4647338"/>
              <a:gd name="connsiteX11" fmla="*/ 3354001 w 6140530"/>
              <a:gd name="connsiteY11" fmla="*/ 1219 h 4647338"/>
              <a:gd name="connsiteX0" fmla="*/ 3354001 w 6140530"/>
              <a:gd name="connsiteY0" fmla="*/ 1219 h 4647338"/>
              <a:gd name="connsiteX1" fmla="*/ 4854691 w 6140530"/>
              <a:gd name="connsiteY1" fmla="*/ 125683 h 4647338"/>
              <a:gd name="connsiteX2" fmla="*/ 6093602 w 6140530"/>
              <a:gd name="connsiteY2" fmla="*/ 1013600 h 4647338"/>
              <a:gd name="connsiteX3" fmla="*/ 6140530 w 6140530"/>
              <a:gd name="connsiteY3" fmla="*/ 1110875 h 4647338"/>
              <a:gd name="connsiteX4" fmla="*/ 6140530 w 6140530"/>
              <a:gd name="connsiteY4" fmla="*/ 3914197 h 4647338"/>
              <a:gd name="connsiteX5" fmla="*/ 6123285 w 6140530"/>
              <a:gd name="connsiteY5" fmla="*/ 3940855 h 4647338"/>
              <a:gd name="connsiteX6" fmla="*/ 6022119 w 6140530"/>
              <a:gd name="connsiteY6" fmla="*/ 4052713 h 4647338"/>
              <a:gd name="connsiteX7" fmla="*/ 2791676 w 6140530"/>
              <a:gd name="connsiteY7" fmla="*/ 4623624 h 4647338"/>
              <a:gd name="connsiteX8" fmla="*/ 0 w 6140530"/>
              <a:gd name="connsiteY8" fmla="*/ 4180103 h 4647338"/>
              <a:gd name="connsiteX9" fmla="*/ 486444 w 6140530"/>
              <a:gd name="connsiteY9" fmla="*/ 3598665 h 4647338"/>
              <a:gd name="connsiteX10" fmla="*/ 701119 w 6140530"/>
              <a:gd name="connsiteY10" fmla="*/ 1679227 h 4647338"/>
              <a:gd name="connsiteX11" fmla="*/ 3354001 w 6140530"/>
              <a:gd name="connsiteY11" fmla="*/ 1219 h 464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40530" h="4647338">
                <a:moveTo>
                  <a:pt x="3354001" y="1219"/>
                </a:moveTo>
                <a:cubicBezTo>
                  <a:pt x="4004435" y="-11736"/>
                  <a:pt x="4587960" y="81931"/>
                  <a:pt x="4854691" y="125683"/>
                </a:cubicBezTo>
                <a:cubicBezTo>
                  <a:pt x="5569674" y="248878"/>
                  <a:pt x="5884365" y="614355"/>
                  <a:pt x="6093602" y="1013600"/>
                </a:cubicBezTo>
                <a:lnTo>
                  <a:pt x="6140530" y="1110875"/>
                </a:lnTo>
                <a:lnTo>
                  <a:pt x="6140530" y="3914197"/>
                </a:lnTo>
                <a:lnTo>
                  <a:pt x="6123285" y="3940855"/>
                </a:lnTo>
                <a:cubicBezTo>
                  <a:pt x="6092119" y="3981849"/>
                  <a:pt x="6058441" y="4019304"/>
                  <a:pt x="6022119" y="4052713"/>
                </a:cubicBezTo>
                <a:cubicBezTo>
                  <a:pt x="5440967" y="4587251"/>
                  <a:pt x="4022382" y="4706012"/>
                  <a:pt x="2791676" y="4623624"/>
                </a:cubicBezTo>
                <a:cubicBezTo>
                  <a:pt x="1788243" y="4556450"/>
                  <a:pt x="990667" y="4345015"/>
                  <a:pt x="0" y="4180103"/>
                </a:cubicBezTo>
                <a:cubicBezTo>
                  <a:pt x="0" y="4180103"/>
                  <a:pt x="445100" y="4042167"/>
                  <a:pt x="486444" y="3598665"/>
                </a:cubicBezTo>
                <a:cubicBezTo>
                  <a:pt x="526106" y="3207312"/>
                  <a:pt x="513958" y="2340421"/>
                  <a:pt x="701119" y="1679227"/>
                </a:cubicBezTo>
                <a:cubicBezTo>
                  <a:pt x="1000026" y="340576"/>
                  <a:pt x="2269944" y="22811"/>
                  <a:pt x="3354001" y="12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757CFF1-20F6-4EF6-83FA-264F652F4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47219">
            <a:off x="6227678" y="1604682"/>
            <a:ext cx="6095974" cy="4725794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47652"/>
              <a:gd name="connsiteY0" fmla="*/ 731902 h 764135"/>
              <a:gd name="connsiteX1" fmla="*/ 373741 w 847652"/>
              <a:gd name="connsiteY1" fmla="*/ 757848 h 764135"/>
              <a:gd name="connsiteX2" fmla="*/ 812900 w 847652"/>
              <a:gd name="connsiteY2" fmla="*/ 492088 h 764135"/>
              <a:gd name="connsiteX3" fmla="*/ 794101 w 847652"/>
              <a:gd name="connsiteY3" fmla="*/ 187195 h 764135"/>
              <a:gd name="connsiteX4" fmla="*/ 588282 w 847652"/>
              <a:gd name="connsiteY4" fmla="*/ 3537 h 764135"/>
              <a:gd name="connsiteX5" fmla="*/ 59263 w 847652"/>
              <a:gd name="connsiteY5" fmla="*/ 319863 h 764135"/>
              <a:gd name="connsiteX6" fmla="*/ 56596 w 847652"/>
              <a:gd name="connsiteY6" fmla="*/ 630854 h 764135"/>
              <a:gd name="connsiteX7" fmla="*/ 0 w 847652"/>
              <a:gd name="connsiteY7" fmla="*/ 731902 h 764135"/>
              <a:gd name="connsiteX0" fmla="*/ 0 w 843619"/>
              <a:gd name="connsiteY0" fmla="*/ 731902 h 766005"/>
              <a:gd name="connsiteX1" fmla="*/ 373741 w 843619"/>
              <a:gd name="connsiteY1" fmla="*/ 757848 h 766005"/>
              <a:gd name="connsiteX2" fmla="*/ 807052 w 843619"/>
              <a:gd name="connsiteY2" fmla="*/ 579654 h 766005"/>
              <a:gd name="connsiteX3" fmla="*/ 794101 w 843619"/>
              <a:gd name="connsiteY3" fmla="*/ 187195 h 766005"/>
              <a:gd name="connsiteX4" fmla="*/ 588282 w 843619"/>
              <a:gd name="connsiteY4" fmla="*/ 3537 h 766005"/>
              <a:gd name="connsiteX5" fmla="*/ 59263 w 843619"/>
              <a:gd name="connsiteY5" fmla="*/ 319863 h 766005"/>
              <a:gd name="connsiteX6" fmla="*/ 56596 w 843619"/>
              <a:gd name="connsiteY6" fmla="*/ 630854 h 766005"/>
              <a:gd name="connsiteX7" fmla="*/ 0 w 843619"/>
              <a:gd name="connsiteY7" fmla="*/ 731902 h 766005"/>
              <a:gd name="connsiteX0" fmla="*/ 0 w 838949"/>
              <a:gd name="connsiteY0" fmla="*/ 731902 h 764478"/>
              <a:gd name="connsiteX1" fmla="*/ 373741 w 838949"/>
              <a:gd name="connsiteY1" fmla="*/ 757848 h 764478"/>
              <a:gd name="connsiteX2" fmla="*/ 799956 w 838949"/>
              <a:gd name="connsiteY2" fmla="*/ 602289 h 764478"/>
              <a:gd name="connsiteX3" fmla="*/ 794101 w 838949"/>
              <a:gd name="connsiteY3" fmla="*/ 187195 h 764478"/>
              <a:gd name="connsiteX4" fmla="*/ 588282 w 838949"/>
              <a:gd name="connsiteY4" fmla="*/ 3537 h 764478"/>
              <a:gd name="connsiteX5" fmla="*/ 59263 w 838949"/>
              <a:gd name="connsiteY5" fmla="*/ 319863 h 764478"/>
              <a:gd name="connsiteX6" fmla="*/ 56596 w 838949"/>
              <a:gd name="connsiteY6" fmla="*/ 630854 h 764478"/>
              <a:gd name="connsiteX7" fmla="*/ 0 w 838949"/>
              <a:gd name="connsiteY7" fmla="*/ 731902 h 764478"/>
              <a:gd name="connsiteX0" fmla="*/ 0 w 844858"/>
              <a:gd name="connsiteY0" fmla="*/ 731902 h 764478"/>
              <a:gd name="connsiteX1" fmla="*/ 373741 w 844858"/>
              <a:gd name="connsiteY1" fmla="*/ 757848 h 764478"/>
              <a:gd name="connsiteX2" fmla="*/ 799956 w 844858"/>
              <a:gd name="connsiteY2" fmla="*/ 602289 h 764478"/>
              <a:gd name="connsiteX3" fmla="*/ 794101 w 844858"/>
              <a:gd name="connsiteY3" fmla="*/ 187195 h 764478"/>
              <a:gd name="connsiteX4" fmla="*/ 588282 w 844858"/>
              <a:gd name="connsiteY4" fmla="*/ 3537 h 764478"/>
              <a:gd name="connsiteX5" fmla="*/ 59263 w 844858"/>
              <a:gd name="connsiteY5" fmla="*/ 319863 h 764478"/>
              <a:gd name="connsiteX6" fmla="*/ 56596 w 844858"/>
              <a:gd name="connsiteY6" fmla="*/ 630854 h 764478"/>
              <a:gd name="connsiteX7" fmla="*/ 0 w 844858"/>
              <a:gd name="connsiteY7" fmla="*/ 731902 h 764478"/>
              <a:gd name="connsiteX0" fmla="*/ 0 w 841989"/>
              <a:gd name="connsiteY0" fmla="*/ 731902 h 763721"/>
              <a:gd name="connsiteX1" fmla="*/ 373741 w 841989"/>
              <a:gd name="connsiteY1" fmla="*/ 757848 h 763721"/>
              <a:gd name="connsiteX2" fmla="*/ 795517 w 841989"/>
              <a:gd name="connsiteY2" fmla="*/ 613716 h 763721"/>
              <a:gd name="connsiteX3" fmla="*/ 794101 w 841989"/>
              <a:gd name="connsiteY3" fmla="*/ 187195 h 763721"/>
              <a:gd name="connsiteX4" fmla="*/ 588282 w 841989"/>
              <a:gd name="connsiteY4" fmla="*/ 3537 h 763721"/>
              <a:gd name="connsiteX5" fmla="*/ 59263 w 841989"/>
              <a:gd name="connsiteY5" fmla="*/ 319863 h 763721"/>
              <a:gd name="connsiteX6" fmla="*/ 56596 w 841989"/>
              <a:gd name="connsiteY6" fmla="*/ 630854 h 763721"/>
              <a:gd name="connsiteX7" fmla="*/ 0 w 841989"/>
              <a:gd name="connsiteY7" fmla="*/ 731902 h 763721"/>
              <a:gd name="connsiteX0" fmla="*/ 0 w 836040"/>
              <a:gd name="connsiteY0" fmla="*/ 731902 h 763528"/>
              <a:gd name="connsiteX1" fmla="*/ 375521 w 836040"/>
              <a:gd name="connsiteY1" fmla="*/ 757630 h 763528"/>
              <a:gd name="connsiteX2" fmla="*/ 795517 w 836040"/>
              <a:gd name="connsiteY2" fmla="*/ 613716 h 763528"/>
              <a:gd name="connsiteX3" fmla="*/ 794101 w 836040"/>
              <a:gd name="connsiteY3" fmla="*/ 187195 h 763528"/>
              <a:gd name="connsiteX4" fmla="*/ 588282 w 836040"/>
              <a:gd name="connsiteY4" fmla="*/ 3537 h 763528"/>
              <a:gd name="connsiteX5" fmla="*/ 59263 w 836040"/>
              <a:gd name="connsiteY5" fmla="*/ 319863 h 763528"/>
              <a:gd name="connsiteX6" fmla="*/ 56596 w 836040"/>
              <a:gd name="connsiteY6" fmla="*/ 630854 h 763528"/>
              <a:gd name="connsiteX7" fmla="*/ 0 w 836040"/>
              <a:gd name="connsiteY7" fmla="*/ 731902 h 763528"/>
              <a:gd name="connsiteX0" fmla="*/ 0 w 836040"/>
              <a:gd name="connsiteY0" fmla="*/ 731902 h 761256"/>
              <a:gd name="connsiteX1" fmla="*/ 375521 w 836040"/>
              <a:gd name="connsiteY1" fmla="*/ 757630 h 761256"/>
              <a:gd name="connsiteX2" fmla="*/ 795517 w 836040"/>
              <a:gd name="connsiteY2" fmla="*/ 613716 h 761256"/>
              <a:gd name="connsiteX3" fmla="*/ 794101 w 836040"/>
              <a:gd name="connsiteY3" fmla="*/ 187195 h 761256"/>
              <a:gd name="connsiteX4" fmla="*/ 588282 w 836040"/>
              <a:gd name="connsiteY4" fmla="*/ 3537 h 761256"/>
              <a:gd name="connsiteX5" fmla="*/ 59263 w 836040"/>
              <a:gd name="connsiteY5" fmla="*/ 319863 h 761256"/>
              <a:gd name="connsiteX6" fmla="*/ 56596 w 836040"/>
              <a:gd name="connsiteY6" fmla="*/ 630854 h 761256"/>
              <a:gd name="connsiteX7" fmla="*/ 0 w 836040"/>
              <a:gd name="connsiteY7" fmla="*/ 731902 h 761256"/>
              <a:gd name="connsiteX0" fmla="*/ 794101 w 837028"/>
              <a:gd name="connsiteY0" fmla="*/ 187195 h 761256"/>
              <a:gd name="connsiteX1" fmla="*/ 588282 w 837028"/>
              <a:gd name="connsiteY1" fmla="*/ 3537 h 761256"/>
              <a:gd name="connsiteX2" fmla="*/ 59263 w 837028"/>
              <a:gd name="connsiteY2" fmla="*/ 319863 h 761256"/>
              <a:gd name="connsiteX3" fmla="*/ 56596 w 837028"/>
              <a:gd name="connsiteY3" fmla="*/ 630854 h 761256"/>
              <a:gd name="connsiteX4" fmla="*/ 0 w 837028"/>
              <a:gd name="connsiteY4" fmla="*/ 731902 h 761256"/>
              <a:gd name="connsiteX5" fmla="*/ 375521 w 837028"/>
              <a:gd name="connsiteY5" fmla="*/ 757630 h 761256"/>
              <a:gd name="connsiteX6" fmla="*/ 795517 w 837028"/>
              <a:gd name="connsiteY6" fmla="*/ 613716 h 761256"/>
              <a:gd name="connsiteX7" fmla="*/ 806268 w 837028"/>
              <a:gd name="connsiteY7" fmla="*/ 201919 h 761256"/>
              <a:gd name="connsiteX0" fmla="*/ 794101 w 795517"/>
              <a:gd name="connsiteY0" fmla="*/ 187195 h 761256"/>
              <a:gd name="connsiteX1" fmla="*/ 588282 w 795517"/>
              <a:gd name="connsiteY1" fmla="*/ 3537 h 761256"/>
              <a:gd name="connsiteX2" fmla="*/ 59263 w 795517"/>
              <a:gd name="connsiteY2" fmla="*/ 319863 h 761256"/>
              <a:gd name="connsiteX3" fmla="*/ 56596 w 795517"/>
              <a:gd name="connsiteY3" fmla="*/ 630854 h 761256"/>
              <a:gd name="connsiteX4" fmla="*/ 0 w 795517"/>
              <a:gd name="connsiteY4" fmla="*/ 731902 h 761256"/>
              <a:gd name="connsiteX5" fmla="*/ 375521 w 795517"/>
              <a:gd name="connsiteY5" fmla="*/ 757630 h 761256"/>
              <a:gd name="connsiteX6" fmla="*/ 795517 w 795517"/>
              <a:gd name="connsiteY6" fmla="*/ 613716 h 761256"/>
              <a:gd name="connsiteX0" fmla="*/ 794101 w 811137"/>
              <a:gd name="connsiteY0" fmla="*/ 187195 h 764776"/>
              <a:gd name="connsiteX1" fmla="*/ 588282 w 811137"/>
              <a:gd name="connsiteY1" fmla="*/ 3537 h 764776"/>
              <a:gd name="connsiteX2" fmla="*/ 59263 w 811137"/>
              <a:gd name="connsiteY2" fmla="*/ 319863 h 764776"/>
              <a:gd name="connsiteX3" fmla="*/ 56596 w 811137"/>
              <a:gd name="connsiteY3" fmla="*/ 630854 h 764776"/>
              <a:gd name="connsiteX4" fmla="*/ 0 w 811137"/>
              <a:gd name="connsiteY4" fmla="*/ 731902 h 764776"/>
              <a:gd name="connsiteX5" fmla="*/ 375521 w 811137"/>
              <a:gd name="connsiteY5" fmla="*/ 757630 h 764776"/>
              <a:gd name="connsiteX6" fmla="*/ 811137 w 811137"/>
              <a:gd name="connsiteY6" fmla="*/ 595001 h 764776"/>
              <a:gd name="connsiteX0" fmla="*/ 794101 w 811137"/>
              <a:gd name="connsiteY0" fmla="*/ 187195 h 764776"/>
              <a:gd name="connsiteX1" fmla="*/ 588282 w 811137"/>
              <a:gd name="connsiteY1" fmla="*/ 3537 h 764776"/>
              <a:gd name="connsiteX2" fmla="*/ 59263 w 811137"/>
              <a:gd name="connsiteY2" fmla="*/ 319863 h 764776"/>
              <a:gd name="connsiteX3" fmla="*/ 56596 w 811137"/>
              <a:gd name="connsiteY3" fmla="*/ 630854 h 764776"/>
              <a:gd name="connsiteX4" fmla="*/ 0 w 811137"/>
              <a:gd name="connsiteY4" fmla="*/ 731902 h 764776"/>
              <a:gd name="connsiteX5" fmla="*/ 375521 w 811137"/>
              <a:gd name="connsiteY5" fmla="*/ 757630 h 764776"/>
              <a:gd name="connsiteX6" fmla="*/ 811137 w 811137"/>
              <a:gd name="connsiteY6" fmla="*/ 595001 h 764776"/>
              <a:gd name="connsiteX0" fmla="*/ 794101 w 811137"/>
              <a:gd name="connsiteY0" fmla="*/ 187195 h 760393"/>
              <a:gd name="connsiteX1" fmla="*/ 588282 w 811137"/>
              <a:gd name="connsiteY1" fmla="*/ 3537 h 760393"/>
              <a:gd name="connsiteX2" fmla="*/ 59263 w 811137"/>
              <a:gd name="connsiteY2" fmla="*/ 319863 h 760393"/>
              <a:gd name="connsiteX3" fmla="*/ 56596 w 811137"/>
              <a:gd name="connsiteY3" fmla="*/ 630854 h 760393"/>
              <a:gd name="connsiteX4" fmla="*/ 0 w 811137"/>
              <a:gd name="connsiteY4" fmla="*/ 731902 h 760393"/>
              <a:gd name="connsiteX5" fmla="*/ 375521 w 811137"/>
              <a:gd name="connsiteY5" fmla="*/ 757630 h 760393"/>
              <a:gd name="connsiteX6" fmla="*/ 811137 w 811137"/>
              <a:gd name="connsiteY6" fmla="*/ 595001 h 760393"/>
              <a:gd name="connsiteX0" fmla="*/ 794101 w 811137"/>
              <a:gd name="connsiteY0" fmla="*/ 187195 h 759446"/>
              <a:gd name="connsiteX1" fmla="*/ 588282 w 811137"/>
              <a:gd name="connsiteY1" fmla="*/ 3537 h 759446"/>
              <a:gd name="connsiteX2" fmla="*/ 59263 w 811137"/>
              <a:gd name="connsiteY2" fmla="*/ 319863 h 759446"/>
              <a:gd name="connsiteX3" fmla="*/ 56596 w 811137"/>
              <a:gd name="connsiteY3" fmla="*/ 630854 h 759446"/>
              <a:gd name="connsiteX4" fmla="*/ 0 w 811137"/>
              <a:gd name="connsiteY4" fmla="*/ 731902 h 759446"/>
              <a:gd name="connsiteX5" fmla="*/ 375521 w 811137"/>
              <a:gd name="connsiteY5" fmla="*/ 757630 h 759446"/>
              <a:gd name="connsiteX6" fmla="*/ 811137 w 811137"/>
              <a:gd name="connsiteY6" fmla="*/ 595001 h 759446"/>
              <a:gd name="connsiteX0" fmla="*/ 794101 w 811137"/>
              <a:gd name="connsiteY0" fmla="*/ 187195 h 759446"/>
              <a:gd name="connsiteX1" fmla="*/ 588282 w 811137"/>
              <a:gd name="connsiteY1" fmla="*/ 3537 h 759446"/>
              <a:gd name="connsiteX2" fmla="*/ 59263 w 811137"/>
              <a:gd name="connsiteY2" fmla="*/ 319863 h 759446"/>
              <a:gd name="connsiteX3" fmla="*/ 56596 w 811137"/>
              <a:gd name="connsiteY3" fmla="*/ 630854 h 759446"/>
              <a:gd name="connsiteX4" fmla="*/ 0 w 811137"/>
              <a:gd name="connsiteY4" fmla="*/ 731902 h 759446"/>
              <a:gd name="connsiteX5" fmla="*/ 375521 w 811137"/>
              <a:gd name="connsiteY5" fmla="*/ 757630 h 759446"/>
              <a:gd name="connsiteX6" fmla="*/ 811137 w 811137"/>
              <a:gd name="connsiteY6" fmla="*/ 595001 h 759446"/>
              <a:gd name="connsiteX0" fmla="*/ 794101 w 811137"/>
              <a:gd name="connsiteY0" fmla="*/ 187195 h 759446"/>
              <a:gd name="connsiteX1" fmla="*/ 588282 w 811137"/>
              <a:gd name="connsiteY1" fmla="*/ 3537 h 759446"/>
              <a:gd name="connsiteX2" fmla="*/ 59263 w 811137"/>
              <a:gd name="connsiteY2" fmla="*/ 319863 h 759446"/>
              <a:gd name="connsiteX3" fmla="*/ 56596 w 811137"/>
              <a:gd name="connsiteY3" fmla="*/ 630854 h 759446"/>
              <a:gd name="connsiteX4" fmla="*/ 0 w 811137"/>
              <a:gd name="connsiteY4" fmla="*/ 731902 h 759446"/>
              <a:gd name="connsiteX5" fmla="*/ 375521 w 811137"/>
              <a:gd name="connsiteY5" fmla="*/ 757630 h 759446"/>
              <a:gd name="connsiteX6" fmla="*/ 811137 w 811137"/>
              <a:gd name="connsiteY6" fmla="*/ 595001 h 759446"/>
              <a:gd name="connsiteX0" fmla="*/ 775015 w 811137"/>
              <a:gd name="connsiteY0" fmla="*/ 150490 h 761199"/>
              <a:gd name="connsiteX1" fmla="*/ 588282 w 811137"/>
              <a:gd name="connsiteY1" fmla="*/ 5290 h 761199"/>
              <a:gd name="connsiteX2" fmla="*/ 59263 w 811137"/>
              <a:gd name="connsiteY2" fmla="*/ 321616 h 761199"/>
              <a:gd name="connsiteX3" fmla="*/ 56596 w 811137"/>
              <a:gd name="connsiteY3" fmla="*/ 632607 h 761199"/>
              <a:gd name="connsiteX4" fmla="*/ 0 w 811137"/>
              <a:gd name="connsiteY4" fmla="*/ 733655 h 761199"/>
              <a:gd name="connsiteX5" fmla="*/ 375521 w 811137"/>
              <a:gd name="connsiteY5" fmla="*/ 759383 h 761199"/>
              <a:gd name="connsiteX6" fmla="*/ 811137 w 811137"/>
              <a:gd name="connsiteY6" fmla="*/ 596754 h 761199"/>
              <a:gd name="connsiteX0" fmla="*/ 775015 w 811137"/>
              <a:gd name="connsiteY0" fmla="*/ 148838 h 759547"/>
              <a:gd name="connsiteX1" fmla="*/ 588282 w 811137"/>
              <a:gd name="connsiteY1" fmla="*/ 3638 h 759547"/>
              <a:gd name="connsiteX2" fmla="*/ 59263 w 811137"/>
              <a:gd name="connsiteY2" fmla="*/ 319964 h 759547"/>
              <a:gd name="connsiteX3" fmla="*/ 56596 w 811137"/>
              <a:gd name="connsiteY3" fmla="*/ 630955 h 759547"/>
              <a:gd name="connsiteX4" fmla="*/ 0 w 811137"/>
              <a:gd name="connsiteY4" fmla="*/ 732003 h 759547"/>
              <a:gd name="connsiteX5" fmla="*/ 375521 w 811137"/>
              <a:gd name="connsiteY5" fmla="*/ 757731 h 759547"/>
              <a:gd name="connsiteX6" fmla="*/ 811137 w 811137"/>
              <a:gd name="connsiteY6" fmla="*/ 595102 h 759547"/>
              <a:gd name="connsiteX0" fmla="*/ 775015 w 811137"/>
              <a:gd name="connsiteY0" fmla="*/ 149039 h 759748"/>
              <a:gd name="connsiteX1" fmla="*/ 588282 w 811137"/>
              <a:gd name="connsiteY1" fmla="*/ 3839 h 759748"/>
              <a:gd name="connsiteX2" fmla="*/ 59263 w 811137"/>
              <a:gd name="connsiteY2" fmla="*/ 320165 h 759748"/>
              <a:gd name="connsiteX3" fmla="*/ 56596 w 811137"/>
              <a:gd name="connsiteY3" fmla="*/ 631156 h 759748"/>
              <a:gd name="connsiteX4" fmla="*/ 0 w 811137"/>
              <a:gd name="connsiteY4" fmla="*/ 732204 h 759748"/>
              <a:gd name="connsiteX5" fmla="*/ 375521 w 811137"/>
              <a:gd name="connsiteY5" fmla="*/ 757932 h 759748"/>
              <a:gd name="connsiteX6" fmla="*/ 811137 w 811137"/>
              <a:gd name="connsiteY6" fmla="*/ 595303 h 759748"/>
              <a:gd name="connsiteX0" fmla="*/ 775015 w 811137"/>
              <a:gd name="connsiteY0" fmla="*/ 148071 h 758780"/>
              <a:gd name="connsiteX1" fmla="*/ 588282 w 811137"/>
              <a:gd name="connsiteY1" fmla="*/ 2871 h 758780"/>
              <a:gd name="connsiteX2" fmla="*/ 59263 w 811137"/>
              <a:gd name="connsiteY2" fmla="*/ 319197 h 758780"/>
              <a:gd name="connsiteX3" fmla="*/ 56596 w 811137"/>
              <a:gd name="connsiteY3" fmla="*/ 630188 h 758780"/>
              <a:gd name="connsiteX4" fmla="*/ 0 w 811137"/>
              <a:gd name="connsiteY4" fmla="*/ 731236 h 758780"/>
              <a:gd name="connsiteX5" fmla="*/ 375521 w 811137"/>
              <a:gd name="connsiteY5" fmla="*/ 756964 h 758780"/>
              <a:gd name="connsiteX6" fmla="*/ 811137 w 811137"/>
              <a:gd name="connsiteY6" fmla="*/ 594335 h 758780"/>
              <a:gd name="connsiteX0" fmla="*/ 775015 w 811137"/>
              <a:gd name="connsiteY0" fmla="*/ 148702 h 759411"/>
              <a:gd name="connsiteX1" fmla="*/ 588282 w 811137"/>
              <a:gd name="connsiteY1" fmla="*/ 3502 h 759411"/>
              <a:gd name="connsiteX2" fmla="*/ 59263 w 811137"/>
              <a:gd name="connsiteY2" fmla="*/ 319828 h 759411"/>
              <a:gd name="connsiteX3" fmla="*/ 56596 w 811137"/>
              <a:gd name="connsiteY3" fmla="*/ 630819 h 759411"/>
              <a:gd name="connsiteX4" fmla="*/ 0 w 811137"/>
              <a:gd name="connsiteY4" fmla="*/ 731867 h 759411"/>
              <a:gd name="connsiteX5" fmla="*/ 375521 w 811137"/>
              <a:gd name="connsiteY5" fmla="*/ 757595 h 759411"/>
              <a:gd name="connsiteX6" fmla="*/ 811137 w 811137"/>
              <a:gd name="connsiteY6" fmla="*/ 594966 h 759411"/>
              <a:gd name="connsiteX0" fmla="*/ 775683 w 811137"/>
              <a:gd name="connsiteY0" fmla="*/ 146832 h 759671"/>
              <a:gd name="connsiteX1" fmla="*/ 588282 w 811137"/>
              <a:gd name="connsiteY1" fmla="*/ 3762 h 759671"/>
              <a:gd name="connsiteX2" fmla="*/ 59263 w 811137"/>
              <a:gd name="connsiteY2" fmla="*/ 320088 h 759671"/>
              <a:gd name="connsiteX3" fmla="*/ 56596 w 811137"/>
              <a:gd name="connsiteY3" fmla="*/ 631079 h 759671"/>
              <a:gd name="connsiteX4" fmla="*/ 0 w 811137"/>
              <a:gd name="connsiteY4" fmla="*/ 732127 h 759671"/>
              <a:gd name="connsiteX5" fmla="*/ 375521 w 811137"/>
              <a:gd name="connsiteY5" fmla="*/ 757855 h 759671"/>
              <a:gd name="connsiteX6" fmla="*/ 811137 w 811137"/>
              <a:gd name="connsiteY6" fmla="*/ 595226 h 759671"/>
              <a:gd name="connsiteX0" fmla="*/ 775683 w 811137"/>
              <a:gd name="connsiteY0" fmla="*/ 143132 h 755971"/>
              <a:gd name="connsiteX1" fmla="*/ 588282 w 811137"/>
              <a:gd name="connsiteY1" fmla="*/ 62 h 755971"/>
              <a:gd name="connsiteX2" fmla="*/ 59263 w 811137"/>
              <a:gd name="connsiteY2" fmla="*/ 316388 h 755971"/>
              <a:gd name="connsiteX3" fmla="*/ 56596 w 811137"/>
              <a:gd name="connsiteY3" fmla="*/ 627379 h 755971"/>
              <a:gd name="connsiteX4" fmla="*/ 0 w 811137"/>
              <a:gd name="connsiteY4" fmla="*/ 728427 h 755971"/>
              <a:gd name="connsiteX5" fmla="*/ 375521 w 811137"/>
              <a:gd name="connsiteY5" fmla="*/ 754155 h 755971"/>
              <a:gd name="connsiteX6" fmla="*/ 811137 w 811137"/>
              <a:gd name="connsiteY6" fmla="*/ 591526 h 755971"/>
              <a:gd name="connsiteX0" fmla="*/ 775683 w 811137"/>
              <a:gd name="connsiteY0" fmla="*/ 143690 h 756529"/>
              <a:gd name="connsiteX1" fmla="*/ 588282 w 811137"/>
              <a:gd name="connsiteY1" fmla="*/ 620 h 756529"/>
              <a:gd name="connsiteX2" fmla="*/ 59263 w 811137"/>
              <a:gd name="connsiteY2" fmla="*/ 316946 h 756529"/>
              <a:gd name="connsiteX3" fmla="*/ 56596 w 811137"/>
              <a:gd name="connsiteY3" fmla="*/ 627937 h 756529"/>
              <a:gd name="connsiteX4" fmla="*/ 0 w 811137"/>
              <a:gd name="connsiteY4" fmla="*/ 728985 h 756529"/>
              <a:gd name="connsiteX5" fmla="*/ 375521 w 811137"/>
              <a:gd name="connsiteY5" fmla="*/ 754713 h 756529"/>
              <a:gd name="connsiteX6" fmla="*/ 811137 w 811137"/>
              <a:gd name="connsiteY6" fmla="*/ 592084 h 756529"/>
              <a:gd name="connsiteX0" fmla="*/ 775683 w 811137"/>
              <a:gd name="connsiteY0" fmla="*/ 144363 h 757202"/>
              <a:gd name="connsiteX1" fmla="*/ 588282 w 811137"/>
              <a:gd name="connsiteY1" fmla="*/ 1293 h 757202"/>
              <a:gd name="connsiteX2" fmla="*/ 59263 w 811137"/>
              <a:gd name="connsiteY2" fmla="*/ 317619 h 757202"/>
              <a:gd name="connsiteX3" fmla="*/ 56596 w 811137"/>
              <a:gd name="connsiteY3" fmla="*/ 628610 h 757202"/>
              <a:gd name="connsiteX4" fmla="*/ 0 w 811137"/>
              <a:gd name="connsiteY4" fmla="*/ 729658 h 757202"/>
              <a:gd name="connsiteX5" fmla="*/ 375521 w 811137"/>
              <a:gd name="connsiteY5" fmla="*/ 755386 h 757202"/>
              <a:gd name="connsiteX6" fmla="*/ 811137 w 811137"/>
              <a:gd name="connsiteY6" fmla="*/ 592757 h 757202"/>
              <a:gd name="connsiteX0" fmla="*/ 775683 w 811137"/>
              <a:gd name="connsiteY0" fmla="*/ 145620 h 758459"/>
              <a:gd name="connsiteX1" fmla="*/ 588282 w 811137"/>
              <a:gd name="connsiteY1" fmla="*/ 2550 h 758459"/>
              <a:gd name="connsiteX2" fmla="*/ 59263 w 811137"/>
              <a:gd name="connsiteY2" fmla="*/ 318876 h 758459"/>
              <a:gd name="connsiteX3" fmla="*/ 56596 w 811137"/>
              <a:gd name="connsiteY3" fmla="*/ 629867 h 758459"/>
              <a:gd name="connsiteX4" fmla="*/ 0 w 811137"/>
              <a:gd name="connsiteY4" fmla="*/ 730915 h 758459"/>
              <a:gd name="connsiteX5" fmla="*/ 375521 w 811137"/>
              <a:gd name="connsiteY5" fmla="*/ 756643 h 758459"/>
              <a:gd name="connsiteX6" fmla="*/ 811137 w 811137"/>
              <a:gd name="connsiteY6" fmla="*/ 594014 h 758459"/>
              <a:gd name="connsiteX0" fmla="*/ 775683 w 811137"/>
              <a:gd name="connsiteY0" fmla="*/ 147658 h 760497"/>
              <a:gd name="connsiteX1" fmla="*/ 588282 w 811137"/>
              <a:gd name="connsiteY1" fmla="*/ 4588 h 760497"/>
              <a:gd name="connsiteX2" fmla="*/ 59263 w 811137"/>
              <a:gd name="connsiteY2" fmla="*/ 320914 h 760497"/>
              <a:gd name="connsiteX3" fmla="*/ 56596 w 811137"/>
              <a:gd name="connsiteY3" fmla="*/ 631905 h 760497"/>
              <a:gd name="connsiteX4" fmla="*/ 0 w 811137"/>
              <a:gd name="connsiteY4" fmla="*/ 732953 h 760497"/>
              <a:gd name="connsiteX5" fmla="*/ 375521 w 811137"/>
              <a:gd name="connsiteY5" fmla="*/ 758681 h 760497"/>
              <a:gd name="connsiteX6" fmla="*/ 811137 w 811137"/>
              <a:gd name="connsiteY6" fmla="*/ 596052 h 760497"/>
              <a:gd name="connsiteX0" fmla="*/ 775683 w 811137"/>
              <a:gd name="connsiteY0" fmla="*/ 148140 h 760979"/>
              <a:gd name="connsiteX1" fmla="*/ 588282 w 811137"/>
              <a:gd name="connsiteY1" fmla="*/ 5070 h 760979"/>
              <a:gd name="connsiteX2" fmla="*/ 59263 w 811137"/>
              <a:gd name="connsiteY2" fmla="*/ 321396 h 760979"/>
              <a:gd name="connsiteX3" fmla="*/ 56596 w 811137"/>
              <a:gd name="connsiteY3" fmla="*/ 632387 h 760979"/>
              <a:gd name="connsiteX4" fmla="*/ 0 w 811137"/>
              <a:gd name="connsiteY4" fmla="*/ 733435 h 760979"/>
              <a:gd name="connsiteX5" fmla="*/ 375521 w 811137"/>
              <a:gd name="connsiteY5" fmla="*/ 759163 h 760979"/>
              <a:gd name="connsiteX6" fmla="*/ 811137 w 811137"/>
              <a:gd name="connsiteY6" fmla="*/ 596534 h 76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137" h="760979">
                <a:moveTo>
                  <a:pt x="775683" y="148140"/>
                </a:moveTo>
                <a:cubicBezTo>
                  <a:pt x="762064" y="122193"/>
                  <a:pt x="722979" y="17335"/>
                  <a:pt x="588282" y="5070"/>
                </a:cubicBezTo>
                <a:cubicBezTo>
                  <a:pt x="465944" y="-6070"/>
                  <a:pt x="93839" y="-29505"/>
                  <a:pt x="59263" y="321396"/>
                </a:cubicBezTo>
                <a:cubicBezTo>
                  <a:pt x="43357" y="430362"/>
                  <a:pt x="56596" y="569046"/>
                  <a:pt x="56596" y="632387"/>
                </a:cubicBezTo>
                <a:cubicBezTo>
                  <a:pt x="57073" y="704110"/>
                  <a:pt x="0" y="733435"/>
                  <a:pt x="0" y="733435"/>
                </a:cubicBezTo>
                <a:cubicBezTo>
                  <a:pt x="133360" y="743770"/>
                  <a:pt x="261604" y="767731"/>
                  <a:pt x="375521" y="759163"/>
                </a:cubicBezTo>
                <a:cubicBezTo>
                  <a:pt x="474122" y="751747"/>
                  <a:pt x="716355" y="732274"/>
                  <a:pt x="811137" y="596534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6A9A420-EBC2-475A-B5F6-1915095B1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81631" flipH="1">
            <a:off x="4128647" y="500208"/>
            <a:ext cx="5016912" cy="227181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66451 w 1286279"/>
              <a:gd name="connsiteY0" fmla="*/ 861647 h 861647"/>
              <a:gd name="connsiteX1" fmla="*/ 858856 w 1286279"/>
              <a:gd name="connsiteY1" fmla="*/ 791733 h 861647"/>
              <a:gd name="connsiteX2" fmla="*/ 1217662 w 1286279"/>
              <a:gd name="connsiteY2" fmla="*/ 618950 h 861647"/>
              <a:gd name="connsiteX3" fmla="*/ 1216615 w 1286279"/>
              <a:gd name="connsiteY3" fmla="*/ 181371 h 861647"/>
              <a:gd name="connsiteX4" fmla="*/ 497287 w 1286279"/>
              <a:gd name="connsiteY4" fmla="*/ 21065 h 861647"/>
              <a:gd name="connsiteX5" fmla="*/ 1905 w 1286279"/>
              <a:gd name="connsiteY5" fmla="*/ 582684 h 861647"/>
              <a:gd name="connsiteX6" fmla="*/ 583488 w 1286279"/>
              <a:gd name="connsiteY6" fmla="*/ 725820 h 861647"/>
              <a:gd name="connsiteX7" fmla="*/ 666451 w 1286279"/>
              <a:gd name="connsiteY7" fmla="*/ 861647 h 861647"/>
              <a:gd name="connsiteX0" fmla="*/ 676619 w 1296447"/>
              <a:gd name="connsiteY0" fmla="*/ 861647 h 861647"/>
              <a:gd name="connsiteX1" fmla="*/ 869024 w 1296447"/>
              <a:gd name="connsiteY1" fmla="*/ 791733 h 861647"/>
              <a:gd name="connsiteX2" fmla="*/ 1227830 w 1296447"/>
              <a:gd name="connsiteY2" fmla="*/ 618950 h 861647"/>
              <a:gd name="connsiteX3" fmla="*/ 1226783 w 1296447"/>
              <a:gd name="connsiteY3" fmla="*/ 181371 h 861647"/>
              <a:gd name="connsiteX4" fmla="*/ 507455 w 1296447"/>
              <a:gd name="connsiteY4" fmla="*/ 21065 h 861647"/>
              <a:gd name="connsiteX5" fmla="*/ 12073 w 1296447"/>
              <a:gd name="connsiteY5" fmla="*/ 582684 h 861647"/>
              <a:gd name="connsiteX6" fmla="*/ 593656 w 1296447"/>
              <a:gd name="connsiteY6" fmla="*/ 725820 h 861647"/>
              <a:gd name="connsiteX7" fmla="*/ 676619 w 1296447"/>
              <a:gd name="connsiteY7" fmla="*/ 861647 h 861647"/>
              <a:gd name="connsiteX0" fmla="*/ 679058 w 1298886"/>
              <a:gd name="connsiteY0" fmla="*/ 861647 h 861647"/>
              <a:gd name="connsiteX1" fmla="*/ 871463 w 1298886"/>
              <a:gd name="connsiteY1" fmla="*/ 791733 h 861647"/>
              <a:gd name="connsiteX2" fmla="*/ 1230269 w 1298886"/>
              <a:gd name="connsiteY2" fmla="*/ 618950 h 861647"/>
              <a:gd name="connsiteX3" fmla="*/ 1229222 w 1298886"/>
              <a:gd name="connsiteY3" fmla="*/ 181371 h 861647"/>
              <a:gd name="connsiteX4" fmla="*/ 509894 w 1298886"/>
              <a:gd name="connsiteY4" fmla="*/ 21065 h 861647"/>
              <a:gd name="connsiteX5" fmla="*/ 14512 w 1298886"/>
              <a:gd name="connsiteY5" fmla="*/ 582684 h 861647"/>
              <a:gd name="connsiteX6" fmla="*/ 596095 w 1298886"/>
              <a:gd name="connsiteY6" fmla="*/ 725820 h 861647"/>
              <a:gd name="connsiteX7" fmla="*/ 679058 w 1298886"/>
              <a:gd name="connsiteY7" fmla="*/ 861647 h 861647"/>
              <a:gd name="connsiteX0" fmla="*/ 679145 w 1305009"/>
              <a:gd name="connsiteY0" fmla="*/ 863804 h 863804"/>
              <a:gd name="connsiteX1" fmla="*/ 871550 w 1305009"/>
              <a:gd name="connsiteY1" fmla="*/ 793890 h 863804"/>
              <a:gd name="connsiteX2" fmla="*/ 1230356 w 1305009"/>
              <a:gd name="connsiteY2" fmla="*/ 621107 h 863804"/>
              <a:gd name="connsiteX3" fmla="*/ 1246771 w 1305009"/>
              <a:gd name="connsiteY3" fmla="*/ 172583 h 863804"/>
              <a:gd name="connsiteX4" fmla="*/ 509981 w 1305009"/>
              <a:gd name="connsiteY4" fmla="*/ 23222 h 863804"/>
              <a:gd name="connsiteX5" fmla="*/ 14599 w 1305009"/>
              <a:gd name="connsiteY5" fmla="*/ 584841 h 863804"/>
              <a:gd name="connsiteX6" fmla="*/ 596182 w 1305009"/>
              <a:gd name="connsiteY6" fmla="*/ 727977 h 863804"/>
              <a:gd name="connsiteX7" fmla="*/ 679145 w 1305009"/>
              <a:gd name="connsiteY7" fmla="*/ 863804 h 863804"/>
              <a:gd name="connsiteX0" fmla="*/ 679230 w 1311184"/>
              <a:gd name="connsiteY0" fmla="*/ 843802 h 843802"/>
              <a:gd name="connsiteX1" fmla="*/ 871635 w 1311184"/>
              <a:gd name="connsiteY1" fmla="*/ 773888 h 843802"/>
              <a:gd name="connsiteX2" fmla="*/ 1230441 w 1311184"/>
              <a:gd name="connsiteY2" fmla="*/ 601105 h 843802"/>
              <a:gd name="connsiteX3" fmla="*/ 1246856 w 1311184"/>
              <a:gd name="connsiteY3" fmla="*/ 152581 h 843802"/>
              <a:gd name="connsiteX4" fmla="*/ 507394 w 1311184"/>
              <a:gd name="connsiteY4" fmla="*/ 22407 h 843802"/>
              <a:gd name="connsiteX5" fmla="*/ 14684 w 1311184"/>
              <a:gd name="connsiteY5" fmla="*/ 564839 h 843802"/>
              <a:gd name="connsiteX6" fmla="*/ 596267 w 1311184"/>
              <a:gd name="connsiteY6" fmla="*/ 707975 h 843802"/>
              <a:gd name="connsiteX7" fmla="*/ 679230 w 1311184"/>
              <a:gd name="connsiteY7" fmla="*/ 843802 h 843802"/>
              <a:gd name="connsiteX0" fmla="*/ 680987 w 1312941"/>
              <a:gd name="connsiteY0" fmla="*/ 832452 h 832452"/>
              <a:gd name="connsiteX1" fmla="*/ 873392 w 1312941"/>
              <a:gd name="connsiteY1" fmla="*/ 762538 h 832452"/>
              <a:gd name="connsiteX2" fmla="*/ 1232198 w 1312941"/>
              <a:gd name="connsiteY2" fmla="*/ 589755 h 832452"/>
              <a:gd name="connsiteX3" fmla="*/ 1248613 w 1312941"/>
              <a:gd name="connsiteY3" fmla="*/ 141231 h 832452"/>
              <a:gd name="connsiteX4" fmla="*/ 509151 w 1312941"/>
              <a:gd name="connsiteY4" fmla="*/ 11057 h 832452"/>
              <a:gd name="connsiteX5" fmla="*/ 16441 w 1312941"/>
              <a:gd name="connsiteY5" fmla="*/ 553489 h 832452"/>
              <a:gd name="connsiteX6" fmla="*/ 598024 w 1312941"/>
              <a:gd name="connsiteY6" fmla="*/ 696625 h 832452"/>
              <a:gd name="connsiteX7" fmla="*/ 680987 w 1312941"/>
              <a:gd name="connsiteY7" fmla="*/ 832452 h 832452"/>
              <a:gd name="connsiteX0" fmla="*/ 682950 w 1314904"/>
              <a:gd name="connsiteY0" fmla="*/ 830411 h 830411"/>
              <a:gd name="connsiteX1" fmla="*/ 875355 w 1314904"/>
              <a:gd name="connsiteY1" fmla="*/ 760497 h 830411"/>
              <a:gd name="connsiteX2" fmla="*/ 1234161 w 1314904"/>
              <a:gd name="connsiteY2" fmla="*/ 587714 h 830411"/>
              <a:gd name="connsiteX3" fmla="*/ 1250576 w 1314904"/>
              <a:gd name="connsiteY3" fmla="*/ 139190 h 830411"/>
              <a:gd name="connsiteX4" fmla="*/ 511114 w 1314904"/>
              <a:gd name="connsiteY4" fmla="*/ 9016 h 830411"/>
              <a:gd name="connsiteX5" fmla="*/ 18404 w 1314904"/>
              <a:gd name="connsiteY5" fmla="*/ 551448 h 830411"/>
              <a:gd name="connsiteX6" fmla="*/ 599987 w 1314904"/>
              <a:gd name="connsiteY6" fmla="*/ 694584 h 830411"/>
              <a:gd name="connsiteX7" fmla="*/ 682950 w 1314904"/>
              <a:gd name="connsiteY7" fmla="*/ 830411 h 830411"/>
              <a:gd name="connsiteX0" fmla="*/ 683968 w 1317367"/>
              <a:gd name="connsiteY0" fmla="*/ 798885 h 798885"/>
              <a:gd name="connsiteX1" fmla="*/ 876373 w 1317367"/>
              <a:gd name="connsiteY1" fmla="*/ 728971 h 798885"/>
              <a:gd name="connsiteX2" fmla="*/ 1235179 w 1317367"/>
              <a:gd name="connsiteY2" fmla="*/ 556188 h 798885"/>
              <a:gd name="connsiteX3" fmla="*/ 1251594 w 1317367"/>
              <a:gd name="connsiteY3" fmla="*/ 107664 h 798885"/>
              <a:gd name="connsiteX4" fmla="*/ 492226 w 1317367"/>
              <a:gd name="connsiteY4" fmla="*/ 12344 h 798885"/>
              <a:gd name="connsiteX5" fmla="*/ 19422 w 1317367"/>
              <a:gd name="connsiteY5" fmla="*/ 519922 h 798885"/>
              <a:gd name="connsiteX6" fmla="*/ 601005 w 1317367"/>
              <a:gd name="connsiteY6" fmla="*/ 663058 h 798885"/>
              <a:gd name="connsiteX7" fmla="*/ 683968 w 1317367"/>
              <a:gd name="connsiteY7" fmla="*/ 798885 h 798885"/>
              <a:gd name="connsiteX0" fmla="*/ 686384 w 1319783"/>
              <a:gd name="connsiteY0" fmla="*/ 802389 h 802389"/>
              <a:gd name="connsiteX1" fmla="*/ 878789 w 1319783"/>
              <a:gd name="connsiteY1" fmla="*/ 732475 h 802389"/>
              <a:gd name="connsiteX2" fmla="*/ 1237595 w 1319783"/>
              <a:gd name="connsiteY2" fmla="*/ 559692 h 802389"/>
              <a:gd name="connsiteX3" fmla="*/ 1254010 w 1319783"/>
              <a:gd name="connsiteY3" fmla="*/ 111168 h 802389"/>
              <a:gd name="connsiteX4" fmla="*/ 494642 w 1319783"/>
              <a:gd name="connsiteY4" fmla="*/ 15848 h 802389"/>
              <a:gd name="connsiteX5" fmla="*/ 21838 w 1319783"/>
              <a:gd name="connsiteY5" fmla="*/ 523426 h 802389"/>
              <a:gd name="connsiteX6" fmla="*/ 603421 w 1319783"/>
              <a:gd name="connsiteY6" fmla="*/ 666562 h 802389"/>
              <a:gd name="connsiteX7" fmla="*/ 686384 w 1319783"/>
              <a:gd name="connsiteY7" fmla="*/ 802389 h 802389"/>
              <a:gd name="connsiteX0" fmla="*/ 702121 w 1335520"/>
              <a:gd name="connsiteY0" fmla="*/ 811669 h 811669"/>
              <a:gd name="connsiteX1" fmla="*/ 894526 w 1335520"/>
              <a:gd name="connsiteY1" fmla="*/ 741755 h 811669"/>
              <a:gd name="connsiteX2" fmla="*/ 1253332 w 1335520"/>
              <a:gd name="connsiteY2" fmla="*/ 568972 h 811669"/>
              <a:gd name="connsiteX3" fmla="*/ 1269747 w 1335520"/>
              <a:gd name="connsiteY3" fmla="*/ 120448 h 811669"/>
              <a:gd name="connsiteX4" fmla="*/ 510379 w 1335520"/>
              <a:gd name="connsiteY4" fmla="*/ 25128 h 811669"/>
              <a:gd name="connsiteX5" fmla="*/ 14706 w 1335520"/>
              <a:gd name="connsiteY5" fmla="*/ 506178 h 811669"/>
              <a:gd name="connsiteX6" fmla="*/ 619158 w 1335520"/>
              <a:gd name="connsiteY6" fmla="*/ 675842 h 811669"/>
              <a:gd name="connsiteX7" fmla="*/ 702121 w 1335520"/>
              <a:gd name="connsiteY7" fmla="*/ 811669 h 811669"/>
              <a:gd name="connsiteX0" fmla="*/ 706485 w 1339884"/>
              <a:gd name="connsiteY0" fmla="*/ 811669 h 811669"/>
              <a:gd name="connsiteX1" fmla="*/ 898890 w 1339884"/>
              <a:gd name="connsiteY1" fmla="*/ 741755 h 811669"/>
              <a:gd name="connsiteX2" fmla="*/ 1257696 w 1339884"/>
              <a:gd name="connsiteY2" fmla="*/ 568972 h 811669"/>
              <a:gd name="connsiteX3" fmla="*/ 1274111 w 1339884"/>
              <a:gd name="connsiteY3" fmla="*/ 120448 h 811669"/>
              <a:gd name="connsiteX4" fmla="*/ 514743 w 1339884"/>
              <a:gd name="connsiteY4" fmla="*/ 25128 h 811669"/>
              <a:gd name="connsiteX5" fmla="*/ 19070 w 1339884"/>
              <a:gd name="connsiteY5" fmla="*/ 506178 h 811669"/>
              <a:gd name="connsiteX6" fmla="*/ 623522 w 1339884"/>
              <a:gd name="connsiteY6" fmla="*/ 675842 h 811669"/>
              <a:gd name="connsiteX7" fmla="*/ 706485 w 1339884"/>
              <a:gd name="connsiteY7" fmla="*/ 811669 h 811669"/>
              <a:gd name="connsiteX0" fmla="*/ 706273 w 1339672"/>
              <a:gd name="connsiteY0" fmla="*/ 799317 h 799317"/>
              <a:gd name="connsiteX1" fmla="*/ 898678 w 1339672"/>
              <a:gd name="connsiteY1" fmla="*/ 729403 h 799317"/>
              <a:gd name="connsiteX2" fmla="*/ 1257484 w 1339672"/>
              <a:gd name="connsiteY2" fmla="*/ 556620 h 799317"/>
              <a:gd name="connsiteX3" fmla="*/ 1273899 w 1339672"/>
              <a:gd name="connsiteY3" fmla="*/ 108096 h 799317"/>
              <a:gd name="connsiteX4" fmla="*/ 514531 w 1339672"/>
              <a:gd name="connsiteY4" fmla="*/ 12776 h 799317"/>
              <a:gd name="connsiteX5" fmla="*/ 18858 w 1339672"/>
              <a:gd name="connsiteY5" fmla="*/ 493826 h 799317"/>
              <a:gd name="connsiteX6" fmla="*/ 623310 w 1339672"/>
              <a:gd name="connsiteY6" fmla="*/ 663490 h 799317"/>
              <a:gd name="connsiteX7" fmla="*/ 706273 w 1339672"/>
              <a:gd name="connsiteY7" fmla="*/ 799317 h 79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9672" h="799317">
                <a:moveTo>
                  <a:pt x="706273" y="799317"/>
                </a:moveTo>
                <a:cubicBezTo>
                  <a:pt x="789712" y="787887"/>
                  <a:pt x="857339" y="727879"/>
                  <a:pt x="898678" y="729403"/>
                </a:cubicBezTo>
                <a:cubicBezTo>
                  <a:pt x="967829" y="732070"/>
                  <a:pt x="1194947" y="660171"/>
                  <a:pt x="1257484" y="556620"/>
                </a:cubicBezTo>
                <a:cubicBezTo>
                  <a:pt x="1320021" y="453069"/>
                  <a:pt x="1397724" y="198737"/>
                  <a:pt x="1273899" y="108096"/>
                </a:cubicBezTo>
                <a:cubicBezTo>
                  <a:pt x="1150074" y="17455"/>
                  <a:pt x="717904" y="-22581"/>
                  <a:pt x="514531" y="12776"/>
                </a:cubicBezTo>
                <a:cubicBezTo>
                  <a:pt x="311158" y="48133"/>
                  <a:pt x="-91680" y="17349"/>
                  <a:pt x="18858" y="493826"/>
                </a:cubicBezTo>
                <a:cubicBezTo>
                  <a:pt x="48481" y="635749"/>
                  <a:pt x="581495" y="654822"/>
                  <a:pt x="623310" y="663490"/>
                </a:cubicBezTo>
                <a:cubicBezTo>
                  <a:pt x="804761" y="700161"/>
                  <a:pt x="706273" y="799317"/>
                  <a:pt x="706273" y="79931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3E32A87-27EB-4E8C-A286-AC27F2A1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81631" flipH="1">
            <a:off x="4086067" y="493484"/>
            <a:ext cx="5016912" cy="227181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66451 w 1286279"/>
              <a:gd name="connsiteY0" fmla="*/ 861647 h 861647"/>
              <a:gd name="connsiteX1" fmla="*/ 858856 w 1286279"/>
              <a:gd name="connsiteY1" fmla="*/ 791733 h 861647"/>
              <a:gd name="connsiteX2" fmla="*/ 1217662 w 1286279"/>
              <a:gd name="connsiteY2" fmla="*/ 618950 h 861647"/>
              <a:gd name="connsiteX3" fmla="*/ 1216615 w 1286279"/>
              <a:gd name="connsiteY3" fmla="*/ 181371 h 861647"/>
              <a:gd name="connsiteX4" fmla="*/ 497287 w 1286279"/>
              <a:gd name="connsiteY4" fmla="*/ 21065 h 861647"/>
              <a:gd name="connsiteX5" fmla="*/ 1905 w 1286279"/>
              <a:gd name="connsiteY5" fmla="*/ 582684 h 861647"/>
              <a:gd name="connsiteX6" fmla="*/ 583488 w 1286279"/>
              <a:gd name="connsiteY6" fmla="*/ 725820 h 861647"/>
              <a:gd name="connsiteX7" fmla="*/ 666451 w 1286279"/>
              <a:gd name="connsiteY7" fmla="*/ 861647 h 861647"/>
              <a:gd name="connsiteX0" fmla="*/ 676619 w 1296447"/>
              <a:gd name="connsiteY0" fmla="*/ 861647 h 861647"/>
              <a:gd name="connsiteX1" fmla="*/ 869024 w 1296447"/>
              <a:gd name="connsiteY1" fmla="*/ 791733 h 861647"/>
              <a:gd name="connsiteX2" fmla="*/ 1227830 w 1296447"/>
              <a:gd name="connsiteY2" fmla="*/ 618950 h 861647"/>
              <a:gd name="connsiteX3" fmla="*/ 1226783 w 1296447"/>
              <a:gd name="connsiteY3" fmla="*/ 181371 h 861647"/>
              <a:gd name="connsiteX4" fmla="*/ 507455 w 1296447"/>
              <a:gd name="connsiteY4" fmla="*/ 21065 h 861647"/>
              <a:gd name="connsiteX5" fmla="*/ 12073 w 1296447"/>
              <a:gd name="connsiteY5" fmla="*/ 582684 h 861647"/>
              <a:gd name="connsiteX6" fmla="*/ 593656 w 1296447"/>
              <a:gd name="connsiteY6" fmla="*/ 725820 h 861647"/>
              <a:gd name="connsiteX7" fmla="*/ 676619 w 1296447"/>
              <a:gd name="connsiteY7" fmla="*/ 861647 h 861647"/>
              <a:gd name="connsiteX0" fmla="*/ 679058 w 1298886"/>
              <a:gd name="connsiteY0" fmla="*/ 861647 h 861647"/>
              <a:gd name="connsiteX1" fmla="*/ 871463 w 1298886"/>
              <a:gd name="connsiteY1" fmla="*/ 791733 h 861647"/>
              <a:gd name="connsiteX2" fmla="*/ 1230269 w 1298886"/>
              <a:gd name="connsiteY2" fmla="*/ 618950 h 861647"/>
              <a:gd name="connsiteX3" fmla="*/ 1229222 w 1298886"/>
              <a:gd name="connsiteY3" fmla="*/ 181371 h 861647"/>
              <a:gd name="connsiteX4" fmla="*/ 509894 w 1298886"/>
              <a:gd name="connsiteY4" fmla="*/ 21065 h 861647"/>
              <a:gd name="connsiteX5" fmla="*/ 14512 w 1298886"/>
              <a:gd name="connsiteY5" fmla="*/ 582684 h 861647"/>
              <a:gd name="connsiteX6" fmla="*/ 596095 w 1298886"/>
              <a:gd name="connsiteY6" fmla="*/ 725820 h 861647"/>
              <a:gd name="connsiteX7" fmla="*/ 679058 w 1298886"/>
              <a:gd name="connsiteY7" fmla="*/ 861647 h 861647"/>
              <a:gd name="connsiteX0" fmla="*/ 679145 w 1305009"/>
              <a:gd name="connsiteY0" fmla="*/ 863804 h 863804"/>
              <a:gd name="connsiteX1" fmla="*/ 871550 w 1305009"/>
              <a:gd name="connsiteY1" fmla="*/ 793890 h 863804"/>
              <a:gd name="connsiteX2" fmla="*/ 1230356 w 1305009"/>
              <a:gd name="connsiteY2" fmla="*/ 621107 h 863804"/>
              <a:gd name="connsiteX3" fmla="*/ 1246771 w 1305009"/>
              <a:gd name="connsiteY3" fmla="*/ 172583 h 863804"/>
              <a:gd name="connsiteX4" fmla="*/ 509981 w 1305009"/>
              <a:gd name="connsiteY4" fmla="*/ 23222 h 863804"/>
              <a:gd name="connsiteX5" fmla="*/ 14599 w 1305009"/>
              <a:gd name="connsiteY5" fmla="*/ 584841 h 863804"/>
              <a:gd name="connsiteX6" fmla="*/ 596182 w 1305009"/>
              <a:gd name="connsiteY6" fmla="*/ 727977 h 863804"/>
              <a:gd name="connsiteX7" fmla="*/ 679145 w 1305009"/>
              <a:gd name="connsiteY7" fmla="*/ 863804 h 863804"/>
              <a:gd name="connsiteX0" fmla="*/ 679230 w 1311184"/>
              <a:gd name="connsiteY0" fmla="*/ 843802 h 843802"/>
              <a:gd name="connsiteX1" fmla="*/ 871635 w 1311184"/>
              <a:gd name="connsiteY1" fmla="*/ 773888 h 843802"/>
              <a:gd name="connsiteX2" fmla="*/ 1230441 w 1311184"/>
              <a:gd name="connsiteY2" fmla="*/ 601105 h 843802"/>
              <a:gd name="connsiteX3" fmla="*/ 1246856 w 1311184"/>
              <a:gd name="connsiteY3" fmla="*/ 152581 h 843802"/>
              <a:gd name="connsiteX4" fmla="*/ 507394 w 1311184"/>
              <a:gd name="connsiteY4" fmla="*/ 22407 h 843802"/>
              <a:gd name="connsiteX5" fmla="*/ 14684 w 1311184"/>
              <a:gd name="connsiteY5" fmla="*/ 564839 h 843802"/>
              <a:gd name="connsiteX6" fmla="*/ 596267 w 1311184"/>
              <a:gd name="connsiteY6" fmla="*/ 707975 h 843802"/>
              <a:gd name="connsiteX7" fmla="*/ 679230 w 1311184"/>
              <a:gd name="connsiteY7" fmla="*/ 843802 h 843802"/>
              <a:gd name="connsiteX0" fmla="*/ 680987 w 1312941"/>
              <a:gd name="connsiteY0" fmla="*/ 832452 h 832452"/>
              <a:gd name="connsiteX1" fmla="*/ 873392 w 1312941"/>
              <a:gd name="connsiteY1" fmla="*/ 762538 h 832452"/>
              <a:gd name="connsiteX2" fmla="*/ 1232198 w 1312941"/>
              <a:gd name="connsiteY2" fmla="*/ 589755 h 832452"/>
              <a:gd name="connsiteX3" fmla="*/ 1248613 w 1312941"/>
              <a:gd name="connsiteY3" fmla="*/ 141231 h 832452"/>
              <a:gd name="connsiteX4" fmla="*/ 509151 w 1312941"/>
              <a:gd name="connsiteY4" fmla="*/ 11057 h 832452"/>
              <a:gd name="connsiteX5" fmla="*/ 16441 w 1312941"/>
              <a:gd name="connsiteY5" fmla="*/ 553489 h 832452"/>
              <a:gd name="connsiteX6" fmla="*/ 598024 w 1312941"/>
              <a:gd name="connsiteY6" fmla="*/ 696625 h 832452"/>
              <a:gd name="connsiteX7" fmla="*/ 680987 w 1312941"/>
              <a:gd name="connsiteY7" fmla="*/ 832452 h 832452"/>
              <a:gd name="connsiteX0" fmla="*/ 682950 w 1314904"/>
              <a:gd name="connsiteY0" fmla="*/ 830411 h 830411"/>
              <a:gd name="connsiteX1" fmla="*/ 875355 w 1314904"/>
              <a:gd name="connsiteY1" fmla="*/ 760497 h 830411"/>
              <a:gd name="connsiteX2" fmla="*/ 1234161 w 1314904"/>
              <a:gd name="connsiteY2" fmla="*/ 587714 h 830411"/>
              <a:gd name="connsiteX3" fmla="*/ 1250576 w 1314904"/>
              <a:gd name="connsiteY3" fmla="*/ 139190 h 830411"/>
              <a:gd name="connsiteX4" fmla="*/ 511114 w 1314904"/>
              <a:gd name="connsiteY4" fmla="*/ 9016 h 830411"/>
              <a:gd name="connsiteX5" fmla="*/ 18404 w 1314904"/>
              <a:gd name="connsiteY5" fmla="*/ 551448 h 830411"/>
              <a:gd name="connsiteX6" fmla="*/ 599987 w 1314904"/>
              <a:gd name="connsiteY6" fmla="*/ 694584 h 830411"/>
              <a:gd name="connsiteX7" fmla="*/ 682950 w 1314904"/>
              <a:gd name="connsiteY7" fmla="*/ 830411 h 830411"/>
              <a:gd name="connsiteX0" fmla="*/ 683968 w 1317367"/>
              <a:gd name="connsiteY0" fmla="*/ 798885 h 798885"/>
              <a:gd name="connsiteX1" fmla="*/ 876373 w 1317367"/>
              <a:gd name="connsiteY1" fmla="*/ 728971 h 798885"/>
              <a:gd name="connsiteX2" fmla="*/ 1235179 w 1317367"/>
              <a:gd name="connsiteY2" fmla="*/ 556188 h 798885"/>
              <a:gd name="connsiteX3" fmla="*/ 1251594 w 1317367"/>
              <a:gd name="connsiteY3" fmla="*/ 107664 h 798885"/>
              <a:gd name="connsiteX4" fmla="*/ 492226 w 1317367"/>
              <a:gd name="connsiteY4" fmla="*/ 12344 h 798885"/>
              <a:gd name="connsiteX5" fmla="*/ 19422 w 1317367"/>
              <a:gd name="connsiteY5" fmla="*/ 519922 h 798885"/>
              <a:gd name="connsiteX6" fmla="*/ 601005 w 1317367"/>
              <a:gd name="connsiteY6" fmla="*/ 663058 h 798885"/>
              <a:gd name="connsiteX7" fmla="*/ 683968 w 1317367"/>
              <a:gd name="connsiteY7" fmla="*/ 798885 h 798885"/>
              <a:gd name="connsiteX0" fmla="*/ 686384 w 1319783"/>
              <a:gd name="connsiteY0" fmla="*/ 802389 h 802389"/>
              <a:gd name="connsiteX1" fmla="*/ 878789 w 1319783"/>
              <a:gd name="connsiteY1" fmla="*/ 732475 h 802389"/>
              <a:gd name="connsiteX2" fmla="*/ 1237595 w 1319783"/>
              <a:gd name="connsiteY2" fmla="*/ 559692 h 802389"/>
              <a:gd name="connsiteX3" fmla="*/ 1254010 w 1319783"/>
              <a:gd name="connsiteY3" fmla="*/ 111168 h 802389"/>
              <a:gd name="connsiteX4" fmla="*/ 494642 w 1319783"/>
              <a:gd name="connsiteY4" fmla="*/ 15848 h 802389"/>
              <a:gd name="connsiteX5" fmla="*/ 21838 w 1319783"/>
              <a:gd name="connsiteY5" fmla="*/ 523426 h 802389"/>
              <a:gd name="connsiteX6" fmla="*/ 603421 w 1319783"/>
              <a:gd name="connsiteY6" fmla="*/ 666562 h 802389"/>
              <a:gd name="connsiteX7" fmla="*/ 686384 w 1319783"/>
              <a:gd name="connsiteY7" fmla="*/ 802389 h 802389"/>
              <a:gd name="connsiteX0" fmla="*/ 702121 w 1335520"/>
              <a:gd name="connsiteY0" fmla="*/ 811669 h 811669"/>
              <a:gd name="connsiteX1" fmla="*/ 894526 w 1335520"/>
              <a:gd name="connsiteY1" fmla="*/ 741755 h 811669"/>
              <a:gd name="connsiteX2" fmla="*/ 1253332 w 1335520"/>
              <a:gd name="connsiteY2" fmla="*/ 568972 h 811669"/>
              <a:gd name="connsiteX3" fmla="*/ 1269747 w 1335520"/>
              <a:gd name="connsiteY3" fmla="*/ 120448 h 811669"/>
              <a:gd name="connsiteX4" fmla="*/ 510379 w 1335520"/>
              <a:gd name="connsiteY4" fmla="*/ 25128 h 811669"/>
              <a:gd name="connsiteX5" fmla="*/ 14706 w 1335520"/>
              <a:gd name="connsiteY5" fmla="*/ 506178 h 811669"/>
              <a:gd name="connsiteX6" fmla="*/ 619158 w 1335520"/>
              <a:gd name="connsiteY6" fmla="*/ 675842 h 811669"/>
              <a:gd name="connsiteX7" fmla="*/ 702121 w 1335520"/>
              <a:gd name="connsiteY7" fmla="*/ 811669 h 811669"/>
              <a:gd name="connsiteX0" fmla="*/ 706485 w 1339884"/>
              <a:gd name="connsiteY0" fmla="*/ 811669 h 811669"/>
              <a:gd name="connsiteX1" fmla="*/ 898890 w 1339884"/>
              <a:gd name="connsiteY1" fmla="*/ 741755 h 811669"/>
              <a:gd name="connsiteX2" fmla="*/ 1257696 w 1339884"/>
              <a:gd name="connsiteY2" fmla="*/ 568972 h 811669"/>
              <a:gd name="connsiteX3" fmla="*/ 1274111 w 1339884"/>
              <a:gd name="connsiteY3" fmla="*/ 120448 h 811669"/>
              <a:gd name="connsiteX4" fmla="*/ 514743 w 1339884"/>
              <a:gd name="connsiteY4" fmla="*/ 25128 h 811669"/>
              <a:gd name="connsiteX5" fmla="*/ 19070 w 1339884"/>
              <a:gd name="connsiteY5" fmla="*/ 506178 h 811669"/>
              <a:gd name="connsiteX6" fmla="*/ 623522 w 1339884"/>
              <a:gd name="connsiteY6" fmla="*/ 675842 h 811669"/>
              <a:gd name="connsiteX7" fmla="*/ 706485 w 1339884"/>
              <a:gd name="connsiteY7" fmla="*/ 811669 h 811669"/>
              <a:gd name="connsiteX0" fmla="*/ 706273 w 1339672"/>
              <a:gd name="connsiteY0" fmla="*/ 799317 h 799317"/>
              <a:gd name="connsiteX1" fmla="*/ 898678 w 1339672"/>
              <a:gd name="connsiteY1" fmla="*/ 729403 h 799317"/>
              <a:gd name="connsiteX2" fmla="*/ 1257484 w 1339672"/>
              <a:gd name="connsiteY2" fmla="*/ 556620 h 799317"/>
              <a:gd name="connsiteX3" fmla="*/ 1273899 w 1339672"/>
              <a:gd name="connsiteY3" fmla="*/ 108096 h 799317"/>
              <a:gd name="connsiteX4" fmla="*/ 514531 w 1339672"/>
              <a:gd name="connsiteY4" fmla="*/ 12776 h 799317"/>
              <a:gd name="connsiteX5" fmla="*/ 18858 w 1339672"/>
              <a:gd name="connsiteY5" fmla="*/ 493826 h 799317"/>
              <a:gd name="connsiteX6" fmla="*/ 623310 w 1339672"/>
              <a:gd name="connsiteY6" fmla="*/ 663490 h 799317"/>
              <a:gd name="connsiteX7" fmla="*/ 706273 w 1339672"/>
              <a:gd name="connsiteY7" fmla="*/ 799317 h 79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9672" h="799317">
                <a:moveTo>
                  <a:pt x="706273" y="799317"/>
                </a:moveTo>
                <a:cubicBezTo>
                  <a:pt x="789712" y="787887"/>
                  <a:pt x="857339" y="727879"/>
                  <a:pt x="898678" y="729403"/>
                </a:cubicBezTo>
                <a:cubicBezTo>
                  <a:pt x="967829" y="732070"/>
                  <a:pt x="1194947" y="660171"/>
                  <a:pt x="1257484" y="556620"/>
                </a:cubicBezTo>
                <a:cubicBezTo>
                  <a:pt x="1320021" y="453069"/>
                  <a:pt x="1397724" y="198737"/>
                  <a:pt x="1273899" y="108096"/>
                </a:cubicBezTo>
                <a:cubicBezTo>
                  <a:pt x="1150074" y="17455"/>
                  <a:pt x="717904" y="-22581"/>
                  <a:pt x="514531" y="12776"/>
                </a:cubicBezTo>
                <a:cubicBezTo>
                  <a:pt x="311158" y="48133"/>
                  <a:pt x="-91680" y="17349"/>
                  <a:pt x="18858" y="493826"/>
                </a:cubicBezTo>
                <a:cubicBezTo>
                  <a:pt x="48481" y="635749"/>
                  <a:pt x="581495" y="654822"/>
                  <a:pt x="623310" y="663490"/>
                </a:cubicBezTo>
                <a:cubicBezTo>
                  <a:pt x="804761" y="700161"/>
                  <a:pt x="706273" y="799317"/>
                  <a:pt x="706273" y="799317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8D1D5B-F5DF-D61E-D641-432F725C9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2282" y="860609"/>
            <a:ext cx="4621687" cy="1258293"/>
          </a:xfrm>
        </p:spPr>
        <p:txBody>
          <a:bodyPr>
            <a:normAutofit/>
          </a:bodyPr>
          <a:lstStyle/>
          <a:p>
            <a:pPr algn="ctr"/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Co to je?</a:t>
            </a:r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40111-F2D9-02C7-0EA4-432FF4E92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5411" y="2882553"/>
            <a:ext cx="4236001" cy="3501011"/>
          </a:xfrm>
        </p:spPr>
        <p:txBody>
          <a:bodyPr anchor="ctr">
            <a:normAutofit fontScale="92500" lnSpcReduction="10000"/>
          </a:bodyPr>
          <a:lstStyle/>
          <a:p>
            <a:pPr algn="ctr">
              <a:lnSpc>
                <a:spcPct val="90000"/>
              </a:lnSpc>
              <a:buClr>
                <a:srgbClr val="0D0303"/>
              </a:buClr>
            </a:pPr>
            <a:r>
              <a:rPr lang="cs-CZ" altLang="cs-CZ" sz="25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Skutky a činy vykonané ve prospěch druhých bez zřejmého vlastního prospěchu a někdy i </a:t>
            </a:r>
            <a:br>
              <a:rPr lang="cs-CZ" altLang="cs-CZ" sz="2500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altLang="cs-CZ" sz="25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s určitou mírou rizika a sebeobětování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90000"/>
              </a:lnSpc>
              <a:buClr>
                <a:srgbClr val="0D0303"/>
              </a:buClr>
            </a:pPr>
            <a:r>
              <a:rPr lang="cs-CZ" altLang="cs-CZ" sz="25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Mnoho autorů předpokládá, že altruismus je chování přinášející odměnu, a to především ve smyslu uspokojení, dobrého pocitu z   vykonaného skutku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90000"/>
              </a:lnSpc>
            </a:pPr>
            <a:endParaRPr lang="cs-CZ" sz="25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4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E2A96188-384C-4341-9EEB-967A9341C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280331C3-DDF5-48A9-8947-D71EAAFFA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759171" y="-127077"/>
            <a:ext cx="6053827" cy="694864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77A244-29FC-1DF3-CE41-EB404B4D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27" y="604801"/>
            <a:ext cx="5556425" cy="1531089"/>
          </a:xfrm>
        </p:spPr>
        <p:txBody>
          <a:bodyPr>
            <a:normAutofit/>
          </a:bodyPr>
          <a:lstStyle/>
          <a:p>
            <a:pPr algn="ctr"/>
            <a:r>
              <a:rPr lang="cs-CZ" altLang="cs-CZ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Proč pomáháme?</a:t>
            </a:r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Zástupný obsah 2">
            <a:extLst>
              <a:ext uri="{FF2B5EF4-FFF2-40B4-BE49-F238E27FC236}">
                <a16:creationId xmlns:a16="http://schemas.microsoft.com/office/drawing/2014/main" id="{11D147A5-57DB-0747-110F-FAB44D7E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057" y="2311400"/>
            <a:ext cx="5218487" cy="3652212"/>
          </a:xfrm>
        </p:spPr>
        <p:txBody>
          <a:bodyPr>
            <a:normAutofit/>
          </a:bodyPr>
          <a:lstStyle/>
          <a:p>
            <a:pPr algn="ctr"/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Teorie sociální výměny  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 </a:t>
            </a:r>
          </a:p>
          <a:p>
            <a:pPr algn="ctr"/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Teorie sociálních norem</a:t>
            </a:r>
          </a:p>
          <a:p>
            <a:pPr algn="ctr">
              <a:buFont typeface="Wingdings" panose="05000000000000000000" pitchFamily="2" charset="2"/>
              <a:buNone/>
            </a:pPr>
            <a:endParaRPr lang="cs-CZ" alt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Teorie empatie</a:t>
            </a:r>
          </a:p>
          <a:p>
            <a:pPr algn="ctr"/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1" name="Graphic 6" descr="Otázky">
            <a:extLst>
              <a:ext uri="{FF2B5EF4-FFF2-40B4-BE49-F238E27FC236}">
                <a16:creationId xmlns:a16="http://schemas.microsoft.com/office/drawing/2014/main" id="{89210A4D-7E23-DB8A-4380-12F621FC2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3555" y="1373790"/>
            <a:ext cx="4110419" cy="4110419"/>
          </a:xfrm>
          <a:prstGeom prst="rect">
            <a:avLst/>
          </a:prstGeom>
        </p:spPr>
      </p:pic>
      <p:sp>
        <p:nvSpPr>
          <p:cNvPr id="22" name="Freeform: Shape 13">
            <a:extLst>
              <a:ext uri="{FF2B5EF4-FFF2-40B4-BE49-F238E27FC236}">
                <a16:creationId xmlns:a16="http://schemas.microsoft.com/office/drawing/2014/main" id="{C535A640-1948-4AFD-A0B7-19AFDA955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806735" y="-157114"/>
            <a:ext cx="6053827" cy="694864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4C820-F5E3-6DEE-E0E6-08A58DA2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Teorie sociální výměny</a:t>
            </a:r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0ED60F-A68E-33D0-5D1E-7C12A3F61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1879977"/>
            <a:ext cx="11060723" cy="382772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Lidé si vyměňují informace, služby, sympatie, ale také </a:t>
            </a:r>
            <a:r>
              <a:rPr lang="cs-CZ" altLang="cs-CZ" sz="2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pomoc</a:t>
            </a:r>
            <a:r>
              <a:rPr lang="cs-CZ" altLang="cs-CZ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na základě zvážení vynaloženého úsilí a předpokládaného zisku (odměny)</a:t>
            </a:r>
          </a:p>
          <a:p>
            <a:pPr marL="609600" indent="-609600">
              <a:lnSpc>
                <a:spcPct val="80000"/>
              </a:lnSpc>
            </a:pP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  </a:t>
            </a:r>
            <a:r>
              <a:rPr lang="cs-CZ" altLang="cs-CZ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Náklady spojené s pomocí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- energie, překážky, čas, znalosti, potenciální  poškození organismu   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</a:t>
            </a:r>
            <a:r>
              <a:rPr lang="cs-CZ" altLang="cs-CZ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Náklady při neposkytnutí pomoci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sebeobviňování, kritika od jiných lidí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</a:t>
            </a:r>
            <a:r>
              <a:rPr lang="cs-CZ" altLang="cs-CZ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Odměna spojená s pomocí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</a:t>
            </a:r>
            <a:r>
              <a:rPr lang="cs-CZ" altLang="cs-CZ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sebeocenění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ocenění od jiných lidí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  </a:t>
            </a:r>
            <a:r>
              <a:rPr lang="cs-CZ" altLang="cs-CZ" sz="20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4.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Odměna při neposkytnutí pomoci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prospěch z právě vykonávané činnosti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Jestliže se náklady jeví vyšší než prospěch (odměna), pak je taková situace považována za nevýhodnou a zůstane bez odpovědi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410CA83-11F1-29B3-CFB3-5A3FFB123513}"/>
              </a:ext>
            </a:extLst>
          </p:cNvPr>
          <p:cNvSpPr txBox="1"/>
          <p:nvPr/>
        </p:nvSpPr>
        <p:spPr>
          <a:xfrm>
            <a:off x="10336138" y="5852937"/>
            <a:ext cx="62298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(Kerber, 1984)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30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4CA79-0C57-8EDF-82C9-48925F71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Teorie sociálních norem</a:t>
            </a:r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875BF1-1DA7-511C-EB4D-DA4D88BAB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Hnací silou prosociálního chování je naplnění sociálních norem: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Reciprocita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– </a:t>
            </a:r>
            <a:r>
              <a:rPr lang="cs-CZ" altLang="cs-CZ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„máme pomoci těm, kteří pomohli nám“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jedinec pomáhá </a:t>
            </a:r>
            <a:b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 cílem, že jeho pomoc bude opětována (lidé splatí dobro dobrem a nepomohou těm, kteří je nějakým způsobem poškodili) 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None/>
            </a:pPr>
            <a:endParaRPr lang="cs-CZ" altLang="cs-CZ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Sociální odpovědnost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předepisuje, že by  lidé měli pomoci člověku, který jejich pomoc potřebuje (bez očekávání opětování pomoci)</a:t>
            </a:r>
            <a:endParaRPr lang="cs-CZ" altLang="cs-CZ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3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96721-1CFB-5157-0B95-8E1D140C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Teorie empatie</a:t>
            </a:r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3DBCF-C6D1-2278-4ADD-38438B21B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Lidé s vysokou schopností empatie jsou altruističtější (</a:t>
            </a:r>
            <a:r>
              <a:rPr lang="cs-CZ" altLang="cs-CZ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Fultz</a:t>
            </a:r>
            <a:r>
              <a:rPr lang="cs-CZ" altLang="cs-CZ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1986)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cs-CZ" altLang="cs-CZ" sz="28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Empatický jedinec</a:t>
            </a:r>
            <a:r>
              <a:rPr lang="cs-CZ" altLang="cs-CZ" sz="2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lvl="1">
              <a:buClr>
                <a:srgbClr val="0D0303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snáze rozpozná situaci vyžadující pomoc</a:t>
            </a:r>
          </a:p>
          <a:p>
            <a:pPr lvl="1">
              <a:buClr>
                <a:srgbClr val="0D0303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prožívá velmi podobné emocionální stavy (včetně fyziologické aktivace) jako pozorovaná osoba</a:t>
            </a:r>
          </a:p>
          <a:p>
            <a:pPr lvl="1">
              <a:buClr>
                <a:srgbClr val="0D0303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svou pomocí druhé osobě redukuje vlastní  emocionální napětí</a:t>
            </a:r>
          </a:p>
        </p:txBody>
      </p:sp>
    </p:spTree>
    <p:extLst>
      <p:ext uri="{BB962C8B-B14F-4D97-AF65-F5344CB8AC3E}">
        <p14:creationId xmlns:p14="http://schemas.microsoft.com/office/powerpoint/2010/main" val="1779225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AEADA-2FBC-3324-1176-321E29045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Teorie empatie</a:t>
            </a:r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4C85D6-082D-169F-E4F1-A1CD82ABE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Prožívání tíživé situace někoho jiného vyvolává dvojí reakci:</a:t>
            </a:r>
          </a:p>
          <a:p>
            <a:pPr>
              <a:lnSpc>
                <a:spcPct val="90000"/>
              </a:lnSpc>
            </a:pPr>
            <a:endParaRPr lang="cs-CZ" altLang="cs-CZ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egoistickou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zaměřenou na odstranění především vlastního nepříjemného stavu </a:t>
            </a:r>
          </a:p>
          <a:p>
            <a:pPr lvl="2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 </a:t>
            </a: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pokud je to možné - únik ze situace</a:t>
            </a:r>
          </a:p>
          <a:p>
            <a:pPr lvl="2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 nemožnost úniku – poskytnutí pomoci</a:t>
            </a:r>
          </a:p>
          <a:p>
            <a:pPr lvl="2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endParaRPr lang="cs-CZ" alt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lnSpc>
                <a:spcPct val="90000"/>
              </a:lnSpc>
              <a:buClr>
                <a:schemeClr val="hlink"/>
              </a:buClr>
              <a:buSzTx/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altruistickou</a:t>
            </a:r>
            <a:r>
              <a:rPr lang="cs-CZ" altLang="cs-CZ" sz="24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zaměřenou především na pomoc druhému</a:t>
            </a:r>
          </a:p>
          <a:p>
            <a:pPr lvl="2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 pomoc poskytnuta i v situaci, kdy je možný únik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36493C8-B353-5D90-D86B-883394E49163}"/>
              </a:ext>
            </a:extLst>
          </p:cNvPr>
          <p:cNvSpPr txBox="1"/>
          <p:nvPr/>
        </p:nvSpPr>
        <p:spPr>
          <a:xfrm>
            <a:off x="9244413" y="5849312"/>
            <a:ext cx="6097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1800" dirty="0" err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Batson</a:t>
            </a: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(1991,1995,1998)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84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977627" y="481134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415F49B-3CBC-46CF-AFB5-988852D04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33683" flipH="1">
            <a:off x="1010574" y="456230"/>
            <a:ext cx="9378187" cy="5238589"/>
          </a:xfrm>
          <a:custGeom>
            <a:avLst/>
            <a:gdLst/>
            <a:ahLst/>
            <a:cxnLst/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7FDDC53-8DE6-4F4C-B6B4-4FA2A876C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3AD053B-137E-47B4-997C-C91AE70CE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441932" y="958443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9E72EC-1178-47C7-A287-A05A6D497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-60000" flipH="1">
            <a:off x="1390656" y="1015766"/>
            <a:ext cx="9361145" cy="4365520"/>
          </a:xfrm>
          <a:custGeom>
            <a:avLst/>
            <a:gdLst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405213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23535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72133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8804"/>
              <a:gd name="connsiteX1" fmla="*/ 9719033 w 9735159"/>
              <a:gd name="connsiteY1" fmla="*/ 122134 h 4588804"/>
              <a:gd name="connsiteX2" fmla="*/ 9675361 w 9735159"/>
              <a:gd name="connsiteY2" fmla="*/ 1854278 h 4588804"/>
              <a:gd name="connsiteX3" fmla="*/ 9667887 w 9735159"/>
              <a:gd name="connsiteY3" fmla="*/ 4129680 h 4588804"/>
              <a:gd name="connsiteX4" fmla="*/ 9156509 w 9735159"/>
              <a:gd name="connsiteY4" fmla="*/ 4179051 h 4588804"/>
              <a:gd name="connsiteX5" fmla="*/ 8374371 w 9735159"/>
              <a:gd name="connsiteY5" fmla="*/ 4200672 h 4588804"/>
              <a:gd name="connsiteX6" fmla="*/ 7989742 w 9735159"/>
              <a:gd name="connsiteY6" fmla="*/ 4205904 h 4588804"/>
              <a:gd name="connsiteX7" fmla="*/ 7685624 w 9735159"/>
              <a:gd name="connsiteY7" fmla="*/ 4466489 h 4588804"/>
              <a:gd name="connsiteX8" fmla="*/ 7161476 w 9735159"/>
              <a:gd name="connsiteY8" fmla="*/ 4588200 h 4588804"/>
              <a:gd name="connsiteX9" fmla="*/ 7423142 w 9735159"/>
              <a:gd name="connsiteY9" fmla="*/ 4218401 h 4588804"/>
              <a:gd name="connsiteX10" fmla="*/ 7322085 w 9735159"/>
              <a:gd name="connsiteY10" fmla="*/ 4198994 h 4588804"/>
              <a:gd name="connsiteX11" fmla="*/ 5976239 w 9735159"/>
              <a:gd name="connsiteY11" fmla="*/ 4198994 h 4588804"/>
              <a:gd name="connsiteX12" fmla="*/ 5703149 w 9735159"/>
              <a:gd name="connsiteY12" fmla="*/ 4203217 h 4588804"/>
              <a:gd name="connsiteX13" fmla="*/ 204518 w 9735159"/>
              <a:gd name="connsiteY13" fmla="*/ 4241988 h 4588804"/>
              <a:gd name="connsiteX14" fmla="*/ 45709 w 9735159"/>
              <a:gd name="connsiteY14" fmla="*/ 2519688 h 4588804"/>
              <a:gd name="connsiteX15" fmla="*/ 0 w 9735159"/>
              <a:gd name="connsiteY15" fmla="*/ 105770 h 4588804"/>
              <a:gd name="connsiteX16" fmla="*/ 6334131 w 9735159"/>
              <a:gd name="connsiteY16" fmla="*/ 49746 h 4588804"/>
              <a:gd name="connsiteX17" fmla="*/ 8936301 w 9735159"/>
              <a:gd name="connsiteY17" fmla="*/ 9904 h 4588804"/>
              <a:gd name="connsiteX18" fmla="*/ 9439106 w 9735159"/>
              <a:gd name="connsiteY18" fmla="*/ 1 h 4588804"/>
              <a:gd name="connsiteX0" fmla="*/ 9439106 w 9735159"/>
              <a:gd name="connsiteY0" fmla="*/ 1 h 4583171"/>
              <a:gd name="connsiteX1" fmla="*/ 9719033 w 9735159"/>
              <a:gd name="connsiteY1" fmla="*/ 122134 h 4583171"/>
              <a:gd name="connsiteX2" fmla="*/ 9675361 w 9735159"/>
              <a:gd name="connsiteY2" fmla="*/ 1854278 h 4583171"/>
              <a:gd name="connsiteX3" fmla="*/ 9667887 w 9735159"/>
              <a:gd name="connsiteY3" fmla="*/ 4129680 h 4583171"/>
              <a:gd name="connsiteX4" fmla="*/ 9156509 w 9735159"/>
              <a:gd name="connsiteY4" fmla="*/ 4179051 h 4583171"/>
              <a:gd name="connsiteX5" fmla="*/ 8374371 w 9735159"/>
              <a:gd name="connsiteY5" fmla="*/ 4200672 h 4583171"/>
              <a:gd name="connsiteX6" fmla="*/ 7989742 w 9735159"/>
              <a:gd name="connsiteY6" fmla="*/ 4205904 h 4583171"/>
              <a:gd name="connsiteX7" fmla="*/ 7685624 w 9735159"/>
              <a:gd name="connsiteY7" fmla="*/ 4466489 h 4583171"/>
              <a:gd name="connsiteX8" fmla="*/ 7189698 w 9735159"/>
              <a:gd name="connsiteY8" fmla="*/ 4582555 h 4583171"/>
              <a:gd name="connsiteX9" fmla="*/ 7423142 w 9735159"/>
              <a:gd name="connsiteY9" fmla="*/ 4218401 h 4583171"/>
              <a:gd name="connsiteX10" fmla="*/ 7322085 w 9735159"/>
              <a:gd name="connsiteY10" fmla="*/ 4198994 h 4583171"/>
              <a:gd name="connsiteX11" fmla="*/ 5976239 w 9735159"/>
              <a:gd name="connsiteY11" fmla="*/ 4198994 h 4583171"/>
              <a:gd name="connsiteX12" fmla="*/ 5703149 w 9735159"/>
              <a:gd name="connsiteY12" fmla="*/ 4203217 h 4583171"/>
              <a:gd name="connsiteX13" fmla="*/ 204518 w 9735159"/>
              <a:gd name="connsiteY13" fmla="*/ 4241988 h 4583171"/>
              <a:gd name="connsiteX14" fmla="*/ 45709 w 9735159"/>
              <a:gd name="connsiteY14" fmla="*/ 2519688 h 4583171"/>
              <a:gd name="connsiteX15" fmla="*/ 0 w 9735159"/>
              <a:gd name="connsiteY15" fmla="*/ 105770 h 4583171"/>
              <a:gd name="connsiteX16" fmla="*/ 6334131 w 9735159"/>
              <a:gd name="connsiteY16" fmla="*/ 49746 h 4583171"/>
              <a:gd name="connsiteX17" fmla="*/ 8936301 w 9735159"/>
              <a:gd name="connsiteY17" fmla="*/ 9904 h 4583171"/>
              <a:gd name="connsiteX18" fmla="*/ 9439106 w 9735159"/>
              <a:gd name="connsiteY18" fmla="*/ 1 h 4583171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23142 w 9735159"/>
              <a:gd name="connsiteY9" fmla="*/ 4218401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976239 w 9735159"/>
              <a:gd name="connsiteY11" fmla="*/ 4198994 h 4585292"/>
              <a:gd name="connsiteX12" fmla="*/ 5703149 w 9735159"/>
              <a:gd name="connsiteY12" fmla="*/ 4203217 h 4585292"/>
              <a:gd name="connsiteX13" fmla="*/ 204518 w 9735159"/>
              <a:gd name="connsiteY13" fmla="*/ 4241988 h 4585292"/>
              <a:gd name="connsiteX14" fmla="*/ 45709 w 9735159"/>
              <a:gd name="connsiteY14" fmla="*/ 2519688 h 4585292"/>
              <a:gd name="connsiteX15" fmla="*/ 0 w 9735159"/>
              <a:gd name="connsiteY15" fmla="*/ 105770 h 4585292"/>
              <a:gd name="connsiteX16" fmla="*/ 6334131 w 9735159"/>
              <a:gd name="connsiteY16" fmla="*/ 49746 h 4585292"/>
              <a:gd name="connsiteX17" fmla="*/ 8936301 w 9735159"/>
              <a:gd name="connsiteY17" fmla="*/ 9904 h 4585292"/>
              <a:gd name="connsiteX18" fmla="*/ 9439106 w 9735159"/>
              <a:gd name="connsiteY18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322085 w 9735159"/>
              <a:gd name="connsiteY10" fmla="*/ 4198994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5292"/>
              <a:gd name="connsiteX1" fmla="*/ 9719033 w 9735159"/>
              <a:gd name="connsiteY1" fmla="*/ 122134 h 4585292"/>
              <a:gd name="connsiteX2" fmla="*/ 9675361 w 9735159"/>
              <a:gd name="connsiteY2" fmla="*/ 1854278 h 4585292"/>
              <a:gd name="connsiteX3" fmla="*/ 9667887 w 9735159"/>
              <a:gd name="connsiteY3" fmla="*/ 4129680 h 4585292"/>
              <a:gd name="connsiteX4" fmla="*/ 9156509 w 9735159"/>
              <a:gd name="connsiteY4" fmla="*/ 4179051 h 4585292"/>
              <a:gd name="connsiteX5" fmla="*/ 8374371 w 9735159"/>
              <a:gd name="connsiteY5" fmla="*/ 4200672 h 4585292"/>
              <a:gd name="connsiteX6" fmla="*/ 7989742 w 9735159"/>
              <a:gd name="connsiteY6" fmla="*/ 4205904 h 4585292"/>
              <a:gd name="connsiteX7" fmla="*/ 7685624 w 9735159"/>
              <a:gd name="connsiteY7" fmla="*/ 4466489 h 4585292"/>
              <a:gd name="connsiteX8" fmla="*/ 7189698 w 9735159"/>
              <a:gd name="connsiteY8" fmla="*/ 4582555 h 4585292"/>
              <a:gd name="connsiteX9" fmla="*/ 7406209 w 9735159"/>
              <a:gd name="connsiteY9" fmla="*/ 4195824 h 4585292"/>
              <a:gd name="connsiteX10" fmla="*/ 7169685 w 9735159"/>
              <a:gd name="connsiteY10" fmla="*/ 4210283 h 4585292"/>
              <a:gd name="connsiteX11" fmla="*/ 5703149 w 9735159"/>
              <a:gd name="connsiteY11" fmla="*/ 4203217 h 4585292"/>
              <a:gd name="connsiteX12" fmla="*/ 204518 w 9735159"/>
              <a:gd name="connsiteY12" fmla="*/ 4241988 h 4585292"/>
              <a:gd name="connsiteX13" fmla="*/ 45709 w 9735159"/>
              <a:gd name="connsiteY13" fmla="*/ 2519688 h 4585292"/>
              <a:gd name="connsiteX14" fmla="*/ 0 w 9735159"/>
              <a:gd name="connsiteY14" fmla="*/ 105770 h 4585292"/>
              <a:gd name="connsiteX15" fmla="*/ 6334131 w 9735159"/>
              <a:gd name="connsiteY15" fmla="*/ 49746 h 4585292"/>
              <a:gd name="connsiteX16" fmla="*/ 8936301 w 9735159"/>
              <a:gd name="connsiteY16" fmla="*/ 9904 h 4585292"/>
              <a:gd name="connsiteX17" fmla="*/ 9439106 w 9735159"/>
              <a:gd name="connsiteY17" fmla="*/ 1 h 4585292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29680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685624 w 9735159"/>
              <a:gd name="connsiteY7" fmla="*/ 4466489 h 4583125"/>
              <a:gd name="connsiteX8" fmla="*/ 7189698 w 9735159"/>
              <a:gd name="connsiteY8" fmla="*/ 4582555 h 4583125"/>
              <a:gd name="connsiteX9" fmla="*/ 7406209 w 9735159"/>
              <a:gd name="connsiteY9" fmla="*/ 4195824 h 4583125"/>
              <a:gd name="connsiteX10" fmla="*/ 7169685 w 9735159"/>
              <a:gd name="connsiteY10" fmla="*/ 4210283 h 4583125"/>
              <a:gd name="connsiteX11" fmla="*/ 5703149 w 9735159"/>
              <a:gd name="connsiteY11" fmla="*/ 4203217 h 4583125"/>
              <a:gd name="connsiteX12" fmla="*/ 204518 w 9735159"/>
              <a:gd name="connsiteY12" fmla="*/ 4241988 h 4583125"/>
              <a:gd name="connsiteX13" fmla="*/ 45709 w 9735159"/>
              <a:gd name="connsiteY13" fmla="*/ 2519688 h 4583125"/>
              <a:gd name="connsiteX14" fmla="*/ 0 w 9735159"/>
              <a:gd name="connsiteY14" fmla="*/ 105770 h 4583125"/>
              <a:gd name="connsiteX15" fmla="*/ 6334131 w 9735159"/>
              <a:gd name="connsiteY15" fmla="*/ 49746 h 4583125"/>
              <a:gd name="connsiteX16" fmla="*/ 8936301 w 9735159"/>
              <a:gd name="connsiteY16" fmla="*/ 9904 h 4583125"/>
              <a:gd name="connsiteX17" fmla="*/ 9439106 w 9735159"/>
              <a:gd name="connsiteY17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25"/>
              <a:gd name="connsiteX1" fmla="*/ 9719033 w 9735159"/>
              <a:gd name="connsiteY1" fmla="*/ 122134 h 4583125"/>
              <a:gd name="connsiteX2" fmla="*/ 9675361 w 9735159"/>
              <a:gd name="connsiteY2" fmla="*/ 1854278 h 4583125"/>
              <a:gd name="connsiteX3" fmla="*/ 9667887 w 9735159"/>
              <a:gd name="connsiteY3" fmla="*/ 4157902 h 4583125"/>
              <a:gd name="connsiteX4" fmla="*/ 9156509 w 9735159"/>
              <a:gd name="connsiteY4" fmla="*/ 4179051 h 4583125"/>
              <a:gd name="connsiteX5" fmla="*/ 8374371 w 9735159"/>
              <a:gd name="connsiteY5" fmla="*/ 4200672 h 4583125"/>
              <a:gd name="connsiteX6" fmla="*/ 7989742 w 9735159"/>
              <a:gd name="connsiteY6" fmla="*/ 4205904 h 4583125"/>
              <a:gd name="connsiteX7" fmla="*/ 7189698 w 9735159"/>
              <a:gd name="connsiteY7" fmla="*/ 4582555 h 4583125"/>
              <a:gd name="connsiteX8" fmla="*/ 7406209 w 9735159"/>
              <a:gd name="connsiteY8" fmla="*/ 4195824 h 4583125"/>
              <a:gd name="connsiteX9" fmla="*/ 7169685 w 9735159"/>
              <a:gd name="connsiteY9" fmla="*/ 4210283 h 4583125"/>
              <a:gd name="connsiteX10" fmla="*/ 5703149 w 9735159"/>
              <a:gd name="connsiteY10" fmla="*/ 4203217 h 4583125"/>
              <a:gd name="connsiteX11" fmla="*/ 204518 w 9735159"/>
              <a:gd name="connsiteY11" fmla="*/ 4241988 h 4583125"/>
              <a:gd name="connsiteX12" fmla="*/ 45709 w 9735159"/>
              <a:gd name="connsiteY12" fmla="*/ 2519688 h 4583125"/>
              <a:gd name="connsiteX13" fmla="*/ 0 w 9735159"/>
              <a:gd name="connsiteY13" fmla="*/ 105770 h 4583125"/>
              <a:gd name="connsiteX14" fmla="*/ 6334131 w 9735159"/>
              <a:gd name="connsiteY14" fmla="*/ 49746 h 4583125"/>
              <a:gd name="connsiteX15" fmla="*/ 8936301 w 9735159"/>
              <a:gd name="connsiteY15" fmla="*/ 9904 h 4583125"/>
              <a:gd name="connsiteX16" fmla="*/ 9439106 w 9735159"/>
              <a:gd name="connsiteY16" fmla="*/ 1 h 4583125"/>
              <a:gd name="connsiteX0" fmla="*/ 9439106 w 9735159"/>
              <a:gd name="connsiteY0" fmla="*/ 1 h 4583178"/>
              <a:gd name="connsiteX1" fmla="*/ 9719033 w 9735159"/>
              <a:gd name="connsiteY1" fmla="*/ 122134 h 4583178"/>
              <a:gd name="connsiteX2" fmla="*/ 9675361 w 9735159"/>
              <a:gd name="connsiteY2" fmla="*/ 1854278 h 4583178"/>
              <a:gd name="connsiteX3" fmla="*/ 9667887 w 9735159"/>
              <a:gd name="connsiteY3" fmla="*/ 4157902 h 4583178"/>
              <a:gd name="connsiteX4" fmla="*/ 9156509 w 9735159"/>
              <a:gd name="connsiteY4" fmla="*/ 4179051 h 4583178"/>
              <a:gd name="connsiteX5" fmla="*/ 8374371 w 9735159"/>
              <a:gd name="connsiteY5" fmla="*/ 4200672 h 4583178"/>
              <a:gd name="connsiteX6" fmla="*/ 7989742 w 9735159"/>
              <a:gd name="connsiteY6" fmla="*/ 4205904 h 4583178"/>
              <a:gd name="connsiteX7" fmla="*/ 7189698 w 9735159"/>
              <a:gd name="connsiteY7" fmla="*/ 4582555 h 4583178"/>
              <a:gd name="connsiteX8" fmla="*/ 7389118 w 9735159"/>
              <a:gd name="connsiteY8" fmla="*/ 4221461 h 4583178"/>
              <a:gd name="connsiteX9" fmla="*/ 7169685 w 9735159"/>
              <a:gd name="connsiteY9" fmla="*/ 4210283 h 4583178"/>
              <a:gd name="connsiteX10" fmla="*/ 5703149 w 9735159"/>
              <a:gd name="connsiteY10" fmla="*/ 4203217 h 4583178"/>
              <a:gd name="connsiteX11" fmla="*/ 204518 w 9735159"/>
              <a:gd name="connsiteY11" fmla="*/ 4241988 h 4583178"/>
              <a:gd name="connsiteX12" fmla="*/ 45709 w 9735159"/>
              <a:gd name="connsiteY12" fmla="*/ 2519688 h 4583178"/>
              <a:gd name="connsiteX13" fmla="*/ 0 w 9735159"/>
              <a:gd name="connsiteY13" fmla="*/ 105770 h 4583178"/>
              <a:gd name="connsiteX14" fmla="*/ 6334131 w 9735159"/>
              <a:gd name="connsiteY14" fmla="*/ 49746 h 4583178"/>
              <a:gd name="connsiteX15" fmla="*/ 8936301 w 9735159"/>
              <a:gd name="connsiteY15" fmla="*/ 9904 h 4583178"/>
              <a:gd name="connsiteX16" fmla="*/ 9439106 w 9735159"/>
              <a:gd name="connsiteY16" fmla="*/ 1 h 4583178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204518 w 9702102"/>
              <a:gd name="connsiteY11" fmla="*/ 4245444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703149 w 9702102"/>
              <a:gd name="connsiteY10" fmla="*/ 4206673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39106 w 9702102"/>
              <a:gd name="connsiteY0" fmla="*/ 3457 h 4586634"/>
              <a:gd name="connsiteX1" fmla="*/ 9667517 w 9702102"/>
              <a:gd name="connsiteY1" fmla="*/ 99832 h 4586634"/>
              <a:gd name="connsiteX2" fmla="*/ 9675361 w 9702102"/>
              <a:gd name="connsiteY2" fmla="*/ 1857734 h 4586634"/>
              <a:gd name="connsiteX3" fmla="*/ 9667887 w 9702102"/>
              <a:gd name="connsiteY3" fmla="*/ 4161358 h 4586634"/>
              <a:gd name="connsiteX4" fmla="*/ 9156509 w 9702102"/>
              <a:gd name="connsiteY4" fmla="*/ 4182507 h 4586634"/>
              <a:gd name="connsiteX5" fmla="*/ 8374371 w 9702102"/>
              <a:gd name="connsiteY5" fmla="*/ 4204128 h 4586634"/>
              <a:gd name="connsiteX6" fmla="*/ 7989742 w 9702102"/>
              <a:gd name="connsiteY6" fmla="*/ 4209360 h 4586634"/>
              <a:gd name="connsiteX7" fmla="*/ 7189698 w 9702102"/>
              <a:gd name="connsiteY7" fmla="*/ 4586011 h 4586634"/>
              <a:gd name="connsiteX8" fmla="*/ 7389118 w 9702102"/>
              <a:gd name="connsiteY8" fmla="*/ 4224917 h 4586634"/>
              <a:gd name="connsiteX9" fmla="*/ 7169685 w 9702102"/>
              <a:gd name="connsiteY9" fmla="*/ 4213739 h 4586634"/>
              <a:gd name="connsiteX10" fmla="*/ 5941688 w 9702102"/>
              <a:gd name="connsiteY10" fmla="*/ 4246430 h 4586634"/>
              <a:gd name="connsiteX11" fmla="*/ 191266 w 9702102"/>
              <a:gd name="connsiteY11" fmla="*/ 4298452 h 4586634"/>
              <a:gd name="connsiteX12" fmla="*/ 45709 w 9702102"/>
              <a:gd name="connsiteY12" fmla="*/ 2523144 h 4586634"/>
              <a:gd name="connsiteX13" fmla="*/ 0 w 9702102"/>
              <a:gd name="connsiteY13" fmla="*/ 109226 h 4586634"/>
              <a:gd name="connsiteX14" fmla="*/ 6334131 w 9702102"/>
              <a:gd name="connsiteY14" fmla="*/ 53202 h 4586634"/>
              <a:gd name="connsiteX15" fmla="*/ 8936301 w 9702102"/>
              <a:gd name="connsiteY15" fmla="*/ 13360 h 4586634"/>
              <a:gd name="connsiteX16" fmla="*/ 9439106 w 9702102"/>
              <a:gd name="connsiteY16" fmla="*/ 3457 h 4586634"/>
              <a:gd name="connsiteX0" fmla="*/ 9452358 w 9715354"/>
              <a:gd name="connsiteY0" fmla="*/ 3457 h 4586634"/>
              <a:gd name="connsiteX1" fmla="*/ 9680769 w 9715354"/>
              <a:gd name="connsiteY1" fmla="*/ 99832 h 4586634"/>
              <a:gd name="connsiteX2" fmla="*/ 9688613 w 9715354"/>
              <a:gd name="connsiteY2" fmla="*/ 1857734 h 4586634"/>
              <a:gd name="connsiteX3" fmla="*/ 9681139 w 9715354"/>
              <a:gd name="connsiteY3" fmla="*/ 4161358 h 4586634"/>
              <a:gd name="connsiteX4" fmla="*/ 9169761 w 9715354"/>
              <a:gd name="connsiteY4" fmla="*/ 4182507 h 4586634"/>
              <a:gd name="connsiteX5" fmla="*/ 8387623 w 9715354"/>
              <a:gd name="connsiteY5" fmla="*/ 4204128 h 4586634"/>
              <a:gd name="connsiteX6" fmla="*/ 8002994 w 9715354"/>
              <a:gd name="connsiteY6" fmla="*/ 4209360 h 4586634"/>
              <a:gd name="connsiteX7" fmla="*/ 7202950 w 9715354"/>
              <a:gd name="connsiteY7" fmla="*/ 4586011 h 4586634"/>
              <a:gd name="connsiteX8" fmla="*/ 7402370 w 9715354"/>
              <a:gd name="connsiteY8" fmla="*/ 4224917 h 4586634"/>
              <a:gd name="connsiteX9" fmla="*/ 7182937 w 9715354"/>
              <a:gd name="connsiteY9" fmla="*/ 4213739 h 4586634"/>
              <a:gd name="connsiteX10" fmla="*/ 5954940 w 9715354"/>
              <a:gd name="connsiteY10" fmla="*/ 4246430 h 4586634"/>
              <a:gd name="connsiteX11" fmla="*/ 204518 w 9715354"/>
              <a:gd name="connsiteY11" fmla="*/ 4298452 h 4586634"/>
              <a:gd name="connsiteX12" fmla="*/ 58961 w 9715354"/>
              <a:gd name="connsiteY12" fmla="*/ 2523144 h 4586634"/>
              <a:gd name="connsiteX13" fmla="*/ 0 w 9715354"/>
              <a:gd name="connsiteY13" fmla="*/ 29712 h 4586634"/>
              <a:gd name="connsiteX14" fmla="*/ 6347383 w 9715354"/>
              <a:gd name="connsiteY14" fmla="*/ 53202 h 4586634"/>
              <a:gd name="connsiteX15" fmla="*/ 8949553 w 9715354"/>
              <a:gd name="connsiteY15" fmla="*/ 13360 h 4586634"/>
              <a:gd name="connsiteX16" fmla="*/ 9452358 w 9715354"/>
              <a:gd name="connsiteY16" fmla="*/ 3457 h 4586634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452358 w 9715354"/>
              <a:gd name="connsiteY0" fmla="*/ 3457 h 4586593"/>
              <a:gd name="connsiteX1" fmla="*/ 9680769 w 9715354"/>
              <a:gd name="connsiteY1" fmla="*/ 99832 h 4586593"/>
              <a:gd name="connsiteX2" fmla="*/ 9688613 w 9715354"/>
              <a:gd name="connsiteY2" fmla="*/ 1857734 h 4586593"/>
              <a:gd name="connsiteX3" fmla="*/ 9681139 w 9715354"/>
              <a:gd name="connsiteY3" fmla="*/ 4161358 h 4586593"/>
              <a:gd name="connsiteX4" fmla="*/ 9169761 w 9715354"/>
              <a:gd name="connsiteY4" fmla="*/ 4182507 h 4586593"/>
              <a:gd name="connsiteX5" fmla="*/ 8387623 w 9715354"/>
              <a:gd name="connsiteY5" fmla="*/ 4204128 h 4586593"/>
              <a:gd name="connsiteX6" fmla="*/ 8002994 w 9715354"/>
              <a:gd name="connsiteY6" fmla="*/ 4209360 h 4586593"/>
              <a:gd name="connsiteX7" fmla="*/ 7202950 w 9715354"/>
              <a:gd name="connsiteY7" fmla="*/ 4586011 h 4586593"/>
              <a:gd name="connsiteX8" fmla="*/ 7373495 w 9715354"/>
              <a:gd name="connsiteY8" fmla="*/ 4205666 h 4586593"/>
              <a:gd name="connsiteX9" fmla="*/ 7182937 w 9715354"/>
              <a:gd name="connsiteY9" fmla="*/ 4213739 h 4586593"/>
              <a:gd name="connsiteX10" fmla="*/ 5954940 w 9715354"/>
              <a:gd name="connsiteY10" fmla="*/ 4246430 h 4586593"/>
              <a:gd name="connsiteX11" fmla="*/ 204518 w 9715354"/>
              <a:gd name="connsiteY11" fmla="*/ 4298452 h 4586593"/>
              <a:gd name="connsiteX12" fmla="*/ 58961 w 9715354"/>
              <a:gd name="connsiteY12" fmla="*/ 2523144 h 4586593"/>
              <a:gd name="connsiteX13" fmla="*/ 0 w 9715354"/>
              <a:gd name="connsiteY13" fmla="*/ 29712 h 4586593"/>
              <a:gd name="connsiteX14" fmla="*/ 6347383 w 9715354"/>
              <a:gd name="connsiteY14" fmla="*/ 53202 h 4586593"/>
              <a:gd name="connsiteX15" fmla="*/ 8949553 w 9715354"/>
              <a:gd name="connsiteY15" fmla="*/ 13360 h 4586593"/>
              <a:gd name="connsiteX16" fmla="*/ 9452358 w 9715354"/>
              <a:gd name="connsiteY16" fmla="*/ 3457 h 4586593"/>
              <a:gd name="connsiteX0" fmla="*/ 9530791 w 9793787"/>
              <a:gd name="connsiteY0" fmla="*/ 166219 h 4749355"/>
              <a:gd name="connsiteX1" fmla="*/ 9759202 w 9793787"/>
              <a:gd name="connsiteY1" fmla="*/ 262594 h 4749355"/>
              <a:gd name="connsiteX2" fmla="*/ 9767046 w 9793787"/>
              <a:gd name="connsiteY2" fmla="*/ 2020496 h 4749355"/>
              <a:gd name="connsiteX3" fmla="*/ 9759572 w 9793787"/>
              <a:gd name="connsiteY3" fmla="*/ 4324120 h 4749355"/>
              <a:gd name="connsiteX4" fmla="*/ 9248194 w 9793787"/>
              <a:gd name="connsiteY4" fmla="*/ 4345269 h 4749355"/>
              <a:gd name="connsiteX5" fmla="*/ 8466056 w 9793787"/>
              <a:gd name="connsiteY5" fmla="*/ 4366890 h 4749355"/>
              <a:gd name="connsiteX6" fmla="*/ 8081427 w 9793787"/>
              <a:gd name="connsiteY6" fmla="*/ 4372122 h 4749355"/>
              <a:gd name="connsiteX7" fmla="*/ 7281383 w 9793787"/>
              <a:gd name="connsiteY7" fmla="*/ 4748773 h 4749355"/>
              <a:gd name="connsiteX8" fmla="*/ 7451928 w 9793787"/>
              <a:gd name="connsiteY8" fmla="*/ 4368428 h 4749355"/>
              <a:gd name="connsiteX9" fmla="*/ 7261370 w 9793787"/>
              <a:gd name="connsiteY9" fmla="*/ 4376501 h 4749355"/>
              <a:gd name="connsiteX10" fmla="*/ 6033373 w 9793787"/>
              <a:gd name="connsiteY10" fmla="*/ 4409192 h 4749355"/>
              <a:gd name="connsiteX11" fmla="*/ 282951 w 9793787"/>
              <a:gd name="connsiteY11" fmla="*/ 4461214 h 4749355"/>
              <a:gd name="connsiteX12" fmla="*/ 137394 w 9793787"/>
              <a:gd name="connsiteY12" fmla="*/ 2685906 h 4749355"/>
              <a:gd name="connsiteX13" fmla="*/ 78433 w 9793787"/>
              <a:gd name="connsiteY13" fmla="*/ 192474 h 4749355"/>
              <a:gd name="connsiteX14" fmla="*/ 650812 w 9793787"/>
              <a:gd name="connsiteY14" fmla="*/ 172339 h 4749355"/>
              <a:gd name="connsiteX15" fmla="*/ 6425816 w 9793787"/>
              <a:gd name="connsiteY15" fmla="*/ 215964 h 4749355"/>
              <a:gd name="connsiteX16" fmla="*/ 9027986 w 9793787"/>
              <a:gd name="connsiteY16" fmla="*/ 176122 h 4749355"/>
              <a:gd name="connsiteX17" fmla="*/ 9530791 w 9793787"/>
              <a:gd name="connsiteY17" fmla="*/ 166219 h 4749355"/>
              <a:gd name="connsiteX0" fmla="*/ 9543478 w 9806474"/>
              <a:gd name="connsiteY0" fmla="*/ 3458 h 4586594"/>
              <a:gd name="connsiteX1" fmla="*/ 9771889 w 9806474"/>
              <a:gd name="connsiteY1" fmla="*/ 99833 h 4586594"/>
              <a:gd name="connsiteX2" fmla="*/ 9779733 w 9806474"/>
              <a:gd name="connsiteY2" fmla="*/ 1857735 h 4586594"/>
              <a:gd name="connsiteX3" fmla="*/ 9772259 w 9806474"/>
              <a:gd name="connsiteY3" fmla="*/ 4161359 h 4586594"/>
              <a:gd name="connsiteX4" fmla="*/ 9260881 w 9806474"/>
              <a:gd name="connsiteY4" fmla="*/ 4182508 h 4586594"/>
              <a:gd name="connsiteX5" fmla="*/ 8478743 w 9806474"/>
              <a:gd name="connsiteY5" fmla="*/ 4204129 h 4586594"/>
              <a:gd name="connsiteX6" fmla="*/ 8094114 w 9806474"/>
              <a:gd name="connsiteY6" fmla="*/ 4209361 h 4586594"/>
              <a:gd name="connsiteX7" fmla="*/ 7294070 w 9806474"/>
              <a:gd name="connsiteY7" fmla="*/ 4586012 h 4586594"/>
              <a:gd name="connsiteX8" fmla="*/ 7464615 w 9806474"/>
              <a:gd name="connsiteY8" fmla="*/ 4205667 h 4586594"/>
              <a:gd name="connsiteX9" fmla="*/ 7274057 w 9806474"/>
              <a:gd name="connsiteY9" fmla="*/ 4213740 h 4586594"/>
              <a:gd name="connsiteX10" fmla="*/ 6046060 w 9806474"/>
              <a:gd name="connsiteY10" fmla="*/ 4246431 h 4586594"/>
              <a:gd name="connsiteX11" fmla="*/ 295638 w 9806474"/>
              <a:gd name="connsiteY11" fmla="*/ 4298453 h 4586594"/>
              <a:gd name="connsiteX12" fmla="*/ 150081 w 9806474"/>
              <a:gd name="connsiteY12" fmla="*/ 2523145 h 4586594"/>
              <a:gd name="connsiteX13" fmla="*/ 66257 w 9806474"/>
              <a:gd name="connsiteY13" fmla="*/ 476529 h 4586594"/>
              <a:gd name="connsiteX14" fmla="*/ 663499 w 9806474"/>
              <a:gd name="connsiteY14" fmla="*/ 9578 h 4586594"/>
              <a:gd name="connsiteX15" fmla="*/ 6438503 w 9806474"/>
              <a:gd name="connsiteY15" fmla="*/ 53203 h 4586594"/>
              <a:gd name="connsiteX16" fmla="*/ 9040673 w 9806474"/>
              <a:gd name="connsiteY16" fmla="*/ 13361 h 4586594"/>
              <a:gd name="connsiteX17" fmla="*/ 9543478 w 9806474"/>
              <a:gd name="connsiteY17" fmla="*/ 3458 h 4586594"/>
              <a:gd name="connsiteX0" fmla="*/ 9502853 w 9765849"/>
              <a:gd name="connsiteY0" fmla="*/ 3458 h 4586594"/>
              <a:gd name="connsiteX1" fmla="*/ 9731264 w 9765849"/>
              <a:gd name="connsiteY1" fmla="*/ 99833 h 4586594"/>
              <a:gd name="connsiteX2" fmla="*/ 9739108 w 9765849"/>
              <a:gd name="connsiteY2" fmla="*/ 1857735 h 4586594"/>
              <a:gd name="connsiteX3" fmla="*/ 9731634 w 9765849"/>
              <a:gd name="connsiteY3" fmla="*/ 4161359 h 4586594"/>
              <a:gd name="connsiteX4" fmla="*/ 9220256 w 9765849"/>
              <a:gd name="connsiteY4" fmla="*/ 4182508 h 4586594"/>
              <a:gd name="connsiteX5" fmla="*/ 8438118 w 9765849"/>
              <a:gd name="connsiteY5" fmla="*/ 4204129 h 4586594"/>
              <a:gd name="connsiteX6" fmla="*/ 8053489 w 9765849"/>
              <a:gd name="connsiteY6" fmla="*/ 4209361 h 4586594"/>
              <a:gd name="connsiteX7" fmla="*/ 7253445 w 9765849"/>
              <a:gd name="connsiteY7" fmla="*/ 4586012 h 4586594"/>
              <a:gd name="connsiteX8" fmla="*/ 7423990 w 9765849"/>
              <a:gd name="connsiteY8" fmla="*/ 4205667 h 4586594"/>
              <a:gd name="connsiteX9" fmla="*/ 7233432 w 9765849"/>
              <a:gd name="connsiteY9" fmla="*/ 4213740 h 4586594"/>
              <a:gd name="connsiteX10" fmla="*/ 6005435 w 9765849"/>
              <a:gd name="connsiteY10" fmla="*/ 4246431 h 4586594"/>
              <a:gd name="connsiteX11" fmla="*/ 255013 w 9765849"/>
              <a:gd name="connsiteY11" fmla="*/ 4298453 h 4586594"/>
              <a:gd name="connsiteX12" fmla="*/ 109456 w 9765849"/>
              <a:gd name="connsiteY12" fmla="*/ 2523145 h 4586594"/>
              <a:gd name="connsiteX13" fmla="*/ 25632 w 9765849"/>
              <a:gd name="connsiteY13" fmla="*/ 476529 h 4586594"/>
              <a:gd name="connsiteX14" fmla="*/ 622874 w 9765849"/>
              <a:gd name="connsiteY14" fmla="*/ 9578 h 4586594"/>
              <a:gd name="connsiteX15" fmla="*/ 6397878 w 9765849"/>
              <a:gd name="connsiteY15" fmla="*/ 53203 h 4586594"/>
              <a:gd name="connsiteX16" fmla="*/ 9000048 w 9765849"/>
              <a:gd name="connsiteY16" fmla="*/ 13361 h 4586594"/>
              <a:gd name="connsiteX17" fmla="*/ 9502853 w 9765849"/>
              <a:gd name="connsiteY17" fmla="*/ 3458 h 4586594"/>
              <a:gd name="connsiteX0" fmla="*/ 9693055 w 9956051"/>
              <a:gd name="connsiteY0" fmla="*/ 3458 h 4586594"/>
              <a:gd name="connsiteX1" fmla="*/ 9921466 w 9956051"/>
              <a:gd name="connsiteY1" fmla="*/ 99833 h 4586594"/>
              <a:gd name="connsiteX2" fmla="*/ 9929310 w 9956051"/>
              <a:gd name="connsiteY2" fmla="*/ 1857735 h 4586594"/>
              <a:gd name="connsiteX3" fmla="*/ 9921836 w 9956051"/>
              <a:gd name="connsiteY3" fmla="*/ 4161359 h 4586594"/>
              <a:gd name="connsiteX4" fmla="*/ 9410458 w 9956051"/>
              <a:gd name="connsiteY4" fmla="*/ 4182508 h 4586594"/>
              <a:gd name="connsiteX5" fmla="*/ 8628320 w 9956051"/>
              <a:gd name="connsiteY5" fmla="*/ 4204129 h 4586594"/>
              <a:gd name="connsiteX6" fmla="*/ 8243691 w 9956051"/>
              <a:gd name="connsiteY6" fmla="*/ 4209361 h 4586594"/>
              <a:gd name="connsiteX7" fmla="*/ 7443647 w 9956051"/>
              <a:gd name="connsiteY7" fmla="*/ 4586012 h 4586594"/>
              <a:gd name="connsiteX8" fmla="*/ 7614192 w 9956051"/>
              <a:gd name="connsiteY8" fmla="*/ 4205667 h 4586594"/>
              <a:gd name="connsiteX9" fmla="*/ 7423634 w 9956051"/>
              <a:gd name="connsiteY9" fmla="*/ 4213740 h 4586594"/>
              <a:gd name="connsiteX10" fmla="*/ 6195637 w 9956051"/>
              <a:gd name="connsiteY10" fmla="*/ 4246431 h 4586594"/>
              <a:gd name="connsiteX11" fmla="*/ 445215 w 9956051"/>
              <a:gd name="connsiteY11" fmla="*/ 4298453 h 4586594"/>
              <a:gd name="connsiteX12" fmla="*/ 299658 w 9956051"/>
              <a:gd name="connsiteY12" fmla="*/ 2523145 h 4586594"/>
              <a:gd name="connsiteX13" fmla="*/ 215834 w 9956051"/>
              <a:gd name="connsiteY13" fmla="*/ 476529 h 4586594"/>
              <a:gd name="connsiteX14" fmla="*/ 399481 w 9956051"/>
              <a:gd name="connsiteY14" fmla="*/ 16797 h 4586594"/>
              <a:gd name="connsiteX15" fmla="*/ 6588080 w 9956051"/>
              <a:gd name="connsiteY15" fmla="*/ 53203 h 4586594"/>
              <a:gd name="connsiteX16" fmla="*/ 9190250 w 9956051"/>
              <a:gd name="connsiteY16" fmla="*/ 13361 h 4586594"/>
              <a:gd name="connsiteX17" fmla="*/ 9693055 w 9956051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494966 w 9757962"/>
              <a:gd name="connsiteY0" fmla="*/ 3458 h 4586594"/>
              <a:gd name="connsiteX1" fmla="*/ 9723377 w 9757962"/>
              <a:gd name="connsiteY1" fmla="*/ 99833 h 4586594"/>
              <a:gd name="connsiteX2" fmla="*/ 9731221 w 9757962"/>
              <a:gd name="connsiteY2" fmla="*/ 1857735 h 4586594"/>
              <a:gd name="connsiteX3" fmla="*/ 9723747 w 9757962"/>
              <a:gd name="connsiteY3" fmla="*/ 4161359 h 4586594"/>
              <a:gd name="connsiteX4" fmla="*/ 9212369 w 9757962"/>
              <a:gd name="connsiteY4" fmla="*/ 4182508 h 4586594"/>
              <a:gd name="connsiteX5" fmla="*/ 8430231 w 9757962"/>
              <a:gd name="connsiteY5" fmla="*/ 4204129 h 4586594"/>
              <a:gd name="connsiteX6" fmla="*/ 8045602 w 9757962"/>
              <a:gd name="connsiteY6" fmla="*/ 4209361 h 4586594"/>
              <a:gd name="connsiteX7" fmla="*/ 7245558 w 9757962"/>
              <a:gd name="connsiteY7" fmla="*/ 4586012 h 4586594"/>
              <a:gd name="connsiteX8" fmla="*/ 7416103 w 9757962"/>
              <a:gd name="connsiteY8" fmla="*/ 4205667 h 4586594"/>
              <a:gd name="connsiteX9" fmla="*/ 7225545 w 9757962"/>
              <a:gd name="connsiteY9" fmla="*/ 4213740 h 4586594"/>
              <a:gd name="connsiteX10" fmla="*/ 5997548 w 9757962"/>
              <a:gd name="connsiteY10" fmla="*/ 4246431 h 4586594"/>
              <a:gd name="connsiteX11" fmla="*/ 247126 w 9757962"/>
              <a:gd name="connsiteY11" fmla="*/ 4298453 h 4586594"/>
              <a:gd name="connsiteX12" fmla="*/ 101569 w 9757962"/>
              <a:gd name="connsiteY12" fmla="*/ 2523145 h 4586594"/>
              <a:gd name="connsiteX13" fmla="*/ 17745 w 9757962"/>
              <a:gd name="connsiteY13" fmla="*/ 476529 h 4586594"/>
              <a:gd name="connsiteX14" fmla="*/ 201392 w 9757962"/>
              <a:gd name="connsiteY14" fmla="*/ 16797 h 4586594"/>
              <a:gd name="connsiteX15" fmla="*/ 6389991 w 9757962"/>
              <a:gd name="connsiteY15" fmla="*/ 53203 h 4586594"/>
              <a:gd name="connsiteX16" fmla="*/ 8992161 w 9757962"/>
              <a:gd name="connsiteY16" fmla="*/ 13361 h 4586594"/>
              <a:gd name="connsiteX17" fmla="*/ 9494966 w 9757962"/>
              <a:gd name="connsiteY17" fmla="*/ 3458 h 4586594"/>
              <a:gd name="connsiteX0" fmla="*/ 9511995 w 9774991"/>
              <a:gd name="connsiteY0" fmla="*/ 3458 h 4586594"/>
              <a:gd name="connsiteX1" fmla="*/ 9740406 w 9774991"/>
              <a:gd name="connsiteY1" fmla="*/ 99833 h 4586594"/>
              <a:gd name="connsiteX2" fmla="*/ 9748250 w 9774991"/>
              <a:gd name="connsiteY2" fmla="*/ 1857735 h 4586594"/>
              <a:gd name="connsiteX3" fmla="*/ 9740776 w 9774991"/>
              <a:gd name="connsiteY3" fmla="*/ 4161359 h 4586594"/>
              <a:gd name="connsiteX4" fmla="*/ 9229398 w 9774991"/>
              <a:gd name="connsiteY4" fmla="*/ 4182508 h 4586594"/>
              <a:gd name="connsiteX5" fmla="*/ 8447260 w 9774991"/>
              <a:gd name="connsiteY5" fmla="*/ 4204129 h 4586594"/>
              <a:gd name="connsiteX6" fmla="*/ 8062631 w 9774991"/>
              <a:gd name="connsiteY6" fmla="*/ 4209361 h 4586594"/>
              <a:gd name="connsiteX7" fmla="*/ 7262587 w 9774991"/>
              <a:gd name="connsiteY7" fmla="*/ 4586012 h 4586594"/>
              <a:gd name="connsiteX8" fmla="*/ 7433132 w 9774991"/>
              <a:gd name="connsiteY8" fmla="*/ 4205667 h 4586594"/>
              <a:gd name="connsiteX9" fmla="*/ 7242574 w 9774991"/>
              <a:gd name="connsiteY9" fmla="*/ 4213740 h 4586594"/>
              <a:gd name="connsiteX10" fmla="*/ 6014577 w 9774991"/>
              <a:gd name="connsiteY10" fmla="*/ 4246431 h 4586594"/>
              <a:gd name="connsiteX11" fmla="*/ 264155 w 9774991"/>
              <a:gd name="connsiteY11" fmla="*/ 4298453 h 4586594"/>
              <a:gd name="connsiteX12" fmla="*/ 118598 w 9774991"/>
              <a:gd name="connsiteY12" fmla="*/ 2523145 h 4586594"/>
              <a:gd name="connsiteX13" fmla="*/ 34774 w 9774991"/>
              <a:gd name="connsiteY13" fmla="*/ 476529 h 4586594"/>
              <a:gd name="connsiteX14" fmla="*/ 187098 w 9774991"/>
              <a:gd name="connsiteY14" fmla="*/ 93555 h 4586594"/>
              <a:gd name="connsiteX15" fmla="*/ 6407020 w 9774991"/>
              <a:gd name="connsiteY15" fmla="*/ 53203 h 4586594"/>
              <a:gd name="connsiteX16" fmla="*/ 9009190 w 9774991"/>
              <a:gd name="connsiteY16" fmla="*/ 13361 h 4586594"/>
              <a:gd name="connsiteX17" fmla="*/ 9511995 w 9774991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77082 w 9745053"/>
              <a:gd name="connsiteY15" fmla="*/ 53203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2057 w 9745053"/>
              <a:gd name="connsiteY0" fmla="*/ 3458 h 4586594"/>
              <a:gd name="connsiteX1" fmla="*/ 9710468 w 9745053"/>
              <a:gd name="connsiteY1" fmla="*/ 99833 h 4586594"/>
              <a:gd name="connsiteX2" fmla="*/ 9718312 w 9745053"/>
              <a:gd name="connsiteY2" fmla="*/ 1857735 h 4586594"/>
              <a:gd name="connsiteX3" fmla="*/ 9710838 w 9745053"/>
              <a:gd name="connsiteY3" fmla="*/ 4161359 h 4586594"/>
              <a:gd name="connsiteX4" fmla="*/ 9199460 w 9745053"/>
              <a:gd name="connsiteY4" fmla="*/ 4182508 h 4586594"/>
              <a:gd name="connsiteX5" fmla="*/ 8417322 w 9745053"/>
              <a:gd name="connsiteY5" fmla="*/ 4204129 h 4586594"/>
              <a:gd name="connsiteX6" fmla="*/ 8032693 w 9745053"/>
              <a:gd name="connsiteY6" fmla="*/ 4209361 h 4586594"/>
              <a:gd name="connsiteX7" fmla="*/ 7232649 w 9745053"/>
              <a:gd name="connsiteY7" fmla="*/ 4586012 h 4586594"/>
              <a:gd name="connsiteX8" fmla="*/ 7403194 w 9745053"/>
              <a:gd name="connsiteY8" fmla="*/ 4205667 h 4586594"/>
              <a:gd name="connsiteX9" fmla="*/ 7212636 w 9745053"/>
              <a:gd name="connsiteY9" fmla="*/ 4213740 h 4586594"/>
              <a:gd name="connsiteX10" fmla="*/ 5984639 w 9745053"/>
              <a:gd name="connsiteY10" fmla="*/ 4246431 h 4586594"/>
              <a:gd name="connsiteX11" fmla="*/ 234217 w 9745053"/>
              <a:gd name="connsiteY11" fmla="*/ 4298453 h 4586594"/>
              <a:gd name="connsiteX12" fmla="*/ 88660 w 9745053"/>
              <a:gd name="connsiteY12" fmla="*/ 2523145 h 4586594"/>
              <a:gd name="connsiteX13" fmla="*/ 4836 w 9745053"/>
              <a:gd name="connsiteY13" fmla="*/ 476529 h 4586594"/>
              <a:gd name="connsiteX14" fmla="*/ 157160 w 9745053"/>
              <a:gd name="connsiteY14" fmla="*/ 93555 h 4586594"/>
              <a:gd name="connsiteX15" fmla="*/ 6387207 w 9745053"/>
              <a:gd name="connsiteY15" fmla="*/ 9477 h 4586594"/>
              <a:gd name="connsiteX16" fmla="*/ 8979252 w 9745053"/>
              <a:gd name="connsiteY16" fmla="*/ 13361 h 4586594"/>
              <a:gd name="connsiteX17" fmla="*/ 9482057 w 9745053"/>
              <a:gd name="connsiteY17" fmla="*/ 3458 h 4586594"/>
              <a:gd name="connsiteX0" fmla="*/ 9481430 w 9744426"/>
              <a:gd name="connsiteY0" fmla="*/ 3458 h 4586594"/>
              <a:gd name="connsiteX1" fmla="*/ 9709841 w 9744426"/>
              <a:gd name="connsiteY1" fmla="*/ 99833 h 4586594"/>
              <a:gd name="connsiteX2" fmla="*/ 9717685 w 9744426"/>
              <a:gd name="connsiteY2" fmla="*/ 1857735 h 4586594"/>
              <a:gd name="connsiteX3" fmla="*/ 9710211 w 9744426"/>
              <a:gd name="connsiteY3" fmla="*/ 4161359 h 4586594"/>
              <a:gd name="connsiteX4" fmla="*/ 9198833 w 9744426"/>
              <a:gd name="connsiteY4" fmla="*/ 4182508 h 4586594"/>
              <a:gd name="connsiteX5" fmla="*/ 8416695 w 9744426"/>
              <a:gd name="connsiteY5" fmla="*/ 4204129 h 4586594"/>
              <a:gd name="connsiteX6" fmla="*/ 8032066 w 9744426"/>
              <a:gd name="connsiteY6" fmla="*/ 4209361 h 4586594"/>
              <a:gd name="connsiteX7" fmla="*/ 7232022 w 9744426"/>
              <a:gd name="connsiteY7" fmla="*/ 4586012 h 4586594"/>
              <a:gd name="connsiteX8" fmla="*/ 7402567 w 9744426"/>
              <a:gd name="connsiteY8" fmla="*/ 4205667 h 4586594"/>
              <a:gd name="connsiteX9" fmla="*/ 7212009 w 9744426"/>
              <a:gd name="connsiteY9" fmla="*/ 4213740 h 4586594"/>
              <a:gd name="connsiteX10" fmla="*/ 5984012 w 9744426"/>
              <a:gd name="connsiteY10" fmla="*/ 4246431 h 4586594"/>
              <a:gd name="connsiteX11" fmla="*/ 233590 w 9744426"/>
              <a:gd name="connsiteY11" fmla="*/ 4298453 h 4586594"/>
              <a:gd name="connsiteX12" fmla="*/ 88033 w 9744426"/>
              <a:gd name="connsiteY12" fmla="*/ 2523145 h 4586594"/>
              <a:gd name="connsiteX13" fmla="*/ 5158 w 9744426"/>
              <a:gd name="connsiteY13" fmla="*/ 530948 h 4586594"/>
              <a:gd name="connsiteX14" fmla="*/ 156533 w 9744426"/>
              <a:gd name="connsiteY14" fmla="*/ 93555 h 4586594"/>
              <a:gd name="connsiteX15" fmla="*/ 6386580 w 9744426"/>
              <a:gd name="connsiteY15" fmla="*/ 9477 h 4586594"/>
              <a:gd name="connsiteX16" fmla="*/ 8978625 w 9744426"/>
              <a:gd name="connsiteY16" fmla="*/ 13361 h 4586594"/>
              <a:gd name="connsiteX17" fmla="*/ 9481430 w 9744426"/>
              <a:gd name="connsiteY17" fmla="*/ 3458 h 4586594"/>
              <a:gd name="connsiteX0" fmla="*/ 9481117 w 9744113"/>
              <a:gd name="connsiteY0" fmla="*/ 3458 h 4586594"/>
              <a:gd name="connsiteX1" fmla="*/ 9709528 w 9744113"/>
              <a:gd name="connsiteY1" fmla="*/ 99833 h 4586594"/>
              <a:gd name="connsiteX2" fmla="*/ 9717372 w 9744113"/>
              <a:gd name="connsiteY2" fmla="*/ 1857735 h 4586594"/>
              <a:gd name="connsiteX3" fmla="*/ 9709898 w 9744113"/>
              <a:gd name="connsiteY3" fmla="*/ 4161359 h 4586594"/>
              <a:gd name="connsiteX4" fmla="*/ 9198520 w 9744113"/>
              <a:gd name="connsiteY4" fmla="*/ 4182508 h 4586594"/>
              <a:gd name="connsiteX5" fmla="*/ 8416382 w 9744113"/>
              <a:gd name="connsiteY5" fmla="*/ 4204129 h 4586594"/>
              <a:gd name="connsiteX6" fmla="*/ 8031753 w 9744113"/>
              <a:gd name="connsiteY6" fmla="*/ 4209361 h 4586594"/>
              <a:gd name="connsiteX7" fmla="*/ 7231709 w 9744113"/>
              <a:gd name="connsiteY7" fmla="*/ 4586012 h 4586594"/>
              <a:gd name="connsiteX8" fmla="*/ 7402254 w 9744113"/>
              <a:gd name="connsiteY8" fmla="*/ 4205667 h 4586594"/>
              <a:gd name="connsiteX9" fmla="*/ 7211696 w 9744113"/>
              <a:gd name="connsiteY9" fmla="*/ 4213740 h 4586594"/>
              <a:gd name="connsiteX10" fmla="*/ 5983699 w 9744113"/>
              <a:gd name="connsiteY10" fmla="*/ 4246431 h 4586594"/>
              <a:gd name="connsiteX11" fmla="*/ 233277 w 9744113"/>
              <a:gd name="connsiteY11" fmla="*/ 4298453 h 4586594"/>
              <a:gd name="connsiteX12" fmla="*/ 87720 w 9744113"/>
              <a:gd name="connsiteY12" fmla="*/ 2523145 h 4586594"/>
              <a:gd name="connsiteX13" fmla="*/ 4845 w 9744113"/>
              <a:gd name="connsiteY13" fmla="*/ 530948 h 4586594"/>
              <a:gd name="connsiteX14" fmla="*/ 156980 w 9744113"/>
              <a:gd name="connsiteY14" fmla="*/ 137092 h 4586594"/>
              <a:gd name="connsiteX15" fmla="*/ 6386267 w 9744113"/>
              <a:gd name="connsiteY15" fmla="*/ 9477 h 4586594"/>
              <a:gd name="connsiteX16" fmla="*/ 8978312 w 9744113"/>
              <a:gd name="connsiteY16" fmla="*/ 13361 h 4586594"/>
              <a:gd name="connsiteX17" fmla="*/ 9481117 w 9744113"/>
              <a:gd name="connsiteY17" fmla="*/ 3458 h 4586594"/>
              <a:gd name="connsiteX0" fmla="*/ 9477408 w 9740404"/>
              <a:gd name="connsiteY0" fmla="*/ 3458 h 4586594"/>
              <a:gd name="connsiteX1" fmla="*/ 9705819 w 9740404"/>
              <a:gd name="connsiteY1" fmla="*/ 99833 h 4586594"/>
              <a:gd name="connsiteX2" fmla="*/ 9713663 w 9740404"/>
              <a:gd name="connsiteY2" fmla="*/ 1857735 h 4586594"/>
              <a:gd name="connsiteX3" fmla="*/ 9706189 w 9740404"/>
              <a:gd name="connsiteY3" fmla="*/ 4161359 h 4586594"/>
              <a:gd name="connsiteX4" fmla="*/ 9194811 w 9740404"/>
              <a:gd name="connsiteY4" fmla="*/ 4182508 h 4586594"/>
              <a:gd name="connsiteX5" fmla="*/ 8412673 w 9740404"/>
              <a:gd name="connsiteY5" fmla="*/ 4204129 h 4586594"/>
              <a:gd name="connsiteX6" fmla="*/ 8028044 w 9740404"/>
              <a:gd name="connsiteY6" fmla="*/ 4209361 h 4586594"/>
              <a:gd name="connsiteX7" fmla="*/ 7228000 w 9740404"/>
              <a:gd name="connsiteY7" fmla="*/ 4586012 h 4586594"/>
              <a:gd name="connsiteX8" fmla="*/ 7398545 w 9740404"/>
              <a:gd name="connsiteY8" fmla="*/ 4205667 h 4586594"/>
              <a:gd name="connsiteX9" fmla="*/ 7207987 w 9740404"/>
              <a:gd name="connsiteY9" fmla="*/ 4213740 h 4586594"/>
              <a:gd name="connsiteX10" fmla="*/ 5979990 w 9740404"/>
              <a:gd name="connsiteY10" fmla="*/ 4246431 h 4586594"/>
              <a:gd name="connsiteX11" fmla="*/ 229568 w 9740404"/>
              <a:gd name="connsiteY11" fmla="*/ 4298453 h 4586594"/>
              <a:gd name="connsiteX12" fmla="*/ 84011 w 9740404"/>
              <a:gd name="connsiteY12" fmla="*/ 2523145 h 4586594"/>
              <a:gd name="connsiteX13" fmla="*/ 1136 w 9740404"/>
              <a:gd name="connsiteY13" fmla="*/ 530948 h 4586594"/>
              <a:gd name="connsiteX14" fmla="*/ 153271 w 9740404"/>
              <a:gd name="connsiteY14" fmla="*/ 137092 h 4586594"/>
              <a:gd name="connsiteX15" fmla="*/ 6382558 w 9740404"/>
              <a:gd name="connsiteY15" fmla="*/ 9477 h 4586594"/>
              <a:gd name="connsiteX16" fmla="*/ 8974603 w 9740404"/>
              <a:gd name="connsiteY16" fmla="*/ 13361 h 4586594"/>
              <a:gd name="connsiteX17" fmla="*/ 9477408 w 9740404"/>
              <a:gd name="connsiteY17" fmla="*/ 3458 h 4586594"/>
              <a:gd name="connsiteX0" fmla="*/ 9486740 w 9749736"/>
              <a:gd name="connsiteY0" fmla="*/ 3458 h 4586594"/>
              <a:gd name="connsiteX1" fmla="*/ 9715151 w 9749736"/>
              <a:gd name="connsiteY1" fmla="*/ 99833 h 4586594"/>
              <a:gd name="connsiteX2" fmla="*/ 9722995 w 9749736"/>
              <a:gd name="connsiteY2" fmla="*/ 1857735 h 4586594"/>
              <a:gd name="connsiteX3" fmla="*/ 9715521 w 9749736"/>
              <a:gd name="connsiteY3" fmla="*/ 4161359 h 4586594"/>
              <a:gd name="connsiteX4" fmla="*/ 9204143 w 9749736"/>
              <a:gd name="connsiteY4" fmla="*/ 4182508 h 4586594"/>
              <a:gd name="connsiteX5" fmla="*/ 8422005 w 9749736"/>
              <a:gd name="connsiteY5" fmla="*/ 4204129 h 4586594"/>
              <a:gd name="connsiteX6" fmla="*/ 8037376 w 9749736"/>
              <a:gd name="connsiteY6" fmla="*/ 4209361 h 4586594"/>
              <a:gd name="connsiteX7" fmla="*/ 7237332 w 9749736"/>
              <a:gd name="connsiteY7" fmla="*/ 4586012 h 4586594"/>
              <a:gd name="connsiteX8" fmla="*/ 7407877 w 9749736"/>
              <a:gd name="connsiteY8" fmla="*/ 4205667 h 4586594"/>
              <a:gd name="connsiteX9" fmla="*/ 7217319 w 9749736"/>
              <a:gd name="connsiteY9" fmla="*/ 4213740 h 4586594"/>
              <a:gd name="connsiteX10" fmla="*/ 5989322 w 9749736"/>
              <a:gd name="connsiteY10" fmla="*/ 4246431 h 4586594"/>
              <a:gd name="connsiteX11" fmla="*/ 238900 w 9749736"/>
              <a:gd name="connsiteY11" fmla="*/ 4298453 h 4586594"/>
              <a:gd name="connsiteX12" fmla="*/ 93343 w 9749736"/>
              <a:gd name="connsiteY12" fmla="*/ 2523145 h 4586594"/>
              <a:gd name="connsiteX13" fmla="*/ 10468 w 9749736"/>
              <a:gd name="connsiteY13" fmla="*/ 530948 h 4586594"/>
              <a:gd name="connsiteX14" fmla="*/ 97489 w 9749736"/>
              <a:gd name="connsiteY14" fmla="*/ 149115 h 4586594"/>
              <a:gd name="connsiteX15" fmla="*/ 6391890 w 9749736"/>
              <a:gd name="connsiteY15" fmla="*/ 9477 h 4586594"/>
              <a:gd name="connsiteX16" fmla="*/ 8983935 w 9749736"/>
              <a:gd name="connsiteY16" fmla="*/ 13361 h 4586594"/>
              <a:gd name="connsiteX17" fmla="*/ 9486740 w 9749736"/>
              <a:gd name="connsiteY17" fmla="*/ 3458 h 4586594"/>
              <a:gd name="connsiteX0" fmla="*/ 9486740 w 9793439"/>
              <a:gd name="connsiteY0" fmla="*/ 75473 h 4658609"/>
              <a:gd name="connsiteX1" fmla="*/ 9715151 w 9793439"/>
              <a:gd name="connsiteY1" fmla="*/ 171848 h 4658609"/>
              <a:gd name="connsiteX2" fmla="*/ 9779506 w 9793439"/>
              <a:gd name="connsiteY2" fmla="*/ 2048524 h 4658609"/>
              <a:gd name="connsiteX3" fmla="*/ 9715521 w 9793439"/>
              <a:gd name="connsiteY3" fmla="*/ 4233374 h 4658609"/>
              <a:gd name="connsiteX4" fmla="*/ 9204143 w 9793439"/>
              <a:gd name="connsiteY4" fmla="*/ 4254523 h 4658609"/>
              <a:gd name="connsiteX5" fmla="*/ 8422005 w 9793439"/>
              <a:gd name="connsiteY5" fmla="*/ 4276144 h 4658609"/>
              <a:gd name="connsiteX6" fmla="*/ 8037376 w 9793439"/>
              <a:gd name="connsiteY6" fmla="*/ 4281376 h 4658609"/>
              <a:gd name="connsiteX7" fmla="*/ 7237332 w 9793439"/>
              <a:gd name="connsiteY7" fmla="*/ 4658027 h 4658609"/>
              <a:gd name="connsiteX8" fmla="*/ 7407877 w 9793439"/>
              <a:gd name="connsiteY8" fmla="*/ 4277682 h 4658609"/>
              <a:gd name="connsiteX9" fmla="*/ 7217319 w 9793439"/>
              <a:gd name="connsiteY9" fmla="*/ 4285755 h 4658609"/>
              <a:gd name="connsiteX10" fmla="*/ 5989322 w 9793439"/>
              <a:gd name="connsiteY10" fmla="*/ 4318446 h 4658609"/>
              <a:gd name="connsiteX11" fmla="*/ 238900 w 9793439"/>
              <a:gd name="connsiteY11" fmla="*/ 4370468 h 4658609"/>
              <a:gd name="connsiteX12" fmla="*/ 93343 w 9793439"/>
              <a:gd name="connsiteY12" fmla="*/ 2595160 h 4658609"/>
              <a:gd name="connsiteX13" fmla="*/ 10468 w 9793439"/>
              <a:gd name="connsiteY13" fmla="*/ 602963 h 4658609"/>
              <a:gd name="connsiteX14" fmla="*/ 97489 w 9793439"/>
              <a:gd name="connsiteY14" fmla="*/ 221130 h 4658609"/>
              <a:gd name="connsiteX15" fmla="*/ 6391890 w 9793439"/>
              <a:gd name="connsiteY15" fmla="*/ 81492 h 4658609"/>
              <a:gd name="connsiteX16" fmla="*/ 8983935 w 9793439"/>
              <a:gd name="connsiteY16" fmla="*/ 85376 h 4658609"/>
              <a:gd name="connsiteX17" fmla="*/ 9486740 w 9793439"/>
              <a:gd name="connsiteY17" fmla="*/ 75473 h 4658609"/>
              <a:gd name="connsiteX0" fmla="*/ 9486740 w 9792089"/>
              <a:gd name="connsiteY0" fmla="*/ 3458 h 4586594"/>
              <a:gd name="connsiteX1" fmla="*/ 9715151 w 9792089"/>
              <a:gd name="connsiteY1" fmla="*/ 99833 h 4586594"/>
              <a:gd name="connsiteX2" fmla="*/ 9779506 w 9792089"/>
              <a:gd name="connsiteY2" fmla="*/ 1976509 h 4586594"/>
              <a:gd name="connsiteX3" fmla="*/ 9715521 w 9792089"/>
              <a:gd name="connsiteY3" fmla="*/ 4161359 h 4586594"/>
              <a:gd name="connsiteX4" fmla="*/ 9204143 w 9792089"/>
              <a:gd name="connsiteY4" fmla="*/ 4182508 h 4586594"/>
              <a:gd name="connsiteX5" fmla="*/ 8422005 w 9792089"/>
              <a:gd name="connsiteY5" fmla="*/ 4204129 h 4586594"/>
              <a:gd name="connsiteX6" fmla="*/ 8037376 w 9792089"/>
              <a:gd name="connsiteY6" fmla="*/ 4209361 h 4586594"/>
              <a:gd name="connsiteX7" fmla="*/ 7237332 w 9792089"/>
              <a:gd name="connsiteY7" fmla="*/ 4586012 h 4586594"/>
              <a:gd name="connsiteX8" fmla="*/ 7407877 w 9792089"/>
              <a:gd name="connsiteY8" fmla="*/ 4205667 h 4586594"/>
              <a:gd name="connsiteX9" fmla="*/ 7217319 w 9792089"/>
              <a:gd name="connsiteY9" fmla="*/ 4213740 h 4586594"/>
              <a:gd name="connsiteX10" fmla="*/ 5989322 w 9792089"/>
              <a:gd name="connsiteY10" fmla="*/ 4246431 h 4586594"/>
              <a:gd name="connsiteX11" fmla="*/ 238900 w 9792089"/>
              <a:gd name="connsiteY11" fmla="*/ 4298453 h 4586594"/>
              <a:gd name="connsiteX12" fmla="*/ 93343 w 9792089"/>
              <a:gd name="connsiteY12" fmla="*/ 2523145 h 4586594"/>
              <a:gd name="connsiteX13" fmla="*/ 10468 w 9792089"/>
              <a:gd name="connsiteY13" fmla="*/ 530948 h 4586594"/>
              <a:gd name="connsiteX14" fmla="*/ 97489 w 9792089"/>
              <a:gd name="connsiteY14" fmla="*/ 149115 h 4586594"/>
              <a:gd name="connsiteX15" fmla="*/ 6391890 w 9792089"/>
              <a:gd name="connsiteY15" fmla="*/ 9477 h 4586594"/>
              <a:gd name="connsiteX16" fmla="*/ 8983935 w 9792089"/>
              <a:gd name="connsiteY16" fmla="*/ 13361 h 4586594"/>
              <a:gd name="connsiteX17" fmla="*/ 9486740 w 9792089"/>
              <a:gd name="connsiteY17" fmla="*/ 3458 h 458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792089" h="4586594">
                <a:moveTo>
                  <a:pt x="9486740" y="3458"/>
                </a:moveTo>
                <a:cubicBezTo>
                  <a:pt x="9608609" y="17870"/>
                  <a:pt x="9702239" y="-44549"/>
                  <a:pt x="9715151" y="99833"/>
                </a:cubicBezTo>
                <a:cubicBezTo>
                  <a:pt x="9744763" y="430954"/>
                  <a:pt x="9820064" y="1179006"/>
                  <a:pt x="9779506" y="1976509"/>
                </a:cubicBezTo>
                <a:cubicBezTo>
                  <a:pt x="9821453" y="2872786"/>
                  <a:pt x="9747762" y="4009775"/>
                  <a:pt x="9715521" y="4161359"/>
                </a:cubicBezTo>
                <a:cubicBezTo>
                  <a:pt x="9446860" y="4212001"/>
                  <a:pt x="9419729" y="4175380"/>
                  <a:pt x="9204143" y="4182508"/>
                </a:cubicBezTo>
                <a:lnTo>
                  <a:pt x="8422005" y="4204129"/>
                </a:lnTo>
                <a:lnTo>
                  <a:pt x="8037376" y="4209361"/>
                </a:lnTo>
                <a:cubicBezTo>
                  <a:pt x="7952820" y="4216563"/>
                  <a:pt x="7868491" y="4404455"/>
                  <a:pt x="7237332" y="4586012"/>
                </a:cubicBezTo>
                <a:cubicBezTo>
                  <a:pt x="7212892" y="4601135"/>
                  <a:pt x="7434449" y="4317853"/>
                  <a:pt x="7407877" y="4205667"/>
                </a:cubicBezTo>
                <a:lnTo>
                  <a:pt x="7217319" y="4213740"/>
                </a:lnTo>
                <a:lnTo>
                  <a:pt x="5989322" y="4246431"/>
                </a:lnTo>
                <a:cubicBezTo>
                  <a:pt x="4635231" y="4269266"/>
                  <a:pt x="2061843" y="4343979"/>
                  <a:pt x="238900" y="4298453"/>
                </a:cubicBezTo>
                <a:cubicBezTo>
                  <a:pt x="67346" y="4318795"/>
                  <a:pt x="106883" y="4077771"/>
                  <a:pt x="93343" y="2523145"/>
                </a:cubicBezTo>
                <a:cubicBezTo>
                  <a:pt x="78840" y="1882752"/>
                  <a:pt x="9777" y="926620"/>
                  <a:pt x="10468" y="530948"/>
                </a:cubicBezTo>
                <a:cubicBezTo>
                  <a:pt x="11159" y="135276"/>
                  <a:pt x="-45388" y="172775"/>
                  <a:pt x="97489" y="149115"/>
                </a:cubicBezTo>
                <a:cubicBezTo>
                  <a:pt x="1625900" y="105255"/>
                  <a:pt x="4329024" y="-2658"/>
                  <a:pt x="6391890" y="9477"/>
                </a:cubicBezTo>
                <a:lnTo>
                  <a:pt x="8983935" y="13361"/>
                </a:lnTo>
                <a:cubicBezTo>
                  <a:pt x="9151710" y="25102"/>
                  <a:pt x="9364871" y="-10954"/>
                  <a:pt x="9486740" y="3458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C28A83-ED08-7266-C0E8-91D402D21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385" y="1764734"/>
            <a:ext cx="7559817" cy="25510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altLang="cs-CZ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Jaké faktory ovlivňují prosociální chování?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5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>
            <a:extLst>
              <a:ext uri="{FF2B5EF4-FFF2-40B4-BE49-F238E27FC236}">
                <a16:creationId xmlns:a16="http://schemas.microsoft.com/office/drawing/2014/main" id="{5E333924-0DB1-B4AA-D19B-8B66CFFF5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1. Situační faktory</a:t>
            </a:r>
          </a:p>
        </p:txBody>
      </p:sp>
      <p:sp>
        <p:nvSpPr>
          <p:cNvPr id="582659" name="Rectangle 3">
            <a:extLst>
              <a:ext uri="{FF2B5EF4-FFF2-40B4-BE49-F238E27FC236}">
                <a16:creationId xmlns:a16="http://schemas.microsoft.com/office/drawing/2014/main" id="{9EB046C7-166D-15A2-E46B-9591450AE0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Počet přítomných osob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ochota pomoci v naléhavé situaci je vyšší, je-li jedinec na místě sám, než jsou-li přítomni další lidé (</a:t>
            </a:r>
            <a:r>
              <a:rPr lang="cs-CZ" altLang="cs-CZ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Latané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cs-CZ" altLang="cs-CZ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Nida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, 1981)</a:t>
            </a:r>
          </a:p>
          <a:p>
            <a:endParaRPr lang="cs-CZ" altLang="cs-CZ" sz="1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buClr>
                <a:srgbClr val="0D0303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Efekt přihlížejících</a:t>
            </a:r>
            <a:r>
              <a:rPr lang="cs-CZ" altLang="cs-CZ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se vzrůstajícím počtem přítomných se snižuje pravděpodobnost poskytnutí pomoci jedincem</a:t>
            </a:r>
            <a:endParaRPr lang="cs-CZ" altLang="cs-CZ" sz="2400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buClr>
                <a:srgbClr val="0D0303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Rozložení odpovědnosti</a:t>
            </a:r>
            <a:r>
              <a:rPr lang="cs-CZ" alt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přítomnost dalších osob rozptýlí odpovědnost na celou skupinu a snižuje tak osobní odpovědnost každého přítomného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666</Words>
  <Application>Microsoft Office PowerPoint</Application>
  <PresentationFormat>Širokoúhlá obrazovka</PresentationFormat>
  <Paragraphs>81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 Light</vt:lpstr>
      <vt:lpstr>The Hand</vt:lpstr>
      <vt:lpstr>The Serif Hand</vt:lpstr>
      <vt:lpstr>Wingdings</vt:lpstr>
      <vt:lpstr>ChitchatVTI</vt:lpstr>
      <vt:lpstr>Prosociální chování</vt:lpstr>
      <vt:lpstr>Co to je?</vt:lpstr>
      <vt:lpstr>Proč pomáháme?</vt:lpstr>
      <vt:lpstr>Teorie sociální výměny</vt:lpstr>
      <vt:lpstr>Teorie sociálních norem</vt:lpstr>
      <vt:lpstr>Teorie empatie</vt:lpstr>
      <vt:lpstr>Teorie empatie</vt:lpstr>
      <vt:lpstr>Jaké faktory ovlivňují prosociální chování?</vt:lpstr>
      <vt:lpstr>1. Situační faktory</vt:lpstr>
      <vt:lpstr>1. Situační faktory</vt:lpstr>
      <vt:lpstr>2. Vliv osobnostních proměnných</vt:lpstr>
      <vt:lpstr>Komu pomáháme?</vt:lpstr>
      <vt:lpstr>Komu pomáháme?</vt:lpstr>
      <vt:lpstr>Jaké jsou charakteristiky prosociální osobnosti?</vt:lpstr>
      <vt:lpstr>Prosociální osobnost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Prosociální chování</dc:title>
  <dc:creator>Martina Fabianova</dc:creator>
  <cp:lastModifiedBy>Martina Fabianova</cp:lastModifiedBy>
  <cp:revision>4</cp:revision>
  <dcterms:created xsi:type="dcterms:W3CDTF">2022-05-01T06:32:35Z</dcterms:created>
  <dcterms:modified xsi:type="dcterms:W3CDTF">2022-05-01T06:56:09Z</dcterms:modified>
</cp:coreProperties>
</file>