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67" r:id="rId4"/>
    <p:sldId id="258" r:id="rId5"/>
    <p:sldId id="264" r:id="rId6"/>
    <p:sldId id="259" r:id="rId7"/>
    <p:sldId id="261" r:id="rId8"/>
    <p:sldId id="260" r:id="rId9"/>
    <p:sldId id="266" r:id="rId10"/>
    <p:sldId id="262" r:id="rId11"/>
    <p:sldId id="263" r:id="rId12"/>
    <p:sldId id="265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096-F4D6-4DAE-9920-75217C1B78DE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04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096-F4D6-4DAE-9920-75217C1B78DE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0031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096-F4D6-4DAE-9920-75217C1B78DE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6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096-F4D6-4DAE-9920-75217C1B78DE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538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096-F4D6-4DAE-9920-75217C1B78DE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318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096-F4D6-4DAE-9920-75217C1B78DE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172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096-F4D6-4DAE-9920-75217C1B78DE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6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096-F4D6-4DAE-9920-75217C1B78DE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863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096-F4D6-4DAE-9920-75217C1B78DE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986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096-F4D6-4DAE-9920-75217C1B78DE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391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096-F4D6-4DAE-9920-75217C1B78DE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469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F8096-F4D6-4DAE-9920-75217C1B78DE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269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FyFIem064wfwgCGNeCvPfqnmlmNChpozV-Ahi3r5tZg/edit#gid=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3DA5CC-E651-4E70-A40E-47E2D10587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Argumentační seminář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7D2BAEF-EB96-4209-871C-58EBA8E5F8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Mgr. Lukáš Čunek</a:t>
            </a:r>
          </a:p>
        </p:txBody>
      </p:sp>
    </p:spTree>
    <p:extLst>
      <p:ext uri="{BB962C8B-B14F-4D97-AF65-F5344CB8AC3E}">
        <p14:creationId xmlns:p14="http://schemas.microsoft.com/office/powerpoint/2010/main" val="770744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88A28F-E530-4119-9E23-A8439E4AF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Ukončení předmětu</a:t>
            </a:r>
          </a:p>
        </p:txBody>
      </p:sp>
      <p:pic>
        <p:nvPicPr>
          <p:cNvPr id="8" name="Obrázek 7" descr="Obsah obrázku text&#10;&#10;Popis byl vytvořen automaticky">
            <a:extLst>
              <a:ext uri="{FF2B5EF4-FFF2-40B4-BE49-F238E27FC236}">
                <a16:creationId xmlns:a16="http://schemas.microsoft.com/office/drawing/2014/main" id="{3F138CB7-EB78-455F-AB0C-6B87E2650E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9082" y="2012498"/>
            <a:ext cx="5973836" cy="4480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529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1AD525-1386-4B73-9FFE-745257A1E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5648"/>
            <a:ext cx="10515600" cy="1326704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Shrnutí</a:t>
            </a:r>
          </a:p>
        </p:txBody>
      </p:sp>
    </p:spTree>
    <p:extLst>
      <p:ext uri="{BB962C8B-B14F-4D97-AF65-F5344CB8AC3E}">
        <p14:creationId xmlns:p14="http://schemas.microsoft.com/office/powerpoint/2010/main" val="2221226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432177-2858-4672-BE20-03BE57221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Děkuji za pozornost!  </a:t>
            </a:r>
          </a:p>
        </p:txBody>
      </p:sp>
    </p:spTree>
    <p:extLst>
      <p:ext uri="{BB962C8B-B14F-4D97-AF65-F5344CB8AC3E}">
        <p14:creationId xmlns:p14="http://schemas.microsoft.com/office/powerpoint/2010/main" val="3852913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3F5F19-9F8D-4108-BD58-449E3F8C8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Kdo četl sylabus předmětu?</a:t>
            </a:r>
          </a:p>
        </p:txBody>
      </p:sp>
    </p:spTree>
    <p:extLst>
      <p:ext uri="{BB962C8B-B14F-4D97-AF65-F5344CB8AC3E}">
        <p14:creationId xmlns:p14="http://schemas.microsoft.com/office/powerpoint/2010/main" val="1336124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3F5F19-9F8D-4108-BD58-449E3F8C8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Co jste slyšeli od spolužáků?</a:t>
            </a:r>
          </a:p>
        </p:txBody>
      </p:sp>
    </p:spTree>
    <p:extLst>
      <p:ext uri="{BB962C8B-B14F-4D97-AF65-F5344CB8AC3E}">
        <p14:creationId xmlns:p14="http://schemas.microsoft.com/office/powerpoint/2010/main" val="761196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4E1E11-9007-4976-9929-ED013C14D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Jaká je vaše představa o tomto předmětu?</a:t>
            </a:r>
          </a:p>
        </p:txBody>
      </p:sp>
    </p:spTree>
    <p:extLst>
      <p:ext uri="{BB962C8B-B14F-4D97-AF65-F5344CB8AC3E}">
        <p14:creationId xmlns:p14="http://schemas.microsoft.com/office/powerpoint/2010/main" val="1395257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Ideální diskuse?</a:t>
            </a:r>
          </a:p>
        </p:txBody>
      </p:sp>
    </p:spTree>
    <p:extLst>
      <p:ext uri="{BB962C8B-B14F-4D97-AF65-F5344CB8AC3E}">
        <p14:creationId xmlns:p14="http://schemas.microsoft.com/office/powerpoint/2010/main" val="1035164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29197F-91B4-42AF-A317-3C82A7F1C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Jaká je moje představa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87877F-C95E-4358-8F59-ABC58E3F6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Budeme mluvit o různých tématech</a:t>
            </a:r>
          </a:p>
          <a:p>
            <a:r>
              <a:rPr lang="cs-CZ" b="1" dirty="0"/>
              <a:t>Faktických informací bude málo, důležitý je proces diskuse</a:t>
            </a:r>
          </a:p>
          <a:p>
            <a:r>
              <a:rPr lang="cs-CZ" b="1" dirty="0"/>
              <a:t>Bezpečné prostředí pro prezentaci vlastních názorů</a:t>
            </a:r>
          </a:p>
          <a:p>
            <a:r>
              <a:rPr lang="cs-CZ" b="1" dirty="0"/>
              <a:t>Zásadní je předkládat dobře strukturované a podložené argumenty</a:t>
            </a:r>
          </a:p>
          <a:p>
            <a:endParaRPr lang="cs-CZ" b="1" dirty="0"/>
          </a:p>
          <a:p>
            <a:r>
              <a:rPr lang="cs-CZ" b="1" dirty="0"/>
              <a:t>Předmět bude takový, na jakém se domluvíme</a:t>
            </a:r>
          </a:p>
        </p:txBody>
      </p:sp>
    </p:spTree>
    <p:extLst>
      <p:ext uri="{BB962C8B-B14F-4D97-AF65-F5344CB8AC3E}">
        <p14:creationId xmlns:p14="http://schemas.microsoft.com/office/powerpoint/2010/main" val="2252796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131" y="883627"/>
            <a:ext cx="11511737" cy="509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10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F1266C-99BC-4A06-B73D-EEED796F4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800" b="1" dirty="0"/>
              <a:t>Obsahová náplň z hlediska faktických informací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59F116-6254-4DB2-8CBE-FAD815147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Kritické myšlení</a:t>
            </a:r>
          </a:p>
          <a:p>
            <a:endParaRPr lang="cs-CZ" b="1" dirty="0"/>
          </a:p>
          <a:p>
            <a:r>
              <a:rPr lang="cs-CZ" b="1" dirty="0"/>
              <a:t>Argument, argumentace</a:t>
            </a:r>
          </a:p>
          <a:p>
            <a:endParaRPr lang="cs-CZ" b="1" dirty="0"/>
          </a:p>
          <a:p>
            <a:r>
              <a:rPr lang="cs-CZ" b="1" dirty="0"/>
              <a:t>Argumentační fauly</a:t>
            </a:r>
          </a:p>
          <a:p>
            <a:endParaRPr lang="cs-CZ" b="1" dirty="0"/>
          </a:p>
          <a:p>
            <a:r>
              <a:rPr lang="cs-CZ" b="1" dirty="0"/>
              <a:t>Struktura diskuse</a:t>
            </a:r>
          </a:p>
          <a:p>
            <a:pPr marL="0" indent="0">
              <a:buNone/>
            </a:pP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3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F1266C-99BC-4A06-B73D-EEED796F4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Obsahová náplň z hlediska diskuse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59F116-6254-4DB2-8CBE-FAD815147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hlinkClick r:id="rId2"/>
              </a:rPr>
              <a:t>https://docs.google.com/spreadsheets/d/1FyFIem064wfwgCGNeCvPfqnmlmNChpozV-Ahi3r5tZg/edit#gid=0</a:t>
            </a: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Jedna skupina</a:t>
            </a:r>
          </a:p>
          <a:p>
            <a:r>
              <a:rPr lang="cs-CZ" b="1" dirty="0"/>
              <a:t>1v1 </a:t>
            </a:r>
          </a:p>
          <a:p>
            <a:r>
              <a:rPr lang="cs-CZ" b="1" dirty="0"/>
              <a:t>Více skupin</a:t>
            </a:r>
          </a:p>
          <a:p>
            <a:r>
              <a:rPr lang="cs-CZ" b="1" dirty="0"/>
              <a:t>Spojování</a:t>
            </a:r>
          </a:p>
          <a:p>
            <a:r>
              <a:rPr lang="cs-CZ" b="1" dirty="0"/>
              <a:t>(Soutěžní diskuse)</a:t>
            </a:r>
          </a:p>
        </p:txBody>
      </p:sp>
    </p:spTree>
    <p:extLst>
      <p:ext uri="{BB962C8B-B14F-4D97-AF65-F5344CB8AC3E}">
        <p14:creationId xmlns:p14="http://schemas.microsoft.com/office/powerpoint/2010/main" val="33482170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</TotalTime>
  <Words>124</Words>
  <Application>Microsoft Office PowerPoint</Application>
  <PresentationFormat>Širokoúhlá obrazovka</PresentationFormat>
  <Paragraphs>32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Argumentační seminář</vt:lpstr>
      <vt:lpstr>Kdo četl sylabus předmětu?</vt:lpstr>
      <vt:lpstr>Co jste slyšeli od spolužáků?</vt:lpstr>
      <vt:lpstr>Jaká je vaše představa o tomto předmětu?</vt:lpstr>
      <vt:lpstr>Ideální diskuse?</vt:lpstr>
      <vt:lpstr>Jaká je moje představa</vt:lpstr>
      <vt:lpstr>Prezentace aplikace PowerPoint</vt:lpstr>
      <vt:lpstr>Obsahová náplň z hlediska faktických informací</vt:lpstr>
      <vt:lpstr>Obsahová náplň z hlediska diskuse</vt:lpstr>
      <vt:lpstr>Ukončení předmětu</vt:lpstr>
      <vt:lpstr>Shrnutí</vt:lpstr>
      <vt:lpstr>Děkuji za pozornost!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Argumentační seminář</dc:title>
  <dc:creator>Lukáš Čunek</dc:creator>
  <cp:lastModifiedBy>Lukáš Čunek</cp:lastModifiedBy>
  <cp:revision>13</cp:revision>
  <dcterms:created xsi:type="dcterms:W3CDTF">2021-08-06T13:10:56Z</dcterms:created>
  <dcterms:modified xsi:type="dcterms:W3CDTF">2022-02-23T09:25:06Z</dcterms:modified>
</cp:coreProperties>
</file>