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75"/>
  </p:notesMasterIdLst>
  <p:sldIdLst>
    <p:sldId id="314" r:id="rId2"/>
    <p:sldId id="308" r:id="rId3"/>
    <p:sldId id="256" r:id="rId4"/>
    <p:sldId id="317" r:id="rId5"/>
    <p:sldId id="324" r:id="rId6"/>
    <p:sldId id="355" r:id="rId7"/>
    <p:sldId id="325" r:id="rId8"/>
    <p:sldId id="309" r:id="rId9"/>
    <p:sldId id="311" r:id="rId10"/>
    <p:sldId id="312" r:id="rId11"/>
    <p:sldId id="292" r:id="rId12"/>
    <p:sldId id="316" r:id="rId13"/>
    <p:sldId id="313" r:id="rId14"/>
    <p:sldId id="345" r:id="rId15"/>
    <p:sldId id="257" r:id="rId16"/>
    <p:sldId id="375" r:id="rId17"/>
    <p:sldId id="318" r:id="rId18"/>
    <p:sldId id="306" r:id="rId19"/>
    <p:sldId id="295" r:id="rId20"/>
    <p:sldId id="296" r:id="rId21"/>
    <p:sldId id="277" r:id="rId22"/>
    <p:sldId id="274" r:id="rId23"/>
    <p:sldId id="304" r:id="rId24"/>
    <p:sldId id="305" r:id="rId25"/>
    <p:sldId id="322" r:id="rId26"/>
    <p:sldId id="323" r:id="rId27"/>
    <p:sldId id="266" r:id="rId28"/>
    <p:sldId id="259" r:id="rId29"/>
    <p:sldId id="307" r:id="rId30"/>
    <p:sldId id="328" r:id="rId31"/>
    <p:sldId id="319" r:id="rId32"/>
    <p:sldId id="320" r:id="rId33"/>
    <p:sldId id="326" r:id="rId34"/>
    <p:sldId id="339" r:id="rId35"/>
    <p:sldId id="321" r:id="rId36"/>
    <p:sldId id="346" r:id="rId37"/>
    <p:sldId id="357" r:id="rId38"/>
    <p:sldId id="358" r:id="rId39"/>
    <p:sldId id="340" r:id="rId40"/>
    <p:sldId id="297" r:id="rId41"/>
    <p:sldId id="359" r:id="rId42"/>
    <p:sldId id="360" r:id="rId43"/>
    <p:sldId id="364" r:id="rId44"/>
    <p:sldId id="363" r:id="rId45"/>
    <p:sldId id="361" r:id="rId46"/>
    <p:sldId id="365" r:id="rId47"/>
    <p:sldId id="353" r:id="rId48"/>
    <p:sldId id="342" r:id="rId49"/>
    <p:sldId id="366" r:id="rId50"/>
    <p:sldId id="352" r:id="rId51"/>
    <p:sldId id="367" r:id="rId52"/>
    <p:sldId id="344" r:id="rId53"/>
    <p:sldId id="368" r:id="rId54"/>
    <p:sldId id="347" r:id="rId55"/>
    <p:sldId id="372" r:id="rId56"/>
    <p:sldId id="351" r:id="rId57"/>
    <p:sldId id="370" r:id="rId58"/>
    <p:sldId id="349" r:id="rId59"/>
    <p:sldId id="373" r:id="rId60"/>
    <p:sldId id="336" r:id="rId61"/>
    <p:sldId id="327" r:id="rId62"/>
    <p:sldId id="329" r:id="rId63"/>
    <p:sldId id="337" r:id="rId64"/>
    <p:sldId id="374" r:id="rId65"/>
    <p:sldId id="330" r:id="rId66"/>
    <p:sldId id="331" r:id="rId67"/>
    <p:sldId id="332" r:id="rId68"/>
    <p:sldId id="333" r:id="rId69"/>
    <p:sldId id="335" r:id="rId70"/>
    <p:sldId id="271" r:id="rId71"/>
    <p:sldId id="298" r:id="rId72"/>
    <p:sldId id="338" r:id="rId73"/>
    <p:sldId id="301" r:id="rId74"/>
  </p:sldIdLst>
  <p:sldSz cx="9144000" cy="5143500" type="screen16x9"/>
  <p:notesSz cx="6858000" cy="9144000"/>
  <p:embeddedFontLst>
    <p:embeddedFont>
      <p:font typeface="Fira Sans Extra Condensed" panose="020B0503050000020004" pitchFamily="34" charset="0"/>
      <p:regular r:id="rId76"/>
      <p:bold r:id="rId77"/>
      <p:italic r:id="rId78"/>
      <p:boldItalic r:id="rId79"/>
    </p:embeddedFont>
    <p:embeddedFont>
      <p:font typeface="Fira Sans Extra Condensed SemiBold" panose="020B0604020202020204" charset="0"/>
      <p:regular r:id="rId80"/>
      <p:bold r:id="rId81"/>
      <p:italic r:id="rId82"/>
      <p:boldItalic r:id="rId83"/>
    </p:embeddedFont>
    <p:embeddedFont>
      <p:font typeface="Roboto" panose="02000000000000000000" pitchFamily="2" charset="0"/>
      <p:regular r:id="rId84"/>
      <p:bold r:id="rId85"/>
      <p:italic r:id="rId86"/>
      <p:boldItalic r:id="rId8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FFCC00"/>
    <a:srgbClr val="E9B227"/>
    <a:srgbClr val="E6BA00"/>
    <a:srgbClr val="996633"/>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38F32BB-B769-4941-AF76-CF6228187E36}">
  <a:tblStyle styleId="{A38F32BB-B769-4941-AF76-CF6228187E3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79496" autoAdjust="0"/>
  </p:normalViewPr>
  <p:slideViewPr>
    <p:cSldViewPr snapToGrid="0">
      <p:cViewPr varScale="1">
        <p:scale>
          <a:sx n="117" d="100"/>
          <a:sy n="117" d="100"/>
        </p:scale>
        <p:origin x="15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9.fntdata"/><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4.fntdata"/><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5.fntdata"/><Relationship Id="rId85"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83" Type="http://schemas.openxmlformats.org/officeDocument/2006/relationships/font" Target="fonts/font8.fntdata"/><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3.fntdata"/><Relationship Id="rId81" Type="http://schemas.openxmlformats.org/officeDocument/2006/relationships/font" Target="fonts/font6.fntdata"/><Relationship Id="rId86"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2.fntdata"/><Relationship Id="rId61" Type="http://schemas.openxmlformats.org/officeDocument/2006/relationships/slide" Target="slides/slide60.xml"/><Relationship Id="rId82" Type="http://schemas.openxmlformats.org/officeDocument/2006/relationships/font" Target="fonts/font7.fntdata"/><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ged0c947175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3" name="Google Shape;1213;ged0c947175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ged0c947175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9" name="Google Shape;999;ged0c947175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ged0c947175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9" name="Google Shape;999;ged0c947175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dirty="0"/>
              <a:t>pravděpodobně, protože se psaním uvolnil hněv </a:t>
            </a:r>
            <a:r>
              <a:rPr lang="cs-CZ" dirty="0">
                <a:sym typeface="Wingdings" panose="05000000000000000000" pitchFamily="2" charset="2"/>
              </a:rPr>
              <a:t> dostali více nabídek na pohovorech</a:t>
            </a:r>
            <a:endParaRPr dirty="0"/>
          </a:p>
        </p:txBody>
      </p:sp>
    </p:spTree>
    <p:extLst>
      <p:ext uri="{BB962C8B-B14F-4D97-AF65-F5344CB8AC3E}">
        <p14:creationId xmlns:p14="http://schemas.microsoft.com/office/powerpoint/2010/main" val="4233270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ged0c947175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9" name="Google Shape;999;ged0c947175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607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f0e7c1b14b_0_6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f0e7c1b14b_0_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87350" indent="-228600">
              <a:buAutoNum type="arabicPeriod"/>
            </a:pPr>
            <a:endParaRPr lang="cs-CZ" sz="800" i="1"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f0a3a8451e_0_8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f0a3a8451e_0_8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f0a3a8451e_0_8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f0a3a8451e_0_8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4351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f0a3a8451e_0_8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f0a3a8451e_0_8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9262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pPr marL="158750" indent="0">
              <a:buNone/>
            </a:pPr>
            <a:r>
              <a:rPr lang="cs-CZ" dirty="0"/>
              <a:t>https://www.youtube.com/watch?v=XsHIV9PxAV4</a:t>
            </a:r>
          </a:p>
        </p:txBody>
      </p:sp>
    </p:spTree>
    <p:extLst>
      <p:ext uri="{BB962C8B-B14F-4D97-AF65-F5344CB8AC3E}">
        <p14:creationId xmlns:p14="http://schemas.microsoft.com/office/powerpoint/2010/main" val="1208465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i="0" dirty="0">
                <a:effectLst/>
                <a:latin typeface="Arial" panose="020B0604020202020204" pitchFamily="34" charset="0"/>
              </a:rPr>
              <a:t>(Adams, n.d.)</a:t>
            </a:r>
            <a:endParaRPr lang="cs-CZ" sz="1100" dirty="0">
              <a:latin typeface="Arial" panose="020B0604020202020204" pitchFamily="34" charset="0"/>
            </a:endParaRPr>
          </a:p>
          <a:p>
            <a:endParaRPr lang="cs-CZ" dirty="0"/>
          </a:p>
        </p:txBody>
      </p:sp>
    </p:spTree>
    <p:extLst>
      <p:ext uri="{BB962C8B-B14F-4D97-AF65-F5344CB8AC3E}">
        <p14:creationId xmlns:p14="http://schemas.microsoft.com/office/powerpoint/2010/main" val="2116593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pPr fontAlgn="b"/>
            <a:r>
              <a:rPr lang="cs-CZ" dirty="0">
                <a:effectLst/>
              </a:rPr>
              <a:t>zdánlivě jednoduchý zvyk</a:t>
            </a:r>
          </a:p>
          <a:p>
            <a:pPr fontAlgn="b"/>
            <a:r>
              <a:rPr lang="cs-CZ" dirty="0">
                <a:effectLst/>
              </a:rPr>
              <a:t>při pravidelnosti a dlouhodobosti - </a:t>
            </a:r>
            <a:r>
              <a:rPr lang="cs-CZ" dirty="0" err="1">
                <a:effectLst/>
              </a:rPr>
              <a:t>hlací</a:t>
            </a:r>
            <a:r>
              <a:rPr lang="cs-CZ" dirty="0">
                <a:effectLst/>
              </a:rPr>
              <a:t> motor osobního růstu, kreativity, profesního růstu</a:t>
            </a:r>
          </a:p>
          <a:p>
            <a:r>
              <a:rPr lang="cs-CZ" dirty="0">
                <a:effectLst/>
              </a:rPr>
              <a:t>jedna z </a:t>
            </a:r>
            <a:r>
              <a:rPr lang="cs-CZ" dirty="0" err="1">
                <a:effectLst/>
              </a:rPr>
              <a:t>nejúčinějších</a:t>
            </a:r>
            <a:r>
              <a:rPr lang="cs-CZ" dirty="0">
                <a:effectLst/>
              </a:rPr>
              <a:t> forem </a:t>
            </a:r>
            <a:r>
              <a:rPr lang="cs-CZ" dirty="0" err="1">
                <a:effectLst/>
              </a:rPr>
              <a:t>autoterapie</a:t>
            </a:r>
            <a:r>
              <a:rPr lang="cs-CZ" dirty="0">
                <a:effectLst/>
              </a:rPr>
              <a:t> a seberozvoje</a:t>
            </a:r>
          </a:p>
          <a:p>
            <a:r>
              <a:rPr lang="cs-CZ" dirty="0">
                <a:effectLst/>
              </a:rPr>
              <a:t>levné</a:t>
            </a:r>
          </a:p>
          <a:p>
            <a:r>
              <a:rPr lang="cs-CZ" dirty="0">
                <a:effectLst/>
              </a:rPr>
              <a:t>důležitá je dlouhodobost a pravidelnost – efekt</a:t>
            </a:r>
          </a:p>
          <a:p>
            <a:r>
              <a:rPr lang="cs-CZ" dirty="0">
                <a:effectLst/>
              </a:rPr>
              <a:t>kontinuita v čase, paměť</a:t>
            </a:r>
          </a:p>
          <a:p>
            <a:r>
              <a:rPr lang="cs-CZ" dirty="0">
                <a:effectLst/>
              </a:rPr>
              <a:t>motivace pro žití dobrého dne</a:t>
            </a:r>
          </a:p>
          <a:p>
            <a:r>
              <a:rPr lang="cs-CZ" dirty="0">
                <a:effectLst/>
              </a:rPr>
              <a:t>důkaz posunu</a:t>
            </a:r>
          </a:p>
          <a:p>
            <a:r>
              <a:rPr lang="cs-CZ" dirty="0">
                <a:effectLst/>
              </a:rPr>
              <a:t>prostor pro kreativitu</a:t>
            </a:r>
          </a:p>
          <a:p>
            <a:r>
              <a:rPr lang="cs-CZ" dirty="0">
                <a:effectLst/>
              </a:rPr>
              <a:t>vyčištění </a:t>
            </a:r>
            <a:r>
              <a:rPr lang="cs-CZ" dirty="0" err="1">
                <a:effectLst/>
              </a:rPr>
              <a:t>hlavyz</a:t>
            </a:r>
            <a:endParaRPr lang="cs-CZ" dirty="0">
              <a:effectLst/>
            </a:endParaRPr>
          </a:p>
          <a:p>
            <a:r>
              <a:rPr lang="cs-CZ" dirty="0">
                <a:effectLst/>
              </a:rPr>
              <a:t>měřené psychologické efekty</a:t>
            </a:r>
            <a:endParaRPr lang="cs-CZ" dirty="0"/>
          </a:p>
        </p:txBody>
      </p:sp>
    </p:spTree>
    <p:extLst>
      <p:ext uri="{BB962C8B-B14F-4D97-AF65-F5344CB8AC3E}">
        <p14:creationId xmlns:p14="http://schemas.microsoft.com/office/powerpoint/2010/main" val="245447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6262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cs-CZ" dirty="0"/>
              <a:t>https://www.youtube.com/watch?v=7CcZ7gyFXv0</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cs-CZ" dirty="0"/>
              <a:t>https://www.youtube.com/watch?v=F13eweX25gY</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cs-CZ" dirty="0"/>
              <a:t>https://www.youtube.com/watch?v=d5EKAM80FGs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cs-CZ" dirty="0"/>
              <a:t>https://www.youtube.com/watch?v=tQZrE9Ujj3Q - technika</a:t>
            </a:r>
          </a:p>
        </p:txBody>
      </p:sp>
    </p:spTree>
    <p:extLst>
      <p:ext uri="{BB962C8B-B14F-4D97-AF65-F5344CB8AC3E}">
        <p14:creationId xmlns:p14="http://schemas.microsoft.com/office/powerpoint/2010/main" val="2612476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6405070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016354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318895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r>
              <a:rPr lang="cs-CZ" dirty="0"/>
              <a:t>teatroterapie – léčba divadlem, cílené zejm. na herce (např. </a:t>
            </a:r>
            <a:r>
              <a:rPr lang="cs-CZ" dirty="0" err="1"/>
              <a:t>hendikapovaní</a:t>
            </a:r>
            <a:r>
              <a:rPr lang="cs-CZ" dirty="0"/>
              <a:t>)</a:t>
            </a:r>
          </a:p>
          <a:p>
            <a:r>
              <a:rPr lang="cs-CZ" dirty="0"/>
              <a:t>psychodrama – terapeutická metoda, využívá hraní rolí (řízená improvizace)</a:t>
            </a:r>
          </a:p>
          <a:p>
            <a:r>
              <a:rPr lang="cs-CZ" dirty="0"/>
              <a:t>dramaterapie – expresivní disciplína, využívá dramatických a divadelních prostředků a postupů</a:t>
            </a:r>
          </a:p>
          <a:p>
            <a:r>
              <a:rPr lang="cs-CZ" dirty="0"/>
              <a:t>psychomotorika – využívá pohybové prostředky</a:t>
            </a:r>
          </a:p>
        </p:txBody>
      </p:sp>
    </p:spTree>
    <p:extLst>
      <p:ext uri="{BB962C8B-B14F-4D97-AF65-F5344CB8AC3E}">
        <p14:creationId xmlns:p14="http://schemas.microsoft.com/office/powerpoint/2010/main" val="447343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pPr marL="158750" indent="0">
              <a:buNone/>
            </a:pPr>
            <a:endParaRPr lang="cs-CZ" dirty="0"/>
          </a:p>
        </p:txBody>
      </p:sp>
    </p:spTree>
    <p:extLst>
      <p:ext uri="{BB962C8B-B14F-4D97-AF65-F5344CB8AC3E}">
        <p14:creationId xmlns:p14="http://schemas.microsoft.com/office/powerpoint/2010/main" val="34306981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pPr marL="158750" indent="0">
              <a:buNone/>
            </a:pPr>
            <a:endParaRPr lang="cs-CZ" dirty="0"/>
          </a:p>
        </p:txBody>
      </p:sp>
    </p:spTree>
    <p:extLst>
      <p:ext uri="{BB962C8B-B14F-4D97-AF65-F5344CB8AC3E}">
        <p14:creationId xmlns:p14="http://schemas.microsoft.com/office/powerpoint/2010/main" val="4222785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pPr fontAlgn="b"/>
            <a:endParaRPr lang="en-US" sz="3200" b="1" dirty="0">
              <a:effectLst/>
            </a:endParaRPr>
          </a:p>
        </p:txBody>
      </p:sp>
    </p:spTree>
    <p:extLst>
      <p:ext uri="{BB962C8B-B14F-4D97-AF65-F5344CB8AC3E}">
        <p14:creationId xmlns:p14="http://schemas.microsoft.com/office/powerpoint/2010/main" val="12782615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pPr marL="158750" indent="0" fontAlgn="b">
              <a:buNone/>
            </a:pPr>
            <a:r>
              <a:rPr lang="cs-CZ" sz="3200" b="1" dirty="0">
                <a:effectLst/>
              </a:rPr>
              <a:t>identifikace – s postavou, projekce</a:t>
            </a:r>
          </a:p>
          <a:p>
            <a:pPr marL="158750" indent="0" fontAlgn="b">
              <a:buNone/>
            </a:pPr>
            <a:r>
              <a:rPr lang="cs-CZ" sz="3200" b="1" dirty="0">
                <a:effectLst/>
              </a:rPr>
              <a:t>katarze – odblokování nahromaděných emocí</a:t>
            </a:r>
          </a:p>
          <a:p>
            <a:pPr marL="158750" indent="0" fontAlgn="b">
              <a:buNone/>
            </a:pPr>
            <a:r>
              <a:rPr lang="cs-CZ" sz="3200" b="1" dirty="0">
                <a:effectLst/>
              </a:rPr>
              <a:t>náhled – porozumění problému, příčin, reakcí sebe i okolí</a:t>
            </a:r>
          </a:p>
          <a:p>
            <a:pPr marL="158750" indent="0" fontAlgn="b">
              <a:buNone/>
            </a:pPr>
            <a:r>
              <a:rPr lang="cs-CZ" sz="3200" b="1" dirty="0">
                <a:effectLst/>
              </a:rPr>
              <a:t>přijetí – nový způsob myšlení a chování</a:t>
            </a:r>
            <a:endParaRPr lang="en-US" sz="3200" b="1" dirty="0">
              <a:effectLst/>
            </a:endParaRPr>
          </a:p>
        </p:txBody>
      </p:sp>
    </p:spTree>
    <p:extLst>
      <p:ext uri="{BB962C8B-B14F-4D97-AF65-F5344CB8AC3E}">
        <p14:creationId xmlns:p14="http://schemas.microsoft.com/office/powerpoint/2010/main" val="3081212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8565994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7987074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pPr marL="158750" indent="0">
              <a:buNone/>
            </a:pPr>
            <a:endParaRPr lang="cs-CZ" dirty="0"/>
          </a:p>
        </p:txBody>
      </p:sp>
    </p:spTree>
    <p:extLst>
      <p:ext uri="{BB962C8B-B14F-4D97-AF65-F5344CB8AC3E}">
        <p14:creationId xmlns:p14="http://schemas.microsoft.com/office/powerpoint/2010/main" val="24972940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2014736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r>
              <a:rPr lang="cs-CZ" dirty="0"/>
              <a:t>+ terapeutický deník</a:t>
            </a:r>
          </a:p>
        </p:txBody>
      </p:sp>
    </p:spTree>
    <p:extLst>
      <p:ext uri="{BB962C8B-B14F-4D97-AF65-F5344CB8AC3E}">
        <p14:creationId xmlns:p14="http://schemas.microsoft.com/office/powerpoint/2010/main" val="19141760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r>
              <a:rPr lang="cs-CZ" dirty="0"/>
              <a:t>+ terapeutický deník</a:t>
            </a:r>
          </a:p>
        </p:txBody>
      </p:sp>
    </p:spTree>
    <p:extLst>
      <p:ext uri="{BB962C8B-B14F-4D97-AF65-F5344CB8AC3E}">
        <p14:creationId xmlns:p14="http://schemas.microsoft.com/office/powerpoint/2010/main" val="726795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pPr marL="158750" indent="0">
              <a:buNone/>
            </a:pPr>
            <a:r>
              <a:rPr lang="cs-CZ" dirty="0"/>
              <a:t>výzkum: https://onlinelibrary.wiley.com/doi/full/10.1002/ejsp.674?casa_token=QTLNm4E-CbsAAAAA%3AA2iuz5UgbFiVg2XMdgXea6oFr6WCjRXUrPd_1B-vFUpSZtNvsgEYPM1cfbyKjf_50NOqkdko1OU-pIQ</a:t>
            </a:r>
          </a:p>
        </p:txBody>
      </p:sp>
    </p:spTree>
    <p:extLst>
      <p:ext uri="{BB962C8B-B14F-4D97-AF65-F5344CB8AC3E}">
        <p14:creationId xmlns:p14="http://schemas.microsoft.com/office/powerpoint/2010/main" val="14745386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2555587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1801569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gf2207828e6_2_5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4" name="Google Shape;834;gf2207828e6_2_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5576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f0e7c1b14b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f0e7c1b14b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01809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r>
              <a:rPr lang="cs-CZ" dirty="0"/>
              <a:t>informační </a:t>
            </a:r>
            <a:r>
              <a:rPr lang="cs-CZ" dirty="0" err="1"/>
              <a:t>přínost</a:t>
            </a:r>
            <a:r>
              <a:rPr lang="cs-CZ" dirty="0"/>
              <a:t> hodnotí oni sami, ne já</a:t>
            </a:r>
          </a:p>
        </p:txBody>
      </p:sp>
    </p:spTree>
    <p:extLst>
      <p:ext uri="{BB962C8B-B14F-4D97-AF65-F5344CB8AC3E}">
        <p14:creationId xmlns:p14="http://schemas.microsoft.com/office/powerpoint/2010/main" val="8337992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f0e7c1b14b_0_6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f0e7c1b14b_0_6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CZ" dirty="0"/>
              <a:t>https://forms.gle/evv7C1miB6MkWCH16</a:t>
            </a:r>
            <a:endParaRPr dirty="0"/>
          </a:p>
        </p:txBody>
      </p:sp>
    </p:spTree>
    <p:extLst>
      <p:ext uri="{BB962C8B-B14F-4D97-AF65-F5344CB8AC3E}">
        <p14:creationId xmlns:p14="http://schemas.microsoft.com/office/powerpoint/2010/main" val="4213719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13726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f0e7c1b14b_0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f0e7c1b14b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AutoNum type="arabicPeriod"/>
            </a:pPr>
            <a:r>
              <a:rPr lang="cs-CZ" dirty="0"/>
              <a:t>co se řekne tady, zůstane tady</a:t>
            </a:r>
          </a:p>
          <a:p>
            <a:pPr marL="0" lvl="0" indent="0" algn="l" rtl="0">
              <a:spcBef>
                <a:spcPts val="0"/>
              </a:spcBef>
              <a:spcAft>
                <a:spcPts val="0"/>
              </a:spcAft>
              <a:buNone/>
            </a:pPr>
            <a:endParaRPr lang="cs-CZ" dirty="0"/>
          </a:p>
        </p:txBody>
      </p:sp>
    </p:spTree>
    <p:extLst>
      <p:ext uri="{BB962C8B-B14F-4D97-AF65-F5344CB8AC3E}">
        <p14:creationId xmlns:p14="http://schemas.microsoft.com/office/powerpoint/2010/main" val="1316458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4433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9105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867500" y="1162650"/>
            <a:ext cx="4780200" cy="21804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Clr>
                <a:srgbClr val="191919"/>
              </a:buClr>
              <a:buSzPts val="6000"/>
              <a:buNone/>
              <a:defRPr sz="6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867500" y="3418950"/>
            <a:ext cx="4359000" cy="4095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43"/>
        <p:cNvGrpSpPr/>
        <p:nvPr/>
      </p:nvGrpSpPr>
      <p:grpSpPr>
        <a:xfrm>
          <a:off x="0" y="0"/>
          <a:ext cx="0" cy="0"/>
          <a:chOff x="0" y="0"/>
          <a:chExt cx="0" cy="0"/>
        </a:xfrm>
      </p:grpSpPr>
      <p:sp>
        <p:nvSpPr>
          <p:cNvPr id="44" name="Google Shape;44;p14"/>
          <p:cNvSpPr txBox="1">
            <a:spLocks noGrp="1"/>
          </p:cNvSpPr>
          <p:nvPr>
            <p:ph type="ctrTitle"/>
          </p:nvPr>
        </p:nvSpPr>
        <p:spPr>
          <a:xfrm>
            <a:off x="2429950" y="669825"/>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5" name="Google Shape;45;p14"/>
          <p:cNvSpPr txBox="1">
            <a:spLocks noGrp="1"/>
          </p:cNvSpPr>
          <p:nvPr>
            <p:ph type="subTitle" idx="1"/>
          </p:nvPr>
        </p:nvSpPr>
        <p:spPr>
          <a:xfrm>
            <a:off x="2425075" y="1704550"/>
            <a:ext cx="4293900" cy="182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4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0000" y="387096"/>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 name="Google Shape;28;p7"/>
          <p:cNvSpPr txBox="1">
            <a:spLocks noGrp="1"/>
          </p:cNvSpPr>
          <p:nvPr>
            <p:ph type="body" idx="1"/>
          </p:nvPr>
        </p:nvSpPr>
        <p:spPr>
          <a:xfrm>
            <a:off x="720000" y="1152475"/>
            <a:ext cx="33222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defRPr>
            </a:lvl1pPr>
            <a:lvl2pPr marL="914400" lvl="1" indent="-304800" rtl="0">
              <a:lnSpc>
                <a:spcPct val="115000"/>
              </a:lnSpc>
              <a:spcBef>
                <a:spcPts val="0"/>
              </a:spcBef>
              <a:spcAft>
                <a:spcPts val="0"/>
              </a:spcAft>
              <a:buClr>
                <a:srgbClr val="434343"/>
              </a:buClr>
              <a:buSzPts val="1200"/>
              <a:buChar char="○"/>
              <a:defRPr>
                <a:solidFill>
                  <a:srgbClr val="434343"/>
                </a:solidFill>
              </a:defRPr>
            </a:lvl2pPr>
            <a:lvl3pPr marL="1371600" lvl="2" indent="-304800" rtl="0">
              <a:lnSpc>
                <a:spcPct val="115000"/>
              </a:lnSpc>
              <a:spcBef>
                <a:spcPts val="0"/>
              </a:spcBef>
              <a:spcAft>
                <a:spcPts val="0"/>
              </a:spcAft>
              <a:buClr>
                <a:srgbClr val="434343"/>
              </a:buClr>
              <a:buSzPts val="1200"/>
              <a:buChar char="■"/>
              <a:defRPr>
                <a:solidFill>
                  <a:srgbClr val="434343"/>
                </a:solidFill>
              </a:defRPr>
            </a:lvl3pPr>
            <a:lvl4pPr marL="1828800" lvl="3" indent="-304800" rtl="0">
              <a:lnSpc>
                <a:spcPct val="115000"/>
              </a:lnSpc>
              <a:spcBef>
                <a:spcPts val="0"/>
              </a:spcBef>
              <a:spcAft>
                <a:spcPts val="0"/>
              </a:spcAft>
              <a:buClr>
                <a:srgbClr val="434343"/>
              </a:buClr>
              <a:buSzPts val="1200"/>
              <a:buChar char="●"/>
              <a:defRPr>
                <a:solidFill>
                  <a:srgbClr val="434343"/>
                </a:solidFill>
              </a:defRPr>
            </a:lvl4pPr>
            <a:lvl5pPr marL="2286000" lvl="4" indent="-304800" rtl="0">
              <a:lnSpc>
                <a:spcPct val="115000"/>
              </a:lnSpc>
              <a:spcBef>
                <a:spcPts val="0"/>
              </a:spcBef>
              <a:spcAft>
                <a:spcPts val="0"/>
              </a:spcAft>
              <a:buClr>
                <a:srgbClr val="434343"/>
              </a:buClr>
              <a:buSzPts val="1200"/>
              <a:buChar char="○"/>
              <a:defRPr>
                <a:solidFill>
                  <a:srgbClr val="434343"/>
                </a:solidFill>
              </a:defRPr>
            </a:lvl5pPr>
            <a:lvl6pPr marL="2743200" lvl="5" indent="-304800" rtl="0">
              <a:lnSpc>
                <a:spcPct val="115000"/>
              </a:lnSpc>
              <a:spcBef>
                <a:spcPts val="0"/>
              </a:spcBef>
              <a:spcAft>
                <a:spcPts val="0"/>
              </a:spcAft>
              <a:buClr>
                <a:srgbClr val="434343"/>
              </a:buClr>
              <a:buSzPts val="1200"/>
              <a:buChar char="■"/>
              <a:defRPr>
                <a:solidFill>
                  <a:srgbClr val="434343"/>
                </a:solidFill>
              </a:defRPr>
            </a:lvl6pPr>
            <a:lvl7pPr marL="3200400" lvl="6" indent="-304800" rtl="0">
              <a:lnSpc>
                <a:spcPct val="115000"/>
              </a:lnSpc>
              <a:spcBef>
                <a:spcPts val="0"/>
              </a:spcBef>
              <a:spcAft>
                <a:spcPts val="0"/>
              </a:spcAft>
              <a:buClr>
                <a:srgbClr val="434343"/>
              </a:buClr>
              <a:buSzPts val="1200"/>
              <a:buChar char="●"/>
              <a:defRPr>
                <a:solidFill>
                  <a:srgbClr val="434343"/>
                </a:solidFill>
              </a:defRPr>
            </a:lvl7pPr>
            <a:lvl8pPr marL="3657600" lvl="7" indent="-304800" rtl="0">
              <a:lnSpc>
                <a:spcPct val="115000"/>
              </a:lnSpc>
              <a:spcBef>
                <a:spcPts val="0"/>
              </a:spcBef>
              <a:spcAft>
                <a:spcPts val="0"/>
              </a:spcAft>
              <a:buClr>
                <a:srgbClr val="434343"/>
              </a:buClr>
              <a:buSzPts val="1200"/>
              <a:buChar char="○"/>
              <a:defRPr>
                <a:solidFill>
                  <a:srgbClr val="434343"/>
                </a:solidFill>
              </a:defRPr>
            </a:lvl8pPr>
            <a:lvl9pPr marL="4114800" lvl="8" indent="-304800" rtl="0">
              <a:lnSpc>
                <a:spcPct val="115000"/>
              </a:lnSpc>
              <a:spcBef>
                <a:spcPts val="0"/>
              </a:spcBef>
              <a:spcAft>
                <a:spcPts val="0"/>
              </a:spcAft>
              <a:buClr>
                <a:srgbClr val="434343"/>
              </a:buClr>
              <a:buSzPts val="1200"/>
              <a:buChar char="■"/>
              <a:defRPr>
                <a:solidFill>
                  <a:srgbClr val="434343"/>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720000" y="367423"/>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9"/>
          <p:cNvSpPr txBox="1">
            <a:spLocks noGrp="1"/>
          </p:cNvSpPr>
          <p:nvPr>
            <p:ph type="subTitle" idx="1"/>
          </p:nvPr>
        </p:nvSpPr>
        <p:spPr>
          <a:xfrm>
            <a:off x="2241550" y="1348750"/>
            <a:ext cx="4661100" cy="168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160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720000" y="2285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8" name="Google Shape;38;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40"/>
        <p:cNvGrpSpPr/>
        <p:nvPr/>
      </p:nvGrpSpPr>
      <p:grpSpPr>
        <a:xfrm>
          <a:off x="0" y="0"/>
          <a:ext cx="0" cy="0"/>
          <a:chOff x="0" y="0"/>
          <a:chExt cx="0" cy="0"/>
        </a:xfrm>
      </p:grpSpPr>
      <p:sp>
        <p:nvSpPr>
          <p:cNvPr id="41" name="Google Shape;41;p13"/>
          <p:cNvSpPr txBox="1">
            <a:spLocks noGrp="1"/>
          </p:cNvSpPr>
          <p:nvPr>
            <p:ph type="subTitle" idx="1"/>
          </p:nvPr>
        </p:nvSpPr>
        <p:spPr>
          <a:xfrm>
            <a:off x="720000" y="1212525"/>
            <a:ext cx="2907600" cy="135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2" name="Google Shape;42;p1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1pPr>
            <a:lvl2pPr lvl="1"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2pPr>
            <a:lvl3pPr lvl="2"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3pPr>
            <a:lvl4pPr lvl="3"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4pPr>
            <a:lvl5pPr lvl="4"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5pPr>
            <a:lvl6pPr lvl="5"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6pPr>
            <a:lvl7pPr lvl="6"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7pPr>
            <a:lvl8pPr lvl="7"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8pPr>
            <a:lvl9pPr lvl="8" rtl="0">
              <a:spcBef>
                <a:spcPts val="0"/>
              </a:spcBef>
              <a:spcAft>
                <a:spcPts val="0"/>
              </a:spcAft>
              <a:buClr>
                <a:schemeClr val="dk1"/>
              </a:buClr>
              <a:buSzPts val="3500"/>
              <a:buFont typeface="Fira Sans Extra Condensed SemiBold"/>
              <a:buNone/>
              <a:defRPr sz="3500">
                <a:solidFill>
                  <a:schemeClr val="dk1"/>
                </a:solidFill>
                <a:latin typeface="Fira Sans Extra Condensed SemiBold"/>
                <a:ea typeface="Fira Sans Extra Condensed SemiBold"/>
                <a:cs typeface="Fira Sans Extra Condensed SemiBold"/>
                <a:sym typeface="Fira Sans Extra Condensed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1pPr>
            <a:lvl2pPr marL="914400" lvl="1" indent="-304800">
              <a:lnSpc>
                <a:spcPct val="115000"/>
              </a:lnSpc>
              <a:spcBef>
                <a:spcPts val="1600"/>
              </a:spcBef>
              <a:spcAft>
                <a:spcPts val="0"/>
              </a:spcAft>
              <a:buClr>
                <a:schemeClr val="dk1"/>
              </a:buClr>
              <a:buSzPts val="1200"/>
              <a:buFont typeface="Roboto"/>
              <a:buChar char="○"/>
              <a:defRPr sz="1200">
                <a:solidFill>
                  <a:schemeClr val="dk1"/>
                </a:solidFill>
                <a:latin typeface="Roboto"/>
                <a:ea typeface="Roboto"/>
                <a:cs typeface="Roboto"/>
                <a:sym typeface="Roboto"/>
              </a:defRPr>
            </a:lvl2pPr>
            <a:lvl3pPr marL="1371600" lvl="2" indent="-304800">
              <a:lnSpc>
                <a:spcPct val="115000"/>
              </a:lnSpc>
              <a:spcBef>
                <a:spcPts val="1600"/>
              </a:spcBef>
              <a:spcAft>
                <a:spcPts val="0"/>
              </a:spcAft>
              <a:buClr>
                <a:schemeClr val="dk1"/>
              </a:buClr>
              <a:buSzPts val="1200"/>
              <a:buFont typeface="Roboto"/>
              <a:buChar char="■"/>
              <a:defRPr sz="1200">
                <a:solidFill>
                  <a:schemeClr val="dk1"/>
                </a:solidFill>
                <a:latin typeface="Roboto"/>
                <a:ea typeface="Roboto"/>
                <a:cs typeface="Roboto"/>
                <a:sym typeface="Roboto"/>
              </a:defRPr>
            </a:lvl3pPr>
            <a:lvl4pPr marL="1828800" lvl="3" indent="-304800">
              <a:lnSpc>
                <a:spcPct val="115000"/>
              </a:lnSpc>
              <a:spcBef>
                <a:spcPts val="1600"/>
              </a:spcBef>
              <a:spcAft>
                <a:spcPts val="0"/>
              </a:spcAft>
              <a:buClr>
                <a:schemeClr val="dk1"/>
              </a:buClr>
              <a:buSzPts val="1200"/>
              <a:buFont typeface="Roboto"/>
              <a:buChar char="●"/>
              <a:defRPr sz="1200">
                <a:solidFill>
                  <a:schemeClr val="dk1"/>
                </a:solidFill>
                <a:latin typeface="Roboto"/>
                <a:ea typeface="Roboto"/>
                <a:cs typeface="Roboto"/>
                <a:sym typeface="Roboto"/>
              </a:defRPr>
            </a:lvl4pPr>
            <a:lvl5pPr marL="2286000" lvl="4" indent="-304800">
              <a:lnSpc>
                <a:spcPct val="115000"/>
              </a:lnSpc>
              <a:spcBef>
                <a:spcPts val="1600"/>
              </a:spcBef>
              <a:spcAft>
                <a:spcPts val="0"/>
              </a:spcAft>
              <a:buClr>
                <a:schemeClr val="dk1"/>
              </a:buClr>
              <a:buSzPts val="1200"/>
              <a:buFont typeface="Roboto"/>
              <a:buChar char="○"/>
              <a:defRPr sz="1200">
                <a:solidFill>
                  <a:schemeClr val="dk1"/>
                </a:solidFill>
                <a:latin typeface="Roboto"/>
                <a:ea typeface="Roboto"/>
                <a:cs typeface="Roboto"/>
                <a:sym typeface="Roboto"/>
              </a:defRPr>
            </a:lvl5pPr>
            <a:lvl6pPr marL="2743200" lvl="5" indent="-304800">
              <a:lnSpc>
                <a:spcPct val="115000"/>
              </a:lnSpc>
              <a:spcBef>
                <a:spcPts val="1600"/>
              </a:spcBef>
              <a:spcAft>
                <a:spcPts val="0"/>
              </a:spcAft>
              <a:buClr>
                <a:schemeClr val="dk1"/>
              </a:buClr>
              <a:buSzPts val="1200"/>
              <a:buFont typeface="Roboto"/>
              <a:buChar char="■"/>
              <a:defRPr sz="1200">
                <a:solidFill>
                  <a:schemeClr val="dk1"/>
                </a:solidFill>
                <a:latin typeface="Roboto"/>
                <a:ea typeface="Roboto"/>
                <a:cs typeface="Roboto"/>
                <a:sym typeface="Roboto"/>
              </a:defRPr>
            </a:lvl6pPr>
            <a:lvl7pPr marL="3200400" lvl="6" indent="-304800">
              <a:lnSpc>
                <a:spcPct val="115000"/>
              </a:lnSpc>
              <a:spcBef>
                <a:spcPts val="1600"/>
              </a:spcBef>
              <a:spcAft>
                <a:spcPts val="0"/>
              </a:spcAft>
              <a:buClr>
                <a:schemeClr val="dk1"/>
              </a:buClr>
              <a:buSzPts val="1200"/>
              <a:buFont typeface="Roboto"/>
              <a:buChar char="●"/>
              <a:defRPr sz="1200">
                <a:solidFill>
                  <a:schemeClr val="dk1"/>
                </a:solidFill>
                <a:latin typeface="Roboto"/>
                <a:ea typeface="Roboto"/>
                <a:cs typeface="Roboto"/>
                <a:sym typeface="Roboto"/>
              </a:defRPr>
            </a:lvl7pPr>
            <a:lvl8pPr marL="3657600" lvl="7" indent="-304800">
              <a:lnSpc>
                <a:spcPct val="115000"/>
              </a:lnSpc>
              <a:spcBef>
                <a:spcPts val="1600"/>
              </a:spcBef>
              <a:spcAft>
                <a:spcPts val="0"/>
              </a:spcAft>
              <a:buClr>
                <a:schemeClr val="dk1"/>
              </a:buClr>
              <a:buSzPts val="1200"/>
              <a:buFont typeface="Roboto"/>
              <a:buChar char="○"/>
              <a:defRPr sz="1200">
                <a:solidFill>
                  <a:schemeClr val="dk1"/>
                </a:solidFill>
                <a:latin typeface="Roboto"/>
                <a:ea typeface="Roboto"/>
                <a:cs typeface="Roboto"/>
                <a:sym typeface="Roboto"/>
              </a:defRPr>
            </a:lvl8pPr>
            <a:lvl9pPr marL="4114800" lvl="8" indent="-304800">
              <a:lnSpc>
                <a:spcPct val="115000"/>
              </a:lnSpc>
              <a:spcBef>
                <a:spcPts val="1600"/>
              </a:spcBef>
              <a:spcAft>
                <a:spcPts val="1600"/>
              </a:spcAft>
              <a:buClr>
                <a:schemeClr val="dk1"/>
              </a:buClr>
              <a:buSzPts val="1200"/>
              <a:buFont typeface="Roboto"/>
              <a:buChar char="■"/>
              <a:defRPr sz="1200">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ideo" Target="https://www.youtube.com/embed/XsHIV9PxAV4?feature=oembed" TargetMode="External"/><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ideo" Target="https://www.youtube.com/embed/aTgPJQ9Dy7Q?feature=oembed" TargetMode="External"/><Relationship Id="rId4" Type="http://schemas.openxmlformats.org/officeDocument/2006/relationships/image" Target="../media/image26.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3.jpg"/><Relationship Id="rId3" Type="http://schemas.openxmlformats.org/officeDocument/2006/relationships/image" Target="../media/image4.jpg"/><Relationship Id="rId7" Type="http://schemas.openxmlformats.org/officeDocument/2006/relationships/image" Target="../media/image8.jpeg"/><Relationship Id="rId12"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g"/><Relationship Id="rId11" Type="http://schemas.openxmlformats.org/officeDocument/2006/relationships/image" Target="../media/image11.jpg"/><Relationship Id="rId5" Type="http://schemas.openxmlformats.org/officeDocument/2006/relationships/image" Target="../media/image6.jpg"/><Relationship Id="rId10" Type="http://schemas.openxmlformats.org/officeDocument/2006/relationships/image" Target="../media/image10.jpg"/><Relationship Id="rId4" Type="http://schemas.openxmlformats.org/officeDocument/2006/relationships/image" Target="../media/image5.jpg"/><Relationship Id="rId9" Type="http://schemas.openxmlformats.org/officeDocument/2006/relationships/hyperlink" Target="https://www.ebay.com/itm/303601100471"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50247B-2B3C-4A2B-9816-EE5B7939F0F7}"/>
              </a:ext>
            </a:extLst>
          </p:cNvPr>
          <p:cNvSpPr>
            <a:spLocks noGrp="1"/>
          </p:cNvSpPr>
          <p:nvPr>
            <p:ph type="ctrTitle"/>
          </p:nvPr>
        </p:nvSpPr>
        <p:spPr>
          <a:xfrm>
            <a:off x="867499" y="1162650"/>
            <a:ext cx="7114594" cy="2180400"/>
          </a:xfrm>
        </p:spPr>
        <p:txBody>
          <a:bodyPr/>
          <a:lstStyle/>
          <a:p>
            <a:br>
              <a:rPr lang="cs-CZ" dirty="0"/>
            </a:br>
            <a:br>
              <a:rPr lang="cs-CZ" dirty="0"/>
            </a:br>
            <a:r>
              <a:rPr lang="cs-CZ" dirty="0"/>
              <a:t>Výzkum </a:t>
            </a:r>
            <a:r>
              <a:rPr lang="cs-CZ" sz="1200" dirty="0"/>
              <a:t>(cca 45 min, kdo má hotovo, má tichou přestávku)</a:t>
            </a:r>
          </a:p>
        </p:txBody>
      </p:sp>
      <p:sp>
        <p:nvSpPr>
          <p:cNvPr id="6" name="Myšlenková bublina: obláček 5">
            <a:extLst>
              <a:ext uri="{FF2B5EF4-FFF2-40B4-BE49-F238E27FC236}">
                <a16:creationId xmlns:a16="http://schemas.microsoft.com/office/drawing/2014/main" id="{0FE836C6-1004-452C-A6AF-5DA0AFE08BEF}"/>
              </a:ext>
            </a:extLst>
          </p:cNvPr>
          <p:cNvSpPr/>
          <p:nvPr/>
        </p:nvSpPr>
        <p:spPr>
          <a:xfrm>
            <a:off x="5525820" y="1327662"/>
            <a:ext cx="2514600" cy="1529255"/>
          </a:xfrm>
          <a:prstGeom prst="cloudCallout">
            <a:avLst/>
          </a:prstGeom>
          <a:solidFill>
            <a:srgbClr val="FFCC00"/>
          </a:solidFill>
          <a:ln>
            <a:solidFill>
              <a:srgbClr val="99663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cs-CZ" sz="2400" dirty="0">
                <a:solidFill>
                  <a:schemeClr val="tx1"/>
                </a:solidFill>
                <a:latin typeface="Fira Sans Extra Condensed SemiBold"/>
                <a:sym typeface="Fira Sans Extra Condensed SemiBold"/>
              </a:rPr>
              <a:t>Děkuji </a:t>
            </a:r>
            <a:r>
              <a:rPr lang="cs-CZ" sz="2400" dirty="0">
                <a:solidFill>
                  <a:schemeClr val="tx1"/>
                </a:solidFill>
                <a:latin typeface="Fira Sans Extra Condensed SemiBold"/>
                <a:sym typeface="Wingdings" panose="05000000000000000000" pitchFamily="2" charset="2"/>
              </a:rPr>
              <a:t></a:t>
            </a:r>
            <a:endParaRPr lang="cs-CZ" sz="2400" dirty="0">
              <a:solidFill>
                <a:schemeClr val="tx1"/>
              </a:solidFill>
              <a:latin typeface="Fira Sans Extra Condensed SemiBold"/>
              <a:sym typeface="Fira Sans Extra Condensed SemiBold"/>
            </a:endParaRPr>
          </a:p>
        </p:txBody>
      </p:sp>
    </p:spTree>
    <p:extLst>
      <p:ext uri="{BB962C8B-B14F-4D97-AF65-F5344CB8AC3E}">
        <p14:creationId xmlns:p14="http://schemas.microsoft.com/office/powerpoint/2010/main" val="863758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859C69-97C4-49B4-83D1-E77005C018B1}"/>
              </a:ext>
            </a:extLst>
          </p:cNvPr>
          <p:cNvSpPr>
            <a:spLocks noGrp="1"/>
          </p:cNvSpPr>
          <p:nvPr>
            <p:ph type="title"/>
          </p:nvPr>
        </p:nvSpPr>
        <p:spPr/>
        <p:txBody>
          <a:bodyPr/>
          <a:lstStyle/>
          <a:p>
            <a:r>
              <a:rPr lang="cs-CZ" b="1" dirty="0">
                <a:effectLst>
                  <a:outerShdw blurRad="38100" dist="38100" dir="2700000" algn="tl">
                    <a:srgbClr val="000000">
                      <a:alpha val="43137"/>
                    </a:srgbClr>
                  </a:outerShdw>
                </a:effectLst>
              </a:rPr>
              <a:t>Na co se těšit</a:t>
            </a:r>
          </a:p>
        </p:txBody>
      </p:sp>
      <p:sp>
        <p:nvSpPr>
          <p:cNvPr id="3" name="Google Shape;100;p19">
            <a:extLst>
              <a:ext uri="{FF2B5EF4-FFF2-40B4-BE49-F238E27FC236}">
                <a16:creationId xmlns:a16="http://schemas.microsoft.com/office/drawing/2014/main" id="{0DFE3D7C-2FAB-4A27-A915-7CAE9B6A74CF}"/>
              </a:ext>
            </a:extLst>
          </p:cNvPr>
          <p:cNvSpPr txBox="1">
            <a:spLocks/>
          </p:cNvSpPr>
          <p:nvPr/>
        </p:nvSpPr>
        <p:spPr>
          <a:xfrm>
            <a:off x="457953" y="831898"/>
            <a:ext cx="8493542" cy="39257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pPr>
              <a:lnSpc>
                <a:spcPct val="150000"/>
              </a:lnSpc>
            </a:pPr>
            <a:r>
              <a:rPr lang="it-IT" sz="1800" b="1" dirty="0">
                <a:solidFill>
                  <a:srgbClr val="CC6600"/>
                </a:solidFill>
              </a:rPr>
              <a:t>So 14. 5. </a:t>
            </a:r>
            <a:r>
              <a:rPr lang="cs-CZ" sz="1800" b="1" dirty="0">
                <a:solidFill>
                  <a:srgbClr val="CC6600"/>
                </a:solidFill>
              </a:rPr>
              <a:t>			 TÉMA:  PŘESAH</a:t>
            </a:r>
          </a:p>
          <a:p>
            <a:pPr marL="285750" indent="-285750">
              <a:lnSpc>
                <a:spcPct val="150000"/>
              </a:lnSpc>
              <a:buSzPct val="100000"/>
              <a:buFont typeface="Arial" panose="020B0604020202020204" pitchFamily="34" charset="0"/>
              <a:buChar char="•"/>
            </a:pPr>
            <a:r>
              <a:rPr lang="cs-CZ" sz="1600" dirty="0">
                <a:solidFill>
                  <a:schemeClr val="tx1"/>
                </a:solidFill>
              </a:rPr>
              <a:t>reflexe naší práce</a:t>
            </a:r>
          </a:p>
          <a:p>
            <a:pPr marL="285750" indent="-285750">
              <a:lnSpc>
                <a:spcPct val="150000"/>
              </a:lnSpc>
              <a:buSzPct val="100000"/>
              <a:buFont typeface="Arial" panose="020B0604020202020204" pitchFamily="34" charset="0"/>
              <a:buChar char="•"/>
            </a:pPr>
            <a:r>
              <a:rPr lang="cs-CZ" sz="1600" dirty="0">
                <a:solidFill>
                  <a:schemeClr val="tx1"/>
                </a:solidFill>
              </a:rPr>
              <a:t>využití deníků v rámci ústavní léčby v ČR</a:t>
            </a:r>
          </a:p>
          <a:p>
            <a:pPr marL="285750" indent="-285750">
              <a:lnSpc>
                <a:spcPct val="150000"/>
              </a:lnSpc>
              <a:buSzPct val="100000"/>
              <a:buFont typeface="Arial" panose="020B0604020202020204" pitchFamily="34" charset="0"/>
              <a:buChar char="•"/>
            </a:pPr>
            <a:r>
              <a:rPr lang="cs-CZ" sz="1600" dirty="0">
                <a:solidFill>
                  <a:schemeClr val="tx1"/>
                </a:solidFill>
              </a:rPr>
              <a:t>výzkum v ČR</a:t>
            </a:r>
          </a:p>
          <a:p>
            <a:pPr marL="285750" indent="-285750">
              <a:lnSpc>
                <a:spcPct val="150000"/>
              </a:lnSpc>
              <a:buSzPct val="100000"/>
              <a:buFont typeface="Arial" panose="020B0604020202020204" pitchFamily="34" charset="0"/>
              <a:buChar char="•"/>
            </a:pPr>
            <a:r>
              <a:rPr lang="cs-CZ" sz="1600" dirty="0">
                <a:solidFill>
                  <a:schemeClr val="tx1"/>
                </a:solidFill>
              </a:rPr>
              <a:t>další techniky</a:t>
            </a:r>
          </a:p>
          <a:p>
            <a:pPr marL="285750" indent="-285750">
              <a:lnSpc>
                <a:spcPct val="150000"/>
              </a:lnSpc>
              <a:buSzPct val="100000"/>
              <a:buFont typeface="Arial" panose="020B0604020202020204" pitchFamily="34" charset="0"/>
              <a:buChar char="•"/>
            </a:pPr>
            <a:r>
              <a:rPr lang="cs-CZ" sz="1600" dirty="0">
                <a:solidFill>
                  <a:schemeClr val="tx1"/>
                </a:solidFill>
              </a:rPr>
              <a:t>specifické typy a využití deníků</a:t>
            </a:r>
          </a:p>
          <a:p>
            <a:pPr marL="285750" indent="-285750">
              <a:lnSpc>
                <a:spcPct val="150000"/>
              </a:lnSpc>
              <a:buSzPct val="100000"/>
              <a:buFont typeface="Arial" panose="020B0604020202020204" pitchFamily="34" charset="0"/>
              <a:buChar char="•"/>
            </a:pPr>
            <a:r>
              <a:rPr lang="cs-CZ" sz="1600" dirty="0">
                <a:solidFill>
                  <a:schemeClr val="tx1"/>
                </a:solidFill>
              </a:rPr>
              <a:t>online nástroje</a:t>
            </a:r>
          </a:p>
          <a:p>
            <a:pPr marL="285750" indent="-285750">
              <a:lnSpc>
                <a:spcPct val="150000"/>
              </a:lnSpc>
              <a:buSzPct val="100000"/>
              <a:buFont typeface="Arial" panose="020B0604020202020204" pitchFamily="34" charset="0"/>
              <a:buChar char="•"/>
            </a:pPr>
            <a:r>
              <a:rPr lang="cs-CZ" sz="1600" dirty="0">
                <a:solidFill>
                  <a:schemeClr val="tx1"/>
                </a:solidFill>
              </a:rPr>
              <a:t>kde hledat další informace – literatura aj.</a:t>
            </a:r>
          </a:p>
          <a:p>
            <a:pPr marL="285750" indent="-285750">
              <a:lnSpc>
                <a:spcPct val="150000"/>
              </a:lnSpc>
              <a:buSzPct val="100000"/>
              <a:buFont typeface="Arial" panose="020B0604020202020204" pitchFamily="34" charset="0"/>
              <a:buChar char="•"/>
            </a:pPr>
            <a:r>
              <a:rPr lang="cs-CZ" sz="1600" dirty="0">
                <a:solidFill>
                  <a:schemeClr val="tx1"/>
                </a:solidFill>
              </a:rPr>
              <a:t>co si odnést pro sebe i potenciální klienty</a:t>
            </a:r>
          </a:p>
          <a:p>
            <a:pPr marL="285750" indent="-285750">
              <a:lnSpc>
                <a:spcPct val="150000"/>
              </a:lnSpc>
              <a:buSzPct val="100000"/>
              <a:buFont typeface="Arial" panose="020B0604020202020204" pitchFamily="34" charset="0"/>
              <a:buChar char="•"/>
            </a:pPr>
            <a:r>
              <a:rPr lang="cs-CZ" sz="1600" dirty="0">
                <a:solidFill>
                  <a:schemeClr val="tx1"/>
                </a:solidFill>
              </a:rPr>
              <a:t>...</a:t>
            </a:r>
          </a:p>
          <a:p>
            <a:pPr marL="285750" indent="-285750">
              <a:lnSpc>
                <a:spcPct val="150000"/>
              </a:lnSpc>
              <a:buSzPct val="100000"/>
              <a:buFont typeface="Arial" panose="020B0604020202020204" pitchFamily="34" charset="0"/>
              <a:buChar char="•"/>
            </a:pPr>
            <a:endParaRPr lang="cs-CZ" sz="1400" dirty="0">
              <a:solidFill>
                <a:schemeClr val="tx1"/>
              </a:solidFill>
            </a:endParaRPr>
          </a:p>
          <a:p>
            <a:pPr>
              <a:lnSpc>
                <a:spcPct val="150000"/>
              </a:lnSpc>
              <a:buSzPct val="100000"/>
            </a:pPr>
            <a:endParaRPr lang="cs-CZ" sz="1400" dirty="0">
              <a:solidFill>
                <a:schemeClr val="tx1"/>
              </a:solidFill>
            </a:endParaRPr>
          </a:p>
        </p:txBody>
      </p:sp>
    </p:spTree>
    <p:extLst>
      <p:ext uri="{BB962C8B-B14F-4D97-AF65-F5344CB8AC3E}">
        <p14:creationId xmlns:p14="http://schemas.microsoft.com/office/powerpoint/2010/main" val="1959644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grpSp>
        <p:nvGrpSpPr>
          <p:cNvPr id="666" name="Google Shape;666;p30"/>
          <p:cNvGrpSpPr/>
          <p:nvPr/>
        </p:nvGrpSpPr>
        <p:grpSpPr>
          <a:xfrm>
            <a:off x="1180615" y="1146268"/>
            <a:ext cx="6782769" cy="3527784"/>
            <a:chOff x="1121990" y="1118768"/>
            <a:chExt cx="6782769" cy="3527784"/>
          </a:xfrm>
        </p:grpSpPr>
        <p:grpSp>
          <p:nvGrpSpPr>
            <p:cNvPr id="667" name="Google Shape;667;p30"/>
            <p:cNvGrpSpPr/>
            <p:nvPr/>
          </p:nvGrpSpPr>
          <p:grpSpPr>
            <a:xfrm>
              <a:off x="2360064" y="1348711"/>
              <a:ext cx="5544695" cy="3010268"/>
              <a:chOff x="3062748" y="1152475"/>
              <a:chExt cx="5403659" cy="3230248"/>
            </a:xfrm>
          </p:grpSpPr>
          <p:sp>
            <p:nvSpPr>
              <p:cNvPr id="668" name="Google Shape;668;p30"/>
              <p:cNvSpPr/>
              <p:nvPr/>
            </p:nvSpPr>
            <p:spPr>
              <a:xfrm>
                <a:off x="3138608" y="1152475"/>
                <a:ext cx="5247731" cy="3114942"/>
              </a:xfrm>
              <a:custGeom>
                <a:avLst/>
                <a:gdLst/>
                <a:ahLst/>
                <a:cxnLst/>
                <a:rect l="l" t="t" r="r" b="b"/>
                <a:pathLst>
                  <a:path w="124590" h="73954" extrusionOk="0">
                    <a:moveTo>
                      <a:pt x="0" y="1"/>
                    </a:moveTo>
                    <a:lnTo>
                      <a:pt x="0" y="73954"/>
                    </a:lnTo>
                    <a:lnTo>
                      <a:pt x="124589" y="73954"/>
                    </a:lnTo>
                    <a:lnTo>
                      <a:pt x="1245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0"/>
              <p:cNvSpPr/>
              <p:nvPr/>
            </p:nvSpPr>
            <p:spPr>
              <a:xfrm>
                <a:off x="3284725" y="1292990"/>
                <a:ext cx="4956892" cy="2829748"/>
              </a:xfrm>
              <a:custGeom>
                <a:avLst/>
                <a:gdLst/>
                <a:ahLst/>
                <a:cxnLst/>
                <a:rect l="l" t="t" r="r" b="b"/>
                <a:pathLst>
                  <a:path w="117685" h="67183" extrusionOk="0">
                    <a:moveTo>
                      <a:pt x="1" y="1"/>
                    </a:moveTo>
                    <a:lnTo>
                      <a:pt x="1" y="67182"/>
                    </a:lnTo>
                    <a:lnTo>
                      <a:pt x="117685" y="67182"/>
                    </a:lnTo>
                    <a:lnTo>
                      <a:pt x="1176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0"/>
              <p:cNvSpPr/>
              <p:nvPr/>
            </p:nvSpPr>
            <p:spPr>
              <a:xfrm>
                <a:off x="3138600" y="1152475"/>
                <a:ext cx="5247832" cy="53450"/>
              </a:xfrm>
              <a:custGeom>
                <a:avLst/>
                <a:gdLst/>
                <a:ahLst/>
                <a:cxnLst/>
                <a:rect l="l" t="t" r="r" b="b"/>
                <a:pathLst>
                  <a:path w="123522" h="1269" extrusionOk="0">
                    <a:moveTo>
                      <a:pt x="0" y="1"/>
                    </a:moveTo>
                    <a:lnTo>
                      <a:pt x="0" y="1269"/>
                    </a:lnTo>
                    <a:lnTo>
                      <a:pt x="123522" y="1269"/>
                    </a:lnTo>
                    <a:lnTo>
                      <a:pt x="123522" y="1"/>
                    </a:lnTo>
                    <a:close/>
                  </a:path>
                </a:pathLst>
              </a:custGeom>
              <a:solidFill>
                <a:srgbClr val="000000">
                  <a:alpha val="5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0"/>
              <p:cNvSpPr/>
              <p:nvPr/>
            </p:nvSpPr>
            <p:spPr>
              <a:xfrm>
                <a:off x="3062748" y="4266051"/>
                <a:ext cx="5403659" cy="116672"/>
              </a:xfrm>
              <a:custGeom>
                <a:avLst/>
                <a:gdLst/>
                <a:ahLst/>
                <a:cxnLst/>
                <a:rect l="l" t="t" r="r" b="b"/>
                <a:pathLst>
                  <a:path w="128292" h="2770" extrusionOk="0">
                    <a:moveTo>
                      <a:pt x="0" y="1"/>
                    </a:moveTo>
                    <a:lnTo>
                      <a:pt x="0" y="2769"/>
                    </a:lnTo>
                    <a:lnTo>
                      <a:pt x="128292" y="2769"/>
                    </a:lnTo>
                    <a:lnTo>
                      <a:pt x="128292" y="1"/>
                    </a:lnTo>
                    <a:close/>
                  </a:path>
                </a:pathLst>
              </a:custGeom>
              <a:solidFill>
                <a:srgbClr val="000000">
                  <a:alpha val="46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2" name="Google Shape;672;p30"/>
            <p:cNvSpPr/>
            <p:nvPr/>
          </p:nvSpPr>
          <p:spPr>
            <a:xfrm>
              <a:off x="2823699" y="1789375"/>
              <a:ext cx="4320845" cy="526500"/>
            </a:xfrm>
            <a:prstGeom prst="homePlat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0"/>
            <p:cNvSpPr/>
            <p:nvPr/>
          </p:nvSpPr>
          <p:spPr>
            <a:xfrm>
              <a:off x="2823700" y="2577513"/>
              <a:ext cx="4320844" cy="526500"/>
            </a:xfrm>
            <a:prstGeom prst="homePlat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0"/>
            <p:cNvSpPr txBox="1"/>
            <p:nvPr/>
          </p:nvSpPr>
          <p:spPr>
            <a:xfrm>
              <a:off x="2956374" y="1833175"/>
              <a:ext cx="3207045" cy="438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cs-CZ" sz="2000" b="1" dirty="0">
                  <a:solidFill>
                    <a:schemeClr val="tx1"/>
                  </a:solidFill>
                  <a:latin typeface="Fira Sans Extra Condensed"/>
                  <a:ea typeface="Fira Sans Extra Condensed"/>
                  <a:cs typeface="Fira Sans Extra Condensed"/>
                  <a:sym typeface="Fira Sans Extra Condensed"/>
                </a:rPr>
                <a:t>Kdo jsem a čemu se věnuji?</a:t>
              </a:r>
              <a:endParaRPr sz="2000" b="1" dirty="0">
                <a:solidFill>
                  <a:schemeClr val="tx1"/>
                </a:solidFill>
                <a:latin typeface="Fira Sans Extra Condensed"/>
                <a:ea typeface="Fira Sans Extra Condensed"/>
                <a:cs typeface="Fira Sans Extra Condensed"/>
                <a:sym typeface="Fira Sans Extra Condensed"/>
              </a:endParaRPr>
            </a:p>
          </p:txBody>
        </p:sp>
        <p:sp>
          <p:nvSpPr>
            <p:cNvPr id="678" name="Google Shape;678;p30"/>
            <p:cNvSpPr txBox="1"/>
            <p:nvPr/>
          </p:nvSpPr>
          <p:spPr>
            <a:xfrm>
              <a:off x="2956375" y="2621313"/>
              <a:ext cx="3207044" cy="438900"/>
            </a:xfrm>
            <a:prstGeom prst="rect">
              <a:avLst/>
            </a:prstGeom>
            <a:noFill/>
            <a:ln>
              <a:noFill/>
            </a:ln>
          </p:spPr>
          <p:txBody>
            <a:bodyPr spcFirstLastPara="1" wrap="square" lIns="91425" tIns="91425" rIns="91425" bIns="91425" anchor="ctr" anchorCtr="0">
              <a:noAutofit/>
            </a:bodyPr>
            <a:lstStyle/>
            <a:p>
              <a:r>
                <a:rPr lang="cs-CZ" sz="2000" b="1" dirty="0">
                  <a:solidFill>
                    <a:schemeClr val="tx1"/>
                  </a:solidFill>
                  <a:latin typeface="Fira Sans Extra Condensed"/>
                  <a:sym typeface="Fira Sans Extra Condensed"/>
                </a:rPr>
                <a:t>Kdo jste vy?</a:t>
              </a:r>
              <a:endParaRPr sz="2000" b="1" dirty="0">
                <a:solidFill>
                  <a:schemeClr val="tx1"/>
                </a:solidFill>
                <a:latin typeface="Fira Sans Extra Condensed"/>
                <a:sym typeface="Fira Sans Extra Condensed"/>
              </a:endParaRPr>
            </a:p>
          </p:txBody>
        </p:sp>
        <p:sp>
          <p:nvSpPr>
            <p:cNvPr id="680" name="Google Shape;680;p30"/>
            <p:cNvSpPr txBox="1"/>
            <p:nvPr/>
          </p:nvSpPr>
          <p:spPr>
            <a:xfrm flipH="1">
              <a:off x="2956400" y="3389000"/>
              <a:ext cx="2485124" cy="438900"/>
            </a:xfrm>
            <a:prstGeom prst="rect">
              <a:avLst/>
            </a:prstGeom>
            <a:noFill/>
            <a:ln>
              <a:noFill/>
            </a:ln>
          </p:spPr>
          <p:txBody>
            <a:bodyPr spcFirstLastPara="1" wrap="square" lIns="91425" tIns="91425" rIns="91425" bIns="91425" anchor="ctr" anchorCtr="0">
              <a:noAutofit/>
            </a:bodyPr>
            <a:lstStyle/>
            <a:p>
              <a:endParaRPr sz="2000" b="1" dirty="0">
                <a:solidFill>
                  <a:schemeClr val="tx1"/>
                </a:solidFill>
                <a:latin typeface="Fira Sans Extra Condensed"/>
                <a:sym typeface="Fira Sans Extra Condensed"/>
              </a:endParaRPr>
            </a:p>
          </p:txBody>
        </p:sp>
        <p:grpSp>
          <p:nvGrpSpPr>
            <p:cNvPr id="681" name="Google Shape;681;p30"/>
            <p:cNvGrpSpPr/>
            <p:nvPr/>
          </p:nvGrpSpPr>
          <p:grpSpPr>
            <a:xfrm>
              <a:off x="1121990" y="1118768"/>
              <a:ext cx="1648152" cy="3527784"/>
              <a:chOff x="938775" y="1060825"/>
              <a:chExt cx="1618691" cy="3464726"/>
            </a:xfrm>
          </p:grpSpPr>
          <p:sp>
            <p:nvSpPr>
              <p:cNvPr id="682" name="Google Shape;682;p30"/>
              <p:cNvSpPr/>
              <p:nvPr/>
            </p:nvSpPr>
            <p:spPr>
              <a:xfrm>
                <a:off x="1106967" y="4294631"/>
                <a:ext cx="1346469" cy="230920"/>
              </a:xfrm>
              <a:custGeom>
                <a:avLst/>
                <a:gdLst/>
                <a:ahLst/>
                <a:cxnLst/>
                <a:rect l="l" t="t" r="r" b="b"/>
                <a:pathLst>
                  <a:path w="60878" h="9008" extrusionOk="0">
                    <a:moveTo>
                      <a:pt x="30456" y="1"/>
                    </a:moveTo>
                    <a:cubicBezTo>
                      <a:pt x="13644" y="1"/>
                      <a:pt x="1" y="2036"/>
                      <a:pt x="1" y="4504"/>
                    </a:cubicBezTo>
                    <a:cubicBezTo>
                      <a:pt x="1" y="7006"/>
                      <a:pt x="13644" y="9007"/>
                      <a:pt x="30456" y="9007"/>
                    </a:cubicBezTo>
                    <a:cubicBezTo>
                      <a:pt x="47268" y="9007"/>
                      <a:pt x="60877" y="7006"/>
                      <a:pt x="60877" y="4504"/>
                    </a:cubicBezTo>
                    <a:cubicBezTo>
                      <a:pt x="60877" y="2036"/>
                      <a:pt x="47268" y="1"/>
                      <a:pt x="304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0"/>
              <p:cNvSpPr/>
              <p:nvPr/>
            </p:nvSpPr>
            <p:spPr>
              <a:xfrm>
                <a:off x="938775" y="1060825"/>
                <a:ext cx="1618691" cy="1714814"/>
              </a:xfrm>
              <a:custGeom>
                <a:avLst/>
                <a:gdLst/>
                <a:ahLst/>
                <a:cxnLst/>
                <a:rect l="l" t="t" r="r" b="b"/>
                <a:pathLst>
                  <a:path w="73186" h="77532" extrusionOk="0">
                    <a:moveTo>
                      <a:pt x="28784" y="0"/>
                    </a:moveTo>
                    <a:cubicBezTo>
                      <a:pt x="27657" y="0"/>
                      <a:pt x="26493" y="140"/>
                      <a:pt x="25318" y="472"/>
                    </a:cubicBezTo>
                    <a:cubicBezTo>
                      <a:pt x="17846" y="2540"/>
                      <a:pt x="18313" y="10012"/>
                      <a:pt x="15511" y="12147"/>
                    </a:cubicBezTo>
                    <a:cubicBezTo>
                      <a:pt x="12709" y="14215"/>
                      <a:pt x="1701" y="20019"/>
                      <a:pt x="7672" y="33629"/>
                    </a:cubicBezTo>
                    <a:cubicBezTo>
                      <a:pt x="14144" y="48373"/>
                      <a:pt x="0" y="52642"/>
                      <a:pt x="9073" y="66019"/>
                    </a:cubicBezTo>
                    <a:cubicBezTo>
                      <a:pt x="15112" y="74925"/>
                      <a:pt x="26362" y="77531"/>
                      <a:pt x="36878" y="77531"/>
                    </a:cubicBezTo>
                    <a:cubicBezTo>
                      <a:pt x="47277" y="77531"/>
                      <a:pt x="56959" y="74983"/>
                      <a:pt x="60177" y="73457"/>
                    </a:cubicBezTo>
                    <a:cubicBezTo>
                      <a:pt x="68549" y="69455"/>
                      <a:pt x="72218" y="58747"/>
                      <a:pt x="68516" y="46405"/>
                    </a:cubicBezTo>
                    <a:cubicBezTo>
                      <a:pt x="64780" y="34063"/>
                      <a:pt x="73186" y="37065"/>
                      <a:pt x="72719" y="23822"/>
                    </a:cubicBezTo>
                    <a:cubicBezTo>
                      <a:pt x="72252" y="10512"/>
                      <a:pt x="59876" y="13548"/>
                      <a:pt x="59676" y="9345"/>
                    </a:cubicBezTo>
                    <a:cubicBezTo>
                      <a:pt x="59461" y="6330"/>
                      <a:pt x="55659" y="1050"/>
                      <a:pt x="48972" y="1050"/>
                    </a:cubicBezTo>
                    <a:cubicBezTo>
                      <a:pt x="46336" y="1050"/>
                      <a:pt x="43252" y="1871"/>
                      <a:pt x="39762" y="3974"/>
                    </a:cubicBezTo>
                    <a:cubicBezTo>
                      <a:pt x="39762" y="3974"/>
                      <a:pt x="34794" y="0"/>
                      <a:pt x="28784" y="0"/>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4" name="Google Shape;684;p30"/>
              <p:cNvSpPr/>
              <p:nvPr/>
            </p:nvSpPr>
            <p:spPr>
              <a:xfrm>
                <a:off x="1329792" y="1932232"/>
                <a:ext cx="917810" cy="582995"/>
              </a:xfrm>
              <a:custGeom>
                <a:avLst/>
                <a:gdLst/>
                <a:ahLst/>
                <a:cxnLst/>
                <a:rect l="l" t="t" r="r" b="b"/>
                <a:pathLst>
                  <a:path w="41497" h="26359" extrusionOk="0">
                    <a:moveTo>
                      <a:pt x="1" y="1"/>
                    </a:moveTo>
                    <a:cubicBezTo>
                      <a:pt x="1" y="1"/>
                      <a:pt x="657" y="26358"/>
                      <a:pt x="20204" y="26358"/>
                    </a:cubicBezTo>
                    <a:cubicBezTo>
                      <a:pt x="20362" y="26358"/>
                      <a:pt x="20521" y="26356"/>
                      <a:pt x="20682" y="26353"/>
                    </a:cubicBezTo>
                    <a:cubicBezTo>
                      <a:pt x="40696" y="25953"/>
                      <a:pt x="41497" y="1"/>
                      <a:pt x="41497" y="1"/>
                    </a:cubicBezTo>
                    <a:close/>
                  </a:path>
                </a:pathLst>
              </a:custGeom>
              <a:solidFill>
                <a:srgbClr val="996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0"/>
              <p:cNvSpPr/>
              <p:nvPr/>
            </p:nvSpPr>
            <p:spPr>
              <a:xfrm>
                <a:off x="1596133" y="2350561"/>
                <a:ext cx="379249" cy="730165"/>
              </a:xfrm>
              <a:custGeom>
                <a:avLst/>
                <a:gdLst/>
                <a:ahLst/>
                <a:cxnLst/>
                <a:rect l="l" t="t" r="r" b="b"/>
                <a:pathLst>
                  <a:path w="17147" h="33013" extrusionOk="0">
                    <a:moveTo>
                      <a:pt x="4937" y="0"/>
                    </a:moveTo>
                    <a:cubicBezTo>
                      <a:pt x="4937" y="0"/>
                      <a:pt x="4652" y="159"/>
                      <a:pt x="4026" y="159"/>
                    </a:cubicBezTo>
                    <a:cubicBezTo>
                      <a:pt x="3744" y="159"/>
                      <a:pt x="3394" y="127"/>
                      <a:pt x="2969" y="34"/>
                    </a:cubicBezTo>
                    <a:lnTo>
                      <a:pt x="2969" y="34"/>
                    </a:lnTo>
                    <a:cubicBezTo>
                      <a:pt x="2969" y="34"/>
                      <a:pt x="2969" y="3102"/>
                      <a:pt x="7172" y="4704"/>
                    </a:cubicBezTo>
                    <a:lnTo>
                      <a:pt x="2436" y="27253"/>
                    </a:lnTo>
                    <a:lnTo>
                      <a:pt x="0" y="31589"/>
                    </a:lnTo>
                    <a:cubicBezTo>
                      <a:pt x="0" y="31589"/>
                      <a:pt x="4003" y="33013"/>
                      <a:pt x="9083" y="33013"/>
                    </a:cubicBezTo>
                    <a:cubicBezTo>
                      <a:pt x="11624" y="33013"/>
                      <a:pt x="14433" y="32657"/>
                      <a:pt x="17146" y="31589"/>
                    </a:cubicBezTo>
                    <a:lnTo>
                      <a:pt x="14611" y="27253"/>
                    </a:lnTo>
                    <a:lnTo>
                      <a:pt x="9841" y="4704"/>
                    </a:lnTo>
                    <a:cubicBezTo>
                      <a:pt x="9841" y="4704"/>
                      <a:pt x="13310" y="3536"/>
                      <a:pt x="14044" y="34"/>
                    </a:cubicBezTo>
                    <a:lnTo>
                      <a:pt x="14044" y="34"/>
                    </a:lnTo>
                    <a:cubicBezTo>
                      <a:pt x="14044" y="34"/>
                      <a:pt x="13547" y="158"/>
                      <a:pt x="13060" y="158"/>
                    </a:cubicBezTo>
                    <a:cubicBezTo>
                      <a:pt x="12789" y="158"/>
                      <a:pt x="12521" y="119"/>
                      <a:pt x="123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0"/>
              <p:cNvSpPr/>
              <p:nvPr/>
            </p:nvSpPr>
            <p:spPr>
              <a:xfrm>
                <a:off x="1786477" y="4308622"/>
                <a:ext cx="273748" cy="113175"/>
              </a:xfrm>
              <a:custGeom>
                <a:avLst/>
                <a:gdLst/>
                <a:ahLst/>
                <a:cxnLst/>
                <a:rect l="l" t="t" r="r" b="b"/>
                <a:pathLst>
                  <a:path w="12377" h="5117" extrusionOk="0">
                    <a:moveTo>
                      <a:pt x="1" y="0"/>
                    </a:moveTo>
                    <a:cubicBezTo>
                      <a:pt x="796" y="3274"/>
                      <a:pt x="7006" y="5116"/>
                      <a:pt x="9497" y="5116"/>
                    </a:cubicBezTo>
                    <a:cubicBezTo>
                      <a:pt x="9722" y="5116"/>
                      <a:pt x="9917" y="5101"/>
                      <a:pt x="10074" y="5071"/>
                    </a:cubicBezTo>
                    <a:cubicBezTo>
                      <a:pt x="12009" y="4704"/>
                      <a:pt x="12376" y="2802"/>
                      <a:pt x="8206" y="1768"/>
                    </a:cubicBezTo>
                    <a:cubicBezTo>
                      <a:pt x="3970" y="701"/>
                      <a:pt x="3703" y="34"/>
                      <a:pt x="3703" y="34"/>
                    </a:cubicBezTo>
                    <a:lnTo>
                      <a:pt x="3703" y="0"/>
                    </a:lnTo>
                    <a:close/>
                  </a:path>
                </a:pathLst>
              </a:custGeom>
              <a:solidFill>
                <a:srgbClr val="EAC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0"/>
              <p:cNvSpPr/>
              <p:nvPr/>
            </p:nvSpPr>
            <p:spPr>
              <a:xfrm>
                <a:off x="1793112" y="4327798"/>
                <a:ext cx="265631" cy="94707"/>
              </a:xfrm>
              <a:custGeom>
                <a:avLst/>
                <a:gdLst/>
                <a:ahLst/>
                <a:cxnLst/>
                <a:rect l="l" t="t" r="r" b="b"/>
                <a:pathLst>
                  <a:path w="12010" h="4282" extrusionOk="0">
                    <a:moveTo>
                      <a:pt x="1" y="1"/>
                    </a:moveTo>
                    <a:lnTo>
                      <a:pt x="1" y="1"/>
                    </a:lnTo>
                    <a:cubicBezTo>
                      <a:pt x="1488" y="2763"/>
                      <a:pt x="6869" y="4282"/>
                      <a:pt x="9184" y="4282"/>
                    </a:cubicBezTo>
                    <a:cubicBezTo>
                      <a:pt x="9413" y="4282"/>
                      <a:pt x="9612" y="4267"/>
                      <a:pt x="9774" y="4237"/>
                    </a:cubicBezTo>
                    <a:cubicBezTo>
                      <a:pt x="11576" y="3870"/>
                      <a:pt x="12009" y="2269"/>
                      <a:pt x="8840" y="1201"/>
                    </a:cubicBezTo>
                    <a:cubicBezTo>
                      <a:pt x="8707" y="1568"/>
                      <a:pt x="8173" y="1902"/>
                      <a:pt x="7540" y="2035"/>
                    </a:cubicBezTo>
                    <a:cubicBezTo>
                      <a:pt x="7381" y="2064"/>
                      <a:pt x="7187" y="2078"/>
                      <a:pt x="6964" y="2078"/>
                    </a:cubicBezTo>
                    <a:cubicBezTo>
                      <a:pt x="5360" y="2078"/>
                      <a:pt x="2256" y="1348"/>
                      <a:pt x="1" y="1"/>
                    </a:cubicBezTo>
                    <a:close/>
                  </a:path>
                </a:pathLst>
              </a:custGeom>
              <a:solidFill>
                <a:schemeClr val="accent4">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0"/>
              <p:cNvSpPr/>
              <p:nvPr/>
            </p:nvSpPr>
            <p:spPr>
              <a:xfrm>
                <a:off x="1513501" y="4308622"/>
                <a:ext cx="273726" cy="113175"/>
              </a:xfrm>
              <a:custGeom>
                <a:avLst/>
                <a:gdLst/>
                <a:ahLst/>
                <a:cxnLst/>
                <a:rect l="l" t="t" r="r" b="b"/>
                <a:pathLst>
                  <a:path w="12376" h="5117" extrusionOk="0">
                    <a:moveTo>
                      <a:pt x="8673" y="0"/>
                    </a:moveTo>
                    <a:lnTo>
                      <a:pt x="8673" y="34"/>
                    </a:lnTo>
                    <a:cubicBezTo>
                      <a:pt x="8673" y="34"/>
                      <a:pt x="8373" y="701"/>
                      <a:pt x="4170" y="1768"/>
                    </a:cubicBezTo>
                    <a:cubicBezTo>
                      <a:pt x="0" y="2802"/>
                      <a:pt x="367" y="4704"/>
                      <a:pt x="2269" y="5071"/>
                    </a:cubicBezTo>
                    <a:cubicBezTo>
                      <a:pt x="2429" y="5101"/>
                      <a:pt x="2626" y="5116"/>
                      <a:pt x="2854" y="5116"/>
                    </a:cubicBezTo>
                    <a:cubicBezTo>
                      <a:pt x="5371" y="5116"/>
                      <a:pt x="11581" y="3274"/>
                      <a:pt x="12376" y="0"/>
                    </a:cubicBezTo>
                    <a:close/>
                  </a:path>
                </a:pathLst>
              </a:custGeom>
              <a:solidFill>
                <a:srgbClr val="EAC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0"/>
              <p:cNvSpPr/>
              <p:nvPr/>
            </p:nvSpPr>
            <p:spPr>
              <a:xfrm>
                <a:off x="1477339" y="3049960"/>
                <a:ext cx="617543" cy="1272287"/>
              </a:xfrm>
              <a:custGeom>
                <a:avLst/>
                <a:gdLst/>
                <a:ahLst/>
                <a:cxnLst/>
                <a:rect l="l" t="t" r="r" b="b"/>
                <a:pathLst>
                  <a:path w="27921" h="57524" extrusionOk="0">
                    <a:moveTo>
                      <a:pt x="5371" y="1"/>
                    </a:moveTo>
                    <a:cubicBezTo>
                      <a:pt x="3237" y="6906"/>
                      <a:pt x="2002" y="15745"/>
                      <a:pt x="2002" y="15745"/>
                    </a:cubicBezTo>
                    <a:cubicBezTo>
                      <a:pt x="1" y="38462"/>
                      <a:pt x="10242" y="56975"/>
                      <a:pt x="10242" y="56975"/>
                    </a:cubicBezTo>
                    <a:cubicBezTo>
                      <a:pt x="10909" y="57386"/>
                      <a:pt x="11546" y="57524"/>
                      <a:pt x="12100" y="57524"/>
                    </a:cubicBezTo>
                    <a:cubicBezTo>
                      <a:pt x="13207" y="57524"/>
                      <a:pt x="13978" y="56975"/>
                      <a:pt x="13978" y="56975"/>
                    </a:cubicBezTo>
                    <a:cubicBezTo>
                      <a:pt x="13978" y="56975"/>
                      <a:pt x="14734" y="57524"/>
                      <a:pt x="15831" y="57524"/>
                    </a:cubicBezTo>
                    <a:cubicBezTo>
                      <a:pt x="16379" y="57524"/>
                      <a:pt x="17013" y="57386"/>
                      <a:pt x="17680" y="56975"/>
                    </a:cubicBezTo>
                    <a:cubicBezTo>
                      <a:pt x="17680" y="56942"/>
                      <a:pt x="27921" y="38462"/>
                      <a:pt x="25919" y="15745"/>
                    </a:cubicBezTo>
                    <a:cubicBezTo>
                      <a:pt x="25919" y="15745"/>
                      <a:pt x="24685" y="6839"/>
                      <a:pt x="22550" y="1"/>
                    </a:cubicBezTo>
                    <a:cubicBezTo>
                      <a:pt x="22550" y="1"/>
                      <a:pt x="18376" y="1171"/>
                      <a:pt x="14307" y="1171"/>
                    </a:cubicBezTo>
                    <a:cubicBezTo>
                      <a:pt x="14197" y="1171"/>
                      <a:pt x="14087" y="1170"/>
                      <a:pt x="13978" y="1168"/>
                    </a:cubicBezTo>
                    <a:cubicBezTo>
                      <a:pt x="13868" y="1170"/>
                      <a:pt x="13758" y="1171"/>
                      <a:pt x="13648" y="1171"/>
                    </a:cubicBezTo>
                    <a:cubicBezTo>
                      <a:pt x="9578" y="1171"/>
                      <a:pt x="5371" y="1"/>
                      <a:pt x="5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0"/>
              <p:cNvSpPr/>
              <p:nvPr/>
            </p:nvSpPr>
            <p:spPr>
              <a:xfrm>
                <a:off x="1256760" y="1368258"/>
                <a:ext cx="1061684" cy="1047971"/>
              </a:xfrm>
              <a:custGeom>
                <a:avLst/>
                <a:gdLst/>
                <a:ahLst/>
                <a:cxnLst/>
                <a:rect l="l" t="t" r="r" b="b"/>
                <a:pathLst>
                  <a:path w="48002" h="47382" extrusionOk="0">
                    <a:moveTo>
                      <a:pt x="18409" y="1"/>
                    </a:moveTo>
                    <a:cubicBezTo>
                      <a:pt x="16930" y="1"/>
                      <a:pt x="15146" y="466"/>
                      <a:pt x="13110" y="1849"/>
                    </a:cubicBezTo>
                    <a:cubicBezTo>
                      <a:pt x="8973" y="4651"/>
                      <a:pt x="7806" y="15926"/>
                      <a:pt x="1268" y="16160"/>
                    </a:cubicBezTo>
                    <a:cubicBezTo>
                      <a:pt x="1268" y="16160"/>
                      <a:pt x="0" y="27568"/>
                      <a:pt x="11775" y="34506"/>
                    </a:cubicBezTo>
                    <a:cubicBezTo>
                      <a:pt x="11775" y="34506"/>
                      <a:pt x="14277" y="35940"/>
                      <a:pt x="19381" y="38275"/>
                    </a:cubicBezTo>
                    <a:cubicBezTo>
                      <a:pt x="21149" y="39910"/>
                      <a:pt x="20281" y="44380"/>
                      <a:pt x="20281" y="44380"/>
                    </a:cubicBezTo>
                    <a:cubicBezTo>
                      <a:pt x="20281" y="44380"/>
                      <a:pt x="21149" y="47382"/>
                      <a:pt x="24017" y="47382"/>
                    </a:cubicBezTo>
                    <a:cubicBezTo>
                      <a:pt x="26886" y="47382"/>
                      <a:pt x="27787" y="44380"/>
                      <a:pt x="27787" y="44380"/>
                    </a:cubicBezTo>
                    <a:cubicBezTo>
                      <a:pt x="27787" y="44380"/>
                      <a:pt x="26886" y="39877"/>
                      <a:pt x="28654" y="38275"/>
                    </a:cubicBezTo>
                    <a:cubicBezTo>
                      <a:pt x="33724" y="36041"/>
                      <a:pt x="36293" y="34506"/>
                      <a:pt x="36293" y="34506"/>
                    </a:cubicBezTo>
                    <a:cubicBezTo>
                      <a:pt x="48001" y="27568"/>
                      <a:pt x="46734" y="17828"/>
                      <a:pt x="46734" y="17828"/>
                    </a:cubicBezTo>
                    <a:cubicBezTo>
                      <a:pt x="39562" y="15893"/>
                      <a:pt x="38728" y="10622"/>
                      <a:pt x="38728" y="10622"/>
                    </a:cubicBezTo>
                    <a:cubicBezTo>
                      <a:pt x="35760" y="11781"/>
                      <a:pt x="33357" y="12258"/>
                      <a:pt x="31412" y="12258"/>
                    </a:cubicBezTo>
                    <a:cubicBezTo>
                      <a:pt x="22381" y="12258"/>
                      <a:pt x="23217" y="1983"/>
                      <a:pt x="23217" y="1983"/>
                    </a:cubicBezTo>
                    <a:cubicBezTo>
                      <a:pt x="23217" y="1983"/>
                      <a:pt x="21461" y="1"/>
                      <a:pt x="18409" y="1"/>
                    </a:cubicBezTo>
                    <a:close/>
                  </a:path>
                </a:pathLst>
              </a:custGeom>
              <a:solidFill>
                <a:srgbClr val="EAC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0"/>
              <p:cNvSpPr/>
              <p:nvPr/>
            </p:nvSpPr>
            <p:spPr>
              <a:xfrm>
                <a:off x="1278878" y="1702055"/>
                <a:ext cx="522371" cy="536924"/>
              </a:xfrm>
              <a:custGeom>
                <a:avLst/>
                <a:gdLst/>
                <a:ahLst/>
                <a:cxnLst/>
                <a:rect l="l" t="t" r="r" b="b"/>
                <a:pathLst>
                  <a:path w="23618" h="24276" extrusionOk="0">
                    <a:moveTo>
                      <a:pt x="6439" y="0"/>
                    </a:moveTo>
                    <a:lnTo>
                      <a:pt x="6439" y="0"/>
                    </a:lnTo>
                    <a:cubicBezTo>
                      <a:pt x="4204" y="734"/>
                      <a:pt x="301" y="1068"/>
                      <a:pt x="301" y="1068"/>
                    </a:cubicBezTo>
                    <a:cubicBezTo>
                      <a:pt x="1" y="9340"/>
                      <a:pt x="5105" y="14711"/>
                      <a:pt x="5105" y="14711"/>
                    </a:cubicBezTo>
                    <a:cubicBezTo>
                      <a:pt x="8674" y="19147"/>
                      <a:pt x="14211" y="21149"/>
                      <a:pt x="15545" y="21883"/>
                    </a:cubicBezTo>
                    <a:cubicBezTo>
                      <a:pt x="19290" y="24022"/>
                      <a:pt x="22023" y="24275"/>
                      <a:pt x="23106" y="24275"/>
                    </a:cubicBezTo>
                    <a:cubicBezTo>
                      <a:pt x="23441" y="24275"/>
                      <a:pt x="23618" y="24251"/>
                      <a:pt x="23618" y="24251"/>
                    </a:cubicBezTo>
                    <a:cubicBezTo>
                      <a:pt x="13277" y="21582"/>
                      <a:pt x="14845" y="11642"/>
                      <a:pt x="14845" y="11642"/>
                    </a:cubicBezTo>
                    <a:lnTo>
                      <a:pt x="14845" y="11642"/>
                    </a:lnTo>
                    <a:cubicBezTo>
                      <a:pt x="14609" y="11655"/>
                      <a:pt x="14379" y="11661"/>
                      <a:pt x="14155" y="11661"/>
                    </a:cubicBezTo>
                    <a:cubicBezTo>
                      <a:pt x="4527" y="11661"/>
                      <a:pt x="6439" y="0"/>
                      <a:pt x="6439" y="0"/>
                    </a:cubicBezTo>
                    <a:close/>
                  </a:path>
                </a:pathLst>
              </a:custGeom>
              <a:solidFill>
                <a:srgbClr val="D3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0"/>
              <p:cNvSpPr/>
              <p:nvPr/>
            </p:nvSpPr>
            <p:spPr>
              <a:xfrm>
                <a:off x="1526042" y="1762546"/>
                <a:ext cx="119545" cy="180788"/>
              </a:xfrm>
              <a:custGeom>
                <a:avLst/>
                <a:gdLst/>
                <a:ahLst/>
                <a:cxnLst/>
                <a:rect l="l" t="t" r="r" b="b"/>
                <a:pathLst>
                  <a:path w="5405" h="8174" extrusionOk="0">
                    <a:moveTo>
                      <a:pt x="2702" y="1"/>
                    </a:moveTo>
                    <a:cubicBezTo>
                      <a:pt x="1201" y="1"/>
                      <a:pt x="1" y="1835"/>
                      <a:pt x="1" y="4103"/>
                    </a:cubicBezTo>
                    <a:cubicBezTo>
                      <a:pt x="1" y="6338"/>
                      <a:pt x="1201" y="8173"/>
                      <a:pt x="2702" y="8173"/>
                    </a:cubicBezTo>
                    <a:cubicBezTo>
                      <a:pt x="4204" y="8173"/>
                      <a:pt x="5404" y="6338"/>
                      <a:pt x="5404" y="4103"/>
                    </a:cubicBezTo>
                    <a:cubicBezTo>
                      <a:pt x="5404" y="1835"/>
                      <a:pt x="4204" y="1"/>
                      <a:pt x="27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0"/>
              <p:cNvSpPr/>
              <p:nvPr/>
            </p:nvSpPr>
            <p:spPr>
              <a:xfrm>
                <a:off x="1942893" y="1762546"/>
                <a:ext cx="120275" cy="180788"/>
              </a:xfrm>
              <a:custGeom>
                <a:avLst/>
                <a:gdLst/>
                <a:ahLst/>
                <a:cxnLst/>
                <a:rect l="l" t="t" r="r" b="b"/>
                <a:pathLst>
                  <a:path w="5438" h="8174" extrusionOk="0">
                    <a:moveTo>
                      <a:pt x="2702" y="1"/>
                    </a:moveTo>
                    <a:cubicBezTo>
                      <a:pt x="1201" y="1"/>
                      <a:pt x="0" y="1835"/>
                      <a:pt x="0" y="4103"/>
                    </a:cubicBezTo>
                    <a:cubicBezTo>
                      <a:pt x="0" y="6338"/>
                      <a:pt x="1201" y="8173"/>
                      <a:pt x="2702" y="8173"/>
                    </a:cubicBezTo>
                    <a:cubicBezTo>
                      <a:pt x="4203" y="8173"/>
                      <a:pt x="5438" y="6338"/>
                      <a:pt x="5438" y="4103"/>
                    </a:cubicBezTo>
                    <a:cubicBezTo>
                      <a:pt x="5438" y="1835"/>
                      <a:pt x="4203" y="1"/>
                      <a:pt x="27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0"/>
              <p:cNvSpPr/>
              <p:nvPr/>
            </p:nvSpPr>
            <p:spPr>
              <a:xfrm>
                <a:off x="1538030" y="3060997"/>
                <a:ext cx="220445" cy="1233626"/>
              </a:xfrm>
              <a:custGeom>
                <a:avLst/>
                <a:gdLst/>
                <a:ahLst/>
                <a:cxnLst/>
                <a:rect l="l" t="t" r="r" b="b"/>
                <a:pathLst>
                  <a:path w="9967" h="55776" extrusionOk="0">
                    <a:moveTo>
                      <a:pt x="3502" y="1"/>
                    </a:moveTo>
                    <a:cubicBezTo>
                      <a:pt x="3496" y="1"/>
                      <a:pt x="3494" y="1"/>
                      <a:pt x="3495" y="2"/>
                    </a:cubicBezTo>
                    <a:cubicBezTo>
                      <a:pt x="426" y="4472"/>
                      <a:pt x="393" y="18616"/>
                      <a:pt x="393" y="18616"/>
                    </a:cubicBezTo>
                    <a:cubicBezTo>
                      <a:pt x="343" y="37465"/>
                      <a:pt x="5351" y="48933"/>
                      <a:pt x="7864" y="53496"/>
                    </a:cubicBezTo>
                    <a:lnTo>
                      <a:pt x="7864" y="53496"/>
                    </a:lnTo>
                    <a:cubicBezTo>
                      <a:pt x="2505" y="43017"/>
                      <a:pt x="0" y="16900"/>
                      <a:pt x="2894" y="8342"/>
                    </a:cubicBezTo>
                    <a:cubicBezTo>
                      <a:pt x="5263" y="1403"/>
                      <a:pt x="9966" y="636"/>
                      <a:pt x="9966" y="636"/>
                    </a:cubicBezTo>
                    <a:cubicBezTo>
                      <a:pt x="8536" y="603"/>
                      <a:pt x="3717" y="1"/>
                      <a:pt x="3502" y="1"/>
                    </a:cubicBezTo>
                    <a:close/>
                    <a:moveTo>
                      <a:pt x="7864" y="53496"/>
                    </a:moveTo>
                    <a:lnTo>
                      <a:pt x="7864" y="53496"/>
                    </a:lnTo>
                    <a:cubicBezTo>
                      <a:pt x="8312" y="54371"/>
                      <a:pt x="8779" y="55138"/>
                      <a:pt x="9266" y="55775"/>
                    </a:cubicBezTo>
                    <a:cubicBezTo>
                      <a:pt x="9266" y="55775"/>
                      <a:pt x="8704" y="55022"/>
                      <a:pt x="7864" y="53496"/>
                    </a:cubicBezTo>
                    <a:close/>
                  </a:path>
                </a:pathLst>
              </a:custGeom>
              <a:solidFill>
                <a:srgbClr val="192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0"/>
              <p:cNvSpPr/>
              <p:nvPr/>
            </p:nvSpPr>
            <p:spPr>
              <a:xfrm>
                <a:off x="1716386" y="1894167"/>
                <a:ext cx="113640" cy="100812"/>
              </a:xfrm>
              <a:custGeom>
                <a:avLst/>
                <a:gdLst/>
                <a:ahLst/>
                <a:cxnLst/>
                <a:rect l="l" t="t" r="r" b="b"/>
                <a:pathLst>
                  <a:path w="5138" h="4558" extrusionOk="0">
                    <a:moveTo>
                      <a:pt x="3270" y="0"/>
                    </a:moveTo>
                    <a:cubicBezTo>
                      <a:pt x="3179" y="0"/>
                      <a:pt x="3090" y="7"/>
                      <a:pt x="3003" y="20"/>
                    </a:cubicBezTo>
                    <a:cubicBezTo>
                      <a:pt x="2569" y="54"/>
                      <a:pt x="2169" y="287"/>
                      <a:pt x="1769" y="487"/>
                    </a:cubicBezTo>
                    <a:cubicBezTo>
                      <a:pt x="1068" y="954"/>
                      <a:pt x="501" y="1555"/>
                      <a:pt x="1" y="2222"/>
                    </a:cubicBezTo>
                    <a:cubicBezTo>
                      <a:pt x="601" y="1655"/>
                      <a:pt x="1268" y="1155"/>
                      <a:pt x="1902" y="721"/>
                    </a:cubicBezTo>
                    <a:cubicBezTo>
                      <a:pt x="2269" y="521"/>
                      <a:pt x="2669" y="387"/>
                      <a:pt x="3036" y="354"/>
                    </a:cubicBezTo>
                    <a:cubicBezTo>
                      <a:pt x="3094" y="349"/>
                      <a:pt x="3152" y="346"/>
                      <a:pt x="3210" y="346"/>
                    </a:cubicBezTo>
                    <a:cubicBezTo>
                      <a:pt x="3518" y="346"/>
                      <a:pt x="3818" y="424"/>
                      <a:pt x="4070" y="621"/>
                    </a:cubicBezTo>
                    <a:cubicBezTo>
                      <a:pt x="4237" y="688"/>
                      <a:pt x="4370" y="854"/>
                      <a:pt x="4504" y="988"/>
                    </a:cubicBezTo>
                    <a:lnTo>
                      <a:pt x="4604" y="1221"/>
                    </a:lnTo>
                    <a:cubicBezTo>
                      <a:pt x="4671" y="1321"/>
                      <a:pt x="4671" y="1388"/>
                      <a:pt x="4704" y="1488"/>
                    </a:cubicBezTo>
                    <a:cubicBezTo>
                      <a:pt x="4771" y="1822"/>
                      <a:pt x="4704" y="2189"/>
                      <a:pt x="4571" y="2556"/>
                    </a:cubicBezTo>
                    <a:cubicBezTo>
                      <a:pt x="4237" y="3289"/>
                      <a:pt x="3737" y="3957"/>
                      <a:pt x="3203" y="4557"/>
                    </a:cubicBezTo>
                    <a:cubicBezTo>
                      <a:pt x="3870" y="4057"/>
                      <a:pt x="4471" y="3490"/>
                      <a:pt x="4871" y="2689"/>
                    </a:cubicBezTo>
                    <a:cubicBezTo>
                      <a:pt x="5038" y="2322"/>
                      <a:pt x="5138" y="1855"/>
                      <a:pt x="5071" y="1388"/>
                    </a:cubicBezTo>
                    <a:cubicBezTo>
                      <a:pt x="5071" y="1288"/>
                      <a:pt x="5038" y="1188"/>
                      <a:pt x="4971" y="1055"/>
                    </a:cubicBezTo>
                    <a:lnTo>
                      <a:pt x="4804" y="788"/>
                    </a:lnTo>
                    <a:cubicBezTo>
                      <a:pt x="4671" y="621"/>
                      <a:pt x="4537" y="454"/>
                      <a:pt x="4337" y="321"/>
                    </a:cubicBezTo>
                    <a:cubicBezTo>
                      <a:pt x="4017" y="107"/>
                      <a:pt x="3633" y="0"/>
                      <a:pt x="3270" y="0"/>
                    </a:cubicBezTo>
                    <a:close/>
                  </a:path>
                </a:pathLst>
              </a:custGeom>
              <a:solidFill>
                <a:srgbClr val="CF9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0"/>
              <p:cNvSpPr/>
              <p:nvPr/>
            </p:nvSpPr>
            <p:spPr>
              <a:xfrm>
                <a:off x="1636719" y="1986088"/>
                <a:ext cx="79689" cy="82410"/>
              </a:xfrm>
              <a:custGeom>
                <a:avLst/>
                <a:gdLst/>
                <a:ahLst/>
                <a:cxnLst/>
                <a:rect l="l" t="t" r="r" b="b"/>
                <a:pathLst>
                  <a:path w="3603" h="3726" extrusionOk="0">
                    <a:moveTo>
                      <a:pt x="434" y="1"/>
                    </a:moveTo>
                    <a:lnTo>
                      <a:pt x="434" y="1"/>
                    </a:lnTo>
                    <a:cubicBezTo>
                      <a:pt x="200" y="501"/>
                      <a:pt x="100" y="1001"/>
                      <a:pt x="33" y="1569"/>
                    </a:cubicBezTo>
                    <a:cubicBezTo>
                      <a:pt x="0" y="2136"/>
                      <a:pt x="100" y="2703"/>
                      <a:pt x="467" y="3203"/>
                    </a:cubicBezTo>
                    <a:cubicBezTo>
                      <a:pt x="634" y="3403"/>
                      <a:pt x="934" y="3570"/>
                      <a:pt x="1201" y="3670"/>
                    </a:cubicBezTo>
                    <a:cubicBezTo>
                      <a:pt x="1377" y="3709"/>
                      <a:pt x="1553" y="3725"/>
                      <a:pt x="1729" y="3725"/>
                    </a:cubicBezTo>
                    <a:cubicBezTo>
                      <a:pt x="1853" y="3725"/>
                      <a:pt x="1977" y="3717"/>
                      <a:pt x="2102" y="3703"/>
                    </a:cubicBezTo>
                    <a:cubicBezTo>
                      <a:pt x="2635" y="3637"/>
                      <a:pt x="3136" y="3403"/>
                      <a:pt x="3603" y="3136"/>
                    </a:cubicBezTo>
                    <a:lnTo>
                      <a:pt x="3603" y="3136"/>
                    </a:lnTo>
                    <a:cubicBezTo>
                      <a:pt x="3036" y="3236"/>
                      <a:pt x="2535" y="3370"/>
                      <a:pt x="2035" y="3403"/>
                    </a:cubicBezTo>
                    <a:cubicBezTo>
                      <a:pt x="1535" y="3403"/>
                      <a:pt x="1101" y="3336"/>
                      <a:pt x="801" y="2970"/>
                    </a:cubicBezTo>
                    <a:cubicBezTo>
                      <a:pt x="500" y="2569"/>
                      <a:pt x="434" y="2069"/>
                      <a:pt x="367" y="1569"/>
                    </a:cubicBezTo>
                    <a:cubicBezTo>
                      <a:pt x="334" y="1035"/>
                      <a:pt x="367" y="534"/>
                      <a:pt x="434" y="1"/>
                    </a:cubicBezTo>
                    <a:close/>
                  </a:path>
                </a:pathLst>
              </a:custGeom>
              <a:solidFill>
                <a:srgbClr val="CF9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0"/>
              <p:cNvSpPr/>
              <p:nvPr/>
            </p:nvSpPr>
            <p:spPr>
              <a:xfrm>
                <a:off x="1216174" y="1762546"/>
                <a:ext cx="113640" cy="168978"/>
              </a:xfrm>
              <a:custGeom>
                <a:avLst/>
                <a:gdLst/>
                <a:ahLst/>
                <a:cxnLst/>
                <a:rect l="l" t="t" r="r" b="b"/>
                <a:pathLst>
                  <a:path w="5138" h="7640" extrusionOk="0">
                    <a:moveTo>
                      <a:pt x="3169" y="1"/>
                    </a:moveTo>
                    <a:cubicBezTo>
                      <a:pt x="3169" y="1"/>
                      <a:pt x="1" y="167"/>
                      <a:pt x="568" y="3436"/>
                    </a:cubicBezTo>
                    <a:cubicBezTo>
                      <a:pt x="1168" y="6672"/>
                      <a:pt x="5138" y="7639"/>
                      <a:pt x="5138" y="7639"/>
                    </a:cubicBezTo>
                    <a:cubicBezTo>
                      <a:pt x="5138" y="7639"/>
                      <a:pt x="3303" y="4170"/>
                      <a:pt x="3169" y="1"/>
                    </a:cubicBezTo>
                    <a:close/>
                  </a:path>
                </a:pathLst>
              </a:custGeom>
              <a:solidFill>
                <a:srgbClr val="D6B4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0"/>
              <p:cNvSpPr/>
              <p:nvPr/>
            </p:nvSpPr>
            <p:spPr>
              <a:xfrm>
                <a:off x="1275206" y="1876164"/>
                <a:ext cx="81171" cy="81171"/>
              </a:xfrm>
              <a:custGeom>
                <a:avLst/>
                <a:gdLst/>
                <a:ahLst/>
                <a:cxnLst/>
                <a:rect l="l" t="t" r="r" b="b"/>
                <a:pathLst>
                  <a:path w="3670" h="3670" extrusionOk="0">
                    <a:moveTo>
                      <a:pt x="1835" y="1"/>
                    </a:moveTo>
                    <a:cubicBezTo>
                      <a:pt x="834" y="1"/>
                      <a:pt x="0" y="834"/>
                      <a:pt x="0" y="1835"/>
                    </a:cubicBezTo>
                    <a:cubicBezTo>
                      <a:pt x="0" y="2836"/>
                      <a:pt x="834" y="3670"/>
                      <a:pt x="1835" y="3670"/>
                    </a:cubicBezTo>
                    <a:cubicBezTo>
                      <a:pt x="2835" y="3670"/>
                      <a:pt x="3669" y="2836"/>
                      <a:pt x="3669" y="1835"/>
                    </a:cubicBezTo>
                    <a:cubicBezTo>
                      <a:pt x="3669" y="834"/>
                      <a:pt x="2835" y="1"/>
                      <a:pt x="1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0"/>
              <p:cNvSpPr/>
              <p:nvPr/>
            </p:nvSpPr>
            <p:spPr>
              <a:xfrm>
                <a:off x="2206269" y="1876164"/>
                <a:ext cx="81923" cy="81171"/>
              </a:xfrm>
              <a:custGeom>
                <a:avLst/>
                <a:gdLst/>
                <a:ahLst/>
                <a:cxnLst/>
                <a:rect l="l" t="t" r="r" b="b"/>
                <a:pathLst>
                  <a:path w="3704" h="3670" extrusionOk="0">
                    <a:moveTo>
                      <a:pt x="1869" y="1"/>
                    </a:moveTo>
                    <a:cubicBezTo>
                      <a:pt x="835" y="1"/>
                      <a:pt x="1" y="834"/>
                      <a:pt x="1" y="1835"/>
                    </a:cubicBezTo>
                    <a:cubicBezTo>
                      <a:pt x="1" y="2836"/>
                      <a:pt x="835" y="3670"/>
                      <a:pt x="1869" y="3670"/>
                    </a:cubicBezTo>
                    <a:cubicBezTo>
                      <a:pt x="2870" y="3670"/>
                      <a:pt x="3703" y="2836"/>
                      <a:pt x="3703" y="1835"/>
                    </a:cubicBezTo>
                    <a:cubicBezTo>
                      <a:pt x="3703" y="834"/>
                      <a:pt x="2870" y="1"/>
                      <a:pt x="18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0"/>
              <p:cNvSpPr/>
              <p:nvPr/>
            </p:nvSpPr>
            <p:spPr>
              <a:xfrm>
                <a:off x="1474397" y="1625329"/>
                <a:ext cx="146108" cy="36162"/>
              </a:xfrm>
              <a:custGeom>
                <a:avLst/>
                <a:gdLst/>
                <a:ahLst/>
                <a:cxnLst/>
                <a:rect l="l" t="t" r="r" b="b"/>
                <a:pathLst>
                  <a:path w="6606" h="1635" extrusionOk="0">
                    <a:moveTo>
                      <a:pt x="3303" y="0"/>
                    </a:moveTo>
                    <a:cubicBezTo>
                      <a:pt x="2669" y="0"/>
                      <a:pt x="2035" y="167"/>
                      <a:pt x="1468" y="467"/>
                    </a:cubicBezTo>
                    <a:cubicBezTo>
                      <a:pt x="935" y="767"/>
                      <a:pt x="367" y="1134"/>
                      <a:pt x="1" y="1635"/>
                    </a:cubicBezTo>
                    <a:cubicBezTo>
                      <a:pt x="534" y="1368"/>
                      <a:pt x="1135" y="1168"/>
                      <a:pt x="1668" y="1001"/>
                    </a:cubicBezTo>
                    <a:cubicBezTo>
                      <a:pt x="2202" y="867"/>
                      <a:pt x="2803" y="767"/>
                      <a:pt x="3336" y="767"/>
                    </a:cubicBezTo>
                    <a:cubicBezTo>
                      <a:pt x="3450" y="753"/>
                      <a:pt x="3566" y="746"/>
                      <a:pt x="3682" y="746"/>
                    </a:cubicBezTo>
                    <a:cubicBezTo>
                      <a:pt x="4111" y="746"/>
                      <a:pt x="4551" y="836"/>
                      <a:pt x="4971" y="967"/>
                    </a:cubicBezTo>
                    <a:cubicBezTo>
                      <a:pt x="5504" y="1067"/>
                      <a:pt x="6005" y="1368"/>
                      <a:pt x="6605" y="1635"/>
                    </a:cubicBezTo>
                    <a:cubicBezTo>
                      <a:pt x="6205" y="1134"/>
                      <a:pt x="5771" y="667"/>
                      <a:pt x="5171" y="400"/>
                    </a:cubicBezTo>
                    <a:cubicBezTo>
                      <a:pt x="4871" y="234"/>
                      <a:pt x="4537" y="167"/>
                      <a:pt x="4270" y="67"/>
                    </a:cubicBezTo>
                    <a:cubicBezTo>
                      <a:pt x="3970" y="33"/>
                      <a:pt x="3636" y="0"/>
                      <a:pt x="3303" y="0"/>
                    </a:cubicBezTo>
                    <a:close/>
                  </a:path>
                </a:pathLst>
              </a:custGeom>
              <a:solidFill>
                <a:schemeClr val="accent4">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1" name="Google Shape;701;p30"/>
              <p:cNvSpPr/>
              <p:nvPr/>
            </p:nvSpPr>
            <p:spPr>
              <a:xfrm>
                <a:off x="1514231" y="4327798"/>
                <a:ext cx="265631" cy="94707"/>
              </a:xfrm>
              <a:custGeom>
                <a:avLst/>
                <a:gdLst/>
                <a:ahLst/>
                <a:cxnLst/>
                <a:rect l="l" t="t" r="r" b="b"/>
                <a:pathLst>
                  <a:path w="12010" h="4282" extrusionOk="0">
                    <a:moveTo>
                      <a:pt x="12009" y="1"/>
                    </a:moveTo>
                    <a:cubicBezTo>
                      <a:pt x="9783" y="1348"/>
                      <a:pt x="6683" y="2078"/>
                      <a:pt x="5079" y="2078"/>
                    </a:cubicBezTo>
                    <a:cubicBezTo>
                      <a:pt x="4857" y="2078"/>
                      <a:pt x="4663" y="2064"/>
                      <a:pt x="4504" y="2035"/>
                    </a:cubicBezTo>
                    <a:cubicBezTo>
                      <a:pt x="3837" y="1902"/>
                      <a:pt x="3337" y="1568"/>
                      <a:pt x="3170" y="1201"/>
                    </a:cubicBezTo>
                    <a:cubicBezTo>
                      <a:pt x="1" y="2269"/>
                      <a:pt x="468" y="3870"/>
                      <a:pt x="2236" y="4237"/>
                    </a:cubicBezTo>
                    <a:cubicBezTo>
                      <a:pt x="2398" y="4267"/>
                      <a:pt x="2597" y="4282"/>
                      <a:pt x="2826" y="4282"/>
                    </a:cubicBezTo>
                    <a:cubicBezTo>
                      <a:pt x="5141" y="4282"/>
                      <a:pt x="10522" y="2763"/>
                      <a:pt x="12009" y="1"/>
                    </a:cubicBezTo>
                    <a:close/>
                  </a:path>
                </a:pathLst>
              </a:custGeom>
              <a:solidFill>
                <a:schemeClr val="accent4">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0"/>
              <p:cNvSpPr/>
              <p:nvPr/>
            </p:nvSpPr>
            <p:spPr>
              <a:xfrm>
                <a:off x="1572533" y="1787627"/>
                <a:ext cx="62725" cy="79711"/>
              </a:xfrm>
              <a:custGeom>
                <a:avLst/>
                <a:gdLst/>
                <a:ahLst/>
                <a:cxnLst/>
                <a:rect l="l" t="t" r="r" b="b"/>
                <a:pathLst>
                  <a:path w="2836" h="3604" extrusionOk="0">
                    <a:moveTo>
                      <a:pt x="1401" y="1"/>
                    </a:moveTo>
                    <a:cubicBezTo>
                      <a:pt x="600" y="1"/>
                      <a:pt x="0" y="801"/>
                      <a:pt x="0" y="1802"/>
                    </a:cubicBezTo>
                    <a:cubicBezTo>
                      <a:pt x="0" y="2803"/>
                      <a:pt x="600" y="3603"/>
                      <a:pt x="1401" y="3603"/>
                    </a:cubicBezTo>
                    <a:cubicBezTo>
                      <a:pt x="2202" y="3603"/>
                      <a:pt x="2835" y="2803"/>
                      <a:pt x="2835" y="1802"/>
                    </a:cubicBezTo>
                    <a:cubicBezTo>
                      <a:pt x="2835" y="801"/>
                      <a:pt x="2202" y="1"/>
                      <a:pt x="14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0"/>
              <p:cNvSpPr/>
              <p:nvPr/>
            </p:nvSpPr>
            <p:spPr>
              <a:xfrm>
                <a:off x="1604980" y="1876849"/>
                <a:ext cx="22892" cy="28111"/>
              </a:xfrm>
              <a:custGeom>
                <a:avLst/>
                <a:gdLst/>
                <a:ahLst/>
                <a:cxnLst/>
                <a:rect l="l" t="t" r="r" b="b"/>
                <a:pathLst>
                  <a:path w="1035" h="1271" extrusionOk="0">
                    <a:moveTo>
                      <a:pt x="570" y="0"/>
                    </a:moveTo>
                    <a:cubicBezTo>
                      <a:pt x="558" y="0"/>
                      <a:pt x="546" y="1"/>
                      <a:pt x="534" y="3"/>
                    </a:cubicBezTo>
                    <a:cubicBezTo>
                      <a:pt x="234" y="3"/>
                      <a:pt x="1" y="303"/>
                      <a:pt x="1" y="637"/>
                    </a:cubicBezTo>
                    <a:cubicBezTo>
                      <a:pt x="1" y="970"/>
                      <a:pt x="234" y="1270"/>
                      <a:pt x="534" y="1270"/>
                    </a:cubicBezTo>
                    <a:cubicBezTo>
                      <a:pt x="801" y="1270"/>
                      <a:pt x="1035" y="1004"/>
                      <a:pt x="1035" y="637"/>
                    </a:cubicBezTo>
                    <a:cubicBezTo>
                      <a:pt x="1035" y="288"/>
                      <a:pt x="794" y="0"/>
                      <a:pt x="5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0"/>
              <p:cNvSpPr/>
              <p:nvPr/>
            </p:nvSpPr>
            <p:spPr>
              <a:xfrm>
                <a:off x="1991574" y="1787627"/>
                <a:ext cx="62747" cy="79711"/>
              </a:xfrm>
              <a:custGeom>
                <a:avLst/>
                <a:gdLst/>
                <a:ahLst/>
                <a:cxnLst/>
                <a:rect l="l" t="t" r="r" b="b"/>
                <a:pathLst>
                  <a:path w="2837" h="3604" extrusionOk="0">
                    <a:moveTo>
                      <a:pt x="1435" y="1"/>
                    </a:moveTo>
                    <a:cubicBezTo>
                      <a:pt x="635" y="1"/>
                      <a:pt x="1" y="801"/>
                      <a:pt x="1" y="1802"/>
                    </a:cubicBezTo>
                    <a:cubicBezTo>
                      <a:pt x="1" y="2803"/>
                      <a:pt x="635" y="3603"/>
                      <a:pt x="1435" y="3603"/>
                    </a:cubicBezTo>
                    <a:cubicBezTo>
                      <a:pt x="2236" y="3603"/>
                      <a:pt x="2836" y="2803"/>
                      <a:pt x="2836" y="1802"/>
                    </a:cubicBezTo>
                    <a:cubicBezTo>
                      <a:pt x="2836" y="801"/>
                      <a:pt x="2236" y="1"/>
                      <a:pt x="14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0"/>
              <p:cNvSpPr/>
              <p:nvPr/>
            </p:nvSpPr>
            <p:spPr>
              <a:xfrm>
                <a:off x="2024772" y="1876849"/>
                <a:ext cx="22162" cy="28111"/>
              </a:xfrm>
              <a:custGeom>
                <a:avLst/>
                <a:gdLst/>
                <a:ahLst/>
                <a:cxnLst/>
                <a:rect l="l" t="t" r="r" b="b"/>
                <a:pathLst>
                  <a:path w="1002" h="1271" extrusionOk="0">
                    <a:moveTo>
                      <a:pt x="542" y="0"/>
                    </a:moveTo>
                    <a:cubicBezTo>
                      <a:pt x="528" y="0"/>
                      <a:pt x="515" y="1"/>
                      <a:pt x="501" y="3"/>
                    </a:cubicBezTo>
                    <a:cubicBezTo>
                      <a:pt x="234" y="3"/>
                      <a:pt x="1" y="303"/>
                      <a:pt x="1" y="637"/>
                    </a:cubicBezTo>
                    <a:cubicBezTo>
                      <a:pt x="1" y="970"/>
                      <a:pt x="234" y="1270"/>
                      <a:pt x="501" y="1270"/>
                    </a:cubicBezTo>
                    <a:cubicBezTo>
                      <a:pt x="802" y="1270"/>
                      <a:pt x="1002" y="1004"/>
                      <a:pt x="1002" y="637"/>
                    </a:cubicBezTo>
                    <a:cubicBezTo>
                      <a:pt x="1002" y="288"/>
                      <a:pt x="791" y="0"/>
                      <a:pt x="5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0"/>
              <p:cNvSpPr/>
              <p:nvPr/>
            </p:nvSpPr>
            <p:spPr>
              <a:xfrm>
                <a:off x="1782783" y="3258749"/>
                <a:ext cx="8139" cy="1050625"/>
              </a:xfrm>
              <a:custGeom>
                <a:avLst/>
                <a:gdLst/>
                <a:ahLst/>
                <a:cxnLst/>
                <a:rect l="l" t="t" r="r" b="b"/>
                <a:pathLst>
                  <a:path w="368" h="47502" extrusionOk="0">
                    <a:moveTo>
                      <a:pt x="168" y="1"/>
                    </a:moveTo>
                    <a:lnTo>
                      <a:pt x="68" y="5905"/>
                    </a:lnTo>
                    <a:lnTo>
                      <a:pt x="34" y="11876"/>
                    </a:lnTo>
                    <a:lnTo>
                      <a:pt x="1" y="23751"/>
                    </a:lnTo>
                    <a:lnTo>
                      <a:pt x="34" y="35593"/>
                    </a:lnTo>
                    <a:lnTo>
                      <a:pt x="68" y="41564"/>
                    </a:lnTo>
                    <a:lnTo>
                      <a:pt x="168" y="47502"/>
                    </a:lnTo>
                    <a:lnTo>
                      <a:pt x="268" y="41564"/>
                    </a:lnTo>
                    <a:lnTo>
                      <a:pt x="301" y="35593"/>
                    </a:lnTo>
                    <a:lnTo>
                      <a:pt x="368" y="23751"/>
                    </a:lnTo>
                    <a:lnTo>
                      <a:pt x="301" y="11876"/>
                    </a:lnTo>
                    <a:lnTo>
                      <a:pt x="268" y="5905"/>
                    </a:lnTo>
                    <a:lnTo>
                      <a:pt x="168" y="1"/>
                    </a:lnTo>
                    <a:close/>
                  </a:path>
                </a:pathLst>
              </a:custGeom>
              <a:solidFill>
                <a:srgbClr val="1927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0"/>
              <p:cNvSpPr/>
              <p:nvPr/>
            </p:nvSpPr>
            <p:spPr>
              <a:xfrm>
                <a:off x="1685399" y="2215534"/>
                <a:ext cx="115851" cy="135049"/>
              </a:xfrm>
              <a:custGeom>
                <a:avLst/>
                <a:gdLst/>
                <a:ahLst/>
                <a:cxnLst/>
                <a:rect l="l" t="t" r="r" b="b"/>
                <a:pathLst>
                  <a:path w="5238" h="6106" extrusionOk="0">
                    <a:moveTo>
                      <a:pt x="1" y="1"/>
                    </a:moveTo>
                    <a:lnTo>
                      <a:pt x="1" y="1"/>
                    </a:lnTo>
                    <a:cubicBezTo>
                      <a:pt x="1669" y="1469"/>
                      <a:pt x="901" y="6105"/>
                      <a:pt x="901" y="6105"/>
                    </a:cubicBezTo>
                    <a:cubicBezTo>
                      <a:pt x="2469" y="1469"/>
                      <a:pt x="5238" y="1035"/>
                      <a:pt x="5238" y="1035"/>
                    </a:cubicBezTo>
                    <a:lnTo>
                      <a:pt x="5238" y="1035"/>
                    </a:lnTo>
                    <a:cubicBezTo>
                      <a:pt x="5077" y="1042"/>
                      <a:pt x="4919" y="1046"/>
                      <a:pt x="4763" y="1046"/>
                    </a:cubicBezTo>
                    <a:cubicBezTo>
                      <a:pt x="2031" y="1046"/>
                      <a:pt x="1" y="1"/>
                      <a:pt x="1" y="1"/>
                    </a:cubicBezTo>
                    <a:close/>
                  </a:path>
                </a:pathLst>
              </a:custGeom>
              <a:solidFill>
                <a:srgbClr val="D3A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0"/>
              <p:cNvSpPr/>
              <p:nvPr/>
            </p:nvSpPr>
            <p:spPr>
              <a:xfrm>
                <a:off x="1464068" y="1962488"/>
                <a:ext cx="61265" cy="33950"/>
              </a:xfrm>
              <a:custGeom>
                <a:avLst/>
                <a:gdLst/>
                <a:ahLst/>
                <a:cxnLst/>
                <a:rect l="l" t="t" r="r" b="b"/>
                <a:pathLst>
                  <a:path w="2770" h="1535" extrusionOk="0">
                    <a:moveTo>
                      <a:pt x="1402" y="0"/>
                    </a:moveTo>
                    <a:cubicBezTo>
                      <a:pt x="634" y="0"/>
                      <a:pt x="1" y="367"/>
                      <a:pt x="1" y="768"/>
                    </a:cubicBezTo>
                    <a:cubicBezTo>
                      <a:pt x="1" y="1201"/>
                      <a:pt x="634" y="1535"/>
                      <a:pt x="1402" y="1535"/>
                    </a:cubicBezTo>
                    <a:cubicBezTo>
                      <a:pt x="2135" y="1535"/>
                      <a:pt x="2769" y="1201"/>
                      <a:pt x="2769" y="768"/>
                    </a:cubicBezTo>
                    <a:cubicBezTo>
                      <a:pt x="2769" y="367"/>
                      <a:pt x="2169" y="34"/>
                      <a:pt x="1402"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0"/>
              <p:cNvSpPr/>
              <p:nvPr/>
            </p:nvSpPr>
            <p:spPr>
              <a:xfrm>
                <a:off x="2046182" y="1962488"/>
                <a:ext cx="61243" cy="33950"/>
              </a:xfrm>
              <a:custGeom>
                <a:avLst/>
                <a:gdLst/>
                <a:ahLst/>
                <a:cxnLst/>
                <a:rect l="l" t="t" r="r" b="b"/>
                <a:pathLst>
                  <a:path w="2769" h="1535" extrusionOk="0">
                    <a:moveTo>
                      <a:pt x="1368" y="0"/>
                    </a:moveTo>
                    <a:cubicBezTo>
                      <a:pt x="634" y="0"/>
                      <a:pt x="0" y="367"/>
                      <a:pt x="0" y="768"/>
                    </a:cubicBezTo>
                    <a:cubicBezTo>
                      <a:pt x="0" y="1201"/>
                      <a:pt x="634" y="1535"/>
                      <a:pt x="1368" y="1535"/>
                    </a:cubicBezTo>
                    <a:cubicBezTo>
                      <a:pt x="2135" y="1535"/>
                      <a:pt x="2769" y="1201"/>
                      <a:pt x="2769" y="768"/>
                    </a:cubicBezTo>
                    <a:cubicBezTo>
                      <a:pt x="2769" y="367"/>
                      <a:pt x="2169" y="34"/>
                      <a:pt x="1368" y="0"/>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0"/>
              <p:cNvSpPr/>
              <p:nvPr/>
            </p:nvSpPr>
            <p:spPr>
              <a:xfrm>
                <a:off x="1196246" y="1218810"/>
                <a:ext cx="1107423" cy="553933"/>
              </a:xfrm>
              <a:custGeom>
                <a:avLst/>
                <a:gdLst/>
                <a:ahLst/>
                <a:cxnLst/>
                <a:rect l="l" t="t" r="r" b="b"/>
                <a:pathLst>
                  <a:path w="50070" h="25045" extrusionOk="0">
                    <a:moveTo>
                      <a:pt x="25130" y="0"/>
                    </a:moveTo>
                    <a:cubicBezTo>
                      <a:pt x="25093" y="0"/>
                      <a:pt x="25056" y="0"/>
                      <a:pt x="25019" y="0"/>
                    </a:cubicBezTo>
                    <a:cubicBezTo>
                      <a:pt x="1" y="34"/>
                      <a:pt x="2936" y="24851"/>
                      <a:pt x="2936" y="24851"/>
                    </a:cubicBezTo>
                    <a:cubicBezTo>
                      <a:pt x="3812" y="24982"/>
                      <a:pt x="4601" y="25044"/>
                      <a:pt x="5315" y="25044"/>
                    </a:cubicBezTo>
                    <a:cubicBezTo>
                      <a:pt x="13169" y="25044"/>
                      <a:pt x="11862" y="17524"/>
                      <a:pt x="15012" y="11041"/>
                    </a:cubicBezTo>
                    <a:cubicBezTo>
                      <a:pt x="16424" y="8091"/>
                      <a:pt x="18378" y="7229"/>
                      <a:pt x="20179" y="7229"/>
                    </a:cubicBezTo>
                    <a:cubicBezTo>
                      <a:pt x="22716" y="7229"/>
                      <a:pt x="24952" y="8940"/>
                      <a:pt x="24952" y="8940"/>
                    </a:cubicBezTo>
                    <a:cubicBezTo>
                      <a:pt x="26438" y="17175"/>
                      <a:pt x="30751" y="19188"/>
                      <a:pt x="34606" y="19188"/>
                    </a:cubicBezTo>
                    <a:cubicBezTo>
                      <a:pt x="38276" y="19188"/>
                      <a:pt x="41531" y="17362"/>
                      <a:pt x="41531" y="17346"/>
                    </a:cubicBezTo>
                    <a:cubicBezTo>
                      <a:pt x="42064" y="23651"/>
                      <a:pt x="49536" y="24551"/>
                      <a:pt x="49536" y="24551"/>
                    </a:cubicBezTo>
                    <a:cubicBezTo>
                      <a:pt x="49536" y="24551"/>
                      <a:pt x="50070" y="17913"/>
                      <a:pt x="49570" y="13477"/>
                    </a:cubicBezTo>
                    <a:cubicBezTo>
                      <a:pt x="49070" y="9015"/>
                      <a:pt x="45281" y="0"/>
                      <a:pt x="25130" y="0"/>
                    </a:cubicBezTo>
                    <a:close/>
                  </a:path>
                </a:pathLst>
              </a:custGeom>
              <a:solidFill>
                <a:schemeClr val="accent4">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1" name="Google Shape;711;p30"/>
              <p:cNvSpPr/>
              <p:nvPr/>
            </p:nvSpPr>
            <p:spPr>
              <a:xfrm>
                <a:off x="1920023" y="1625329"/>
                <a:ext cx="145356" cy="36162"/>
              </a:xfrm>
              <a:custGeom>
                <a:avLst/>
                <a:gdLst/>
                <a:ahLst/>
                <a:cxnLst/>
                <a:rect l="l" t="t" r="r" b="b"/>
                <a:pathLst>
                  <a:path w="6572" h="1635" extrusionOk="0">
                    <a:moveTo>
                      <a:pt x="3303" y="0"/>
                    </a:moveTo>
                    <a:cubicBezTo>
                      <a:pt x="2669" y="0"/>
                      <a:pt x="2035" y="167"/>
                      <a:pt x="1468" y="467"/>
                    </a:cubicBezTo>
                    <a:cubicBezTo>
                      <a:pt x="901" y="767"/>
                      <a:pt x="367" y="1134"/>
                      <a:pt x="0" y="1635"/>
                    </a:cubicBezTo>
                    <a:cubicBezTo>
                      <a:pt x="534" y="1368"/>
                      <a:pt x="1134" y="1168"/>
                      <a:pt x="1668" y="1001"/>
                    </a:cubicBezTo>
                    <a:cubicBezTo>
                      <a:pt x="2202" y="867"/>
                      <a:pt x="2802" y="767"/>
                      <a:pt x="3336" y="767"/>
                    </a:cubicBezTo>
                    <a:cubicBezTo>
                      <a:pt x="3450" y="753"/>
                      <a:pt x="3564" y="746"/>
                      <a:pt x="3678" y="746"/>
                    </a:cubicBezTo>
                    <a:cubicBezTo>
                      <a:pt x="4099" y="746"/>
                      <a:pt x="4525" y="836"/>
                      <a:pt x="4970" y="967"/>
                    </a:cubicBezTo>
                    <a:cubicBezTo>
                      <a:pt x="5504" y="1067"/>
                      <a:pt x="6005" y="1368"/>
                      <a:pt x="6572" y="1635"/>
                    </a:cubicBezTo>
                    <a:cubicBezTo>
                      <a:pt x="6205" y="1134"/>
                      <a:pt x="5738" y="667"/>
                      <a:pt x="5171" y="400"/>
                    </a:cubicBezTo>
                    <a:cubicBezTo>
                      <a:pt x="4870" y="234"/>
                      <a:pt x="4537" y="167"/>
                      <a:pt x="4237" y="67"/>
                    </a:cubicBezTo>
                    <a:cubicBezTo>
                      <a:pt x="3970" y="33"/>
                      <a:pt x="3636" y="0"/>
                      <a:pt x="3303" y="0"/>
                    </a:cubicBezTo>
                    <a:close/>
                  </a:path>
                </a:pathLst>
              </a:custGeom>
              <a:solidFill>
                <a:schemeClr val="accent4">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0"/>
              <p:cNvSpPr/>
              <p:nvPr/>
            </p:nvSpPr>
            <p:spPr>
              <a:xfrm>
                <a:off x="1244949" y="2348482"/>
                <a:ext cx="510560" cy="733969"/>
              </a:xfrm>
              <a:custGeom>
                <a:avLst/>
                <a:gdLst/>
                <a:ahLst/>
                <a:cxnLst/>
                <a:rect l="l" t="t" r="r" b="b"/>
                <a:pathLst>
                  <a:path w="23084" h="33185" extrusionOk="0">
                    <a:moveTo>
                      <a:pt x="17886" y="1"/>
                    </a:moveTo>
                    <a:cubicBezTo>
                      <a:pt x="16318" y="1"/>
                      <a:pt x="13083" y="852"/>
                      <a:pt x="10074" y="6966"/>
                    </a:cubicBezTo>
                    <a:cubicBezTo>
                      <a:pt x="5905" y="15439"/>
                      <a:pt x="0" y="25045"/>
                      <a:pt x="1902" y="27581"/>
                    </a:cubicBezTo>
                    <a:cubicBezTo>
                      <a:pt x="3837" y="30149"/>
                      <a:pt x="17046" y="33185"/>
                      <a:pt x="17046" y="33185"/>
                    </a:cubicBezTo>
                    <a:cubicBezTo>
                      <a:pt x="17046" y="33185"/>
                      <a:pt x="18213" y="31884"/>
                      <a:pt x="18847" y="28481"/>
                    </a:cubicBezTo>
                    <a:cubicBezTo>
                      <a:pt x="18847" y="28481"/>
                      <a:pt x="7106" y="25346"/>
                      <a:pt x="9340" y="22077"/>
                    </a:cubicBezTo>
                    <a:cubicBezTo>
                      <a:pt x="11542" y="18841"/>
                      <a:pt x="15411" y="13804"/>
                      <a:pt x="15411" y="13804"/>
                    </a:cubicBezTo>
                    <a:lnTo>
                      <a:pt x="15411" y="13804"/>
                    </a:lnTo>
                    <a:cubicBezTo>
                      <a:pt x="15411" y="13804"/>
                      <a:pt x="15245" y="16740"/>
                      <a:pt x="17213" y="20008"/>
                    </a:cubicBezTo>
                    <a:cubicBezTo>
                      <a:pt x="19114" y="23244"/>
                      <a:pt x="18347" y="27347"/>
                      <a:pt x="18347" y="27347"/>
                    </a:cubicBezTo>
                    <a:cubicBezTo>
                      <a:pt x="18347" y="27347"/>
                      <a:pt x="20286" y="29167"/>
                      <a:pt x="22669" y="29167"/>
                    </a:cubicBezTo>
                    <a:cubicBezTo>
                      <a:pt x="22806" y="29167"/>
                      <a:pt x="22944" y="29161"/>
                      <a:pt x="23084" y="29148"/>
                    </a:cubicBezTo>
                    <a:lnTo>
                      <a:pt x="23084" y="4798"/>
                    </a:lnTo>
                    <a:cubicBezTo>
                      <a:pt x="23084" y="4798"/>
                      <a:pt x="19314" y="3363"/>
                      <a:pt x="18847" y="128"/>
                    </a:cubicBezTo>
                    <a:cubicBezTo>
                      <a:pt x="18847" y="128"/>
                      <a:pt x="18490" y="1"/>
                      <a:pt x="178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3" name="Google Shape;713;p30"/>
              <p:cNvSpPr/>
              <p:nvPr/>
            </p:nvSpPr>
            <p:spPr>
              <a:xfrm>
                <a:off x="1685399" y="2979870"/>
                <a:ext cx="101829" cy="23644"/>
              </a:xfrm>
              <a:custGeom>
                <a:avLst/>
                <a:gdLst/>
                <a:ahLst/>
                <a:cxnLst/>
                <a:rect l="l" t="t" r="r" b="b"/>
                <a:pathLst>
                  <a:path w="4604" h="1069" extrusionOk="0">
                    <a:moveTo>
                      <a:pt x="1168" y="1"/>
                    </a:moveTo>
                    <a:cubicBezTo>
                      <a:pt x="801" y="1"/>
                      <a:pt x="401" y="34"/>
                      <a:pt x="1" y="101"/>
                    </a:cubicBezTo>
                    <a:cubicBezTo>
                      <a:pt x="134" y="90"/>
                      <a:pt x="268" y="86"/>
                      <a:pt x="402" y="86"/>
                    </a:cubicBezTo>
                    <a:cubicBezTo>
                      <a:pt x="672" y="86"/>
                      <a:pt x="946" y="101"/>
                      <a:pt x="1235" y="101"/>
                    </a:cubicBezTo>
                    <a:cubicBezTo>
                      <a:pt x="1602" y="101"/>
                      <a:pt x="2002" y="134"/>
                      <a:pt x="2402" y="234"/>
                    </a:cubicBezTo>
                    <a:cubicBezTo>
                      <a:pt x="2603" y="268"/>
                      <a:pt x="2769" y="334"/>
                      <a:pt x="2936" y="435"/>
                    </a:cubicBezTo>
                    <a:cubicBezTo>
                      <a:pt x="3103" y="501"/>
                      <a:pt x="3303" y="601"/>
                      <a:pt x="3470" y="668"/>
                    </a:cubicBezTo>
                    <a:cubicBezTo>
                      <a:pt x="3837" y="835"/>
                      <a:pt x="4237" y="968"/>
                      <a:pt x="4604" y="1068"/>
                    </a:cubicBezTo>
                    <a:cubicBezTo>
                      <a:pt x="4237" y="935"/>
                      <a:pt x="3903" y="768"/>
                      <a:pt x="3503" y="601"/>
                    </a:cubicBezTo>
                    <a:cubicBezTo>
                      <a:pt x="3336" y="501"/>
                      <a:pt x="3136" y="435"/>
                      <a:pt x="2969" y="334"/>
                    </a:cubicBezTo>
                    <a:cubicBezTo>
                      <a:pt x="2769" y="268"/>
                      <a:pt x="2603" y="168"/>
                      <a:pt x="2402" y="134"/>
                    </a:cubicBezTo>
                    <a:cubicBezTo>
                      <a:pt x="1969" y="68"/>
                      <a:pt x="1602" y="1"/>
                      <a:pt x="1168" y="1"/>
                    </a:cubicBezTo>
                    <a:close/>
                  </a:path>
                </a:pathLst>
              </a:custGeom>
              <a:solidFill>
                <a:srgbClr val="CF9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0"/>
              <p:cNvSpPr/>
              <p:nvPr/>
            </p:nvSpPr>
            <p:spPr>
              <a:xfrm>
                <a:off x="1750337" y="3056618"/>
                <a:ext cx="36162" cy="11811"/>
              </a:xfrm>
              <a:custGeom>
                <a:avLst/>
                <a:gdLst/>
                <a:ahLst/>
                <a:cxnLst/>
                <a:rect l="l" t="t" r="r" b="b"/>
                <a:pathLst>
                  <a:path w="1635" h="534" extrusionOk="0">
                    <a:moveTo>
                      <a:pt x="0" y="0"/>
                    </a:moveTo>
                    <a:lnTo>
                      <a:pt x="0" y="0"/>
                    </a:lnTo>
                    <a:cubicBezTo>
                      <a:pt x="234" y="167"/>
                      <a:pt x="534" y="267"/>
                      <a:pt x="801" y="334"/>
                    </a:cubicBezTo>
                    <a:cubicBezTo>
                      <a:pt x="1068" y="434"/>
                      <a:pt x="1334" y="500"/>
                      <a:pt x="1635" y="534"/>
                    </a:cubicBezTo>
                    <a:cubicBezTo>
                      <a:pt x="1368" y="434"/>
                      <a:pt x="1134" y="300"/>
                      <a:pt x="834" y="200"/>
                    </a:cubicBezTo>
                    <a:cubicBezTo>
                      <a:pt x="534" y="133"/>
                      <a:pt x="300" y="33"/>
                      <a:pt x="0" y="0"/>
                    </a:cubicBezTo>
                    <a:close/>
                  </a:path>
                </a:pathLst>
              </a:custGeom>
              <a:solidFill>
                <a:srgbClr val="CF9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0"/>
              <p:cNvSpPr/>
              <p:nvPr/>
            </p:nvSpPr>
            <p:spPr>
              <a:xfrm>
                <a:off x="1725985" y="3077275"/>
                <a:ext cx="36162" cy="9599"/>
              </a:xfrm>
              <a:custGeom>
                <a:avLst/>
                <a:gdLst/>
                <a:ahLst/>
                <a:cxnLst/>
                <a:rect l="l" t="t" r="r" b="b"/>
                <a:pathLst>
                  <a:path w="1635" h="434" extrusionOk="0">
                    <a:moveTo>
                      <a:pt x="0" y="0"/>
                    </a:moveTo>
                    <a:lnTo>
                      <a:pt x="0" y="0"/>
                    </a:lnTo>
                    <a:cubicBezTo>
                      <a:pt x="267" y="100"/>
                      <a:pt x="501" y="200"/>
                      <a:pt x="801" y="267"/>
                    </a:cubicBezTo>
                    <a:cubicBezTo>
                      <a:pt x="1034" y="334"/>
                      <a:pt x="1335" y="400"/>
                      <a:pt x="1635" y="434"/>
                    </a:cubicBezTo>
                    <a:cubicBezTo>
                      <a:pt x="1401" y="334"/>
                      <a:pt x="1101" y="234"/>
                      <a:pt x="834" y="167"/>
                    </a:cubicBezTo>
                    <a:cubicBezTo>
                      <a:pt x="601" y="100"/>
                      <a:pt x="301" y="33"/>
                      <a:pt x="0" y="0"/>
                    </a:cubicBezTo>
                    <a:close/>
                  </a:path>
                </a:pathLst>
              </a:custGeom>
              <a:solidFill>
                <a:srgbClr val="CF9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0"/>
              <p:cNvSpPr/>
              <p:nvPr/>
            </p:nvSpPr>
            <p:spPr>
              <a:xfrm>
                <a:off x="1761396" y="3030055"/>
                <a:ext cx="39856" cy="22140"/>
              </a:xfrm>
              <a:custGeom>
                <a:avLst/>
                <a:gdLst/>
                <a:ahLst/>
                <a:cxnLst/>
                <a:rect l="l" t="t" r="r" b="b"/>
                <a:pathLst>
                  <a:path w="1802" h="1001" extrusionOk="0">
                    <a:moveTo>
                      <a:pt x="0" y="0"/>
                    </a:moveTo>
                    <a:lnTo>
                      <a:pt x="0" y="0"/>
                    </a:lnTo>
                    <a:cubicBezTo>
                      <a:pt x="301" y="200"/>
                      <a:pt x="568" y="367"/>
                      <a:pt x="868" y="534"/>
                    </a:cubicBezTo>
                    <a:cubicBezTo>
                      <a:pt x="1168" y="701"/>
                      <a:pt x="1468" y="867"/>
                      <a:pt x="1802" y="1001"/>
                    </a:cubicBezTo>
                    <a:cubicBezTo>
                      <a:pt x="1535" y="801"/>
                      <a:pt x="1235" y="634"/>
                      <a:pt x="901" y="467"/>
                    </a:cubicBezTo>
                    <a:cubicBezTo>
                      <a:pt x="634" y="267"/>
                      <a:pt x="334" y="100"/>
                      <a:pt x="0" y="0"/>
                    </a:cubicBezTo>
                    <a:close/>
                  </a:path>
                </a:pathLst>
              </a:custGeom>
              <a:solidFill>
                <a:srgbClr val="CF9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0"/>
              <p:cNvSpPr/>
              <p:nvPr/>
            </p:nvSpPr>
            <p:spPr>
              <a:xfrm>
                <a:off x="1630813" y="2964100"/>
                <a:ext cx="186672" cy="138456"/>
              </a:xfrm>
              <a:custGeom>
                <a:avLst/>
                <a:gdLst/>
                <a:ahLst/>
                <a:cxnLst/>
                <a:rect l="l" t="t" r="r" b="b"/>
                <a:pathLst>
                  <a:path w="8440" h="6260" extrusionOk="0">
                    <a:moveTo>
                      <a:pt x="5084" y="0"/>
                    </a:moveTo>
                    <a:cubicBezTo>
                      <a:pt x="4075" y="0"/>
                      <a:pt x="1268" y="1314"/>
                      <a:pt x="1268" y="1314"/>
                    </a:cubicBezTo>
                    <a:cubicBezTo>
                      <a:pt x="901" y="3149"/>
                      <a:pt x="0" y="4783"/>
                      <a:pt x="0" y="4783"/>
                    </a:cubicBezTo>
                    <a:cubicBezTo>
                      <a:pt x="0" y="4783"/>
                      <a:pt x="3137" y="6259"/>
                      <a:pt x="4513" y="6259"/>
                    </a:cubicBezTo>
                    <a:cubicBezTo>
                      <a:pt x="4685" y="6259"/>
                      <a:pt x="4830" y="6236"/>
                      <a:pt x="4937" y="6184"/>
                    </a:cubicBezTo>
                    <a:cubicBezTo>
                      <a:pt x="5904" y="5717"/>
                      <a:pt x="8440" y="3816"/>
                      <a:pt x="8006" y="3216"/>
                    </a:cubicBezTo>
                    <a:cubicBezTo>
                      <a:pt x="7606" y="2649"/>
                      <a:pt x="6071" y="180"/>
                      <a:pt x="5237" y="13"/>
                    </a:cubicBezTo>
                    <a:cubicBezTo>
                      <a:pt x="5192" y="4"/>
                      <a:pt x="5141" y="0"/>
                      <a:pt x="5084" y="0"/>
                    </a:cubicBezTo>
                    <a:close/>
                  </a:path>
                </a:pathLst>
              </a:custGeom>
              <a:solidFill>
                <a:srgbClr val="EAC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0"/>
              <p:cNvSpPr/>
              <p:nvPr/>
            </p:nvSpPr>
            <p:spPr>
              <a:xfrm>
                <a:off x="1886825" y="1152480"/>
                <a:ext cx="320062" cy="133479"/>
              </a:xfrm>
              <a:custGeom>
                <a:avLst/>
                <a:gdLst/>
                <a:ahLst/>
                <a:cxnLst/>
                <a:rect l="l" t="t" r="r" b="b"/>
                <a:pathLst>
                  <a:path w="14471" h="6035" extrusionOk="0">
                    <a:moveTo>
                      <a:pt x="4910" y="1"/>
                    </a:moveTo>
                    <a:cubicBezTo>
                      <a:pt x="3427" y="1"/>
                      <a:pt x="1787" y="354"/>
                      <a:pt x="0" y="1231"/>
                    </a:cubicBezTo>
                    <a:cubicBezTo>
                      <a:pt x="0" y="1231"/>
                      <a:pt x="1130" y="957"/>
                      <a:pt x="2869" y="957"/>
                    </a:cubicBezTo>
                    <a:cubicBezTo>
                      <a:pt x="5824" y="957"/>
                      <a:pt x="10537" y="1750"/>
                      <a:pt x="14444" y="6035"/>
                    </a:cubicBezTo>
                    <a:cubicBezTo>
                      <a:pt x="14471" y="6035"/>
                      <a:pt x="11037" y="1"/>
                      <a:pt x="4910" y="1"/>
                    </a:cubicBezTo>
                    <a:close/>
                  </a:path>
                </a:pathLst>
              </a:custGeom>
              <a:solidFill>
                <a:srgbClr val="996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0"/>
              <p:cNvSpPr/>
              <p:nvPr/>
            </p:nvSpPr>
            <p:spPr>
              <a:xfrm>
                <a:off x="2144296" y="2064295"/>
                <a:ext cx="368898" cy="625660"/>
              </a:xfrm>
              <a:custGeom>
                <a:avLst/>
                <a:gdLst/>
                <a:ahLst/>
                <a:cxnLst/>
                <a:rect l="l" t="t" r="r" b="b"/>
                <a:pathLst>
                  <a:path w="16679" h="28288" extrusionOk="0">
                    <a:moveTo>
                      <a:pt x="12043" y="1"/>
                    </a:moveTo>
                    <a:lnTo>
                      <a:pt x="12043" y="1"/>
                    </a:lnTo>
                    <a:cubicBezTo>
                      <a:pt x="12843" y="18681"/>
                      <a:pt x="1" y="28288"/>
                      <a:pt x="1" y="28288"/>
                    </a:cubicBezTo>
                    <a:cubicBezTo>
                      <a:pt x="16679" y="25819"/>
                      <a:pt x="12043" y="2"/>
                      <a:pt x="12043" y="1"/>
                    </a:cubicBezTo>
                    <a:close/>
                  </a:path>
                </a:pathLst>
              </a:custGeom>
              <a:solidFill>
                <a:srgbClr val="996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0"/>
              <p:cNvSpPr/>
              <p:nvPr/>
            </p:nvSpPr>
            <p:spPr>
              <a:xfrm>
                <a:off x="1814522" y="2348482"/>
                <a:ext cx="511290" cy="733969"/>
              </a:xfrm>
              <a:custGeom>
                <a:avLst/>
                <a:gdLst/>
                <a:ahLst/>
                <a:cxnLst/>
                <a:rect l="l" t="t" r="r" b="b"/>
                <a:pathLst>
                  <a:path w="23117" h="33185" extrusionOk="0">
                    <a:moveTo>
                      <a:pt x="5225" y="1"/>
                    </a:moveTo>
                    <a:cubicBezTo>
                      <a:pt x="4624" y="1"/>
                      <a:pt x="4270" y="128"/>
                      <a:pt x="4270" y="128"/>
                    </a:cubicBezTo>
                    <a:cubicBezTo>
                      <a:pt x="3803" y="3363"/>
                      <a:pt x="0" y="4798"/>
                      <a:pt x="0" y="4798"/>
                    </a:cubicBezTo>
                    <a:lnTo>
                      <a:pt x="0" y="29148"/>
                    </a:lnTo>
                    <a:cubicBezTo>
                      <a:pt x="141" y="29161"/>
                      <a:pt x="281" y="29167"/>
                      <a:pt x="420" y="29167"/>
                    </a:cubicBezTo>
                    <a:cubicBezTo>
                      <a:pt x="2831" y="29167"/>
                      <a:pt x="4770" y="27347"/>
                      <a:pt x="4770" y="27347"/>
                    </a:cubicBezTo>
                    <a:cubicBezTo>
                      <a:pt x="4770" y="27347"/>
                      <a:pt x="3970" y="23244"/>
                      <a:pt x="5871" y="20008"/>
                    </a:cubicBezTo>
                    <a:cubicBezTo>
                      <a:pt x="7839" y="16740"/>
                      <a:pt x="7672" y="13804"/>
                      <a:pt x="7672" y="13804"/>
                    </a:cubicBezTo>
                    <a:lnTo>
                      <a:pt x="7672" y="13804"/>
                    </a:lnTo>
                    <a:cubicBezTo>
                      <a:pt x="7673" y="13804"/>
                      <a:pt x="11542" y="18841"/>
                      <a:pt x="13777" y="22077"/>
                    </a:cubicBezTo>
                    <a:cubicBezTo>
                      <a:pt x="15978" y="25346"/>
                      <a:pt x="4270" y="28481"/>
                      <a:pt x="4270" y="28481"/>
                    </a:cubicBezTo>
                    <a:cubicBezTo>
                      <a:pt x="4870" y="31884"/>
                      <a:pt x="6038" y="33185"/>
                      <a:pt x="6038" y="33185"/>
                    </a:cubicBezTo>
                    <a:cubicBezTo>
                      <a:pt x="6038" y="33185"/>
                      <a:pt x="19281" y="30149"/>
                      <a:pt x="21182" y="27581"/>
                    </a:cubicBezTo>
                    <a:cubicBezTo>
                      <a:pt x="23117" y="25045"/>
                      <a:pt x="17179" y="15439"/>
                      <a:pt x="13009" y="6966"/>
                    </a:cubicBezTo>
                    <a:cubicBezTo>
                      <a:pt x="10001" y="852"/>
                      <a:pt x="6783" y="1"/>
                      <a:pt x="5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0"/>
              <p:cNvSpPr/>
              <p:nvPr/>
            </p:nvSpPr>
            <p:spPr>
              <a:xfrm>
                <a:off x="1685399" y="2979870"/>
                <a:ext cx="101829" cy="23644"/>
              </a:xfrm>
              <a:custGeom>
                <a:avLst/>
                <a:gdLst/>
                <a:ahLst/>
                <a:cxnLst/>
                <a:rect l="l" t="t" r="r" b="b"/>
                <a:pathLst>
                  <a:path w="4604" h="1069" extrusionOk="0">
                    <a:moveTo>
                      <a:pt x="1168" y="1"/>
                    </a:moveTo>
                    <a:cubicBezTo>
                      <a:pt x="801" y="1"/>
                      <a:pt x="401" y="34"/>
                      <a:pt x="1" y="101"/>
                    </a:cubicBezTo>
                    <a:cubicBezTo>
                      <a:pt x="145" y="90"/>
                      <a:pt x="282" y="86"/>
                      <a:pt x="417" y="86"/>
                    </a:cubicBezTo>
                    <a:cubicBezTo>
                      <a:pt x="686" y="86"/>
                      <a:pt x="946" y="101"/>
                      <a:pt x="1235" y="101"/>
                    </a:cubicBezTo>
                    <a:cubicBezTo>
                      <a:pt x="1602" y="101"/>
                      <a:pt x="2002" y="134"/>
                      <a:pt x="2402" y="234"/>
                    </a:cubicBezTo>
                    <a:cubicBezTo>
                      <a:pt x="2603" y="268"/>
                      <a:pt x="2769" y="334"/>
                      <a:pt x="2936" y="435"/>
                    </a:cubicBezTo>
                    <a:cubicBezTo>
                      <a:pt x="3103" y="501"/>
                      <a:pt x="3303" y="601"/>
                      <a:pt x="3470" y="668"/>
                    </a:cubicBezTo>
                    <a:cubicBezTo>
                      <a:pt x="3837" y="835"/>
                      <a:pt x="4237" y="968"/>
                      <a:pt x="4604" y="1068"/>
                    </a:cubicBezTo>
                    <a:cubicBezTo>
                      <a:pt x="4237" y="935"/>
                      <a:pt x="3903" y="768"/>
                      <a:pt x="3503" y="601"/>
                    </a:cubicBezTo>
                    <a:cubicBezTo>
                      <a:pt x="3336" y="501"/>
                      <a:pt x="3136" y="435"/>
                      <a:pt x="2969" y="334"/>
                    </a:cubicBezTo>
                    <a:cubicBezTo>
                      <a:pt x="2769" y="268"/>
                      <a:pt x="2603" y="168"/>
                      <a:pt x="2402" y="134"/>
                    </a:cubicBezTo>
                    <a:cubicBezTo>
                      <a:pt x="1969" y="68"/>
                      <a:pt x="1602" y="1"/>
                      <a:pt x="1168" y="1"/>
                    </a:cubicBezTo>
                    <a:close/>
                  </a:path>
                </a:pathLst>
              </a:custGeom>
              <a:solidFill>
                <a:srgbClr val="CF9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0"/>
              <p:cNvSpPr/>
              <p:nvPr/>
            </p:nvSpPr>
            <p:spPr>
              <a:xfrm>
                <a:off x="1751067" y="3056618"/>
                <a:ext cx="36162" cy="11811"/>
              </a:xfrm>
              <a:custGeom>
                <a:avLst/>
                <a:gdLst/>
                <a:ahLst/>
                <a:cxnLst/>
                <a:rect l="l" t="t" r="r" b="b"/>
                <a:pathLst>
                  <a:path w="1635" h="534" extrusionOk="0">
                    <a:moveTo>
                      <a:pt x="0" y="0"/>
                    </a:moveTo>
                    <a:lnTo>
                      <a:pt x="0" y="0"/>
                    </a:lnTo>
                    <a:cubicBezTo>
                      <a:pt x="267" y="167"/>
                      <a:pt x="534" y="267"/>
                      <a:pt x="801" y="334"/>
                    </a:cubicBezTo>
                    <a:cubicBezTo>
                      <a:pt x="1101" y="434"/>
                      <a:pt x="1335" y="500"/>
                      <a:pt x="1635" y="534"/>
                    </a:cubicBezTo>
                    <a:cubicBezTo>
                      <a:pt x="1368" y="434"/>
                      <a:pt x="1135" y="300"/>
                      <a:pt x="834" y="200"/>
                    </a:cubicBezTo>
                    <a:cubicBezTo>
                      <a:pt x="534" y="133"/>
                      <a:pt x="301" y="33"/>
                      <a:pt x="0" y="0"/>
                    </a:cubicBezTo>
                    <a:close/>
                  </a:path>
                </a:pathLst>
              </a:custGeom>
              <a:solidFill>
                <a:srgbClr val="CF9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0"/>
              <p:cNvSpPr/>
              <p:nvPr/>
            </p:nvSpPr>
            <p:spPr>
              <a:xfrm>
                <a:off x="1727467" y="3077275"/>
                <a:ext cx="35432" cy="9599"/>
              </a:xfrm>
              <a:custGeom>
                <a:avLst/>
                <a:gdLst/>
                <a:ahLst/>
                <a:cxnLst/>
                <a:rect l="l" t="t" r="r" b="b"/>
                <a:pathLst>
                  <a:path w="1602" h="434" extrusionOk="0">
                    <a:moveTo>
                      <a:pt x="0" y="0"/>
                    </a:moveTo>
                    <a:cubicBezTo>
                      <a:pt x="234" y="100"/>
                      <a:pt x="500" y="200"/>
                      <a:pt x="767" y="267"/>
                    </a:cubicBezTo>
                    <a:cubicBezTo>
                      <a:pt x="1034" y="334"/>
                      <a:pt x="1334" y="400"/>
                      <a:pt x="1601" y="434"/>
                    </a:cubicBezTo>
                    <a:cubicBezTo>
                      <a:pt x="1334" y="334"/>
                      <a:pt x="1067" y="234"/>
                      <a:pt x="834" y="167"/>
                    </a:cubicBezTo>
                    <a:cubicBezTo>
                      <a:pt x="567" y="100"/>
                      <a:pt x="267" y="33"/>
                      <a:pt x="0" y="0"/>
                    </a:cubicBezTo>
                    <a:close/>
                  </a:path>
                </a:pathLst>
              </a:custGeom>
              <a:solidFill>
                <a:srgbClr val="CF9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0"/>
              <p:cNvSpPr/>
              <p:nvPr/>
            </p:nvSpPr>
            <p:spPr>
              <a:xfrm>
                <a:off x="1762125" y="3030055"/>
                <a:ext cx="39878" cy="22140"/>
              </a:xfrm>
              <a:custGeom>
                <a:avLst/>
                <a:gdLst/>
                <a:ahLst/>
                <a:cxnLst/>
                <a:rect l="l" t="t" r="r" b="b"/>
                <a:pathLst>
                  <a:path w="1803" h="1001" extrusionOk="0">
                    <a:moveTo>
                      <a:pt x="1" y="0"/>
                    </a:moveTo>
                    <a:lnTo>
                      <a:pt x="1" y="0"/>
                    </a:lnTo>
                    <a:cubicBezTo>
                      <a:pt x="301" y="200"/>
                      <a:pt x="601" y="367"/>
                      <a:pt x="868" y="534"/>
                    </a:cubicBezTo>
                    <a:cubicBezTo>
                      <a:pt x="1168" y="701"/>
                      <a:pt x="1469" y="867"/>
                      <a:pt x="1802" y="1001"/>
                    </a:cubicBezTo>
                    <a:cubicBezTo>
                      <a:pt x="1502" y="801"/>
                      <a:pt x="1202" y="634"/>
                      <a:pt x="935" y="467"/>
                    </a:cubicBezTo>
                    <a:cubicBezTo>
                      <a:pt x="635" y="267"/>
                      <a:pt x="334" y="100"/>
                      <a:pt x="1" y="0"/>
                    </a:cubicBezTo>
                    <a:close/>
                  </a:path>
                </a:pathLst>
              </a:custGeom>
              <a:solidFill>
                <a:srgbClr val="CF9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0"/>
              <p:cNvSpPr/>
              <p:nvPr/>
            </p:nvSpPr>
            <p:spPr>
              <a:xfrm>
                <a:off x="1674341" y="2988739"/>
                <a:ext cx="142415" cy="113949"/>
              </a:xfrm>
              <a:custGeom>
                <a:avLst/>
                <a:gdLst/>
                <a:ahLst/>
                <a:cxnLst/>
                <a:rect l="l" t="t" r="r" b="b"/>
                <a:pathLst>
                  <a:path w="6439" h="5152" extrusionOk="0">
                    <a:moveTo>
                      <a:pt x="4604" y="0"/>
                    </a:moveTo>
                    <a:cubicBezTo>
                      <a:pt x="3230" y="4345"/>
                      <a:pt x="265" y="4437"/>
                      <a:pt x="17" y="4437"/>
                    </a:cubicBezTo>
                    <a:cubicBezTo>
                      <a:pt x="6" y="4437"/>
                      <a:pt x="0" y="4437"/>
                      <a:pt x="0" y="4437"/>
                    </a:cubicBezTo>
                    <a:lnTo>
                      <a:pt x="0" y="4437"/>
                    </a:lnTo>
                    <a:cubicBezTo>
                      <a:pt x="0" y="4437"/>
                      <a:pt x="1501" y="5151"/>
                      <a:pt x="2510" y="5151"/>
                    </a:cubicBezTo>
                    <a:cubicBezTo>
                      <a:pt x="2695" y="5151"/>
                      <a:pt x="2863" y="5127"/>
                      <a:pt x="3002" y="5070"/>
                    </a:cubicBezTo>
                    <a:cubicBezTo>
                      <a:pt x="3870" y="4704"/>
                      <a:pt x="5104" y="3603"/>
                      <a:pt x="5771" y="2869"/>
                    </a:cubicBezTo>
                    <a:cubicBezTo>
                      <a:pt x="6438" y="2102"/>
                      <a:pt x="6105" y="2102"/>
                      <a:pt x="6105" y="2102"/>
                    </a:cubicBezTo>
                    <a:lnTo>
                      <a:pt x="4604" y="0"/>
                    </a:lnTo>
                    <a:close/>
                  </a:path>
                </a:pathLst>
              </a:custGeom>
              <a:solidFill>
                <a:srgbClr val="CF9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0"/>
              <p:cNvSpPr/>
              <p:nvPr/>
            </p:nvSpPr>
            <p:spPr>
              <a:xfrm>
                <a:off x="1753278" y="2964100"/>
                <a:ext cx="185942" cy="138456"/>
              </a:xfrm>
              <a:custGeom>
                <a:avLst/>
                <a:gdLst/>
                <a:ahLst/>
                <a:cxnLst/>
                <a:rect l="l" t="t" r="r" b="b"/>
                <a:pathLst>
                  <a:path w="8407" h="6260" extrusionOk="0">
                    <a:moveTo>
                      <a:pt x="3356" y="0"/>
                    </a:moveTo>
                    <a:cubicBezTo>
                      <a:pt x="3299" y="0"/>
                      <a:pt x="3248" y="4"/>
                      <a:pt x="3203" y="13"/>
                    </a:cubicBezTo>
                    <a:cubicBezTo>
                      <a:pt x="2369" y="180"/>
                      <a:pt x="834" y="2649"/>
                      <a:pt x="401" y="3216"/>
                    </a:cubicBezTo>
                    <a:cubicBezTo>
                      <a:pt x="1" y="3816"/>
                      <a:pt x="2536" y="5717"/>
                      <a:pt x="3503" y="6184"/>
                    </a:cubicBezTo>
                    <a:cubicBezTo>
                      <a:pt x="3607" y="6236"/>
                      <a:pt x="3748" y="6259"/>
                      <a:pt x="3917" y="6259"/>
                    </a:cubicBezTo>
                    <a:cubicBezTo>
                      <a:pt x="5270" y="6259"/>
                      <a:pt x="8407" y="4783"/>
                      <a:pt x="8407" y="4783"/>
                    </a:cubicBezTo>
                    <a:cubicBezTo>
                      <a:pt x="8407" y="4783"/>
                      <a:pt x="7539" y="3149"/>
                      <a:pt x="7172" y="1314"/>
                    </a:cubicBezTo>
                    <a:cubicBezTo>
                      <a:pt x="7172" y="1314"/>
                      <a:pt x="4365" y="0"/>
                      <a:pt x="3356" y="0"/>
                    </a:cubicBezTo>
                    <a:close/>
                  </a:path>
                </a:pathLst>
              </a:custGeom>
              <a:solidFill>
                <a:srgbClr val="EAC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0"/>
              <p:cNvSpPr/>
              <p:nvPr/>
            </p:nvSpPr>
            <p:spPr>
              <a:xfrm>
                <a:off x="1785747" y="2980180"/>
                <a:ext cx="101099" cy="24064"/>
              </a:xfrm>
              <a:custGeom>
                <a:avLst/>
                <a:gdLst/>
                <a:ahLst/>
                <a:cxnLst/>
                <a:rect l="l" t="t" r="r" b="b"/>
                <a:pathLst>
                  <a:path w="4571" h="1088" extrusionOk="0">
                    <a:moveTo>
                      <a:pt x="3817" y="0"/>
                    </a:moveTo>
                    <a:cubicBezTo>
                      <a:pt x="3685" y="0"/>
                      <a:pt x="3558" y="8"/>
                      <a:pt x="3436" y="20"/>
                    </a:cubicBezTo>
                    <a:cubicBezTo>
                      <a:pt x="3002" y="20"/>
                      <a:pt x="2602" y="87"/>
                      <a:pt x="2235" y="154"/>
                    </a:cubicBezTo>
                    <a:cubicBezTo>
                      <a:pt x="2002" y="220"/>
                      <a:pt x="1802" y="287"/>
                      <a:pt x="1635" y="354"/>
                    </a:cubicBezTo>
                    <a:cubicBezTo>
                      <a:pt x="1468" y="454"/>
                      <a:pt x="1268" y="554"/>
                      <a:pt x="1101" y="621"/>
                    </a:cubicBezTo>
                    <a:cubicBezTo>
                      <a:pt x="767" y="787"/>
                      <a:pt x="401" y="954"/>
                      <a:pt x="0" y="1088"/>
                    </a:cubicBezTo>
                    <a:cubicBezTo>
                      <a:pt x="401" y="988"/>
                      <a:pt x="767" y="888"/>
                      <a:pt x="1134" y="721"/>
                    </a:cubicBezTo>
                    <a:cubicBezTo>
                      <a:pt x="1301" y="621"/>
                      <a:pt x="1501" y="554"/>
                      <a:pt x="1668" y="454"/>
                    </a:cubicBezTo>
                    <a:cubicBezTo>
                      <a:pt x="1835" y="320"/>
                      <a:pt x="2002" y="287"/>
                      <a:pt x="2235" y="254"/>
                    </a:cubicBezTo>
                    <a:cubicBezTo>
                      <a:pt x="2602" y="154"/>
                      <a:pt x="3002" y="154"/>
                      <a:pt x="3403" y="120"/>
                    </a:cubicBezTo>
                    <a:cubicBezTo>
                      <a:pt x="3770" y="87"/>
                      <a:pt x="4170" y="87"/>
                      <a:pt x="4570" y="87"/>
                    </a:cubicBezTo>
                    <a:cubicBezTo>
                      <a:pt x="4295" y="24"/>
                      <a:pt x="4047" y="0"/>
                      <a:pt x="3817" y="0"/>
                    </a:cubicBezTo>
                    <a:close/>
                  </a:path>
                </a:pathLst>
              </a:custGeom>
              <a:solidFill>
                <a:srgbClr val="CF9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0"/>
              <p:cNvSpPr/>
              <p:nvPr/>
            </p:nvSpPr>
            <p:spPr>
              <a:xfrm>
                <a:off x="1784995" y="3056618"/>
                <a:ext cx="36184" cy="11811"/>
              </a:xfrm>
              <a:custGeom>
                <a:avLst/>
                <a:gdLst/>
                <a:ahLst/>
                <a:cxnLst/>
                <a:rect l="l" t="t" r="r" b="b"/>
                <a:pathLst>
                  <a:path w="1636" h="534" extrusionOk="0">
                    <a:moveTo>
                      <a:pt x="1635" y="0"/>
                    </a:moveTo>
                    <a:lnTo>
                      <a:pt x="1635" y="0"/>
                    </a:lnTo>
                    <a:cubicBezTo>
                      <a:pt x="1335" y="33"/>
                      <a:pt x="1035" y="133"/>
                      <a:pt x="801" y="200"/>
                    </a:cubicBezTo>
                    <a:cubicBezTo>
                      <a:pt x="501" y="334"/>
                      <a:pt x="268" y="434"/>
                      <a:pt x="1" y="534"/>
                    </a:cubicBezTo>
                    <a:cubicBezTo>
                      <a:pt x="301" y="500"/>
                      <a:pt x="568" y="434"/>
                      <a:pt x="835" y="334"/>
                    </a:cubicBezTo>
                    <a:cubicBezTo>
                      <a:pt x="1135" y="200"/>
                      <a:pt x="1402" y="133"/>
                      <a:pt x="1635" y="0"/>
                    </a:cubicBezTo>
                    <a:close/>
                  </a:path>
                </a:pathLst>
              </a:custGeom>
              <a:solidFill>
                <a:srgbClr val="CF9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0"/>
              <p:cNvSpPr/>
              <p:nvPr/>
            </p:nvSpPr>
            <p:spPr>
              <a:xfrm>
                <a:off x="1810099" y="3077275"/>
                <a:ext cx="36162" cy="9599"/>
              </a:xfrm>
              <a:custGeom>
                <a:avLst/>
                <a:gdLst/>
                <a:ahLst/>
                <a:cxnLst/>
                <a:rect l="l" t="t" r="r" b="b"/>
                <a:pathLst>
                  <a:path w="1635" h="434" extrusionOk="0">
                    <a:moveTo>
                      <a:pt x="1635" y="0"/>
                    </a:moveTo>
                    <a:cubicBezTo>
                      <a:pt x="1334" y="0"/>
                      <a:pt x="1101" y="67"/>
                      <a:pt x="801" y="167"/>
                    </a:cubicBezTo>
                    <a:cubicBezTo>
                      <a:pt x="534" y="234"/>
                      <a:pt x="267" y="334"/>
                      <a:pt x="0" y="434"/>
                    </a:cubicBezTo>
                    <a:cubicBezTo>
                      <a:pt x="267" y="434"/>
                      <a:pt x="534" y="367"/>
                      <a:pt x="834" y="267"/>
                    </a:cubicBezTo>
                    <a:cubicBezTo>
                      <a:pt x="1101" y="200"/>
                      <a:pt x="1368" y="100"/>
                      <a:pt x="1635" y="0"/>
                    </a:cubicBezTo>
                    <a:close/>
                  </a:path>
                </a:pathLst>
              </a:custGeom>
              <a:solidFill>
                <a:srgbClr val="CF9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0"/>
              <p:cNvSpPr/>
              <p:nvPr/>
            </p:nvSpPr>
            <p:spPr>
              <a:xfrm>
                <a:off x="1770243" y="3030055"/>
                <a:ext cx="39878" cy="22140"/>
              </a:xfrm>
              <a:custGeom>
                <a:avLst/>
                <a:gdLst/>
                <a:ahLst/>
                <a:cxnLst/>
                <a:rect l="l" t="t" r="r" b="b"/>
                <a:pathLst>
                  <a:path w="1803" h="1001" extrusionOk="0">
                    <a:moveTo>
                      <a:pt x="1802" y="0"/>
                    </a:moveTo>
                    <a:cubicBezTo>
                      <a:pt x="1468" y="100"/>
                      <a:pt x="1168" y="300"/>
                      <a:pt x="868" y="467"/>
                    </a:cubicBezTo>
                    <a:cubicBezTo>
                      <a:pt x="601" y="634"/>
                      <a:pt x="268" y="801"/>
                      <a:pt x="1" y="1001"/>
                    </a:cubicBezTo>
                    <a:cubicBezTo>
                      <a:pt x="334" y="867"/>
                      <a:pt x="635" y="701"/>
                      <a:pt x="935" y="534"/>
                    </a:cubicBezTo>
                    <a:cubicBezTo>
                      <a:pt x="1202" y="367"/>
                      <a:pt x="1535" y="200"/>
                      <a:pt x="1802" y="0"/>
                    </a:cubicBezTo>
                    <a:close/>
                  </a:path>
                </a:pathLst>
              </a:custGeom>
              <a:solidFill>
                <a:srgbClr val="CF9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1" name="Google Shape;731;p30"/>
              <p:cNvGrpSpPr/>
              <p:nvPr/>
            </p:nvGrpSpPr>
            <p:grpSpPr>
              <a:xfrm>
                <a:off x="1341603" y="1664057"/>
                <a:ext cx="900096" cy="302877"/>
                <a:chOff x="1341603" y="1664057"/>
                <a:chExt cx="900096" cy="302877"/>
              </a:xfrm>
            </p:grpSpPr>
            <p:sp>
              <p:nvSpPr>
                <p:cNvPr id="732" name="Google Shape;732;p30"/>
                <p:cNvSpPr/>
                <p:nvPr/>
              </p:nvSpPr>
              <p:spPr>
                <a:xfrm>
                  <a:off x="1341603" y="1664610"/>
                  <a:ext cx="400636" cy="302324"/>
                </a:xfrm>
                <a:custGeom>
                  <a:avLst/>
                  <a:gdLst/>
                  <a:ahLst/>
                  <a:cxnLst/>
                  <a:rect l="l" t="t" r="r" b="b"/>
                  <a:pathLst>
                    <a:path w="18114" h="13669" extrusionOk="0">
                      <a:moveTo>
                        <a:pt x="5620" y="831"/>
                      </a:moveTo>
                      <a:cubicBezTo>
                        <a:pt x="9845" y="831"/>
                        <a:pt x="15752" y="1869"/>
                        <a:pt x="17279" y="7364"/>
                      </a:cubicBezTo>
                      <a:cubicBezTo>
                        <a:pt x="17046" y="7998"/>
                        <a:pt x="15845" y="11333"/>
                        <a:pt x="12943" y="12434"/>
                      </a:cubicBezTo>
                      <a:cubicBezTo>
                        <a:pt x="12266" y="12687"/>
                        <a:pt x="11547" y="12814"/>
                        <a:pt x="10785" y="12814"/>
                      </a:cubicBezTo>
                      <a:cubicBezTo>
                        <a:pt x="9030" y="12814"/>
                        <a:pt x="7047" y="12139"/>
                        <a:pt x="4837" y="10766"/>
                      </a:cubicBezTo>
                      <a:cubicBezTo>
                        <a:pt x="4270" y="10433"/>
                        <a:pt x="3770" y="9932"/>
                        <a:pt x="3436" y="9399"/>
                      </a:cubicBezTo>
                      <a:cubicBezTo>
                        <a:pt x="2469" y="7898"/>
                        <a:pt x="968" y="4862"/>
                        <a:pt x="1435" y="1160"/>
                      </a:cubicBezTo>
                      <a:cubicBezTo>
                        <a:pt x="2068" y="1054"/>
                        <a:pt x="3664" y="831"/>
                        <a:pt x="5620" y="831"/>
                      </a:cubicBezTo>
                      <a:close/>
                      <a:moveTo>
                        <a:pt x="5622" y="1"/>
                      </a:moveTo>
                      <a:cubicBezTo>
                        <a:pt x="3011" y="1"/>
                        <a:pt x="1029" y="380"/>
                        <a:pt x="968" y="392"/>
                      </a:cubicBezTo>
                      <a:cubicBezTo>
                        <a:pt x="801" y="392"/>
                        <a:pt x="667" y="559"/>
                        <a:pt x="634" y="726"/>
                      </a:cubicBezTo>
                      <a:cubicBezTo>
                        <a:pt x="0" y="4862"/>
                        <a:pt x="1668" y="8231"/>
                        <a:pt x="2702" y="9866"/>
                      </a:cubicBezTo>
                      <a:cubicBezTo>
                        <a:pt x="3136" y="10500"/>
                        <a:pt x="3703" y="11067"/>
                        <a:pt x="4370" y="11500"/>
                      </a:cubicBezTo>
                      <a:cubicBezTo>
                        <a:pt x="6705" y="12935"/>
                        <a:pt x="8840" y="13668"/>
                        <a:pt x="10775" y="13668"/>
                      </a:cubicBezTo>
                      <a:cubicBezTo>
                        <a:pt x="11642" y="13668"/>
                        <a:pt x="12476" y="13502"/>
                        <a:pt x="13276" y="13235"/>
                      </a:cubicBezTo>
                      <a:cubicBezTo>
                        <a:pt x="16879" y="11834"/>
                        <a:pt x="18046" y="7664"/>
                        <a:pt x="18113" y="7497"/>
                      </a:cubicBezTo>
                      <a:lnTo>
                        <a:pt x="18113" y="7264"/>
                      </a:lnTo>
                      <a:cubicBezTo>
                        <a:pt x="16528" y="1135"/>
                        <a:pt x="10136" y="1"/>
                        <a:pt x="5622" y="1"/>
                      </a:cubicBezTo>
                      <a:close/>
                    </a:path>
                  </a:pathLst>
                </a:custGeom>
                <a:solidFill>
                  <a:schemeClr val="accent4">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0"/>
                <p:cNvSpPr/>
                <p:nvPr/>
              </p:nvSpPr>
              <p:spPr>
                <a:xfrm>
                  <a:off x="1841815" y="1664057"/>
                  <a:ext cx="399884" cy="302877"/>
                </a:xfrm>
                <a:custGeom>
                  <a:avLst/>
                  <a:gdLst/>
                  <a:ahLst/>
                  <a:cxnLst/>
                  <a:rect l="l" t="t" r="r" b="b"/>
                  <a:pathLst>
                    <a:path w="18080" h="13694" extrusionOk="0">
                      <a:moveTo>
                        <a:pt x="12607" y="834"/>
                      </a:moveTo>
                      <a:cubicBezTo>
                        <a:pt x="14512" y="834"/>
                        <a:pt x="16059" y="1035"/>
                        <a:pt x="16679" y="1118"/>
                      </a:cubicBezTo>
                      <a:cubicBezTo>
                        <a:pt x="17113" y="4887"/>
                        <a:pt x="15612" y="7889"/>
                        <a:pt x="14678" y="9390"/>
                      </a:cubicBezTo>
                      <a:cubicBezTo>
                        <a:pt x="14277" y="9924"/>
                        <a:pt x="13844" y="10424"/>
                        <a:pt x="13243" y="10758"/>
                      </a:cubicBezTo>
                      <a:cubicBezTo>
                        <a:pt x="11059" y="12129"/>
                        <a:pt x="9069" y="12820"/>
                        <a:pt x="7318" y="12820"/>
                      </a:cubicBezTo>
                      <a:cubicBezTo>
                        <a:pt x="6556" y="12820"/>
                        <a:pt x="5839" y="12689"/>
                        <a:pt x="5171" y="12426"/>
                      </a:cubicBezTo>
                      <a:cubicBezTo>
                        <a:pt x="2202" y="11292"/>
                        <a:pt x="1034" y="7956"/>
                        <a:pt x="834" y="7356"/>
                      </a:cubicBezTo>
                      <a:cubicBezTo>
                        <a:pt x="2353" y="1831"/>
                        <a:pt x="8367" y="834"/>
                        <a:pt x="12607" y="834"/>
                      </a:cubicBezTo>
                      <a:close/>
                      <a:moveTo>
                        <a:pt x="12510" y="1"/>
                      </a:moveTo>
                      <a:cubicBezTo>
                        <a:pt x="8003" y="1"/>
                        <a:pt x="1590" y="1129"/>
                        <a:pt x="0" y="7256"/>
                      </a:cubicBezTo>
                      <a:lnTo>
                        <a:pt x="0" y="7456"/>
                      </a:lnTo>
                      <a:cubicBezTo>
                        <a:pt x="34" y="7622"/>
                        <a:pt x="1201" y="11792"/>
                        <a:pt x="4837" y="13226"/>
                      </a:cubicBezTo>
                      <a:cubicBezTo>
                        <a:pt x="5604" y="13527"/>
                        <a:pt x="6438" y="13693"/>
                        <a:pt x="7339" y="13693"/>
                      </a:cubicBezTo>
                      <a:cubicBezTo>
                        <a:pt x="9207" y="13693"/>
                        <a:pt x="11375" y="12926"/>
                        <a:pt x="13710" y="11459"/>
                      </a:cubicBezTo>
                      <a:cubicBezTo>
                        <a:pt x="14377" y="11058"/>
                        <a:pt x="14944" y="10525"/>
                        <a:pt x="15378" y="9857"/>
                      </a:cubicBezTo>
                      <a:cubicBezTo>
                        <a:pt x="16412" y="8223"/>
                        <a:pt x="18080" y="4854"/>
                        <a:pt x="17446" y="718"/>
                      </a:cubicBezTo>
                      <a:cubicBezTo>
                        <a:pt x="17413" y="551"/>
                        <a:pt x="17279" y="417"/>
                        <a:pt x="17113" y="384"/>
                      </a:cubicBezTo>
                      <a:cubicBezTo>
                        <a:pt x="17052" y="372"/>
                        <a:pt x="15094" y="1"/>
                        <a:pt x="12510" y="1"/>
                      </a:cubicBezTo>
                      <a:close/>
                    </a:path>
                  </a:pathLst>
                </a:custGeom>
                <a:solidFill>
                  <a:schemeClr val="accent4">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4" name="Google Shape;734;p30"/>
                <p:cNvSpPr/>
                <p:nvPr/>
              </p:nvSpPr>
              <p:spPr>
                <a:xfrm>
                  <a:off x="1722292" y="1795435"/>
                  <a:ext cx="138721" cy="40165"/>
                </a:xfrm>
                <a:custGeom>
                  <a:avLst/>
                  <a:gdLst/>
                  <a:ahLst/>
                  <a:cxnLst/>
                  <a:rect l="l" t="t" r="r" b="b"/>
                  <a:pathLst>
                    <a:path w="6272" h="1816" extrusionOk="0">
                      <a:moveTo>
                        <a:pt x="3079" y="1"/>
                      </a:moveTo>
                      <a:cubicBezTo>
                        <a:pt x="1341" y="1"/>
                        <a:pt x="212" y="1093"/>
                        <a:pt x="167" y="1115"/>
                      </a:cubicBezTo>
                      <a:cubicBezTo>
                        <a:pt x="1" y="1282"/>
                        <a:pt x="1" y="1516"/>
                        <a:pt x="167" y="1682"/>
                      </a:cubicBezTo>
                      <a:cubicBezTo>
                        <a:pt x="251" y="1766"/>
                        <a:pt x="359" y="1808"/>
                        <a:pt x="468" y="1808"/>
                      </a:cubicBezTo>
                      <a:cubicBezTo>
                        <a:pt x="576" y="1808"/>
                        <a:pt x="684" y="1766"/>
                        <a:pt x="768" y="1682"/>
                      </a:cubicBezTo>
                      <a:cubicBezTo>
                        <a:pt x="811" y="1639"/>
                        <a:pt x="1680" y="841"/>
                        <a:pt x="3039" y="841"/>
                      </a:cubicBezTo>
                      <a:cubicBezTo>
                        <a:pt x="3762" y="841"/>
                        <a:pt x="4622" y="1066"/>
                        <a:pt x="5571" y="1749"/>
                      </a:cubicBezTo>
                      <a:cubicBezTo>
                        <a:pt x="5638" y="1783"/>
                        <a:pt x="5738" y="1816"/>
                        <a:pt x="5805" y="1816"/>
                      </a:cubicBezTo>
                      <a:cubicBezTo>
                        <a:pt x="5938" y="1816"/>
                        <a:pt x="6072" y="1783"/>
                        <a:pt x="6138" y="1649"/>
                      </a:cubicBezTo>
                      <a:cubicBezTo>
                        <a:pt x="6272" y="1482"/>
                        <a:pt x="6238" y="1182"/>
                        <a:pt x="6072" y="1082"/>
                      </a:cubicBezTo>
                      <a:cubicBezTo>
                        <a:pt x="4962" y="272"/>
                        <a:pt x="3945" y="1"/>
                        <a:pt x="3079" y="1"/>
                      </a:cubicBezTo>
                      <a:close/>
                    </a:path>
                  </a:pathLst>
                </a:custGeom>
                <a:solidFill>
                  <a:schemeClr val="accent4">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extLst>
      <p:ext uri="{BB962C8B-B14F-4D97-AF65-F5344CB8AC3E}">
        <p14:creationId xmlns:p14="http://schemas.microsoft.com/office/powerpoint/2010/main" val="1697584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000">
            <a:alpha val="25000"/>
          </a:srgb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AF57FA-0B98-4709-8973-D57DF1365924}"/>
              </a:ext>
            </a:extLst>
          </p:cNvPr>
          <p:cNvSpPr>
            <a:spLocks noGrp="1"/>
          </p:cNvSpPr>
          <p:nvPr>
            <p:ph type="title"/>
          </p:nvPr>
        </p:nvSpPr>
        <p:spPr/>
        <p:txBody>
          <a:bodyPr/>
          <a:lstStyle/>
          <a:p>
            <a:r>
              <a:rPr lang="cs-CZ" b="1" dirty="0">
                <a:effectLst>
                  <a:outerShdw blurRad="38100" dist="38100" dir="2700000" algn="tl">
                    <a:srgbClr val="000000">
                      <a:alpha val="43137"/>
                    </a:srgbClr>
                  </a:outerShdw>
                </a:effectLst>
              </a:rPr>
              <a:t>Představení druhého skrze papír</a:t>
            </a:r>
          </a:p>
        </p:txBody>
      </p:sp>
    </p:spTree>
    <p:extLst>
      <p:ext uri="{BB962C8B-B14F-4D97-AF65-F5344CB8AC3E}">
        <p14:creationId xmlns:p14="http://schemas.microsoft.com/office/powerpoint/2010/main" val="1661196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B060D0-F3FB-4FBB-8017-917CE2721F92}"/>
              </a:ext>
            </a:extLst>
          </p:cNvPr>
          <p:cNvSpPr>
            <a:spLocks noGrp="1"/>
          </p:cNvSpPr>
          <p:nvPr>
            <p:ph type="title"/>
          </p:nvPr>
        </p:nvSpPr>
        <p:spPr/>
        <p:txBody>
          <a:bodyPr/>
          <a:lstStyle/>
          <a:p>
            <a:r>
              <a:rPr lang="cs-CZ" b="1" dirty="0">
                <a:solidFill>
                  <a:schemeClr val="tx1"/>
                </a:solidFill>
                <a:effectLst>
                  <a:outerShdw blurRad="38100" dist="38100" dir="2700000" algn="tl">
                    <a:srgbClr val="000000">
                      <a:alpha val="43137"/>
                    </a:srgbClr>
                  </a:outerShdw>
                </a:effectLst>
              </a:rPr>
              <a:t>Shrnutí motivačních dopisů</a:t>
            </a:r>
          </a:p>
        </p:txBody>
      </p:sp>
      <p:sp>
        <p:nvSpPr>
          <p:cNvPr id="3" name="Google Shape;100;p19">
            <a:extLst>
              <a:ext uri="{FF2B5EF4-FFF2-40B4-BE49-F238E27FC236}">
                <a16:creationId xmlns:a16="http://schemas.microsoft.com/office/drawing/2014/main" id="{967D5FBB-FD66-401C-8866-5C33202491A3}"/>
              </a:ext>
            </a:extLst>
          </p:cNvPr>
          <p:cNvSpPr txBox="1">
            <a:spLocks/>
          </p:cNvSpPr>
          <p:nvPr/>
        </p:nvSpPr>
        <p:spPr>
          <a:xfrm>
            <a:off x="325229" y="1091599"/>
            <a:ext cx="8493542" cy="39257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pPr>
              <a:lnSpc>
                <a:spcPct val="100000"/>
              </a:lnSpc>
              <a:buSzPct val="100000"/>
            </a:pPr>
            <a:r>
              <a:rPr lang="cs-CZ" sz="1100" b="1" u="sng" dirty="0">
                <a:solidFill>
                  <a:schemeClr val="tx1"/>
                </a:solidFill>
              </a:rPr>
              <a:t>Co si chci odnést: </a:t>
            </a:r>
          </a:p>
          <a:p>
            <a:pPr marL="171450" indent="-171450">
              <a:lnSpc>
                <a:spcPct val="100000"/>
              </a:lnSpc>
              <a:buSzPct val="100000"/>
              <a:buFontTx/>
              <a:buChar char="-"/>
            </a:pPr>
            <a:r>
              <a:rPr lang="cs-CZ" sz="1100" dirty="0">
                <a:solidFill>
                  <a:schemeClr val="tx1"/>
                </a:solidFill>
              </a:rPr>
              <a:t>vrátit se ke psaní deníku</a:t>
            </a:r>
          </a:p>
          <a:p>
            <a:pPr marL="171450" indent="-171450">
              <a:lnSpc>
                <a:spcPct val="100000"/>
              </a:lnSpc>
              <a:buSzPct val="100000"/>
              <a:buFontTx/>
              <a:buChar char="-"/>
            </a:pPr>
            <a:r>
              <a:rPr lang="cs-CZ" sz="1100" dirty="0">
                <a:solidFill>
                  <a:schemeClr val="tx1"/>
                </a:solidFill>
              </a:rPr>
              <a:t>aplikace v praxi a v terapii</a:t>
            </a:r>
          </a:p>
          <a:p>
            <a:pPr marL="171450" indent="-171450">
              <a:lnSpc>
                <a:spcPct val="100000"/>
              </a:lnSpc>
              <a:buSzPct val="100000"/>
              <a:buFontTx/>
              <a:buChar char="-"/>
            </a:pPr>
            <a:r>
              <a:rPr lang="cs-CZ" sz="1100" dirty="0">
                <a:solidFill>
                  <a:schemeClr val="tx1"/>
                </a:solidFill>
              </a:rPr>
              <a:t>techniky</a:t>
            </a:r>
          </a:p>
          <a:p>
            <a:pPr marL="171450" indent="-171450">
              <a:lnSpc>
                <a:spcPct val="100000"/>
              </a:lnSpc>
              <a:buSzPct val="100000"/>
              <a:buFontTx/>
              <a:buChar char="-"/>
            </a:pPr>
            <a:r>
              <a:rPr lang="cs-CZ" sz="1100" dirty="0">
                <a:solidFill>
                  <a:schemeClr val="tx1"/>
                </a:solidFill>
              </a:rPr>
              <a:t>typy deníků</a:t>
            </a:r>
          </a:p>
          <a:p>
            <a:pPr marL="171450" indent="-171450">
              <a:lnSpc>
                <a:spcPct val="100000"/>
              </a:lnSpc>
              <a:buSzPct val="100000"/>
              <a:buFontTx/>
              <a:buChar char="-"/>
            </a:pPr>
            <a:r>
              <a:rPr lang="cs-CZ" sz="1100" dirty="0">
                <a:solidFill>
                  <a:schemeClr val="tx1"/>
                </a:solidFill>
              </a:rPr>
              <a:t>jak zvládat bariéry při psaní</a:t>
            </a:r>
          </a:p>
          <a:p>
            <a:pPr marL="171450" indent="-171450">
              <a:lnSpc>
                <a:spcPct val="100000"/>
              </a:lnSpc>
              <a:buSzPct val="100000"/>
              <a:buFontTx/>
              <a:buChar char="-"/>
            </a:pPr>
            <a:r>
              <a:rPr lang="cs-CZ" sz="1100" dirty="0">
                <a:solidFill>
                  <a:schemeClr val="tx1"/>
                </a:solidFill>
              </a:rPr>
              <a:t>jak si udržet návyk, konzistentnost</a:t>
            </a:r>
          </a:p>
          <a:p>
            <a:pPr marL="171450" indent="-171450">
              <a:lnSpc>
                <a:spcPct val="100000"/>
              </a:lnSpc>
              <a:buSzPct val="100000"/>
              <a:buFontTx/>
              <a:buChar char="-"/>
            </a:pPr>
            <a:r>
              <a:rPr lang="cs-CZ" sz="1100" dirty="0">
                <a:solidFill>
                  <a:schemeClr val="tx1"/>
                </a:solidFill>
              </a:rPr>
              <a:t>jít více do hloubky</a:t>
            </a:r>
          </a:p>
          <a:p>
            <a:pPr marL="171450" indent="-171450">
              <a:lnSpc>
                <a:spcPct val="100000"/>
              </a:lnSpc>
              <a:buSzPct val="100000"/>
              <a:buFontTx/>
              <a:buChar char="-"/>
            </a:pPr>
            <a:r>
              <a:rPr lang="cs-CZ" sz="1100" dirty="0">
                <a:solidFill>
                  <a:schemeClr val="tx1"/>
                </a:solidFill>
              </a:rPr>
              <a:t>jak dát svému psaní hodnotu a smysl</a:t>
            </a:r>
          </a:p>
          <a:p>
            <a:pPr marL="171450" indent="-171450">
              <a:lnSpc>
                <a:spcPct val="100000"/>
              </a:lnSpc>
              <a:buSzPct val="100000"/>
              <a:buFontTx/>
              <a:buChar char="-"/>
            </a:pPr>
            <a:r>
              <a:rPr lang="cs-CZ" sz="1100" dirty="0" err="1">
                <a:solidFill>
                  <a:schemeClr val="tx1"/>
                </a:solidFill>
              </a:rPr>
              <a:t>sebezkušenost</a:t>
            </a:r>
            <a:endParaRPr lang="cs-CZ" sz="1100" dirty="0">
              <a:solidFill>
                <a:schemeClr val="tx1"/>
              </a:solidFill>
            </a:endParaRPr>
          </a:p>
          <a:p>
            <a:pPr marL="171450" indent="-171450">
              <a:lnSpc>
                <a:spcPct val="100000"/>
              </a:lnSpc>
              <a:buSzPct val="100000"/>
              <a:buFontTx/>
              <a:buChar char="-"/>
            </a:pPr>
            <a:r>
              <a:rPr lang="cs-CZ" sz="1100" dirty="0">
                <a:solidFill>
                  <a:schemeClr val="tx1"/>
                </a:solidFill>
              </a:rPr>
              <a:t>sdílet zkušenost, jak to mají ostatní</a:t>
            </a:r>
          </a:p>
          <a:p>
            <a:pPr marL="171450" indent="-171450">
              <a:lnSpc>
                <a:spcPct val="100000"/>
              </a:lnSpc>
              <a:buSzPct val="100000"/>
              <a:buFontTx/>
              <a:buChar char="-"/>
            </a:pPr>
            <a:r>
              <a:rPr lang="cs-CZ" sz="1100" dirty="0">
                <a:solidFill>
                  <a:schemeClr val="tx1"/>
                </a:solidFill>
              </a:rPr>
              <a:t>deník jako možnost dostat se do přítomného okamžiku </a:t>
            </a:r>
            <a:br>
              <a:rPr lang="cs-CZ" sz="1100" dirty="0">
                <a:solidFill>
                  <a:schemeClr val="tx1"/>
                </a:solidFill>
              </a:rPr>
            </a:br>
            <a:r>
              <a:rPr lang="cs-CZ" sz="1100" dirty="0">
                <a:solidFill>
                  <a:schemeClr val="tx1"/>
                </a:solidFill>
              </a:rPr>
              <a:t>a vdechnout významnost denním událostem a pocitům </a:t>
            </a:r>
          </a:p>
          <a:p>
            <a:pPr marL="171450" indent="-171450">
              <a:lnSpc>
                <a:spcPct val="100000"/>
              </a:lnSpc>
              <a:buSzPct val="100000"/>
              <a:buFontTx/>
              <a:buChar char="-"/>
            </a:pPr>
            <a:r>
              <a:rPr lang="cs-CZ" sz="1100" dirty="0">
                <a:solidFill>
                  <a:schemeClr val="tx1"/>
                </a:solidFill>
                <a:sym typeface="Wingdings" panose="05000000000000000000" pitchFamily="2" charset="2"/>
              </a:rPr>
              <a:t>doporučit tuto metodu kamarádům, které něco trápí</a:t>
            </a:r>
          </a:p>
          <a:p>
            <a:pPr marL="171450" indent="-171450">
              <a:lnSpc>
                <a:spcPct val="100000"/>
              </a:lnSpc>
              <a:buSzPct val="100000"/>
              <a:buFontTx/>
              <a:buChar char="-"/>
            </a:pPr>
            <a:r>
              <a:rPr lang="cs-CZ" sz="1100" dirty="0">
                <a:solidFill>
                  <a:schemeClr val="tx1"/>
                </a:solidFill>
                <a:sym typeface="Wingdings" panose="05000000000000000000" pitchFamily="2" charset="2"/>
              </a:rPr>
              <a:t>pomoci se otevřít druhým lidem, skupině</a:t>
            </a:r>
          </a:p>
          <a:p>
            <a:pPr marL="171450" indent="-171450">
              <a:lnSpc>
                <a:spcPct val="100000"/>
              </a:lnSpc>
              <a:buSzPct val="100000"/>
              <a:buFontTx/>
              <a:buChar char="-"/>
            </a:pPr>
            <a:r>
              <a:rPr lang="cs-CZ" sz="1100" dirty="0">
                <a:solidFill>
                  <a:schemeClr val="tx1"/>
                </a:solidFill>
                <a:sym typeface="Wingdings" panose="05000000000000000000" pitchFamily="2" charset="2"/>
              </a:rPr>
              <a:t>kredity</a:t>
            </a:r>
          </a:p>
          <a:p>
            <a:pPr marL="171450" indent="-171450">
              <a:lnSpc>
                <a:spcPct val="100000"/>
              </a:lnSpc>
              <a:buSzPct val="100000"/>
              <a:buFontTx/>
              <a:buChar char="-"/>
            </a:pPr>
            <a:r>
              <a:rPr lang="cs-CZ" sz="1100" dirty="0">
                <a:solidFill>
                  <a:schemeClr val="tx1"/>
                </a:solidFill>
                <a:sym typeface="Wingdings" panose="05000000000000000000" pitchFamily="2" charset="2"/>
              </a:rPr>
              <a:t>něco pozitivního do svého života</a:t>
            </a:r>
          </a:p>
          <a:p>
            <a:pPr marL="171450" indent="-171450">
              <a:lnSpc>
                <a:spcPct val="100000"/>
              </a:lnSpc>
              <a:buSzPct val="100000"/>
              <a:buFontTx/>
              <a:buChar char="-"/>
            </a:pPr>
            <a:endParaRPr lang="cs-CZ" sz="1100" dirty="0">
              <a:solidFill>
                <a:schemeClr val="tx1"/>
              </a:solidFill>
              <a:sym typeface="Wingdings" panose="05000000000000000000" pitchFamily="2" charset="2"/>
            </a:endParaRPr>
          </a:p>
          <a:p>
            <a:pPr>
              <a:buSzPct val="100000"/>
            </a:pPr>
            <a:r>
              <a:rPr lang="cs-CZ" sz="1100" b="1" u="sng" dirty="0">
                <a:solidFill>
                  <a:schemeClr val="tx1"/>
                </a:solidFill>
                <a:latin typeface="Fira Sans Extra Condensed SemiBold"/>
                <a:sym typeface="Wingdings" panose="05000000000000000000" pitchFamily="2" charset="2"/>
              </a:rPr>
              <a:t>Co můžu věnovat: </a:t>
            </a:r>
          </a:p>
          <a:p>
            <a:pPr marL="171450" indent="-171450">
              <a:lnSpc>
                <a:spcPct val="100000"/>
              </a:lnSpc>
              <a:buSzPct val="100000"/>
              <a:buFontTx/>
              <a:buChar char="-"/>
            </a:pPr>
            <a:r>
              <a:rPr lang="cs-CZ" sz="1100" dirty="0">
                <a:solidFill>
                  <a:schemeClr val="tx1"/>
                </a:solidFill>
                <a:sym typeface="Wingdings" panose="05000000000000000000" pitchFamily="2" charset="2"/>
              </a:rPr>
              <a:t>svůj čas</a:t>
            </a:r>
          </a:p>
          <a:p>
            <a:pPr marL="171450" indent="-171450">
              <a:lnSpc>
                <a:spcPct val="100000"/>
              </a:lnSpc>
              <a:buSzPct val="100000"/>
              <a:buFontTx/>
              <a:buChar char="-"/>
            </a:pPr>
            <a:r>
              <a:rPr lang="cs-CZ" sz="1100" dirty="0">
                <a:solidFill>
                  <a:schemeClr val="tx1"/>
                </a:solidFill>
                <a:sym typeface="Wingdings" panose="05000000000000000000" pitchFamily="2" charset="2"/>
              </a:rPr>
              <a:t>být přínosem pro skupinu</a:t>
            </a:r>
          </a:p>
        </p:txBody>
      </p:sp>
      <p:sp>
        <p:nvSpPr>
          <p:cNvPr id="7" name="TextovéPole 6">
            <a:extLst>
              <a:ext uri="{FF2B5EF4-FFF2-40B4-BE49-F238E27FC236}">
                <a16:creationId xmlns:a16="http://schemas.microsoft.com/office/drawing/2014/main" id="{C1A030F6-DA67-433A-882F-E737BFB34C90}"/>
              </a:ext>
            </a:extLst>
          </p:cNvPr>
          <p:cNvSpPr txBox="1"/>
          <p:nvPr/>
        </p:nvSpPr>
        <p:spPr>
          <a:xfrm>
            <a:off x="3633877" y="1229762"/>
            <a:ext cx="5510123" cy="3139321"/>
          </a:xfrm>
          <a:prstGeom prst="rect">
            <a:avLst/>
          </a:prstGeom>
          <a:noFill/>
        </p:spPr>
        <p:txBody>
          <a:bodyPr wrap="square">
            <a:spAutoFit/>
          </a:bodyPr>
          <a:lstStyle/>
          <a:p>
            <a:pPr>
              <a:buClr>
                <a:srgbClr val="191919"/>
              </a:buClr>
              <a:buSzPct val="100000"/>
            </a:pPr>
            <a:r>
              <a:rPr lang="cs-CZ" sz="1100" b="1" u="sng" dirty="0">
                <a:solidFill>
                  <a:schemeClr val="tx1"/>
                </a:solidFill>
                <a:latin typeface="Fira Sans Extra Condensed SemiBold"/>
                <a:sym typeface="Fira Sans Extra Condensed SemiBold"/>
              </a:rPr>
              <a:t>Předchozí zkušenost:</a:t>
            </a:r>
          </a:p>
          <a:p>
            <a:pPr marL="171450" indent="-171450">
              <a:buClr>
                <a:srgbClr val="191919"/>
              </a:buClr>
              <a:buSzPct val="100000"/>
              <a:buFontTx/>
              <a:buChar char="-"/>
            </a:pPr>
            <a:r>
              <a:rPr lang="cs-CZ" sz="1100" dirty="0">
                <a:solidFill>
                  <a:schemeClr val="tx1"/>
                </a:solidFill>
                <a:latin typeface="Fira Sans Extra Condensed SemiBold"/>
                <a:sym typeface="Fira Sans Extra Condensed SemiBold"/>
              </a:rPr>
              <a:t>seminář na podzim </a:t>
            </a:r>
            <a:r>
              <a:rPr lang="cs-CZ" sz="1100" dirty="0">
                <a:solidFill>
                  <a:schemeClr val="tx1"/>
                </a:solidFill>
                <a:latin typeface="Fira Sans Extra Condensed SemiBold"/>
                <a:sym typeface="Wingdings" panose="05000000000000000000" pitchFamily="2" charset="2"/>
              </a:rPr>
              <a:t> prohloubit</a:t>
            </a:r>
          </a:p>
          <a:p>
            <a:pPr marL="171450" indent="-171450">
              <a:buClr>
                <a:srgbClr val="191919"/>
              </a:buClr>
              <a:buSzPct val="100000"/>
              <a:buFontTx/>
              <a:buChar char="-"/>
            </a:pPr>
            <a:r>
              <a:rPr lang="cs-CZ" sz="1100" dirty="0">
                <a:solidFill>
                  <a:schemeClr val="tx1"/>
                </a:solidFill>
                <a:latin typeface="Fira Sans Extra Condensed SemiBold"/>
                <a:sym typeface="Wingdings" panose="05000000000000000000" pitchFamily="2" charset="2"/>
              </a:rPr>
              <a:t>předměty Tvůrčí psaní pro posluchače MU, Sebezkušenostní víkend s arteterapií </a:t>
            </a:r>
          </a:p>
          <a:p>
            <a:pPr marL="171450" indent="-171450">
              <a:buClr>
                <a:srgbClr val="191919"/>
              </a:buClr>
              <a:buSzPct val="100000"/>
              <a:buFontTx/>
              <a:buChar char="-"/>
            </a:pPr>
            <a:r>
              <a:rPr lang="cs-CZ" sz="1100" dirty="0">
                <a:solidFill>
                  <a:schemeClr val="tx1"/>
                </a:solidFill>
                <a:latin typeface="Fira Sans Extra Condensed SemiBold"/>
                <a:sym typeface="Fira Sans Extra Condensed SemiBold"/>
              </a:rPr>
              <a:t>psaní deníku (9*)  (několik let, pocity a myšlenky, v pubertě a adolescenci, nyní občas, terapeutický deník, </a:t>
            </a:r>
            <a:r>
              <a:rPr lang="cs-CZ" sz="1100" dirty="0">
                <a:solidFill>
                  <a:schemeClr val="tx1"/>
                </a:solidFill>
                <a:latin typeface="Fira Sans Extra Condensed SemiBold"/>
                <a:sym typeface="Wingdings" panose="05000000000000000000" pitchFamily="2" charset="2"/>
              </a:rPr>
              <a:t>ne systematicky, ale při náročném období – uspořádání a vyjádření emocí, týdenní reflexe, básničky, povídky, asociace, myšlenky a sebereflexe, práce s cíli a sebeorganizace, soulad s hodnotami</a:t>
            </a:r>
            <a:r>
              <a:rPr lang="cs-CZ" sz="1100" dirty="0">
                <a:solidFill>
                  <a:schemeClr val="tx1"/>
                </a:solidFill>
                <a:latin typeface="Fira Sans Extra Condensed SemiBold"/>
                <a:sym typeface="Fira Sans Extra Condensed SemiBold"/>
              </a:rPr>
              <a:t>)</a:t>
            </a:r>
          </a:p>
          <a:p>
            <a:pPr marL="171450" indent="-171450">
              <a:buClr>
                <a:srgbClr val="191919"/>
              </a:buClr>
              <a:buSzPct val="100000"/>
              <a:buFontTx/>
              <a:buChar char="-"/>
            </a:pPr>
            <a:r>
              <a:rPr lang="cs-CZ" sz="1100" dirty="0">
                <a:solidFill>
                  <a:schemeClr val="tx1"/>
                </a:solidFill>
                <a:latin typeface="Fira Sans Extra Condensed SemiBold"/>
                <a:sym typeface="Wingdings" panose="05000000000000000000" pitchFamily="2" charset="2"/>
              </a:rPr>
              <a:t>psaní pomohlo při zvládání těžších období (emoce do textu, úleva)</a:t>
            </a:r>
          </a:p>
          <a:p>
            <a:pPr marL="171450" indent="-171450">
              <a:buClr>
                <a:srgbClr val="191919"/>
              </a:buClr>
              <a:buSzPct val="100000"/>
              <a:buFontTx/>
              <a:buChar char="-"/>
            </a:pPr>
            <a:r>
              <a:rPr lang="cs-CZ" sz="1100" dirty="0">
                <a:solidFill>
                  <a:schemeClr val="tx1"/>
                </a:solidFill>
                <a:latin typeface="Fira Sans Extra Condensed SemiBold"/>
                <a:sym typeface="Wingdings" panose="05000000000000000000" pitchFamily="2" charset="2"/>
              </a:rPr>
              <a:t>odd. závislosti skrze SPOLU </a:t>
            </a:r>
            <a:endParaRPr lang="cs-CZ" sz="1100" dirty="0">
              <a:solidFill>
                <a:schemeClr val="tx1"/>
              </a:solidFill>
              <a:latin typeface="Fira Sans Extra Condensed SemiBold"/>
              <a:sym typeface="Fira Sans Extra Condensed SemiBold"/>
            </a:endParaRPr>
          </a:p>
          <a:p>
            <a:pPr marL="171450" indent="-171450">
              <a:buClr>
                <a:srgbClr val="191919"/>
              </a:buClr>
              <a:buSzPct val="100000"/>
              <a:buFontTx/>
              <a:buChar char="-"/>
            </a:pPr>
            <a:r>
              <a:rPr lang="cs-CZ" sz="1100" dirty="0" err="1">
                <a:solidFill>
                  <a:schemeClr val="tx1"/>
                </a:solidFill>
                <a:latin typeface="Fira Sans Extra Condensed SemiBold"/>
                <a:sym typeface="Fira Sans Extra Condensed SemiBold"/>
              </a:rPr>
              <a:t>poetoterapie</a:t>
            </a:r>
            <a:endParaRPr lang="cs-CZ" sz="1100" dirty="0">
              <a:solidFill>
                <a:schemeClr val="tx1"/>
              </a:solidFill>
              <a:latin typeface="Fira Sans Extra Condensed SemiBold"/>
              <a:sym typeface="Fira Sans Extra Condensed SemiBold"/>
            </a:endParaRPr>
          </a:p>
          <a:p>
            <a:pPr marL="171450" indent="-171450">
              <a:buClr>
                <a:srgbClr val="191919"/>
              </a:buClr>
              <a:buSzPct val="100000"/>
              <a:buFontTx/>
              <a:buChar char="-"/>
            </a:pPr>
            <a:r>
              <a:rPr lang="cs-CZ" sz="1100" dirty="0">
                <a:solidFill>
                  <a:schemeClr val="tx1"/>
                </a:solidFill>
                <a:latin typeface="Fira Sans Extra Condensed SemiBold"/>
                <a:sym typeface="Fira Sans Extra Condensed SemiBold"/>
              </a:rPr>
              <a:t>články od Kate Thompson</a:t>
            </a:r>
          </a:p>
          <a:p>
            <a:pPr marL="171450" indent="-171450">
              <a:buClr>
                <a:srgbClr val="191919"/>
              </a:buClr>
              <a:buSzPct val="100000"/>
              <a:buFontTx/>
              <a:buChar char="-"/>
            </a:pPr>
            <a:r>
              <a:rPr lang="cs-CZ" sz="1100" dirty="0">
                <a:solidFill>
                  <a:schemeClr val="tx1"/>
                </a:solidFill>
                <a:latin typeface="Fira Sans Extra Condensed SemiBold"/>
                <a:sym typeface="Fira Sans Extra Condensed SemiBold"/>
              </a:rPr>
              <a:t>studie, kde se pracovalo s deníkovými záznamy</a:t>
            </a:r>
          </a:p>
          <a:p>
            <a:pPr marL="171450" indent="-171450">
              <a:buClr>
                <a:srgbClr val="191919"/>
              </a:buClr>
              <a:buSzPct val="100000"/>
              <a:buFontTx/>
              <a:buChar char="-"/>
            </a:pPr>
            <a:r>
              <a:rPr lang="cs-CZ" sz="1100" dirty="0">
                <a:solidFill>
                  <a:schemeClr val="tx1"/>
                </a:solidFill>
                <a:latin typeface="Fira Sans Extra Condensed SemiBold"/>
                <a:sym typeface="Fira Sans Extra Condensed SemiBold"/>
              </a:rPr>
              <a:t>psaní povídek a básní </a:t>
            </a:r>
          </a:p>
          <a:p>
            <a:pPr marL="171450" indent="-171450">
              <a:buClr>
                <a:srgbClr val="191919"/>
              </a:buClr>
              <a:buSzPct val="100000"/>
              <a:buFontTx/>
              <a:buChar char="-"/>
            </a:pPr>
            <a:r>
              <a:rPr lang="cs-CZ" sz="1100" dirty="0">
                <a:solidFill>
                  <a:schemeClr val="tx1"/>
                </a:solidFill>
                <a:latin typeface="Fira Sans Extra Condensed SemiBold"/>
                <a:sym typeface="Fira Sans Extra Condensed SemiBold"/>
              </a:rPr>
              <a:t>o některých věcech snazší psát než mluvit</a:t>
            </a:r>
          </a:p>
          <a:p>
            <a:pPr marL="171450" indent="-171450">
              <a:buClr>
                <a:srgbClr val="191919"/>
              </a:buClr>
              <a:buSzPct val="100000"/>
              <a:buFontTx/>
              <a:buChar char="-"/>
            </a:pPr>
            <a:r>
              <a:rPr lang="cs-CZ" sz="1100" dirty="0">
                <a:solidFill>
                  <a:schemeClr val="tx1"/>
                </a:solidFill>
                <a:latin typeface="Fira Sans Extra Condensed SemiBold"/>
                <a:sym typeface="Fira Sans Extra Condensed SemiBold"/>
              </a:rPr>
              <a:t>psaní jako aktivní imaginace </a:t>
            </a:r>
          </a:p>
          <a:p>
            <a:pPr marL="171450" indent="-171450">
              <a:buClr>
                <a:srgbClr val="191919"/>
              </a:buClr>
              <a:buSzPct val="100000"/>
              <a:buFontTx/>
              <a:buChar char="-"/>
            </a:pPr>
            <a:r>
              <a:rPr lang="cs-CZ" sz="1100" dirty="0">
                <a:solidFill>
                  <a:schemeClr val="tx1"/>
                </a:solidFill>
                <a:latin typeface="Fira Sans Extra Condensed SemiBold"/>
                <a:sym typeface="Fira Sans Extra Condensed SemiBold"/>
              </a:rPr>
              <a:t>v rámci DPT – spíše tabulkové záznamy prožitých událostí + bodové ohodnocení </a:t>
            </a:r>
            <a:r>
              <a:rPr lang="cs-CZ" sz="1100" dirty="0">
                <a:solidFill>
                  <a:schemeClr val="tx1"/>
                </a:solidFill>
                <a:latin typeface="Fira Sans Extra Condensed SemiBold"/>
                <a:sym typeface="Wingdings" panose="05000000000000000000" pitchFamily="2" charset="2"/>
              </a:rPr>
              <a:t></a:t>
            </a:r>
            <a:r>
              <a:rPr lang="en-GB" sz="1100" dirty="0">
                <a:solidFill>
                  <a:schemeClr val="tx1"/>
                </a:solidFill>
                <a:latin typeface="Fira Sans Extra Condensed SemiBold"/>
                <a:sym typeface="Wingdings" panose="05000000000000000000" pitchFamily="2" charset="2"/>
              </a:rPr>
              <a:t> </a:t>
            </a:r>
            <a:r>
              <a:rPr lang="en-GB" sz="1100" dirty="0" err="1">
                <a:solidFill>
                  <a:schemeClr val="tx1"/>
                </a:solidFill>
                <a:latin typeface="Fira Sans Extra Condensed SemiBold"/>
                <a:sym typeface="Wingdings" panose="05000000000000000000" pitchFamily="2" charset="2"/>
              </a:rPr>
              <a:t>lep</a:t>
            </a:r>
            <a:r>
              <a:rPr lang="cs-CZ" sz="1100" dirty="0" err="1">
                <a:solidFill>
                  <a:schemeClr val="tx1"/>
                </a:solidFill>
                <a:latin typeface="Fira Sans Extra Condensed SemiBold"/>
                <a:sym typeface="Wingdings" panose="05000000000000000000" pitchFamily="2" charset="2"/>
              </a:rPr>
              <a:t>ší</a:t>
            </a:r>
            <a:r>
              <a:rPr lang="cs-CZ" sz="1100" dirty="0">
                <a:solidFill>
                  <a:schemeClr val="tx1"/>
                </a:solidFill>
                <a:latin typeface="Fira Sans Extra Condensed SemiBold"/>
                <a:sym typeface="Wingdings" panose="05000000000000000000" pitchFamily="2" charset="2"/>
              </a:rPr>
              <a:t> uvědomění dne a strukturace času</a:t>
            </a:r>
          </a:p>
          <a:p>
            <a:pPr marL="171450" indent="-171450">
              <a:buClr>
                <a:srgbClr val="191919"/>
              </a:buClr>
              <a:buSzPct val="100000"/>
              <a:buFontTx/>
              <a:buChar char="-"/>
            </a:pPr>
            <a:r>
              <a:rPr lang="cs-CZ" sz="1100" dirty="0">
                <a:solidFill>
                  <a:schemeClr val="tx1"/>
                </a:solidFill>
                <a:latin typeface="Fira Sans Extra Condensed SemiBold"/>
                <a:sym typeface="Wingdings" panose="05000000000000000000" pitchFamily="2" charset="2"/>
              </a:rPr>
              <a:t>psaní jako součást denního programu</a:t>
            </a:r>
          </a:p>
        </p:txBody>
      </p:sp>
    </p:spTree>
    <p:extLst>
      <p:ext uri="{BB962C8B-B14F-4D97-AF65-F5344CB8AC3E}">
        <p14:creationId xmlns:p14="http://schemas.microsoft.com/office/powerpoint/2010/main" val="278160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B060D0-F3FB-4FBB-8017-917CE2721F92}"/>
              </a:ext>
            </a:extLst>
          </p:cNvPr>
          <p:cNvSpPr>
            <a:spLocks noGrp="1"/>
          </p:cNvSpPr>
          <p:nvPr>
            <p:ph type="title"/>
          </p:nvPr>
        </p:nvSpPr>
        <p:spPr>
          <a:xfrm>
            <a:off x="720000" y="387096"/>
            <a:ext cx="7816898" cy="572700"/>
          </a:xfrm>
        </p:spPr>
        <p:txBody>
          <a:bodyPr/>
          <a:lstStyle/>
          <a:p>
            <a:r>
              <a:rPr lang="cs-CZ" b="1" dirty="0">
                <a:effectLst>
                  <a:outerShdw blurRad="38100" dist="38100" dir="2700000" algn="tl">
                    <a:srgbClr val="000000">
                      <a:alpha val="43137"/>
                    </a:srgbClr>
                  </a:outerShdw>
                </a:effectLst>
              </a:rPr>
              <a:t>S čím přicházíte a co od kurzu/psaní deníku očekáváte?</a:t>
            </a:r>
          </a:p>
        </p:txBody>
      </p:sp>
      <p:sp>
        <p:nvSpPr>
          <p:cNvPr id="3" name="Google Shape;100;p19">
            <a:extLst>
              <a:ext uri="{FF2B5EF4-FFF2-40B4-BE49-F238E27FC236}">
                <a16:creationId xmlns:a16="http://schemas.microsoft.com/office/drawing/2014/main" id="{967D5FBB-FD66-401C-8866-5C33202491A3}"/>
              </a:ext>
            </a:extLst>
          </p:cNvPr>
          <p:cNvSpPr txBox="1">
            <a:spLocks/>
          </p:cNvSpPr>
          <p:nvPr/>
        </p:nvSpPr>
        <p:spPr>
          <a:xfrm>
            <a:off x="509058" y="830672"/>
            <a:ext cx="8493542" cy="39257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pPr>
              <a:lnSpc>
                <a:spcPct val="150000"/>
              </a:lnSpc>
              <a:buSzPct val="100000"/>
            </a:pPr>
            <a:endParaRPr lang="cs-CZ" sz="1400" dirty="0">
              <a:solidFill>
                <a:schemeClr val="tx1"/>
              </a:solidFill>
            </a:endParaRPr>
          </a:p>
        </p:txBody>
      </p:sp>
    </p:spTree>
    <p:extLst>
      <p:ext uri="{BB962C8B-B14F-4D97-AF65-F5344CB8AC3E}">
        <p14:creationId xmlns:p14="http://schemas.microsoft.com/office/powerpoint/2010/main" val="1983410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grpSp>
        <p:nvGrpSpPr>
          <p:cNvPr id="101" name="Google Shape;101;p19"/>
          <p:cNvGrpSpPr/>
          <p:nvPr/>
        </p:nvGrpSpPr>
        <p:grpSpPr>
          <a:xfrm>
            <a:off x="1284175" y="1535856"/>
            <a:ext cx="2401175" cy="2027294"/>
            <a:chOff x="1284175" y="1535856"/>
            <a:chExt cx="2401175" cy="2027294"/>
          </a:xfrm>
        </p:grpSpPr>
        <p:grpSp>
          <p:nvGrpSpPr>
            <p:cNvPr id="102" name="Google Shape;102;p19"/>
            <p:cNvGrpSpPr/>
            <p:nvPr/>
          </p:nvGrpSpPr>
          <p:grpSpPr>
            <a:xfrm>
              <a:off x="1487705" y="1999300"/>
              <a:ext cx="1828800" cy="830100"/>
              <a:chOff x="1487705" y="1999300"/>
              <a:chExt cx="1828800" cy="830100"/>
            </a:xfrm>
          </p:grpSpPr>
          <p:sp>
            <p:nvSpPr>
              <p:cNvPr id="104" name="Google Shape;104;p19"/>
              <p:cNvSpPr txBox="1"/>
              <p:nvPr/>
            </p:nvSpPr>
            <p:spPr>
              <a:xfrm>
                <a:off x="1681925" y="1999300"/>
                <a:ext cx="1537500" cy="83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solidFill>
                    <a:srgbClr val="242424"/>
                  </a:solidFill>
                  <a:latin typeface="Roboto"/>
                  <a:ea typeface="Roboto"/>
                  <a:cs typeface="Roboto"/>
                  <a:sym typeface="Roboto"/>
                </a:endParaRPr>
              </a:p>
            </p:txBody>
          </p:sp>
          <p:sp>
            <p:nvSpPr>
              <p:cNvPr id="103" name="Google Shape;103;p19"/>
              <p:cNvSpPr txBox="1"/>
              <p:nvPr/>
            </p:nvSpPr>
            <p:spPr>
              <a:xfrm>
                <a:off x="1487705" y="2145645"/>
                <a:ext cx="1828800" cy="571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cs-CZ" sz="2000" b="1" dirty="0">
                    <a:solidFill>
                      <a:schemeClr val="accent2"/>
                    </a:solidFill>
                    <a:highlight>
                      <a:schemeClr val="lt1"/>
                    </a:highlight>
                    <a:latin typeface="Fira Sans Extra Condensed"/>
                    <a:ea typeface="Fira Sans Extra Condensed"/>
                    <a:cs typeface="Fira Sans Extra Condensed"/>
                    <a:sym typeface="Fira Sans Extra Condensed"/>
                  </a:rPr>
                  <a:t>Skupinky</a:t>
                </a:r>
                <a:endParaRPr sz="2000" b="1" dirty="0">
                  <a:solidFill>
                    <a:schemeClr val="accent2"/>
                  </a:solidFill>
                  <a:highlight>
                    <a:schemeClr val="lt1"/>
                  </a:highlight>
                  <a:latin typeface="Fira Sans Extra Condensed"/>
                  <a:ea typeface="Fira Sans Extra Condensed"/>
                  <a:cs typeface="Fira Sans Extra Condensed"/>
                  <a:sym typeface="Fira Sans Extra Condensed"/>
                </a:endParaRPr>
              </a:p>
            </p:txBody>
          </p:sp>
        </p:grpSp>
        <p:grpSp>
          <p:nvGrpSpPr>
            <p:cNvPr id="105" name="Google Shape;105;p19"/>
            <p:cNvGrpSpPr/>
            <p:nvPr/>
          </p:nvGrpSpPr>
          <p:grpSpPr>
            <a:xfrm>
              <a:off x="1284175" y="1535856"/>
              <a:ext cx="2401175" cy="2027294"/>
              <a:chOff x="1284175" y="1535856"/>
              <a:chExt cx="2401175" cy="2027294"/>
            </a:xfrm>
          </p:grpSpPr>
          <p:grpSp>
            <p:nvGrpSpPr>
              <p:cNvPr id="106" name="Google Shape;106;p19"/>
              <p:cNvGrpSpPr/>
              <p:nvPr/>
            </p:nvGrpSpPr>
            <p:grpSpPr>
              <a:xfrm>
                <a:off x="1284175" y="1535856"/>
                <a:ext cx="2330750" cy="2027294"/>
                <a:chOff x="1284175" y="1535856"/>
                <a:chExt cx="2330750" cy="2027294"/>
              </a:xfrm>
            </p:grpSpPr>
            <p:grpSp>
              <p:nvGrpSpPr>
                <p:cNvPr id="107" name="Google Shape;107;p19"/>
                <p:cNvGrpSpPr/>
                <p:nvPr/>
              </p:nvGrpSpPr>
              <p:grpSpPr>
                <a:xfrm>
                  <a:off x="1284175" y="1609810"/>
                  <a:ext cx="2330750" cy="1953340"/>
                  <a:chOff x="1284175" y="1609810"/>
                  <a:chExt cx="2330750" cy="1953340"/>
                </a:xfrm>
              </p:grpSpPr>
              <p:sp>
                <p:nvSpPr>
                  <p:cNvPr id="108" name="Google Shape;108;p19"/>
                  <p:cNvSpPr/>
                  <p:nvPr/>
                </p:nvSpPr>
                <p:spPr>
                  <a:xfrm>
                    <a:off x="1284175" y="1990250"/>
                    <a:ext cx="868800" cy="830100"/>
                  </a:xfrm>
                  <a:prstGeom prst="arc">
                    <a:avLst>
                      <a:gd name="adj1" fmla="val 8316671"/>
                      <a:gd name="adj2" fmla="val 12985080"/>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9"/>
                  <p:cNvSpPr/>
                  <p:nvPr/>
                </p:nvSpPr>
                <p:spPr>
                  <a:xfrm>
                    <a:off x="2016175" y="2754950"/>
                    <a:ext cx="871800" cy="808200"/>
                  </a:xfrm>
                  <a:prstGeom prst="arc">
                    <a:avLst>
                      <a:gd name="adj1" fmla="val 2568671"/>
                      <a:gd name="adj2" fmla="val 8037917"/>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0" name="Google Shape;110;p19"/>
                  <p:cNvCxnSpPr>
                    <a:stCxn id="108" idx="0"/>
                    <a:endCxn id="109" idx="2"/>
                  </p:cNvCxnSpPr>
                  <p:nvPr/>
                </p:nvCxnSpPr>
                <p:spPr>
                  <a:xfrm>
                    <a:off x="1399262" y="2686702"/>
                    <a:ext cx="762300" cy="773700"/>
                  </a:xfrm>
                  <a:prstGeom prst="straightConnector1">
                    <a:avLst/>
                  </a:prstGeom>
                  <a:noFill/>
                  <a:ln w="19050" cap="flat" cmpd="sng">
                    <a:solidFill>
                      <a:schemeClr val="accent2"/>
                    </a:solidFill>
                    <a:prstDash val="solid"/>
                    <a:round/>
                    <a:headEnd type="none" w="med" len="med"/>
                    <a:tailEnd type="none" w="med" len="med"/>
                  </a:ln>
                </p:spPr>
              </p:cxnSp>
              <p:cxnSp>
                <p:nvCxnSpPr>
                  <p:cNvPr id="111" name="Google Shape;111;p19"/>
                  <p:cNvCxnSpPr>
                    <a:endCxn id="108" idx="2"/>
                  </p:cNvCxnSpPr>
                  <p:nvPr/>
                </p:nvCxnSpPr>
                <p:spPr>
                  <a:xfrm flipH="1">
                    <a:off x="1374744" y="1940139"/>
                    <a:ext cx="193500" cy="211500"/>
                  </a:xfrm>
                  <a:prstGeom prst="straightConnector1">
                    <a:avLst/>
                  </a:prstGeom>
                  <a:noFill/>
                  <a:ln w="19050" cap="flat" cmpd="sng">
                    <a:solidFill>
                      <a:schemeClr val="accent2"/>
                    </a:solidFill>
                    <a:prstDash val="solid"/>
                    <a:round/>
                    <a:headEnd type="none" w="med" len="med"/>
                    <a:tailEnd type="none" w="med" len="med"/>
                  </a:ln>
                </p:spPr>
              </p:cxnSp>
              <p:cxnSp>
                <p:nvCxnSpPr>
                  <p:cNvPr id="112" name="Google Shape;112;p19"/>
                  <p:cNvCxnSpPr>
                    <a:endCxn id="113" idx="2"/>
                  </p:cNvCxnSpPr>
                  <p:nvPr/>
                </p:nvCxnSpPr>
                <p:spPr>
                  <a:xfrm rot="10800000" flipH="1">
                    <a:off x="2761164" y="2704301"/>
                    <a:ext cx="750900" cy="739800"/>
                  </a:xfrm>
                  <a:prstGeom prst="straightConnector1">
                    <a:avLst/>
                  </a:prstGeom>
                  <a:noFill/>
                  <a:ln w="19050" cap="flat" cmpd="sng">
                    <a:solidFill>
                      <a:schemeClr val="accent2"/>
                    </a:solidFill>
                    <a:prstDash val="solid"/>
                    <a:round/>
                    <a:headEnd type="none" w="med" len="med"/>
                    <a:tailEnd type="none" w="med" len="med"/>
                  </a:ln>
                </p:spPr>
              </p:cxnSp>
              <p:sp>
                <p:nvSpPr>
                  <p:cNvPr id="113" name="Google Shape;113;p19"/>
                  <p:cNvSpPr/>
                  <p:nvPr/>
                </p:nvSpPr>
                <p:spPr>
                  <a:xfrm rot="-5400000">
                    <a:off x="2774925" y="2009650"/>
                    <a:ext cx="871800" cy="808200"/>
                  </a:xfrm>
                  <a:prstGeom prst="arc">
                    <a:avLst>
                      <a:gd name="adj1" fmla="val 2568671"/>
                      <a:gd name="adj2" fmla="val 8037917"/>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4" name="Google Shape;114;p19"/>
                  <p:cNvCxnSpPr>
                    <a:stCxn id="113" idx="0"/>
                  </p:cNvCxnSpPr>
                  <p:nvPr/>
                </p:nvCxnSpPr>
                <p:spPr>
                  <a:xfrm rot="10800000">
                    <a:off x="3002663" y="1609810"/>
                    <a:ext cx="493800" cy="495600"/>
                  </a:xfrm>
                  <a:prstGeom prst="straightConnector1">
                    <a:avLst/>
                  </a:prstGeom>
                  <a:noFill/>
                  <a:ln w="19050" cap="flat" cmpd="sng">
                    <a:solidFill>
                      <a:schemeClr val="accent2"/>
                    </a:solidFill>
                    <a:prstDash val="solid"/>
                    <a:round/>
                    <a:headEnd type="none" w="med" len="med"/>
                    <a:tailEnd type="none" w="med" len="med"/>
                  </a:ln>
                </p:spPr>
              </p:cxnSp>
            </p:grpSp>
            <p:grpSp>
              <p:nvGrpSpPr>
                <p:cNvPr id="115" name="Google Shape;115;p19"/>
                <p:cNvGrpSpPr/>
                <p:nvPr/>
              </p:nvGrpSpPr>
              <p:grpSpPr>
                <a:xfrm flipH="1">
                  <a:off x="1512291" y="1535856"/>
                  <a:ext cx="463438" cy="463438"/>
                  <a:chOff x="2900798" y="1222606"/>
                  <a:chExt cx="463438" cy="463438"/>
                </a:xfrm>
              </p:grpSpPr>
              <p:sp>
                <p:nvSpPr>
                  <p:cNvPr id="116" name="Google Shape;116;p19"/>
                  <p:cNvSpPr/>
                  <p:nvPr/>
                </p:nvSpPr>
                <p:spPr>
                  <a:xfrm>
                    <a:off x="2909775" y="1239675"/>
                    <a:ext cx="445375" cy="427425"/>
                  </a:xfrm>
                  <a:custGeom>
                    <a:avLst/>
                    <a:gdLst/>
                    <a:ahLst/>
                    <a:cxnLst/>
                    <a:rect l="l" t="t" r="r" b="b"/>
                    <a:pathLst>
                      <a:path w="17815" h="17097" extrusionOk="0">
                        <a:moveTo>
                          <a:pt x="0" y="4185"/>
                        </a:moveTo>
                        <a:lnTo>
                          <a:pt x="10282" y="14347"/>
                        </a:lnTo>
                        <a:lnTo>
                          <a:pt x="17815" y="17097"/>
                        </a:lnTo>
                        <a:lnTo>
                          <a:pt x="14945" y="10163"/>
                        </a:lnTo>
                        <a:lnTo>
                          <a:pt x="4782" y="0"/>
                        </a:lnTo>
                        <a:close/>
                      </a:path>
                    </a:pathLst>
                  </a:custGeom>
                  <a:solidFill>
                    <a:schemeClr val="lt1"/>
                  </a:solidFill>
                  <a:ln>
                    <a:noFill/>
                  </a:ln>
                </p:spPr>
              </p:sp>
              <p:sp>
                <p:nvSpPr>
                  <p:cNvPr id="117" name="Google Shape;117;p19"/>
                  <p:cNvSpPr/>
                  <p:nvPr/>
                </p:nvSpPr>
                <p:spPr>
                  <a:xfrm flipH="1">
                    <a:off x="2900798" y="1222606"/>
                    <a:ext cx="463438" cy="463438"/>
                  </a:xfrm>
                  <a:custGeom>
                    <a:avLst/>
                    <a:gdLst/>
                    <a:ahLst/>
                    <a:cxnLst/>
                    <a:rect l="l" t="t" r="r" b="b"/>
                    <a:pathLst>
                      <a:path w="9551" h="9551" extrusionOk="0">
                        <a:moveTo>
                          <a:pt x="7002" y="525"/>
                        </a:moveTo>
                        <a:lnTo>
                          <a:pt x="9002" y="2525"/>
                        </a:lnTo>
                        <a:lnTo>
                          <a:pt x="8121" y="3383"/>
                        </a:lnTo>
                        <a:lnTo>
                          <a:pt x="6145" y="1406"/>
                        </a:lnTo>
                        <a:lnTo>
                          <a:pt x="7002" y="525"/>
                        </a:lnTo>
                        <a:close/>
                        <a:moveTo>
                          <a:pt x="5883" y="1716"/>
                        </a:moveTo>
                        <a:lnTo>
                          <a:pt x="7169" y="3002"/>
                        </a:lnTo>
                        <a:lnTo>
                          <a:pt x="3620" y="6550"/>
                        </a:lnTo>
                        <a:lnTo>
                          <a:pt x="3930" y="6812"/>
                        </a:lnTo>
                        <a:lnTo>
                          <a:pt x="7478" y="3263"/>
                        </a:lnTo>
                        <a:lnTo>
                          <a:pt x="7883" y="3692"/>
                        </a:lnTo>
                        <a:lnTo>
                          <a:pt x="3930" y="7621"/>
                        </a:lnTo>
                        <a:lnTo>
                          <a:pt x="2048" y="8336"/>
                        </a:lnTo>
                        <a:lnTo>
                          <a:pt x="1215" y="7502"/>
                        </a:lnTo>
                        <a:lnTo>
                          <a:pt x="1834" y="5859"/>
                        </a:lnTo>
                        <a:lnTo>
                          <a:pt x="2763" y="6788"/>
                        </a:lnTo>
                        <a:lnTo>
                          <a:pt x="3072" y="6526"/>
                        </a:lnTo>
                        <a:lnTo>
                          <a:pt x="2072" y="5526"/>
                        </a:lnTo>
                        <a:lnTo>
                          <a:pt x="4763" y="2859"/>
                        </a:lnTo>
                        <a:lnTo>
                          <a:pt x="5478" y="3573"/>
                        </a:lnTo>
                        <a:lnTo>
                          <a:pt x="5740" y="3311"/>
                        </a:lnTo>
                        <a:lnTo>
                          <a:pt x="5025" y="2597"/>
                        </a:lnTo>
                        <a:lnTo>
                          <a:pt x="5335" y="2287"/>
                        </a:lnTo>
                        <a:lnTo>
                          <a:pt x="6049" y="3002"/>
                        </a:lnTo>
                        <a:lnTo>
                          <a:pt x="6335" y="2740"/>
                        </a:lnTo>
                        <a:lnTo>
                          <a:pt x="5621" y="2025"/>
                        </a:lnTo>
                        <a:lnTo>
                          <a:pt x="5883" y="1716"/>
                        </a:lnTo>
                        <a:close/>
                        <a:moveTo>
                          <a:pt x="1048" y="7907"/>
                        </a:moveTo>
                        <a:lnTo>
                          <a:pt x="1620" y="8479"/>
                        </a:lnTo>
                        <a:lnTo>
                          <a:pt x="691" y="8836"/>
                        </a:lnTo>
                        <a:lnTo>
                          <a:pt x="1048" y="7907"/>
                        </a:lnTo>
                        <a:close/>
                        <a:moveTo>
                          <a:pt x="7002" y="1"/>
                        </a:moveTo>
                        <a:lnTo>
                          <a:pt x="1572" y="5407"/>
                        </a:lnTo>
                        <a:lnTo>
                          <a:pt x="0" y="9550"/>
                        </a:lnTo>
                        <a:lnTo>
                          <a:pt x="4144" y="7979"/>
                        </a:lnTo>
                        <a:lnTo>
                          <a:pt x="8431" y="3692"/>
                        </a:lnTo>
                        <a:lnTo>
                          <a:pt x="9550" y="2549"/>
                        </a:lnTo>
                        <a:lnTo>
                          <a:pt x="70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8" name="Google Shape;118;p19"/>
              <p:cNvSpPr/>
              <p:nvPr/>
            </p:nvSpPr>
            <p:spPr>
              <a:xfrm>
                <a:off x="3310424" y="2028567"/>
                <a:ext cx="374925" cy="771565"/>
              </a:xfrm>
              <a:prstGeom prst="rect">
                <a:avLst/>
              </a:prstGeom>
            </p:spPr>
            <p:txBody>
              <a:bodyPr>
                <a:prstTxWarp prst="textPlain">
                  <a:avLst/>
                </a:prstTxWarp>
              </a:bodyPr>
              <a:lstStyle/>
              <a:p>
                <a:pPr lvl="0" algn="ctr"/>
                <a:r>
                  <a:rPr b="1" i="0" dirty="0">
                    <a:ln w="19050" cap="flat" cmpd="sng">
                      <a:solidFill>
                        <a:schemeClr val="accent2"/>
                      </a:solidFill>
                      <a:prstDash val="solid"/>
                      <a:round/>
                      <a:headEnd type="none" w="sm" len="sm"/>
                      <a:tailEnd type="none" w="sm" len="sm"/>
                    </a:ln>
                    <a:solidFill>
                      <a:schemeClr val="lt1"/>
                    </a:solidFill>
                    <a:latin typeface="Fira Sans Extra Condensed"/>
                  </a:rPr>
                  <a:t>1</a:t>
                </a:r>
              </a:p>
            </p:txBody>
          </p:sp>
        </p:grpSp>
      </p:grpSp>
      <p:grpSp>
        <p:nvGrpSpPr>
          <p:cNvPr id="119" name="Google Shape;119;p19"/>
          <p:cNvGrpSpPr/>
          <p:nvPr/>
        </p:nvGrpSpPr>
        <p:grpSpPr>
          <a:xfrm>
            <a:off x="5363331" y="1535856"/>
            <a:ext cx="2457122" cy="2027294"/>
            <a:chOff x="5363331" y="1535856"/>
            <a:chExt cx="2457122" cy="2027294"/>
          </a:xfrm>
        </p:grpSpPr>
        <p:grpSp>
          <p:nvGrpSpPr>
            <p:cNvPr id="120" name="Google Shape;120;p19"/>
            <p:cNvGrpSpPr/>
            <p:nvPr/>
          </p:nvGrpSpPr>
          <p:grpSpPr>
            <a:xfrm>
              <a:off x="5657575" y="1999300"/>
              <a:ext cx="1828800" cy="830100"/>
              <a:chOff x="5657575" y="1999300"/>
              <a:chExt cx="1828800" cy="830100"/>
            </a:xfrm>
          </p:grpSpPr>
          <p:sp>
            <p:nvSpPr>
              <p:cNvPr id="121" name="Google Shape;121;p19"/>
              <p:cNvSpPr txBox="1"/>
              <p:nvPr/>
            </p:nvSpPr>
            <p:spPr>
              <a:xfrm>
                <a:off x="5657575" y="2093006"/>
                <a:ext cx="1828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cs-CZ" sz="2000" b="1" dirty="0">
                    <a:solidFill>
                      <a:schemeClr val="dk2"/>
                    </a:solidFill>
                    <a:highlight>
                      <a:schemeClr val="lt1"/>
                    </a:highlight>
                    <a:latin typeface="Fira Sans Extra Condensed"/>
                    <a:ea typeface="Fira Sans Extra Condensed"/>
                    <a:cs typeface="Fira Sans Extra Condensed"/>
                    <a:sym typeface="Fira Sans Extra Condensed"/>
                  </a:rPr>
                  <a:t>Shrnout ostatním</a:t>
                </a:r>
                <a:endParaRPr sz="2000" b="1" dirty="0">
                  <a:solidFill>
                    <a:schemeClr val="dk2"/>
                  </a:solidFill>
                  <a:highlight>
                    <a:schemeClr val="lt1"/>
                  </a:highlight>
                  <a:latin typeface="Fira Sans Extra Condensed"/>
                  <a:ea typeface="Fira Sans Extra Condensed"/>
                  <a:cs typeface="Fira Sans Extra Condensed"/>
                  <a:sym typeface="Fira Sans Extra Condensed"/>
                </a:endParaRPr>
              </a:p>
            </p:txBody>
          </p:sp>
          <p:sp>
            <p:nvSpPr>
              <p:cNvPr id="122" name="Google Shape;122;p19"/>
              <p:cNvSpPr txBox="1"/>
              <p:nvPr/>
            </p:nvSpPr>
            <p:spPr>
              <a:xfrm>
                <a:off x="5755275" y="1999300"/>
                <a:ext cx="1536900" cy="83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solidFill>
                    <a:srgbClr val="242424"/>
                  </a:solidFill>
                  <a:latin typeface="Roboto"/>
                  <a:ea typeface="Roboto"/>
                  <a:cs typeface="Roboto"/>
                  <a:sym typeface="Roboto"/>
                </a:endParaRPr>
              </a:p>
            </p:txBody>
          </p:sp>
        </p:grpSp>
        <p:grpSp>
          <p:nvGrpSpPr>
            <p:cNvPr id="123" name="Google Shape;123;p19"/>
            <p:cNvGrpSpPr/>
            <p:nvPr/>
          </p:nvGrpSpPr>
          <p:grpSpPr>
            <a:xfrm>
              <a:off x="5363331" y="1535856"/>
              <a:ext cx="2457122" cy="2027294"/>
              <a:chOff x="5363331" y="1535856"/>
              <a:chExt cx="2457122" cy="2027294"/>
            </a:xfrm>
          </p:grpSpPr>
          <p:grpSp>
            <p:nvGrpSpPr>
              <p:cNvPr id="124" name="Google Shape;124;p19"/>
              <p:cNvGrpSpPr/>
              <p:nvPr/>
            </p:nvGrpSpPr>
            <p:grpSpPr>
              <a:xfrm>
                <a:off x="5363331" y="1535856"/>
                <a:ext cx="2330750" cy="2027294"/>
                <a:chOff x="1284175" y="1535856"/>
                <a:chExt cx="2330750" cy="2027294"/>
              </a:xfrm>
            </p:grpSpPr>
            <p:grpSp>
              <p:nvGrpSpPr>
                <p:cNvPr id="125" name="Google Shape;125;p19"/>
                <p:cNvGrpSpPr/>
                <p:nvPr/>
              </p:nvGrpSpPr>
              <p:grpSpPr>
                <a:xfrm>
                  <a:off x="1284175" y="1609810"/>
                  <a:ext cx="2330750" cy="1953340"/>
                  <a:chOff x="1284175" y="1609810"/>
                  <a:chExt cx="2330750" cy="1953340"/>
                </a:xfrm>
              </p:grpSpPr>
              <p:sp>
                <p:nvSpPr>
                  <p:cNvPr id="126" name="Google Shape;126;p19"/>
                  <p:cNvSpPr/>
                  <p:nvPr/>
                </p:nvSpPr>
                <p:spPr>
                  <a:xfrm>
                    <a:off x="1284175" y="1990250"/>
                    <a:ext cx="868800" cy="830100"/>
                  </a:xfrm>
                  <a:prstGeom prst="arc">
                    <a:avLst>
                      <a:gd name="adj1" fmla="val 8316671"/>
                      <a:gd name="adj2" fmla="val 1298508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9"/>
                  <p:cNvSpPr/>
                  <p:nvPr/>
                </p:nvSpPr>
                <p:spPr>
                  <a:xfrm>
                    <a:off x="2016175" y="2754950"/>
                    <a:ext cx="871800" cy="808200"/>
                  </a:xfrm>
                  <a:prstGeom prst="arc">
                    <a:avLst>
                      <a:gd name="adj1" fmla="val 2568671"/>
                      <a:gd name="adj2" fmla="val 803791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8" name="Google Shape;128;p19"/>
                  <p:cNvCxnSpPr>
                    <a:stCxn id="126" idx="0"/>
                    <a:endCxn id="127" idx="2"/>
                  </p:cNvCxnSpPr>
                  <p:nvPr/>
                </p:nvCxnSpPr>
                <p:spPr>
                  <a:xfrm>
                    <a:off x="1399262" y="2686702"/>
                    <a:ext cx="762300" cy="773700"/>
                  </a:xfrm>
                  <a:prstGeom prst="straightConnector1">
                    <a:avLst/>
                  </a:prstGeom>
                  <a:noFill/>
                  <a:ln w="19050" cap="flat" cmpd="sng">
                    <a:solidFill>
                      <a:schemeClr val="dk2"/>
                    </a:solidFill>
                    <a:prstDash val="solid"/>
                    <a:round/>
                    <a:headEnd type="none" w="med" len="med"/>
                    <a:tailEnd type="none" w="med" len="med"/>
                  </a:ln>
                </p:spPr>
              </p:cxnSp>
              <p:cxnSp>
                <p:nvCxnSpPr>
                  <p:cNvPr id="129" name="Google Shape;129;p19"/>
                  <p:cNvCxnSpPr>
                    <a:endCxn id="126" idx="2"/>
                  </p:cNvCxnSpPr>
                  <p:nvPr/>
                </p:nvCxnSpPr>
                <p:spPr>
                  <a:xfrm flipH="1">
                    <a:off x="1374744" y="1940139"/>
                    <a:ext cx="193500" cy="211500"/>
                  </a:xfrm>
                  <a:prstGeom prst="straightConnector1">
                    <a:avLst/>
                  </a:prstGeom>
                  <a:noFill/>
                  <a:ln w="19050" cap="flat" cmpd="sng">
                    <a:solidFill>
                      <a:schemeClr val="dk2"/>
                    </a:solidFill>
                    <a:prstDash val="solid"/>
                    <a:round/>
                    <a:headEnd type="none" w="med" len="med"/>
                    <a:tailEnd type="none" w="med" len="med"/>
                  </a:ln>
                </p:spPr>
              </p:cxnSp>
              <p:cxnSp>
                <p:nvCxnSpPr>
                  <p:cNvPr id="130" name="Google Shape;130;p19"/>
                  <p:cNvCxnSpPr>
                    <a:endCxn id="131" idx="2"/>
                  </p:cNvCxnSpPr>
                  <p:nvPr/>
                </p:nvCxnSpPr>
                <p:spPr>
                  <a:xfrm rot="10800000" flipH="1">
                    <a:off x="2761164" y="2704301"/>
                    <a:ext cx="750900" cy="739800"/>
                  </a:xfrm>
                  <a:prstGeom prst="straightConnector1">
                    <a:avLst/>
                  </a:prstGeom>
                  <a:noFill/>
                  <a:ln w="19050" cap="flat" cmpd="sng">
                    <a:solidFill>
                      <a:schemeClr val="dk2"/>
                    </a:solidFill>
                    <a:prstDash val="solid"/>
                    <a:round/>
                    <a:headEnd type="none" w="med" len="med"/>
                    <a:tailEnd type="none" w="med" len="med"/>
                  </a:ln>
                </p:spPr>
              </p:cxnSp>
              <p:sp>
                <p:nvSpPr>
                  <p:cNvPr id="131" name="Google Shape;131;p19"/>
                  <p:cNvSpPr/>
                  <p:nvPr/>
                </p:nvSpPr>
                <p:spPr>
                  <a:xfrm rot="-5400000">
                    <a:off x="2774925" y="2009650"/>
                    <a:ext cx="871800" cy="808200"/>
                  </a:xfrm>
                  <a:prstGeom prst="arc">
                    <a:avLst>
                      <a:gd name="adj1" fmla="val 2568671"/>
                      <a:gd name="adj2" fmla="val 803791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2" name="Google Shape;132;p19"/>
                  <p:cNvCxnSpPr>
                    <a:stCxn id="131" idx="0"/>
                  </p:cNvCxnSpPr>
                  <p:nvPr/>
                </p:nvCxnSpPr>
                <p:spPr>
                  <a:xfrm rot="10800000">
                    <a:off x="3002663" y="1609810"/>
                    <a:ext cx="493800" cy="495600"/>
                  </a:xfrm>
                  <a:prstGeom prst="straightConnector1">
                    <a:avLst/>
                  </a:prstGeom>
                  <a:noFill/>
                  <a:ln w="19050" cap="flat" cmpd="sng">
                    <a:solidFill>
                      <a:schemeClr val="dk2"/>
                    </a:solidFill>
                    <a:prstDash val="solid"/>
                    <a:round/>
                    <a:headEnd type="none" w="med" len="med"/>
                    <a:tailEnd type="none" w="med" len="med"/>
                  </a:ln>
                </p:spPr>
              </p:cxnSp>
            </p:grpSp>
            <p:grpSp>
              <p:nvGrpSpPr>
                <p:cNvPr id="133" name="Google Shape;133;p19"/>
                <p:cNvGrpSpPr/>
                <p:nvPr/>
              </p:nvGrpSpPr>
              <p:grpSpPr>
                <a:xfrm flipH="1">
                  <a:off x="1512291" y="1535856"/>
                  <a:ext cx="463438" cy="463438"/>
                  <a:chOff x="2900798" y="1222606"/>
                  <a:chExt cx="463438" cy="463438"/>
                </a:xfrm>
              </p:grpSpPr>
              <p:sp>
                <p:nvSpPr>
                  <p:cNvPr id="134" name="Google Shape;134;p19"/>
                  <p:cNvSpPr/>
                  <p:nvPr/>
                </p:nvSpPr>
                <p:spPr>
                  <a:xfrm>
                    <a:off x="2909775" y="1239675"/>
                    <a:ext cx="445375" cy="427425"/>
                  </a:xfrm>
                  <a:custGeom>
                    <a:avLst/>
                    <a:gdLst/>
                    <a:ahLst/>
                    <a:cxnLst/>
                    <a:rect l="l" t="t" r="r" b="b"/>
                    <a:pathLst>
                      <a:path w="17815" h="17097" extrusionOk="0">
                        <a:moveTo>
                          <a:pt x="0" y="4185"/>
                        </a:moveTo>
                        <a:lnTo>
                          <a:pt x="10282" y="14347"/>
                        </a:lnTo>
                        <a:lnTo>
                          <a:pt x="17815" y="17097"/>
                        </a:lnTo>
                        <a:lnTo>
                          <a:pt x="14945" y="10163"/>
                        </a:lnTo>
                        <a:lnTo>
                          <a:pt x="4782" y="0"/>
                        </a:lnTo>
                        <a:close/>
                      </a:path>
                    </a:pathLst>
                  </a:custGeom>
                  <a:solidFill>
                    <a:schemeClr val="lt1"/>
                  </a:solidFill>
                  <a:ln w="9525" cap="flat" cmpd="sng">
                    <a:solidFill>
                      <a:schemeClr val="dk2"/>
                    </a:solidFill>
                    <a:prstDash val="solid"/>
                    <a:round/>
                    <a:headEnd type="none" w="med" len="med"/>
                    <a:tailEnd type="none" w="med" len="med"/>
                  </a:ln>
                </p:spPr>
              </p:sp>
              <p:sp>
                <p:nvSpPr>
                  <p:cNvPr id="135" name="Google Shape;135;p19"/>
                  <p:cNvSpPr/>
                  <p:nvPr/>
                </p:nvSpPr>
                <p:spPr>
                  <a:xfrm flipH="1">
                    <a:off x="2900798" y="1222606"/>
                    <a:ext cx="463438" cy="463438"/>
                  </a:xfrm>
                  <a:custGeom>
                    <a:avLst/>
                    <a:gdLst/>
                    <a:ahLst/>
                    <a:cxnLst/>
                    <a:rect l="l" t="t" r="r" b="b"/>
                    <a:pathLst>
                      <a:path w="9551" h="9551" extrusionOk="0">
                        <a:moveTo>
                          <a:pt x="7002" y="525"/>
                        </a:moveTo>
                        <a:lnTo>
                          <a:pt x="9002" y="2525"/>
                        </a:lnTo>
                        <a:lnTo>
                          <a:pt x="8121" y="3383"/>
                        </a:lnTo>
                        <a:lnTo>
                          <a:pt x="6145" y="1406"/>
                        </a:lnTo>
                        <a:lnTo>
                          <a:pt x="7002" y="525"/>
                        </a:lnTo>
                        <a:close/>
                        <a:moveTo>
                          <a:pt x="5883" y="1716"/>
                        </a:moveTo>
                        <a:lnTo>
                          <a:pt x="7169" y="3002"/>
                        </a:lnTo>
                        <a:lnTo>
                          <a:pt x="3620" y="6550"/>
                        </a:lnTo>
                        <a:lnTo>
                          <a:pt x="3930" y="6812"/>
                        </a:lnTo>
                        <a:lnTo>
                          <a:pt x="7478" y="3263"/>
                        </a:lnTo>
                        <a:lnTo>
                          <a:pt x="7883" y="3692"/>
                        </a:lnTo>
                        <a:lnTo>
                          <a:pt x="3930" y="7621"/>
                        </a:lnTo>
                        <a:lnTo>
                          <a:pt x="2048" y="8336"/>
                        </a:lnTo>
                        <a:lnTo>
                          <a:pt x="1215" y="7502"/>
                        </a:lnTo>
                        <a:lnTo>
                          <a:pt x="1834" y="5859"/>
                        </a:lnTo>
                        <a:lnTo>
                          <a:pt x="2763" y="6788"/>
                        </a:lnTo>
                        <a:lnTo>
                          <a:pt x="3072" y="6526"/>
                        </a:lnTo>
                        <a:lnTo>
                          <a:pt x="2072" y="5526"/>
                        </a:lnTo>
                        <a:lnTo>
                          <a:pt x="4763" y="2859"/>
                        </a:lnTo>
                        <a:lnTo>
                          <a:pt x="5478" y="3573"/>
                        </a:lnTo>
                        <a:lnTo>
                          <a:pt x="5740" y="3311"/>
                        </a:lnTo>
                        <a:lnTo>
                          <a:pt x="5025" y="2597"/>
                        </a:lnTo>
                        <a:lnTo>
                          <a:pt x="5335" y="2287"/>
                        </a:lnTo>
                        <a:lnTo>
                          <a:pt x="6049" y="3002"/>
                        </a:lnTo>
                        <a:lnTo>
                          <a:pt x="6335" y="2740"/>
                        </a:lnTo>
                        <a:lnTo>
                          <a:pt x="5621" y="2025"/>
                        </a:lnTo>
                        <a:lnTo>
                          <a:pt x="5883" y="1716"/>
                        </a:lnTo>
                        <a:close/>
                        <a:moveTo>
                          <a:pt x="1048" y="7907"/>
                        </a:moveTo>
                        <a:lnTo>
                          <a:pt x="1620" y="8479"/>
                        </a:lnTo>
                        <a:lnTo>
                          <a:pt x="691" y="8836"/>
                        </a:lnTo>
                        <a:lnTo>
                          <a:pt x="1048" y="7907"/>
                        </a:lnTo>
                        <a:close/>
                        <a:moveTo>
                          <a:pt x="7002" y="1"/>
                        </a:moveTo>
                        <a:lnTo>
                          <a:pt x="1572" y="5407"/>
                        </a:lnTo>
                        <a:lnTo>
                          <a:pt x="0" y="9550"/>
                        </a:lnTo>
                        <a:lnTo>
                          <a:pt x="4144" y="7979"/>
                        </a:lnTo>
                        <a:lnTo>
                          <a:pt x="8431" y="3692"/>
                        </a:lnTo>
                        <a:lnTo>
                          <a:pt x="9550" y="2549"/>
                        </a:lnTo>
                        <a:lnTo>
                          <a:pt x="7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6" name="Google Shape;136;p19"/>
              <p:cNvSpPr/>
              <p:nvPr/>
            </p:nvSpPr>
            <p:spPr>
              <a:xfrm>
                <a:off x="7338080" y="2010278"/>
                <a:ext cx="482373" cy="808143"/>
              </a:xfrm>
              <a:prstGeom prst="rect">
                <a:avLst/>
              </a:prstGeom>
            </p:spPr>
            <p:txBody>
              <a:bodyPr>
                <a:prstTxWarp prst="textPlain">
                  <a:avLst/>
                </a:prstTxWarp>
              </a:bodyPr>
              <a:lstStyle/>
              <a:p>
                <a:pPr lvl="0" algn="ctr"/>
                <a:r>
                  <a:rPr b="1" i="0">
                    <a:ln w="19050" cap="flat" cmpd="sng">
                      <a:solidFill>
                        <a:schemeClr val="dk2"/>
                      </a:solidFill>
                      <a:prstDash val="solid"/>
                      <a:round/>
                      <a:headEnd type="none" w="sm" len="sm"/>
                      <a:tailEnd type="none" w="sm" len="sm"/>
                    </a:ln>
                    <a:solidFill>
                      <a:schemeClr val="lt1"/>
                    </a:solidFill>
                    <a:latin typeface="Fira Sans Extra Condensed"/>
                  </a:rPr>
                  <a:t>3</a:t>
                </a:r>
              </a:p>
            </p:txBody>
          </p:sp>
        </p:grpSp>
      </p:grpSp>
      <p:grpSp>
        <p:nvGrpSpPr>
          <p:cNvPr id="137" name="Google Shape;137;p19"/>
          <p:cNvGrpSpPr/>
          <p:nvPr/>
        </p:nvGrpSpPr>
        <p:grpSpPr>
          <a:xfrm>
            <a:off x="3314326" y="2334451"/>
            <a:ext cx="2434828" cy="2027294"/>
            <a:chOff x="3314326" y="2334451"/>
            <a:chExt cx="2434828" cy="2027294"/>
          </a:xfrm>
        </p:grpSpPr>
        <p:sp>
          <p:nvSpPr>
            <p:cNvPr id="139" name="Google Shape;139;p19"/>
            <p:cNvSpPr txBox="1"/>
            <p:nvPr/>
          </p:nvSpPr>
          <p:spPr>
            <a:xfrm>
              <a:off x="3511163" y="3172302"/>
              <a:ext cx="1828800" cy="571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cs-CZ" sz="2000" b="1" dirty="0">
                  <a:solidFill>
                    <a:schemeClr val="accent5"/>
                  </a:solidFill>
                  <a:highlight>
                    <a:schemeClr val="lt1"/>
                  </a:highlight>
                  <a:latin typeface="Fira Sans Extra Condensed"/>
                  <a:ea typeface="Fira Sans Extra Condensed"/>
                  <a:cs typeface="Fira Sans Extra Condensed"/>
                  <a:sym typeface="Fira Sans Extra Condensed"/>
                </a:rPr>
                <a:t>Sdílet zkušenost</a:t>
              </a:r>
              <a:br>
                <a:rPr lang="cs-CZ" sz="2000" b="1" dirty="0">
                  <a:solidFill>
                    <a:schemeClr val="accent5"/>
                  </a:solidFill>
                  <a:highlight>
                    <a:schemeClr val="lt1"/>
                  </a:highlight>
                  <a:latin typeface="Fira Sans Extra Condensed"/>
                  <a:ea typeface="Fira Sans Extra Condensed"/>
                  <a:cs typeface="Fira Sans Extra Condensed"/>
                  <a:sym typeface="Fira Sans Extra Condensed"/>
                </a:rPr>
              </a:br>
              <a:r>
                <a:rPr lang="cs-CZ" sz="2000" b="1" dirty="0">
                  <a:solidFill>
                    <a:schemeClr val="accent5"/>
                  </a:solidFill>
                  <a:highlight>
                    <a:schemeClr val="lt1"/>
                  </a:highlight>
                  <a:latin typeface="Fira Sans Extra Condensed"/>
                  <a:ea typeface="Fira Sans Extra Condensed"/>
                  <a:cs typeface="Fira Sans Extra Condensed"/>
                  <a:sym typeface="Fira Sans Extra Condensed"/>
                </a:rPr>
                <a:t>(10 min)</a:t>
              </a:r>
              <a:endParaRPr sz="2000" b="1" dirty="0">
                <a:solidFill>
                  <a:schemeClr val="accent5"/>
                </a:solidFill>
                <a:highlight>
                  <a:schemeClr val="lt1"/>
                </a:highlight>
                <a:latin typeface="Fira Sans Extra Condensed"/>
                <a:ea typeface="Fira Sans Extra Condensed"/>
                <a:cs typeface="Fira Sans Extra Condensed"/>
                <a:sym typeface="Fira Sans Extra Condensed"/>
              </a:endParaRPr>
            </a:p>
          </p:txBody>
        </p:sp>
        <p:grpSp>
          <p:nvGrpSpPr>
            <p:cNvPr id="141" name="Google Shape;141;p19"/>
            <p:cNvGrpSpPr/>
            <p:nvPr/>
          </p:nvGrpSpPr>
          <p:grpSpPr>
            <a:xfrm>
              <a:off x="3314326" y="2334451"/>
              <a:ext cx="2434828" cy="2027294"/>
              <a:chOff x="3314326" y="2334451"/>
              <a:chExt cx="2434828" cy="2027294"/>
            </a:xfrm>
          </p:grpSpPr>
          <p:grpSp>
            <p:nvGrpSpPr>
              <p:cNvPr id="142" name="Google Shape;142;p19"/>
              <p:cNvGrpSpPr/>
              <p:nvPr/>
            </p:nvGrpSpPr>
            <p:grpSpPr>
              <a:xfrm>
                <a:off x="3314326" y="2334451"/>
                <a:ext cx="2330750" cy="2027294"/>
                <a:chOff x="3314326" y="2334451"/>
                <a:chExt cx="2330750" cy="2027294"/>
              </a:xfrm>
            </p:grpSpPr>
            <p:grpSp>
              <p:nvGrpSpPr>
                <p:cNvPr id="143" name="Google Shape;143;p19"/>
                <p:cNvGrpSpPr/>
                <p:nvPr/>
              </p:nvGrpSpPr>
              <p:grpSpPr>
                <a:xfrm rot="10800000" flipH="1">
                  <a:off x="3314326" y="2334451"/>
                  <a:ext cx="2330750" cy="1953399"/>
                  <a:chOff x="1284175" y="1609751"/>
                  <a:chExt cx="2330750" cy="1953399"/>
                </a:xfrm>
              </p:grpSpPr>
              <p:sp>
                <p:nvSpPr>
                  <p:cNvPr id="144" name="Google Shape;144;p19"/>
                  <p:cNvSpPr/>
                  <p:nvPr/>
                </p:nvSpPr>
                <p:spPr>
                  <a:xfrm>
                    <a:off x="1284175" y="1990250"/>
                    <a:ext cx="868800" cy="830100"/>
                  </a:xfrm>
                  <a:prstGeom prst="arc">
                    <a:avLst>
                      <a:gd name="adj1" fmla="val 8316671"/>
                      <a:gd name="adj2" fmla="val 12985080"/>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9"/>
                  <p:cNvSpPr/>
                  <p:nvPr/>
                </p:nvSpPr>
                <p:spPr>
                  <a:xfrm>
                    <a:off x="2016175" y="2754950"/>
                    <a:ext cx="871800" cy="808200"/>
                  </a:xfrm>
                  <a:prstGeom prst="arc">
                    <a:avLst>
                      <a:gd name="adj1" fmla="val 2568671"/>
                      <a:gd name="adj2" fmla="val 8037917"/>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6" name="Google Shape;146;p19"/>
                  <p:cNvCxnSpPr>
                    <a:stCxn id="144" idx="0"/>
                    <a:endCxn id="145" idx="2"/>
                  </p:cNvCxnSpPr>
                  <p:nvPr/>
                </p:nvCxnSpPr>
                <p:spPr>
                  <a:xfrm>
                    <a:off x="1399262" y="2686702"/>
                    <a:ext cx="762300" cy="773700"/>
                  </a:xfrm>
                  <a:prstGeom prst="straightConnector1">
                    <a:avLst/>
                  </a:prstGeom>
                  <a:noFill/>
                  <a:ln w="19050" cap="flat" cmpd="sng">
                    <a:solidFill>
                      <a:schemeClr val="accent5"/>
                    </a:solidFill>
                    <a:prstDash val="solid"/>
                    <a:round/>
                    <a:headEnd type="none" w="med" len="med"/>
                    <a:tailEnd type="none" w="med" len="med"/>
                  </a:ln>
                </p:spPr>
              </p:cxnSp>
              <p:cxnSp>
                <p:nvCxnSpPr>
                  <p:cNvPr id="147" name="Google Shape;147;p19"/>
                  <p:cNvCxnSpPr>
                    <a:endCxn id="144" idx="2"/>
                  </p:cNvCxnSpPr>
                  <p:nvPr/>
                </p:nvCxnSpPr>
                <p:spPr>
                  <a:xfrm flipH="1">
                    <a:off x="1374744" y="1940139"/>
                    <a:ext cx="193500" cy="211500"/>
                  </a:xfrm>
                  <a:prstGeom prst="straightConnector1">
                    <a:avLst/>
                  </a:prstGeom>
                  <a:noFill/>
                  <a:ln w="19050" cap="flat" cmpd="sng">
                    <a:solidFill>
                      <a:schemeClr val="accent5"/>
                    </a:solidFill>
                    <a:prstDash val="solid"/>
                    <a:round/>
                    <a:headEnd type="none" w="med" len="med"/>
                    <a:tailEnd type="none" w="med" len="med"/>
                  </a:ln>
                </p:spPr>
              </p:cxnSp>
              <p:cxnSp>
                <p:nvCxnSpPr>
                  <p:cNvPr id="148" name="Google Shape;148;p19"/>
                  <p:cNvCxnSpPr>
                    <a:endCxn id="149" idx="2"/>
                  </p:cNvCxnSpPr>
                  <p:nvPr/>
                </p:nvCxnSpPr>
                <p:spPr>
                  <a:xfrm rot="10800000" flipH="1">
                    <a:off x="2761164" y="2704301"/>
                    <a:ext cx="750900" cy="739800"/>
                  </a:xfrm>
                  <a:prstGeom prst="straightConnector1">
                    <a:avLst/>
                  </a:prstGeom>
                  <a:noFill/>
                  <a:ln w="19050" cap="flat" cmpd="sng">
                    <a:solidFill>
                      <a:schemeClr val="accent5"/>
                    </a:solidFill>
                    <a:prstDash val="solid"/>
                    <a:round/>
                    <a:headEnd type="none" w="med" len="med"/>
                    <a:tailEnd type="none" w="med" len="med"/>
                  </a:ln>
                </p:spPr>
              </p:cxnSp>
              <p:sp>
                <p:nvSpPr>
                  <p:cNvPr id="149" name="Google Shape;149;p19"/>
                  <p:cNvSpPr/>
                  <p:nvPr/>
                </p:nvSpPr>
                <p:spPr>
                  <a:xfrm rot="-5400000">
                    <a:off x="2774925" y="2009650"/>
                    <a:ext cx="871800" cy="808200"/>
                  </a:xfrm>
                  <a:prstGeom prst="arc">
                    <a:avLst>
                      <a:gd name="adj1" fmla="val 5234364"/>
                      <a:gd name="adj2" fmla="val 8037917"/>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0" name="Google Shape;150;p19"/>
                  <p:cNvCxnSpPr/>
                  <p:nvPr/>
                </p:nvCxnSpPr>
                <p:spPr>
                  <a:xfrm rot="10800000">
                    <a:off x="3002799" y="1609751"/>
                    <a:ext cx="459300" cy="449100"/>
                  </a:xfrm>
                  <a:prstGeom prst="straightConnector1">
                    <a:avLst/>
                  </a:prstGeom>
                  <a:noFill/>
                  <a:ln w="19050" cap="flat" cmpd="sng">
                    <a:solidFill>
                      <a:schemeClr val="accent5"/>
                    </a:solidFill>
                    <a:prstDash val="solid"/>
                    <a:round/>
                    <a:headEnd type="none" w="med" len="med"/>
                    <a:tailEnd type="none" w="med" len="med"/>
                  </a:ln>
                </p:spPr>
              </p:cxnSp>
            </p:grpSp>
            <p:grpSp>
              <p:nvGrpSpPr>
                <p:cNvPr id="151" name="Google Shape;151;p19"/>
                <p:cNvGrpSpPr/>
                <p:nvPr/>
              </p:nvGrpSpPr>
              <p:grpSpPr>
                <a:xfrm rot="10800000">
                  <a:off x="3542443" y="3898307"/>
                  <a:ext cx="463438" cy="463438"/>
                  <a:chOff x="2900798" y="1222606"/>
                  <a:chExt cx="463438" cy="463438"/>
                </a:xfrm>
              </p:grpSpPr>
              <p:sp>
                <p:nvSpPr>
                  <p:cNvPr id="152" name="Google Shape;152;p19"/>
                  <p:cNvSpPr/>
                  <p:nvPr/>
                </p:nvSpPr>
                <p:spPr>
                  <a:xfrm>
                    <a:off x="2909775" y="1239675"/>
                    <a:ext cx="445375" cy="427425"/>
                  </a:xfrm>
                  <a:custGeom>
                    <a:avLst/>
                    <a:gdLst/>
                    <a:ahLst/>
                    <a:cxnLst/>
                    <a:rect l="l" t="t" r="r" b="b"/>
                    <a:pathLst>
                      <a:path w="17815" h="17097" extrusionOk="0">
                        <a:moveTo>
                          <a:pt x="0" y="4185"/>
                        </a:moveTo>
                        <a:lnTo>
                          <a:pt x="10282" y="14347"/>
                        </a:lnTo>
                        <a:lnTo>
                          <a:pt x="17815" y="17097"/>
                        </a:lnTo>
                        <a:lnTo>
                          <a:pt x="14945" y="10163"/>
                        </a:lnTo>
                        <a:lnTo>
                          <a:pt x="4782" y="0"/>
                        </a:lnTo>
                        <a:close/>
                      </a:path>
                    </a:pathLst>
                  </a:custGeom>
                  <a:solidFill>
                    <a:schemeClr val="lt1"/>
                  </a:solidFill>
                  <a:ln w="9525" cap="flat" cmpd="sng">
                    <a:solidFill>
                      <a:schemeClr val="accent5"/>
                    </a:solidFill>
                    <a:prstDash val="solid"/>
                    <a:round/>
                    <a:headEnd type="none" w="med" len="med"/>
                    <a:tailEnd type="none" w="med" len="med"/>
                  </a:ln>
                </p:spPr>
              </p:sp>
              <p:sp>
                <p:nvSpPr>
                  <p:cNvPr id="153" name="Google Shape;153;p19"/>
                  <p:cNvSpPr/>
                  <p:nvPr/>
                </p:nvSpPr>
                <p:spPr>
                  <a:xfrm flipH="1">
                    <a:off x="2900798" y="1222606"/>
                    <a:ext cx="463438" cy="463438"/>
                  </a:xfrm>
                  <a:custGeom>
                    <a:avLst/>
                    <a:gdLst/>
                    <a:ahLst/>
                    <a:cxnLst/>
                    <a:rect l="l" t="t" r="r" b="b"/>
                    <a:pathLst>
                      <a:path w="9551" h="9551" extrusionOk="0">
                        <a:moveTo>
                          <a:pt x="7002" y="525"/>
                        </a:moveTo>
                        <a:lnTo>
                          <a:pt x="9002" y="2525"/>
                        </a:lnTo>
                        <a:lnTo>
                          <a:pt x="8121" y="3383"/>
                        </a:lnTo>
                        <a:lnTo>
                          <a:pt x="6145" y="1406"/>
                        </a:lnTo>
                        <a:lnTo>
                          <a:pt x="7002" y="525"/>
                        </a:lnTo>
                        <a:close/>
                        <a:moveTo>
                          <a:pt x="5883" y="1716"/>
                        </a:moveTo>
                        <a:lnTo>
                          <a:pt x="7169" y="3002"/>
                        </a:lnTo>
                        <a:lnTo>
                          <a:pt x="3620" y="6550"/>
                        </a:lnTo>
                        <a:lnTo>
                          <a:pt x="3930" y="6812"/>
                        </a:lnTo>
                        <a:lnTo>
                          <a:pt x="7478" y="3263"/>
                        </a:lnTo>
                        <a:lnTo>
                          <a:pt x="7883" y="3692"/>
                        </a:lnTo>
                        <a:lnTo>
                          <a:pt x="3930" y="7621"/>
                        </a:lnTo>
                        <a:lnTo>
                          <a:pt x="2048" y="8336"/>
                        </a:lnTo>
                        <a:lnTo>
                          <a:pt x="1215" y="7502"/>
                        </a:lnTo>
                        <a:lnTo>
                          <a:pt x="1834" y="5859"/>
                        </a:lnTo>
                        <a:lnTo>
                          <a:pt x="2763" y="6788"/>
                        </a:lnTo>
                        <a:lnTo>
                          <a:pt x="3072" y="6526"/>
                        </a:lnTo>
                        <a:lnTo>
                          <a:pt x="2072" y="5526"/>
                        </a:lnTo>
                        <a:lnTo>
                          <a:pt x="4763" y="2859"/>
                        </a:lnTo>
                        <a:lnTo>
                          <a:pt x="5478" y="3573"/>
                        </a:lnTo>
                        <a:lnTo>
                          <a:pt x="5740" y="3311"/>
                        </a:lnTo>
                        <a:lnTo>
                          <a:pt x="5025" y="2597"/>
                        </a:lnTo>
                        <a:lnTo>
                          <a:pt x="5335" y="2287"/>
                        </a:lnTo>
                        <a:lnTo>
                          <a:pt x="6049" y="3002"/>
                        </a:lnTo>
                        <a:lnTo>
                          <a:pt x="6335" y="2740"/>
                        </a:lnTo>
                        <a:lnTo>
                          <a:pt x="5621" y="2025"/>
                        </a:lnTo>
                        <a:lnTo>
                          <a:pt x="5883" y="1716"/>
                        </a:lnTo>
                        <a:close/>
                        <a:moveTo>
                          <a:pt x="1048" y="7907"/>
                        </a:moveTo>
                        <a:lnTo>
                          <a:pt x="1620" y="8479"/>
                        </a:lnTo>
                        <a:lnTo>
                          <a:pt x="691" y="8836"/>
                        </a:lnTo>
                        <a:lnTo>
                          <a:pt x="1048" y="7907"/>
                        </a:lnTo>
                        <a:close/>
                        <a:moveTo>
                          <a:pt x="7002" y="1"/>
                        </a:moveTo>
                        <a:lnTo>
                          <a:pt x="1572" y="5407"/>
                        </a:lnTo>
                        <a:lnTo>
                          <a:pt x="0" y="9550"/>
                        </a:lnTo>
                        <a:lnTo>
                          <a:pt x="4144" y="7979"/>
                        </a:lnTo>
                        <a:lnTo>
                          <a:pt x="8431" y="3692"/>
                        </a:lnTo>
                        <a:lnTo>
                          <a:pt x="9550" y="2549"/>
                        </a:lnTo>
                        <a:lnTo>
                          <a:pt x="70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4" name="Google Shape;154;p19"/>
              <p:cNvSpPr/>
              <p:nvPr/>
            </p:nvSpPr>
            <p:spPr>
              <a:xfrm>
                <a:off x="5277069" y="3049653"/>
                <a:ext cx="472086" cy="788711"/>
              </a:xfrm>
              <a:prstGeom prst="rect">
                <a:avLst/>
              </a:prstGeom>
            </p:spPr>
            <p:txBody>
              <a:bodyPr>
                <a:prstTxWarp prst="textPlain">
                  <a:avLst/>
                </a:prstTxWarp>
              </a:bodyPr>
              <a:lstStyle/>
              <a:p>
                <a:pPr lvl="0" algn="ctr"/>
                <a:r>
                  <a:rPr b="1" i="0">
                    <a:ln w="19050" cap="flat" cmpd="sng">
                      <a:solidFill>
                        <a:schemeClr val="accent5"/>
                      </a:solidFill>
                      <a:prstDash val="solid"/>
                      <a:round/>
                      <a:headEnd type="none" w="sm" len="sm"/>
                      <a:tailEnd type="none" w="sm" len="sm"/>
                    </a:ln>
                    <a:solidFill>
                      <a:schemeClr val="lt1"/>
                    </a:solidFill>
                    <a:latin typeface="Fira Sans Extra Condensed"/>
                  </a:rPr>
                  <a:t>2</a:t>
                </a:r>
              </a:p>
            </p:txBody>
          </p: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B060D0-F3FB-4FBB-8017-917CE2721F92}"/>
              </a:ext>
            </a:extLst>
          </p:cNvPr>
          <p:cNvSpPr>
            <a:spLocks noGrp="1"/>
          </p:cNvSpPr>
          <p:nvPr>
            <p:ph type="title"/>
          </p:nvPr>
        </p:nvSpPr>
        <p:spPr>
          <a:xfrm>
            <a:off x="720000" y="387096"/>
            <a:ext cx="7816898" cy="572700"/>
          </a:xfrm>
        </p:spPr>
        <p:txBody>
          <a:bodyPr/>
          <a:lstStyle/>
          <a:p>
            <a:r>
              <a:rPr lang="cs-CZ" b="1" dirty="0">
                <a:effectLst>
                  <a:outerShdw blurRad="38100" dist="38100" dir="2700000" algn="tl">
                    <a:srgbClr val="000000">
                      <a:alpha val="43137"/>
                    </a:srgbClr>
                  </a:outerShdw>
                </a:effectLst>
              </a:rPr>
              <a:t>S čím přicházíte a co od kurzu/psaní deníku očekáváte?</a:t>
            </a:r>
          </a:p>
        </p:txBody>
      </p:sp>
      <p:sp>
        <p:nvSpPr>
          <p:cNvPr id="3" name="Google Shape;100;p19">
            <a:extLst>
              <a:ext uri="{FF2B5EF4-FFF2-40B4-BE49-F238E27FC236}">
                <a16:creationId xmlns:a16="http://schemas.microsoft.com/office/drawing/2014/main" id="{967D5FBB-FD66-401C-8866-5C33202491A3}"/>
              </a:ext>
            </a:extLst>
          </p:cNvPr>
          <p:cNvSpPr txBox="1">
            <a:spLocks/>
          </p:cNvSpPr>
          <p:nvPr/>
        </p:nvSpPr>
        <p:spPr>
          <a:xfrm>
            <a:off x="509058" y="830672"/>
            <a:ext cx="8493542" cy="39257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pPr>
              <a:lnSpc>
                <a:spcPct val="150000"/>
              </a:lnSpc>
              <a:buSzPct val="100000"/>
            </a:pPr>
            <a:endParaRPr lang="cs-CZ" sz="1400" dirty="0">
              <a:solidFill>
                <a:schemeClr val="tx1"/>
              </a:solidFill>
            </a:endParaRPr>
          </a:p>
        </p:txBody>
      </p:sp>
    </p:spTree>
    <p:extLst>
      <p:ext uri="{BB962C8B-B14F-4D97-AF65-F5344CB8AC3E}">
        <p14:creationId xmlns:p14="http://schemas.microsoft.com/office/powerpoint/2010/main" val="2760756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36895A-E02B-44F1-9BC7-CDBF14D89E5F}"/>
              </a:ext>
            </a:extLst>
          </p:cNvPr>
          <p:cNvSpPr>
            <a:spLocks noGrp="1"/>
          </p:cNvSpPr>
          <p:nvPr>
            <p:ph type="title"/>
          </p:nvPr>
        </p:nvSpPr>
        <p:spPr>
          <a:xfrm>
            <a:off x="720000" y="280416"/>
            <a:ext cx="7704000" cy="572700"/>
          </a:xfrm>
        </p:spPr>
        <p:txBody>
          <a:bodyPr/>
          <a:lstStyle/>
          <a:p>
            <a:r>
              <a:rPr lang="cs-CZ" b="1" dirty="0">
                <a:effectLst>
                  <a:outerShdw blurRad="38100" dist="38100" dir="2700000" algn="tl">
                    <a:srgbClr val="000000">
                      <a:alpha val="43137"/>
                    </a:srgbClr>
                  </a:outerShdw>
                </a:effectLst>
              </a:rPr>
              <a:t>Zápočet? Bude udělen všem, kteří:</a:t>
            </a:r>
          </a:p>
        </p:txBody>
      </p:sp>
      <p:sp>
        <p:nvSpPr>
          <p:cNvPr id="3" name="Google Shape;100;p19">
            <a:extLst>
              <a:ext uri="{FF2B5EF4-FFF2-40B4-BE49-F238E27FC236}">
                <a16:creationId xmlns:a16="http://schemas.microsoft.com/office/drawing/2014/main" id="{F691D0B3-2D43-413F-BDCB-FC40070B077B}"/>
              </a:ext>
            </a:extLst>
          </p:cNvPr>
          <p:cNvSpPr txBox="1">
            <a:spLocks/>
          </p:cNvSpPr>
          <p:nvPr/>
        </p:nvSpPr>
        <p:spPr>
          <a:xfrm>
            <a:off x="516678" y="718842"/>
            <a:ext cx="8493542" cy="39257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pPr>
              <a:lnSpc>
                <a:spcPct val="150000"/>
              </a:lnSpc>
              <a:buSzPct val="100000"/>
            </a:pPr>
            <a:r>
              <a:rPr lang="cs-CZ" sz="1300" b="1" dirty="0">
                <a:effectLst>
                  <a:outerShdw blurRad="38100" dist="38100" dir="2700000" algn="tl">
                    <a:srgbClr val="000000">
                      <a:alpha val="43137"/>
                    </a:srgbClr>
                  </a:outerShdw>
                </a:effectLst>
              </a:rPr>
              <a:t>1) se zúčastní všech 3 setkání </a:t>
            </a:r>
          </a:p>
          <a:p>
            <a:pPr>
              <a:lnSpc>
                <a:spcPct val="150000"/>
              </a:lnSpc>
              <a:buSzPct val="100000"/>
            </a:pPr>
            <a:r>
              <a:rPr lang="cs-CZ" sz="1300" b="1" dirty="0">
                <a:sym typeface="Wingdings" panose="05000000000000000000" pitchFamily="2" charset="2"/>
              </a:rPr>
              <a:t>	</a:t>
            </a:r>
            <a:r>
              <a:rPr lang="cs-CZ" sz="1300" dirty="0">
                <a:sym typeface="Wingdings" panose="05000000000000000000" pitchFamily="2" charset="2"/>
              </a:rPr>
              <a:t> </a:t>
            </a:r>
            <a:r>
              <a:rPr lang="cs-CZ" sz="1300" dirty="0"/>
              <a:t>neúčast na celém setkání je omluvitelná pouze z vážných osobních důvodů nebo nemoci</a:t>
            </a:r>
            <a:br>
              <a:rPr lang="cs-CZ" sz="1300" dirty="0"/>
            </a:br>
            <a:r>
              <a:rPr lang="cs-CZ" sz="1300" dirty="0"/>
              <a:t>	</a:t>
            </a:r>
            <a:r>
              <a:rPr lang="cs-CZ" sz="1300" dirty="0">
                <a:sym typeface="Wingdings" panose="05000000000000000000" pitchFamily="2" charset="2"/>
              </a:rPr>
              <a:t> </a:t>
            </a:r>
            <a:r>
              <a:rPr lang="cs-CZ" sz="1300" dirty="0"/>
              <a:t>neúčast na části setkání je třeba předem zkonzultovat (80 </a:t>
            </a:r>
            <a:r>
              <a:rPr lang="en-GB" sz="1300" dirty="0"/>
              <a:t>%</a:t>
            </a:r>
            <a:r>
              <a:rPr lang="cs-CZ" sz="1300" dirty="0"/>
              <a:t> je OK, prosím nezneužívat)</a:t>
            </a:r>
          </a:p>
          <a:p>
            <a:pPr>
              <a:lnSpc>
                <a:spcPct val="150000"/>
              </a:lnSpc>
              <a:buSzPct val="100000"/>
            </a:pPr>
            <a:r>
              <a:rPr lang="cs-CZ" sz="1300" b="1" dirty="0">
                <a:effectLst>
                  <a:outerShdw blurRad="38100" dist="38100" dir="2700000" algn="tl">
                    <a:srgbClr val="000000">
                      <a:alpha val="43137"/>
                    </a:srgbClr>
                  </a:outerShdw>
                </a:effectLst>
              </a:rPr>
              <a:t>2) mezi setkáními píší deníkové záznamy </a:t>
            </a:r>
          </a:p>
          <a:p>
            <a:pPr>
              <a:lnSpc>
                <a:spcPct val="150000"/>
              </a:lnSpc>
              <a:buSzPct val="100000"/>
            </a:pPr>
            <a:r>
              <a:rPr lang="cs-CZ" sz="1300" b="1" dirty="0"/>
              <a:t>	</a:t>
            </a:r>
            <a:r>
              <a:rPr lang="cs-CZ" sz="1300" dirty="0">
                <a:sym typeface="Wingdings" panose="05000000000000000000" pitchFamily="2" charset="2"/>
              </a:rPr>
              <a:t></a:t>
            </a:r>
            <a:r>
              <a:rPr lang="cs-CZ" sz="1300" b="1" dirty="0">
                <a:sym typeface="Wingdings" panose="05000000000000000000" pitchFamily="2" charset="2"/>
              </a:rPr>
              <a:t> </a:t>
            </a:r>
            <a:r>
              <a:rPr lang="cs-CZ" sz="1300" dirty="0"/>
              <a:t>3-5* týdně po dobu cca 20 minut</a:t>
            </a:r>
          </a:p>
          <a:p>
            <a:pPr>
              <a:lnSpc>
                <a:spcPct val="150000"/>
              </a:lnSpc>
              <a:buSzPct val="100000"/>
            </a:pPr>
            <a:r>
              <a:rPr lang="cs-CZ" sz="1300" b="1" dirty="0">
                <a:effectLst>
                  <a:outerShdw blurRad="38100" dist="38100" dir="2700000" algn="tl">
                    <a:srgbClr val="000000">
                      <a:alpha val="43137"/>
                    </a:srgbClr>
                  </a:outerShdw>
                </a:effectLst>
              </a:rPr>
              <a:t>3) přidají 2 informačně přínosné příspěvky do FB skupiny</a:t>
            </a:r>
            <a:br>
              <a:rPr lang="cs-CZ" sz="1300" dirty="0"/>
            </a:br>
            <a:r>
              <a:rPr lang="cs-CZ" sz="1300" dirty="0"/>
              <a:t>	</a:t>
            </a:r>
            <a:r>
              <a:rPr lang="cs-CZ" sz="1300" dirty="0">
                <a:sym typeface="Wingdings" panose="05000000000000000000" pitchFamily="2" charset="2"/>
              </a:rPr>
              <a:t> nemáte-li Facebook, vyřešíme individuálně</a:t>
            </a:r>
            <a:endParaRPr lang="cs-CZ" sz="1300" dirty="0"/>
          </a:p>
          <a:p>
            <a:pPr>
              <a:lnSpc>
                <a:spcPct val="150000"/>
              </a:lnSpc>
              <a:buSzPct val="100000"/>
            </a:pPr>
            <a:r>
              <a:rPr lang="cs-CZ" sz="1300" b="1" dirty="0">
                <a:effectLst>
                  <a:outerShdw blurRad="38100" dist="38100" dir="2700000" algn="tl">
                    <a:srgbClr val="000000">
                      <a:alpha val="43137"/>
                    </a:srgbClr>
                  </a:outerShdw>
                </a:effectLst>
              </a:rPr>
              <a:t>4) odevzdají krátké ohlédnutí za prací během semestru </a:t>
            </a:r>
          </a:p>
          <a:p>
            <a:pPr>
              <a:lnSpc>
                <a:spcPct val="150000"/>
              </a:lnSpc>
              <a:buSzPct val="100000"/>
            </a:pPr>
            <a:r>
              <a:rPr lang="cs-CZ" sz="1300" b="1" dirty="0"/>
              <a:t>	</a:t>
            </a:r>
            <a:r>
              <a:rPr lang="cs-CZ" sz="1300" dirty="0">
                <a:sym typeface="Wingdings" panose="05000000000000000000" pitchFamily="2" charset="2"/>
              </a:rPr>
              <a:t></a:t>
            </a:r>
            <a:r>
              <a:rPr lang="cs-CZ" sz="1300" dirty="0"/>
              <a:t> 0,5 (max 1) normostrana</a:t>
            </a:r>
            <a:br>
              <a:rPr lang="cs-CZ" sz="1300" dirty="0"/>
            </a:br>
            <a:r>
              <a:rPr lang="cs-CZ" sz="1300" dirty="0"/>
              <a:t>	</a:t>
            </a:r>
            <a:r>
              <a:rPr lang="cs-CZ" sz="1300" dirty="0">
                <a:sym typeface="Wingdings" panose="05000000000000000000" pitchFamily="2" charset="2"/>
              </a:rPr>
              <a:t> utříbení myšlenek + ZV pro mě</a:t>
            </a:r>
            <a:br>
              <a:rPr lang="cs-CZ" sz="1300" dirty="0"/>
            </a:br>
            <a:r>
              <a:rPr lang="cs-CZ" sz="1300" dirty="0"/>
              <a:t>	</a:t>
            </a:r>
            <a:r>
              <a:rPr lang="cs-CZ" sz="1300" dirty="0">
                <a:sym typeface="Wingdings" panose="05000000000000000000" pitchFamily="2" charset="2"/>
              </a:rPr>
              <a:t> </a:t>
            </a:r>
            <a:r>
              <a:rPr lang="cs-CZ" sz="1300" b="1" dirty="0">
                <a:solidFill>
                  <a:srgbClr val="FFCC00"/>
                </a:solidFill>
                <a:effectLst>
                  <a:outerShdw blurRad="38100" dist="38100" dir="2700000" algn="tl">
                    <a:srgbClr val="000000">
                      <a:alpha val="43137"/>
                    </a:srgbClr>
                  </a:outerShdw>
                </a:effectLst>
                <a:sym typeface="Wingdings" panose="05000000000000000000" pitchFamily="2" charset="2"/>
              </a:rPr>
              <a:t>DEADLINE</a:t>
            </a:r>
            <a:r>
              <a:rPr lang="cs-CZ" sz="1300" dirty="0">
                <a:sym typeface="Wingdings" panose="05000000000000000000" pitchFamily="2" charset="2"/>
              </a:rPr>
              <a:t> týden před kolokviem</a:t>
            </a:r>
            <a:endParaRPr lang="cs-CZ" sz="1300" dirty="0"/>
          </a:p>
          <a:p>
            <a:pPr>
              <a:lnSpc>
                <a:spcPct val="150000"/>
              </a:lnSpc>
              <a:buSzPct val="100000"/>
            </a:pPr>
            <a:r>
              <a:rPr lang="cs-CZ" sz="1300" b="1" dirty="0">
                <a:effectLst>
                  <a:outerShdw blurRad="38100" dist="38100" dir="2700000" algn="tl">
                    <a:srgbClr val="000000">
                      <a:alpha val="43137"/>
                    </a:srgbClr>
                  </a:outerShdw>
                </a:effectLst>
              </a:rPr>
              <a:t>5) zúčastní se kolokvia </a:t>
            </a:r>
            <a:r>
              <a:rPr lang="cs-CZ" sz="1300" b="1" dirty="0"/>
              <a:t>(</a:t>
            </a:r>
            <a:r>
              <a:rPr lang="cs-CZ" sz="1300" b="1" dirty="0">
                <a:solidFill>
                  <a:srgbClr val="FFCC00"/>
                </a:solidFill>
                <a:effectLst>
                  <a:outerShdw blurRad="38100" dist="38100" dir="2700000" algn="tl">
                    <a:srgbClr val="000000">
                      <a:alpha val="43137"/>
                    </a:srgbClr>
                  </a:outerShdw>
                </a:effectLst>
              </a:rPr>
              <a:t>BUDE UPŘESNĚNO</a:t>
            </a:r>
            <a:r>
              <a:rPr lang="cs-CZ" sz="1300" b="1" dirty="0"/>
              <a:t>)</a:t>
            </a:r>
          </a:p>
          <a:p>
            <a:pPr>
              <a:lnSpc>
                <a:spcPct val="150000"/>
              </a:lnSpc>
              <a:buSzPct val="100000"/>
            </a:pPr>
            <a:r>
              <a:rPr lang="cs-CZ" sz="1300" dirty="0"/>
              <a:t>	</a:t>
            </a:r>
            <a:r>
              <a:rPr lang="cs-CZ" sz="1300" dirty="0">
                <a:sym typeface="Wingdings" panose="05000000000000000000" pitchFamily="2" charset="2"/>
              </a:rPr>
              <a:t> </a:t>
            </a:r>
            <a:r>
              <a:rPr lang="cs-CZ" sz="1300" dirty="0"/>
              <a:t>domluvíme se na posledním setkání (cca 1 hod společného ohlédnutí za semestrem, možné online)</a:t>
            </a:r>
            <a:br>
              <a:rPr lang="cs-CZ" sz="1300" dirty="0"/>
            </a:br>
            <a:r>
              <a:rPr lang="cs-CZ" sz="1300" dirty="0"/>
              <a:t>	</a:t>
            </a:r>
            <a:r>
              <a:rPr lang="cs-CZ" sz="1300" dirty="0">
                <a:sym typeface="Wingdings" panose="05000000000000000000" pitchFamily="2" charset="2"/>
              </a:rPr>
              <a:t> termíny vybereme, aby seděly všem  </a:t>
            </a:r>
          </a:p>
        </p:txBody>
      </p:sp>
    </p:spTree>
    <p:extLst>
      <p:ext uri="{BB962C8B-B14F-4D97-AF65-F5344CB8AC3E}">
        <p14:creationId xmlns:p14="http://schemas.microsoft.com/office/powerpoint/2010/main" val="2509733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102" name="Google Shape;100;p19">
            <a:extLst>
              <a:ext uri="{FF2B5EF4-FFF2-40B4-BE49-F238E27FC236}">
                <a16:creationId xmlns:a16="http://schemas.microsoft.com/office/drawing/2014/main" id="{73E32860-2265-4362-9D34-2DA124CAD3A9}"/>
              </a:ext>
            </a:extLst>
          </p:cNvPr>
          <p:cNvSpPr txBox="1">
            <a:spLocks/>
          </p:cNvSpPr>
          <p:nvPr/>
        </p:nvSpPr>
        <p:spPr>
          <a:xfrm>
            <a:off x="720000" y="1319343"/>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pPr algn="ctr"/>
            <a:r>
              <a:rPr lang="cs-CZ" sz="2800" b="1" dirty="0"/>
              <a:t>Psychická bezpečnost a pravidla skupiny</a:t>
            </a:r>
          </a:p>
        </p:txBody>
      </p:sp>
      <p:pic>
        <p:nvPicPr>
          <p:cNvPr id="5" name="Grafický objekt 4" descr="Kapitán žena obrys">
            <a:extLst>
              <a:ext uri="{FF2B5EF4-FFF2-40B4-BE49-F238E27FC236}">
                <a16:creationId xmlns:a16="http://schemas.microsoft.com/office/drawing/2014/main" id="{380A6190-2DCE-4550-8380-1753BF012D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64142" y="2500052"/>
            <a:ext cx="1136922" cy="1136922"/>
          </a:xfrm>
          <a:prstGeom prst="rect">
            <a:avLst/>
          </a:prstGeom>
        </p:spPr>
      </p:pic>
      <p:pic>
        <p:nvPicPr>
          <p:cNvPr id="9" name="Grafický objekt 8" descr="Komentář důležité obrys">
            <a:extLst>
              <a:ext uri="{FF2B5EF4-FFF2-40B4-BE49-F238E27FC236}">
                <a16:creationId xmlns:a16="http://schemas.microsoft.com/office/drawing/2014/main" id="{5D800644-CBC0-48D2-91BF-9AF3B7C6CD7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699414">
            <a:off x="3350672" y="1994851"/>
            <a:ext cx="914400" cy="914400"/>
          </a:xfrm>
          <a:prstGeom prst="rect">
            <a:avLst/>
          </a:prstGeom>
        </p:spPr>
      </p:pic>
    </p:spTree>
    <p:extLst>
      <p:ext uri="{BB962C8B-B14F-4D97-AF65-F5344CB8AC3E}">
        <p14:creationId xmlns:p14="http://schemas.microsoft.com/office/powerpoint/2010/main" val="2793652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grpSp>
        <p:nvGrpSpPr>
          <p:cNvPr id="57" name="Google Shape;57;p18"/>
          <p:cNvGrpSpPr/>
          <p:nvPr/>
        </p:nvGrpSpPr>
        <p:grpSpPr>
          <a:xfrm>
            <a:off x="4825280" y="1124605"/>
            <a:ext cx="2847353" cy="2647805"/>
            <a:chOff x="5581550" y="1114525"/>
            <a:chExt cx="2847353" cy="2647805"/>
          </a:xfrm>
        </p:grpSpPr>
        <p:sp>
          <p:nvSpPr>
            <p:cNvPr id="58" name="Google Shape;58;p18"/>
            <p:cNvSpPr/>
            <p:nvPr/>
          </p:nvSpPr>
          <p:spPr>
            <a:xfrm flipH="1">
              <a:off x="6192943" y="1942366"/>
              <a:ext cx="1765421" cy="1307565"/>
            </a:xfrm>
            <a:custGeom>
              <a:avLst/>
              <a:gdLst/>
              <a:ahLst/>
              <a:cxnLst/>
              <a:rect l="l" t="t" r="r" b="b"/>
              <a:pathLst>
                <a:path w="92868" h="68783" extrusionOk="0">
                  <a:moveTo>
                    <a:pt x="35660" y="0"/>
                  </a:moveTo>
                  <a:lnTo>
                    <a:pt x="3303" y="39495"/>
                  </a:lnTo>
                  <a:lnTo>
                    <a:pt x="1" y="43198"/>
                  </a:lnTo>
                  <a:lnTo>
                    <a:pt x="21683" y="66948"/>
                  </a:lnTo>
                  <a:cubicBezTo>
                    <a:pt x="22918" y="68227"/>
                    <a:pt x="24466" y="68782"/>
                    <a:pt x="26223" y="68782"/>
                  </a:cubicBezTo>
                  <a:cubicBezTo>
                    <a:pt x="37805" y="68782"/>
                    <a:pt x="58476" y="44666"/>
                    <a:pt x="58476" y="44666"/>
                  </a:cubicBezTo>
                  <a:cubicBezTo>
                    <a:pt x="61978" y="47735"/>
                    <a:pt x="66915" y="48302"/>
                    <a:pt x="68750" y="48368"/>
                  </a:cubicBezTo>
                  <a:cubicBezTo>
                    <a:pt x="68772" y="48370"/>
                    <a:pt x="68795" y="48371"/>
                    <a:pt x="68817" y="48371"/>
                  </a:cubicBezTo>
                  <a:cubicBezTo>
                    <a:pt x="69187" y="48371"/>
                    <a:pt x="69486" y="48111"/>
                    <a:pt x="69517" y="47701"/>
                  </a:cubicBezTo>
                  <a:lnTo>
                    <a:pt x="69884" y="41297"/>
                  </a:lnTo>
                  <a:cubicBezTo>
                    <a:pt x="71791" y="46655"/>
                    <a:pt x="75806" y="47637"/>
                    <a:pt x="78519" y="47637"/>
                  </a:cubicBezTo>
                  <a:cubicBezTo>
                    <a:pt x="79319" y="47637"/>
                    <a:pt x="80006" y="47551"/>
                    <a:pt x="80492" y="47468"/>
                  </a:cubicBezTo>
                  <a:cubicBezTo>
                    <a:pt x="80892" y="47368"/>
                    <a:pt x="81226" y="47001"/>
                    <a:pt x="81226" y="46534"/>
                  </a:cubicBezTo>
                  <a:lnTo>
                    <a:pt x="81192" y="42064"/>
                  </a:lnTo>
                  <a:lnTo>
                    <a:pt x="81192" y="42064"/>
                  </a:lnTo>
                  <a:cubicBezTo>
                    <a:pt x="82679" y="44888"/>
                    <a:pt x="85250" y="45661"/>
                    <a:pt x="87604" y="45661"/>
                  </a:cubicBezTo>
                  <a:cubicBezTo>
                    <a:pt x="89420" y="45661"/>
                    <a:pt x="91107" y="45200"/>
                    <a:pt x="92067" y="44866"/>
                  </a:cubicBezTo>
                  <a:cubicBezTo>
                    <a:pt x="92567" y="44699"/>
                    <a:pt x="92867" y="44199"/>
                    <a:pt x="92734" y="43698"/>
                  </a:cubicBezTo>
                  <a:lnTo>
                    <a:pt x="87830" y="21382"/>
                  </a:lnTo>
                  <a:lnTo>
                    <a:pt x="74988" y="1368"/>
                  </a:lnTo>
                  <a:lnTo>
                    <a:pt x="35660" y="0"/>
                  </a:lnTo>
                  <a:close/>
                </a:path>
              </a:pathLst>
            </a:custGeom>
            <a:solidFill>
              <a:srgbClr val="58687A">
                <a:alpha val="52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8"/>
            <p:cNvSpPr/>
            <p:nvPr/>
          </p:nvSpPr>
          <p:spPr>
            <a:xfrm flipH="1">
              <a:off x="6180264" y="1930161"/>
              <a:ext cx="1790780" cy="1332468"/>
            </a:xfrm>
            <a:custGeom>
              <a:avLst/>
              <a:gdLst/>
              <a:ahLst/>
              <a:cxnLst/>
              <a:rect l="l" t="t" r="r" b="b"/>
              <a:pathLst>
                <a:path w="94202" h="70093" extrusionOk="0">
                  <a:moveTo>
                    <a:pt x="36594" y="1410"/>
                  </a:moveTo>
                  <a:lnTo>
                    <a:pt x="75221" y="2777"/>
                  </a:lnTo>
                  <a:lnTo>
                    <a:pt x="87830" y="22425"/>
                  </a:lnTo>
                  <a:lnTo>
                    <a:pt x="92734" y="44641"/>
                  </a:lnTo>
                  <a:cubicBezTo>
                    <a:pt x="92800" y="44807"/>
                    <a:pt x="92667" y="45008"/>
                    <a:pt x="92500" y="45041"/>
                  </a:cubicBezTo>
                  <a:cubicBezTo>
                    <a:pt x="91514" y="45375"/>
                    <a:pt x="89909" y="45797"/>
                    <a:pt x="88218" y="45797"/>
                  </a:cubicBezTo>
                  <a:cubicBezTo>
                    <a:pt x="86021" y="45797"/>
                    <a:pt x="83679" y="45084"/>
                    <a:pt x="82360" y="42539"/>
                  </a:cubicBezTo>
                  <a:cubicBezTo>
                    <a:pt x="82249" y="42318"/>
                    <a:pt x="82047" y="42189"/>
                    <a:pt x="81810" y="42189"/>
                  </a:cubicBezTo>
                  <a:cubicBezTo>
                    <a:pt x="81761" y="42189"/>
                    <a:pt x="81711" y="42194"/>
                    <a:pt x="81659" y="42206"/>
                  </a:cubicBezTo>
                  <a:cubicBezTo>
                    <a:pt x="81392" y="42306"/>
                    <a:pt x="81192" y="42539"/>
                    <a:pt x="81192" y="42839"/>
                  </a:cubicBezTo>
                  <a:lnTo>
                    <a:pt x="81225" y="47309"/>
                  </a:lnTo>
                  <a:cubicBezTo>
                    <a:pt x="81225" y="47443"/>
                    <a:pt x="81159" y="47543"/>
                    <a:pt x="80992" y="47576"/>
                  </a:cubicBezTo>
                  <a:cubicBezTo>
                    <a:pt x="80498" y="47666"/>
                    <a:pt x="79842" y="47747"/>
                    <a:pt x="79095" y="47747"/>
                  </a:cubicBezTo>
                  <a:cubicBezTo>
                    <a:pt x="76513" y="47747"/>
                    <a:pt x="72852" y="46774"/>
                    <a:pt x="71118" y="41805"/>
                  </a:cubicBezTo>
                  <a:cubicBezTo>
                    <a:pt x="71027" y="41530"/>
                    <a:pt x="70767" y="41367"/>
                    <a:pt x="70519" y="41367"/>
                  </a:cubicBezTo>
                  <a:cubicBezTo>
                    <a:pt x="70496" y="41367"/>
                    <a:pt x="70474" y="41369"/>
                    <a:pt x="70451" y="41372"/>
                  </a:cubicBezTo>
                  <a:cubicBezTo>
                    <a:pt x="70151" y="41438"/>
                    <a:pt x="69884" y="41672"/>
                    <a:pt x="69884" y="41972"/>
                  </a:cubicBezTo>
                  <a:lnTo>
                    <a:pt x="69517" y="48377"/>
                  </a:lnTo>
                  <a:cubicBezTo>
                    <a:pt x="69517" y="48410"/>
                    <a:pt x="69484" y="48477"/>
                    <a:pt x="69450" y="48477"/>
                  </a:cubicBezTo>
                  <a:cubicBezTo>
                    <a:pt x="67549" y="48377"/>
                    <a:pt x="62812" y="47843"/>
                    <a:pt x="59510" y="44908"/>
                  </a:cubicBezTo>
                  <a:cubicBezTo>
                    <a:pt x="59376" y="44807"/>
                    <a:pt x="59210" y="44741"/>
                    <a:pt x="59043" y="44741"/>
                  </a:cubicBezTo>
                  <a:cubicBezTo>
                    <a:pt x="58876" y="44741"/>
                    <a:pt x="58776" y="44841"/>
                    <a:pt x="58643" y="44974"/>
                  </a:cubicBezTo>
                  <a:cubicBezTo>
                    <a:pt x="58442" y="45174"/>
                    <a:pt x="38328" y="68524"/>
                    <a:pt x="27120" y="68858"/>
                  </a:cubicBezTo>
                  <a:cubicBezTo>
                    <a:pt x="27067" y="68859"/>
                    <a:pt x="27015" y="68859"/>
                    <a:pt x="26962" y="68859"/>
                  </a:cubicBezTo>
                  <a:cubicBezTo>
                    <a:pt x="25237" y="68859"/>
                    <a:pt x="23885" y="68324"/>
                    <a:pt x="22817" y="67223"/>
                  </a:cubicBezTo>
                  <a:lnTo>
                    <a:pt x="1502" y="43840"/>
                  </a:lnTo>
                  <a:lnTo>
                    <a:pt x="4404" y="40638"/>
                  </a:lnTo>
                  <a:lnTo>
                    <a:pt x="36594" y="1410"/>
                  </a:lnTo>
                  <a:close/>
                  <a:moveTo>
                    <a:pt x="36263" y="0"/>
                  </a:moveTo>
                  <a:cubicBezTo>
                    <a:pt x="36105" y="0"/>
                    <a:pt x="35971" y="70"/>
                    <a:pt x="35860" y="209"/>
                  </a:cubicBezTo>
                  <a:lnTo>
                    <a:pt x="3503" y="39704"/>
                  </a:lnTo>
                  <a:lnTo>
                    <a:pt x="201" y="43406"/>
                  </a:lnTo>
                  <a:cubicBezTo>
                    <a:pt x="1" y="43673"/>
                    <a:pt x="1" y="44007"/>
                    <a:pt x="201" y="44240"/>
                  </a:cubicBezTo>
                  <a:lnTo>
                    <a:pt x="21950" y="68091"/>
                  </a:lnTo>
                  <a:cubicBezTo>
                    <a:pt x="23217" y="69425"/>
                    <a:pt x="24885" y="70092"/>
                    <a:pt x="26920" y="70092"/>
                  </a:cubicBezTo>
                  <a:cubicBezTo>
                    <a:pt x="26987" y="70092"/>
                    <a:pt x="27087" y="70092"/>
                    <a:pt x="27220" y="70059"/>
                  </a:cubicBezTo>
                  <a:cubicBezTo>
                    <a:pt x="38195" y="69725"/>
                    <a:pt x="56241" y="49644"/>
                    <a:pt x="59243" y="46175"/>
                  </a:cubicBezTo>
                  <a:cubicBezTo>
                    <a:pt x="62812" y="49010"/>
                    <a:pt x="67516" y="49544"/>
                    <a:pt x="69417" y="49644"/>
                  </a:cubicBezTo>
                  <a:cubicBezTo>
                    <a:pt x="70184" y="49644"/>
                    <a:pt x="70818" y="49077"/>
                    <a:pt x="70851" y="48343"/>
                  </a:cubicBezTo>
                  <a:lnTo>
                    <a:pt x="71051" y="44407"/>
                  </a:lnTo>
                  <a:cubicBezTo>
                    <a:pt x="73278" y="48151"/>
                    <a:pt x="76798" y="48897"/>
                    <a:pt x="79200" y="48897"/>
                  </a:cubicBezTo>
                  <a:cubicBezTo>
                    <a:pt x="80072" y="48897"/>
                    <a:pt x="80797" y="48799"/>
                    <a:pt x="81259" y="48710"/>
                  </a:cubicBezTo>
                  <a:cubicBezTo>
                    <a:pt x="82026" y="48577"/>
                    <a:pt x="82560" y="47943"/>
                    <a:pt x="82560" y="47176"/>
                  </a:cubicBezTo>
                  <a:lnTo>
                    <a:pt x="82560" y="44674"/>
                  </a:lnTo>
                  <a:cubicBezTo>
                    <a:pt x="84194" y="46375"/>
                    <a:pt x="86362" y="46876"/>
                    <a:pt x="88343" y="46876"/>
                  </a:cubicBezTo>
                  <a:cubicBezTo>
                    <a:pt x="90324" y="46876"/>
                    <a:pt x="92117" y="46375"/>
                    <a:pt x="93000" y="46075"/>
                  </a:cubicBezTo>
                  <a:cubicBezTo>
                    <a:pt x="93734" y="45842"/>
                    <a:pt x="94201" y="45008"/>
                    <a:pt x="94035" y="44207"/>
                  </a:cubicBezTo>
                  <a:lnTo>
                    <a:pt x="89098" y="21891"/>
                  </a:lnTo>
                  <a:cubicBezTo>
                    <a:pt x="89098" y="21824"/>
                    <a:pt x="89064" y="21724"/>
                    <a:pt x="89031" y="21691"/>
                  </a:cubicBezTo>
                  <a:lnTo>
                    <a:pt x="76188" y="1677"/>
                  </a:lnTo>
                  <a:cubicBezTo>
                    <a:pt x="76055" y="1510"/>
                    <a:pt x="75888" y="1376"/>
                    <a:pt x="75688" y="1376"/>
                  </a:cubicBezTo>
                  <a:lnTo>
                    <a:pt x="36360" y="9"/>
                  </a:lnTo>
                  <a:cubicBezTo>
                    <a:pt x="36327" y="3"/>
                    <a:pt x="36294" y="0"/>
                    <a:pt x="36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 name="Google Shape;60;p18"/>
            <p:cNvGrpSpPr/>
            <p:nvPr/>
          </p:nvGrpSpPr>
          <p:grpSpPr>
            <a:xfrm flipH="1">
              <a:off x="6400939" y="2116390"/>
              <a:ext cx="609654" cy="729056"/>
              <a:chOff x="6999860" y="2116390"/>
              <a:chExt cx="609654" cy="729056"/>
            </a:xfrm>
          </p:grpSpPr>
          <p:sp>
            <p:nvSpPr>
              <p:cNvPr id="61" name="Google Shape;61;p18"/>
              <p:cNvSpPr/>
              <p:nvPr/>
            </p:nvSpPr>
            <p:spPr>
              <a:xfrm>
                <a:off x="7459278" y="2142054"/>
                <a:ext cx="150236" cy="604708"/>
              </a:xfrm>
              <a:custGeom>
                <a:avLst/>
                <a:gdLst/>
                <a:ahLst/>
                <a:cxnLst/>
                <a:rect l="l" t="t" r="r" b="b"/>
                <a:pathLst>
                  <a:path w="7903" h="31810" extrusionOk="0">
                    <a:moveTo>
                      <a:pt x="607" y="0"/>
                    </a:moveTo>
                    <a:cubicBezTo>
                      <a:pt x="583" y="0"/>
                      <a:pt x="558" y="2"/>
                      <a:pt x="534" y="4"/>
                    </a:cubicBezTo>
                    <a:cubicBezTo>
                      <a:pt x="201" y="104"/>
                      <a:pt x="0" y="438"/>
                      <a:pt x="34" y="771"/>
                    </a:cubicBezTo>
                    <a:lnTo>
                      <a:pt x="6538" y="31326"/>
                    </a:lnTo>
                    <a:cubicBezTo>
                      <a:pt x="6608" y="31662"/>
                      <a:pt x="6871" y="31810"/>
                      <a:pt x="7141" y="31810"/>
                    </a:cubicBezTo>
                    <a:cubicBezTo>
                      <a:pt x="7515" y="31810"/>
                      <a:pt x="7903" y="31525"/>
                      <a:pt x="7806" y="31060"/>
                    </a:cubicBezTo>
                    <a:lnTo>
                      <a:pt x="1301" y="504"/>
                    </a:lnTo>
                    <a:cubicBezTo>
                      <a:pt x="1209" y="195"/>
                      <a:pt x="915"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 name="Google Shape;62;p18"/>
              <p:cNvGrpSpPr/>
              <p:nvPr/>
            </p:nvGrpSpPr>
            <p:grpSpPr>
              <a:xfrm>
                <a:off x="6999860" y="2116390"/>
                <a:ext cx="543135" cy="729056"/>
                <a:chOff x="6999860" y="2116390"/>
                <a:chExt cx="543135" cy="729056"/>
              </a:xfrm>
            </p:grpSpPr>
            <p:sp>
              <p:nvSpPr>
                <p:cNvPr id="63" name="Google Shape;63;p18"/>
                <p:cNvSpPr/>
                <p:nvPr/>
              </p:nvSpPr>
              <p:spPr>
                <a:xfrm>
                  <a:off x="7233486" y="2116390"/>
                  <a:ext cx="159209" cy="644876"/>
                </a:xfrm>
                <a:custGeom>
                  <a:avLst/>
                  <a:gdLst/>
                  <a:ahLst/>
                  <a:cxnLst/>
                  <a:rect l="l" t="t" r="r" b="b"/>
                  <a:pathLst>
                    <a:path w="8375" h="33923" extrusionOk="0">
                      <a:moveTo>
                        <a:pt x="732" y="1"/>
                      </a:moveTo>
                      <a:cubicBezTo>
                        <a:pt x="367" y="1"/>
                        <a:pt x="1" y="277"/>
                        <a:pt x="136" y="720"/>
                      </a:cubicBezTo>
                      <a:lnTo>
                        <a:pt x="7074" y="33410"/>
                      </a:lnTo>
                      <a:cubicBezTo>
                        <a:pt x="7162" y="33705"/>
                        <a:pt x="7434" y="33922"/>
                        <a:pt x="7726" y="33922"/>
                      </a:cubicBezTo>
                      <a:cubicBezTo>
                        <a:pt x="7764" y="33922"/>
                        <a:pt x="7803" y="33918"/>
                        <a:pt x="7841" y="33911"/>
                      </a:cubicBezTo>
                      <a:cubicBezTo>
                        <a:pt x="8175" y="33844"/>
                        <a:pt x="8375" y="33510"/>
                        <a:pt x="8342" y="33177"/>
                      </a:cubicBezTo>
                      <a:lnTo>
                        <a:pt x="1337" y="487"/>
                      </a:lnTo>
                      <a:cubicBezTo>
                        <a:pt x="1266" y="149"/>
                        <a:pt x="999" y="1"/>
                        <a:pt x="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8"/>
                <p:cNvSpPr/>
                <p:nvPr/>
              </p:nvSpPr>
              <p:spPr>
                <a:xfrm>
                  <a:off x="7290043" y="2123215"/>
                  <a:ext cx="140066" cy="611191"/>
                </a:xfrm>
                <a:custGeom>
                  <a:avLst/>
                  <a:gdLst/>
                  <a:ahLst/>
                  <a:cxnLst/>
                  <a:rect l="l" t="t" r="r" b="b"/>
                  <a:pathLst>
                    <a:path w="7368" h="32151" extrusionOk="0">
                      <a:moveTo>
                        <a:pt x="743" y="1"/>
                      </a:moveTo>
                      <a:cubicBezTo>
                        <a:pt x="379" y="1"/>
                        <a:pt x="0" y="282"/>
                        <a:pt x="96" y="762"/>
                      </a:cubicBezTo>
                      <a:lnTo>
                        <a:pt x="6034" y="31650"/>
                      </a:lnTo>
                      <a:cubicBezTo>
                        <a:pt x="6067" y="31950"/>
                        <a:pt x="6367" y="32151"/>
                        <a:pt x="6667" y="32151"/>
                      </a:cubicBezTo>
                      <a:cubicBezTo>
                        <a:pt x="7034" y="32151"/>
                        <a:pt x="7368" y="31784"/>
                        <a:pt x="7268" y="31383"/>
                      </a:cubicBezTo>
                      <a:lnTo>
                        <a:pt x="1330" y="495"/>
                      </a:lnTo>
                      <a:cubicBezTo>
                        <a:pt x="1274" y="154"/>
                        <a:pt x="1012" y="1"/>
                        <a:pt x="7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8"/>
                <p:cNvSpPr/>
                <p:nvPr/>
              </p:nvSpPr>
              <p:spPr>
                <a:xfrm>
                  <a:off x="7346106" y="2129070"/>
                  <a:ext cx="144894" cy="578284"/>
                </a:xfrm>
                <a:custGeom>
                  <a:avLst/>
                  <a:gdLst/>
                  <a:ahLst/>
                  <a:cxnLst/>
                  <a:rect l="l" t="t" r="r" b="b"/>
                  <a:pathLst>
                    <a:path w="7622" h="30420" extrusionOk="0">
                      <a:moveTo>
                        <a:pt x="723" y="1"/>
                      </a:moveTo>
                      <a:cubicBezTo>
                        <a:pt x="363" y="1"/>
                        <a:pt x="0" y="277"/>
                        <a:pt x="116" y="720"/>
                      </a:cubicBezTo>
                      <a:lnTo>
                        <a:pt x="6320" y="29908"/>
                      </a:lnTo>
                      <a:cubicBezTo>
                        <a:pt x="6409" y="30203"/>
                        <a:pt x="6680" y="30420"/>
                        <a:pt x="6972" y="30420"/>
                      </a:cubicBezTo>
                      <a:cubicBezTo>
                        <a:pt x="7010" y="30420"/>
                        <a:pt x="7049" y="30416"/>
                        <a:pt x="7088" y="30408"/>
                      </a:cubicBezTo>
                      <a:cubicBezTo>
                        <a:pt x="7421" y="30342"/>
                        <a:pt x="7621" y="30008"/>
                        <a:pt x="7588" y="29674"/>
                      </a:cubicBezTo>
                      <a:lnTo>
                        <a:pt x="1317" y="487"/>
                      </a:lnTo>
                      <a:cubicBezTo>
                        <a:pt x="1246" y="149"/>
                        <a:pt x="985" y="1"/>
                        <a:pt x="7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8"/>
                <p:cNvSpPr/>
                <p:nvPr/>
              </p:nvSpPr>
              <p:spPr>
                <a:xfrm>
                  <a:off x="7402550" y="2135420"/>
                  <a:ext cx="140446" cy="557772"/>
                </a:xfrm>
                <a:custGeom>
                  <a:avLst/>
                  <a:gdLst/>
                  <a:ahLst/>
                  <a:cxnLst/>
                  <a:rect l="l" t="t" r="r" b="b"/>
                  <a:pathLst>
                    <a:path w="7388" h="29341" extrusionOk="0">
                      <a:moveTo>
                        <a:pt x="722" y="1"/>
                      </a:moveTo>
                      <a:cubicBezTo>
                        <a:pt x="363" y="1"/>
                        <a:pt x="0" y="277"/>
                        <a:pt x="116" y="720"/>
                      </a:cubicBezTo>
                      <a:lnTo>
                        <a:pt x="6053" y="28840"/>
                      </a:lnTo>
                      <a:cubicBezTo>
                        <a:pt x="6120" y="29140"/>
                        <a:pt x="6387" y="29340"/>
                        <a:pt x="6687" y="29340"/>
                      </a:cubicBezTo>
                      <a:cubicBezTo>
                        <a:pt x="7054" y="29340"/>
                        <a:pt x="7388" y="28973"/>
                        <a:pt x="7321" y="28573"/>
                      </a:cubicBezTo>
                      <a:lnTo>
                        <a:pt x="1317" y="486"/>
                      </a:lnTo>
                      <a:cubicBezTo>
                        <a:pt x="1246" y="148"/>
                        <a:pt x="985" y="1"/>
                        <a:pt x="7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8"/>
                <p:cNvSpPr/>
                <p:nvPr/>
              </p:nvSpPr>
              <p:spPr>
                <a:xfrm>
                  <a:off x="7175521" y="2136998"/>
                  <a:ext cx="159475" cy="645047"/>
                </a:xfrm>
                <a:custGeom>
                  <a:avLst/>
                  <a:gdLst/>
                  <a:ahLst/>
                  <a:cxnLst/>
                  <a:rect l="l" t="t" r="r" b="b"/>
                  <a:pathLst>
                    <a:path w="8389" h="33932" extrusionOk="0">
                      <a:moveTo>
                        <a:pt x="744" y="1"/>
                      </a:moveTo>
                      <a:cubicBezTo>
                        <a:pt x="375" y="1"/>
                        <a:pt x="0" y="274"/>
                        <a:pt x="116" y="737"/>
                      </a:cubicBezTo>
                      <a:lnTo>
                        <a:pt x="7087" y="33427"/>
                      </a:lnTo>
                      <a:cubicBezTo>
                        <a:pt x="7149" y="33736"/>
                        <a:pt x="7441" y="33931"/>
                        <a:pt x="7775" y="33931"/>
                      </a:cubicBezTo>
                      <a:cubicBezTo>
                        <a:pt x="7802" y="33931"/>
                        <a:pt x="7828" y="33930"/>
                        <a:pt x="7855" y="33927"/>
                      </a:cubicBezTo>
                      <a:cubicBezTo>
                        <a:pt x="8188" y="33827"/>
                        <a:pt x="8388" y="33494"/>
                        <a:pt x="8322" y="33160"/>
                      </a:cubicBezTo>
                      <a:lnTo>
                        <a:pt x="1350" y="470"/>
                      </a:lnTo>
                      <a:cubicBezTo>
                        <a:pt x="1280" y="146"/>
                        <a:pt x="1013" y="1"/>
                        <a:pt x="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8"/>
                <p:cNvSpPr/>
                <p:nvPr/>
              </p:nvSpPr>
              <p:spPr>
                <a:xfrm>
                  <a:off x="7117158" y="2158290"/>
                  <a:ext cx="158867" cy="644838"/>
                </a:xfrm>
                <a:custGeom>
                  <a:avLst/>
                  <a:gdLst/>
                  <a:ahLst/>
                  <a:cxnLst/>
                  <a:rect l="l" t="t" r="r" b="b"/>
                  <a:pathLst>
                    <a:path w="8357" h="33921" extrusionOk="0">
                      <a:moveTo>
                        <a:pt x="730" y="1"/>
                      </a:moveTo>
                      <a:cubicBezTo>
                        <a:pt x="369" y="1"/>
                        <a:pt x="1" y="286"/>
                        <a:pt x="117" y="751"/>
                      </a:cubicBezTo>
                      <a:lnTo>
                        <a:pt x="7055" y="33441"/>
                      </a:lnTo>
                      <a:cubicBezTo>
                        <a:pt x="7142" y="33732"/>
                        <a:pt x="7407" y="33921"/>
                        <a:pt x="7694" y="33921"/>
                      </a:cubicBezTo>
                      <a:cubicBezTo>
                        <a:pt x="7736" y="33921"/>
                        <a:pt x="7779" y="33917"/>
                        <a:pt x="7822" y="33908"/>
                      </a:cubicBezTo>
                      <a:cubicBezTo>
                        <a:pt x="8156" y="33842"/>
                        <a:pt x="8356" y="33508"/>
                        <a:pt x="8323" y="33174"/>
                      </a:cubicBezTo>
                      <a:lnTo>
                        <a:pt x="1318" y="484"/>
                      </a:lnTo>
                      <a:cubicBezTo>
                        <a:pt x="1248" y="149"/>
                        <a:pt x="991" y="1"/>
                        <a:pt x="7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8"/>
                <p:cNvSpPr/>
                <p:nvPr/>
              </p:nvSpPr>
              <p:spPr>
                <a:xfrm>
                  <a:off x="7058224" y="2178973"/>
                  <a:ext cx="159456" cy="644914"/>
                </a:xfrm>
                <a:custGeom>
                  <a:avLst/>
                  <a:gdLst/>
                  <a:ahLst/>
                  <a:cxnLst/>
                  <a:rect l="l" t="t" r="r" b="b"/>
                  <a:pathLst>
                    <a:path w="8388" h="33925" extrusionOk="0">
                      <a:moveTo>
                        <a:pt x="730" y="1"/>
                      </a:moveTo>
                      <a:cubicBezTo>
                        <a:pt x="365" y="1"/>
                        <a:pt x="0" y="273"/>
                        <a:pt x="115" y="731"/>
                      </a:cubicBezTo>
                      <a:lnTo>
                        <a:pt x="7086" y="33421"/>
                      </a:lnTo>
                      <a:cubicBezTo>
                        <a:pt x="7179" y="33730"/>
                        <a:pt x="7473" y="33925"/>
                        <a:pt x="7781" y="33925"/>
                      </a:cubicBezTo>
                      <a:cubicBezTo>
                        <a:pt x="7805" y="33925"/>
                        <a:pt x="7829" y="33923"/>
                        <a:pt x="7854" y="33921"/>
                      </a:cubicBezTo>
                      <a:cubicBezTo>
                        <a:pt x="8187" y="33854"/>
                        <a:pt x="8387" y="33521"/>
                        <a:pt x="8354" y="33187"/>
                      </a:cubicBezTo>
                      <a:lnTo>
                        <a:pt x="1349" y="497"/>
                      </a:lnTo>
                      <a:cubicBezTo>
                        <a:pt x="1277" y="154"/>
                        <a:pt x="1004" y="1"/>
                        <a:pt x="7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8"/>
                <p:cNvSpPr/>
                <p:nvPr/>
              </p:nvSpPr>
              <p:spPr>
                <a:xfrm>
                  <a:off x="6999860" y="2200417"/>
                  <a:ext cx="158848" cy="645028"/>
                </a:xfrm>
                <a:custGeom>
                  <a:avLst/>
                  <a:gdLst/>
                  <a:ahLst/>
                  <a:cxnLst/>
                  <a:rect l="l" t="t" r="r" b="b"/>
                  <a:pathLst>
                    <a:path w="8356" h="33931" extrusionOk="0">
                      <a:moveTo>
                        <a:pt x="724" y="1"/>
                      </a:moveTo>
                      <a:cubicBezTo>
                        <a:pt x="364" y="1"/>
                        <a:pt x="0" y="274"/>
                        <a:pt x="116" y="737"/>
                      </a:cubicBezTo>
                      <a:lnTo>
                        <a:pt x="7088" y="33427"/>
                      </a:lnTo>
                      <a:cubicBezTo>
                        <a:pt x="7149" y="33736"/>
                        <a:pt x="7441" y="33931"/>
                        <a:pt x="7749" y="33931"/>
                      </a:cubicBezTo>
                      <a:cubicBezTo>
                        <a:pt x="7773" y="33931"/>
                        <a:pt x="7797" y="33930"/>
                        <a:pt x="7821" y="33927"/>
                      </a:cubicBezTo>
                      <a:cubicBezTo>
                        <a:pt x="8155" y="33827"/>
                        <a:pt x="8355" y="33494"/>
                        <a:pt x="8322" y="33160"/>
                      </a:cubicBezTo>
                      <a:lnTo>
                        <a:pt x="1317" y="470"/>
                      </a:lnTo>
                      <a:cubicBezTo>
                        <a:pt x="1246" y="146"/>
                        <a:pt x="986" y="1"/>
                        <a:pt x="7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1" name="Google Shape;71;p18"/>
            <p:cNvSpPr/>
            <p:nvPr/>
          </p:nvSpPr>
          <p:spPr>
            <a:xfrm flipH="1">
              <a:off x="5809949" y="1822313"/>
              <a:ext cx="2148415" cy="1075795"/>
            </a:xfrm>
            <a:custGeom>
              <a:avLst/>
              <a:gdLst/>
              <a:ahLst/>
              <a:cxnLst/>
              <a:rect l="l" t="t" r="r" b="b"/>
              <a:pathLst>
                <a:path w="113015" h="56591" extrusionOk="0">
                  <a:moveTo>
                    <a:pt x="67884" y="1"/>
                  </a:moveTo>
                  <a:cubicBezTo>
                    <a:pt x="56197" y="1"/>
                    <a:pt x="37871" y="1998"/>
                    <a:pt x="34526" y="3780"/>
                  </a:cubicBezTo>
                  <a:cubicBezTo>
                    <a:pt x="29989" y="6182"/>
                    <a:pt x="1" y="49513"/>
                    <a:pt x="1" y="49513"/>
                  </a:cubicBezTo>
                  <a:cubicBezTo>
                    <a:pt x="1" y="49513"/>
                    <a:pt x="3103" y="52815"/>
                    <a:pt x="8340" y="56218"/>
                  </a:cubicBezTo>
                  <a:cubicBezTo>
                    <a:pt x="11411" y="56471"/>
                    <a:pt x="14331" y="56591"/>
                    <a:pt x="17102" y="56591"/>
                  </a:cubicBezTo>
                  <a:cubicBezTo>
                    <a:pt x="53704" y="56591"/>
                    <a:pt x="64365" y="35764"/>
                    <a:pt x="54473" y="28198"/>
                  </a:cubicBezTo>
                  <a:cubicBezTo>
                    <a:pt x="52138" y="26697"/>
                    <a:pt x="48769" y="23861"/>
                    <a:pt x="48435" y="21760"/>
                  </a:cubicBezTo>
                  <a:cubicBezTo>
                    <a:pt x="48435" y="21760"/>
                    <a:pt x="60399" y="16229"/>
                    <a:pt x="70088" y="16229"/>
                  </a:cubicBezTo>
                  <a:cubicBezTo>
                    <a:pt x="73301" y="16229"/>
                    <a:pt x="76264" y="16838"/>
                    <a:pt x="78457" y="18458"/>
                  </a:cubicBezTo>
                  <a:cubicBezTo>
                    <a:pt x="91586" y="28120"/>
                    <a:pt x="100058" y="32822"/>
                    <a:pt x="105615" y="32822"/>
                  </a:cubicBezTo>
                  <a:cubicBezTo>
                    <a:pt x="108883" y="32822"/>
                    <a:pt x="111142" y="31197"/>
                    <a:pt x="112748" y="27998"/>
                  </a:cubicBezTo>
                  <a:cubicBezTo>
                    <a:pt x="113015" y="27531"/>
                    <a:pt x="112881" y="26964"/>
                    <a:pt x="112481" y="26630"/>
                  </a:cubicBezTo>
                  <a:cubicBezTo>
                    <a:pt x="107911" y="23094"/>
                    <a:pt x="82193" y="3180"/>
                    <a:pt x="76989" y="912"/>
                  </a:cubicBezTo>
                  <a:cubicBezTo>
                    <a:pt x="75550" y="268"/>
                    <a:pt x="72162" y="1"/>
                    <a:pt x="678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8"/>
            <p:cNvSpPr/>
            <p:nvPr/>
          </p:nvSpPr>
          <p:spPr>
            <a:xfrm flipH="1">
              <a:off x="6328010" y="1809975"/>
              <a:ext cx="1644289" cy="965632"/>
            </a:xfrm>
            <a:custGeom>
              <a:avLst/>
              <a:gdLst/>
              <a:ahLst/>
              <a:cxnLst/>
              <a:rect l="l" t="t" r="r" b="b"/>
              <a:pathLst>
                <a:path w="86496" h="50796" extrusionOk="0">
                  <a:moveTo>
                    <a:pt x="68447" y="0"/>
                  </a:moveTo>
                  <a:cubicBezTo>
                    <a:pt x="56662" y="0"/>
                    <a:pt x="38526" y="1983"/>
                    <a:pt x="34992" y="3896"/>
                  </a:cubicBezTo>
                  <a:cubicBezTo>
                    <a:pt x="30355" y="6397"/>
                    <a:pt x="1401" y="48027"/>
                    <a:pt x="200" y="49795"/>
                  </a:cubicBezTo>
                  <a:cubicBezTo>
                    <a:pt x="0" y="50095"/>
                    <a:pt x="67" y="50462"/>
                    <a:pt x="367" y="50662"/>
                  </a:cubicBezTo>
                  <a:cubicBezTo>
                    <a:pt x="500" y="50763"/>
                    <a:pt x="634" y="50796"/>
                    <a:pt x="734" y="50796"/>
                  </a:cubicBezTo>
                  <a:cubicBezTo>
                    <a:pt x="967" y="50796"/>
                    <a:pt x="1101" y="50696"/>
                    <a:pt x="1234" y="50529"/>
                  </a:cubicBezTo>
                  <a:cubicBezTo>
                    <a:pt x="9540" y="38520"/>
                    <a:pt x="31923" y="6964"/>
                    <a:pt x="35559" y="4996"/>
                  </a:cubicBezTo>
                  <a:cubicBezTo>
                    <a:pt x="38907" y="3188"/>
                    <a:pt x="57077" y="1254"/>
                    <a:pt x="68575" y="1254"/>
                  </a:cubicBezTo>
                  <a:cubicBezTo>
                    <a:pt x="72773" y="1254"/>
                    <a:pt x="76082" y="1512"/>
                    <a:pt x="77455" y="2128"/>
                  </a:cubicBezTo>
                  <a:cubicBezTo>
                    <a:pt x="78756" y="2661"/>
                    <a:pt x="81425" y="4429"/>
                    <a:pt x="85461" y="7265"/>
                  </a:cubicBezTo>
                  <a:cubicBezTo>
                    <a:pt x="85571" y="7326"/>
                    <a:pt x="85690" y="7356"/>
                    <a:pt x="85807" y="7356"/>
                  </a:cubicBezTo>
                  <a:cubicBezTo>
                    <a:pt x="86008" y="7356"/>
                    <a:pt x="86202" y="7267"/>
                    <a:pt x="86328" y="7098"/>
                  </a:cubicBezTo>
                  <a:cubicBezTo>
                    <a:pt x="86495" y="6798"/>
                    <a:pt x="86462" y="6431"/>
                    <a:pt x="86162" y="6231"/>
                  </a:cubicBezTo>
                  <a:cubicBezTo>
                    <a:pt x="81992" y="3295"/>
                    <a:pt x="79357" y="1561"/>
                    <a:pt x="77956" y="960"/>
                  </a:cubicBezTo>
                  <a:cubicBezTo>
                    <a:pt x="76446" y="283"/>
                    <a:pt x="72900" y="0"/>
                    <a:pt x="68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8"/>
            <p:cNvSpPr/>
            <p:nvPr/>
          </p:nvSpPr>
          <p:spPr>
            <a:xfrm flipH="1">
              <a:off x="6132618" y="1978657"/>
              <a:ext cx="148411" cy="113376"/>
            </a:xfrm>
            <a:custGeom>
              <a:avLst/>
              <a:gdLst/>
              <a:ahLst/>
              <a:cxnLst/>
              <a:rect l="l" t="t" r="r" b="b"/>
              <a:pathLst>
                <a:path w="7807" h="5964" extrusionOk="0">
                  <a:moveTo>
                    <a:pt x="709" y="0"/>
                  </a:moveTo>
                  <a:cubicBezTo>
                    <a:pt x="525" y="0"/>
                    <a:pt x="351" y="84"/>
                    <a:pt x="234" y="260"/>
                  </a:cubicBezTo>
                  <a:cubicBezTo>
                    <a:pt x="1" y="560"/>
                    <a:pt x="67" y="927"/>
                    <a:pt x="334" y="1127"/>
                  </a:cubicBezTo>
                  <a:cubicBezTo>
                    <a:pt x="2269" y="2561"/>
                    <a:pt x="4437" y="4129"/>
                    <a:pt x="6739" y="5830"/>
                  </a:cubicBezTo>
                  <a:cubicBezTo>
                    <a:pt x="6839" y="5930"/>
                    <a:pt x="6972" y="5964"/>
                    <a:pt x="7106" y="5964"/>
                  </a:cubicBezTo>
                  <a:cubicBezTo>
                    <a:pt x="7306" y="5964"/>
                    <a:pt x="7473" y="5897"/>
                    <a:pt x="7606" y="5730"/>
                  </a:cubicBezTo>
                  <a:cubicBezTo>
                    <a:pt x="7806" y="5430"/>
                    <a:pt x="7773" y="5063"/>
                    <a:pt x="7473" y="4830"/>
                  </a:cubicBezTo>
                  <a:cubicBezTo>
                    <a:pt x="5171" y="3128"/>
                    <a:pt x="3003" y="1561"/>
                    <a:pt x="1101" y="126"/>
                  </a:cubicBezTo>
                  <a:cubicBezTo>
                    <a:pt x="976" y="43"/>
                    <a:pt x="840" y="0"/>
                    <a:pt x="7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8"/>
            <p:cNvSpPr/>
            <p:nvPr/>
          </p:nvSpPr>
          <p:spPr>
            <a:xfrm flipH="1">
              <a:off x="5797205" y="2120401"/>
              <a:ext cx="1252417" cy="338169"/>
            </a:xfrm>
            <a:custGeom>
              <a:avLst/>
              <a:gdLst/>
              <a:ahLst/>
              <a:cxnLst/>
              <a:rect l="l" t="t" r="r" b="b"/>
              <a:pathLst>
                <a:path w="65882" h="17789" extrusionOk="0">
                  <a:moveTo>
                    <a:pt x="22271" y="0"/>
                  </a:moveTo>
                  <a:cubicBezTo>
                    <a:pt x="12655" y="0"/>
                    <a:pt x="1069" y="5258"/>
                    <a:pt x="401" y="5580"/>
                  </a:cubicBezTo>
                  <a:cubicBezTo>
                    <a:pt x="134" y="5680"/>
                    <a:pt x="1" y="5946"/>
                    <a:pt x="34" y="6247"/>
                  </a:cubicBezTo>
                  <a:cubicBezTo>
                    <a:pt x="401" y="8682"/>
                    <a:pt x="4204" y="11684"/>
                    <a:pt x="6372" y="13118"/>
                  </a:cubicBezTo>
                  <a:cubicBezTo>
                    <a:pt x="6472" y="13174"/>
                    <a:pt x="6583" y="13200"/>
                    <a:pt x="6693" y="13200"/>
                  </a:cubicBezTo>
                  <a:cubicBezTo>
                    <a:pt x="6913" y="13200"/>
                    <a:pt x="7128" y="13096"/>
                    <a:pt x="7239" y="12918"/>
                  </a:cubicBezTo>
                  <a:cubicBezTo>
                    <a:pt x="7406" y="12618"/>
                    <a:pt x="7339" y="12184"/>
                    <a:pt x="7039" y="12017"/>
                  </a:cubicBezTo>
                  <a:cubicBezTo>
                    <a:pt x="4571" y="10450"/>
                    <a:pt x="2002" y="8115"/>
                    <a:pt x="1368" y="6447"/>
                  </a:cubicBezTo>
                  <a:cubicBezTo>
                    <a:pt x="3682" y="5424"/>
                    <a:pt x="13922" y="1202"/>
                    <a:pt x="22294" y="1202"/>
                  </a:cubicBezTo>
                  <a:cubicBezTo>
                    <a:pt x="25391" y="1202"/>
                    <a:pt x="28233" y="1780"/>
                    <a:pt x="30322" y="3311"/>
                  </a:cubicBezTo>
                  <a:cubicBezTo>
                    <a:pt x="43999" y="13418"/>
                    <a:pt x="52271" y="17788"/>
                    <a:pt x="57842" y="17788"/>
                  </a:cubicBezTo>
                  <a:cubicBezTo>
                    <a:pt x="58576" y="17788"/>
                    <a:pt x="59243" y="17688"/>
                    <a:pt x="59943" y="17521"/>
                  </a:cubicBezTo>
                  <a:cubicBezTo>
                    <a:pt x="62312" y="16988"/>
                    <a:pt x="64146" y="15353"/>
                    <a:pt x="65547" y="12618"/>
                  </a:cubicBezTo>
                  <a:cubicBezTo>
                    <a:pt x="65881" y="11917"/>
                    <a:pt x="65714" y="10983"/>
                    <a:pt x="65047" y="10483"/>
                  </a:cubicBezTo>
                  <a:cubicBezTo>
                    <a:pt x="63279" y="9149"/>
                    <a:pt x="58643" y="5580"/>
                    <a:pt x="53239" y="1443"/>
                  </a:cubicBezTo>
                  <a:cubicBezTo>
                    <a:pt x="53114" y="1360"/>
                    <a:pt x="52977" y="1317"/>
                    <a:pt x="52846" y="1317"/>
                  </a:cubicBezTo>
                  <a:cubicBezTo>
                    <a:pt x="52662" y="1317"/>
                    <a:pt x="52488" y="1401"/>
                    <a:pt x="52371" y="1577"/>
                  </a:cubicBezTo>
                  <a:cubicBezTo>
                    <a:pt x="52138" y="1844"/>
                    <a:pt x="52205" y="2244"/>
                    <a:pt x="52471" y="2444"/>
                  </a:cubicBezTo>
                  <a:cubicBezTo>
                    <a:pt x="57909" y="6547"/>
                    <a:pt x="62545" y="10149"/>
                    <a:pt x="64280" y="11484"/>
                  </a:cubicBezTo>
                  <a:cubicBezTo>
                    <a:pt x="64447" y="11617"/>
                    <a:pt x="64480" y="11851"/>
                    <a:pt x="64413" y="12084"/>
                  </a:cubicBezTo>
                  <a:cubicBezTo>
                    <a:pt x="63246" y="14486"/>
                    <a:pt x="61678" y="15854"/>
                    <a:pt x="59677" y="16354"/>
                  </a:cubicBezTo>
                  <a:cubicBezTo>
                    <a:pt x="59107" y="16493"/>
                    <a:pt x="58493" y="16563"/>
                    <a:pt x="57830" y="16563"/>
                  </a:cubicBezTo>
                  <a:cubicBezTo>
                    <a:pt x="52604" y="16563"/>
                    <a:pt x="44379" y="12173"/>
                    <a:pt x="31056" y="2344"/>
                  </a:cubicBezTo>
                  <a:cubicBezTo>
                    <a:pt x="28730" y="638"/>
                    <a:pt x="25620" y="0"/>
                    <a:pt x="22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8"/>
            <p:cNvSpPr/>
            <p:nvPr/>
          </p:nvSpPr>
          <p:spPr>
            <a:xfrm flipH="1">
              <a:off x="5730027" y="1126483"/>
              <a:ext cx="1773006" cy="1881192"/>
            </a:xfrm>
            <a:custGeom>
              <a:avLst/>
              <a:gdLst/>
              <a:ahLst/>
              <a:cxnLst/>
              <a:rect l="l" t="t" r="r" b="b"/>
              <a:pathLst>
                <a:path w="93267" h="98958" extrusionOk="0">
                  <a:moveTo>
                    <a:pt x="10044" y="1"/>
                  </a:moveTo>
                  <a:cubicBezTo>
                    <a:pt x="8566" y="1"/>
                    <a:pt x="6825" y="553"/>
                    <a:pt x="5004" y="2288"/>
                  </a:cubicBezTo>
                  <a:cubicBezTo>
                    <a:pt x="0" y="7092"/>
                    <a:pt x="4337" y="11562"/>
                    <a:pt x="4337" y="11562"/>
                  </a:cubicBezTo>
                  <a:lnTo>
                    <a:pt x="71818" y="86182"/>
                  </a:lnTo>
                  <a:cubicBezTo>
                    <a:pt x="75754" y="90552"/>
                    <a:pt x="80658" y="93954"/>
                    <a:pt x="86128" y="96122"/>
                  </a:cubicBezTo>
                  <a:lnTo>
                    <a:pt x="93267" y="98958"/>
                  </a:lnTo>
                  <a:lnTo>
                    <a:pt x="93267" y="98958"/>
                  </a:lnTo>
                  <a:lnTo>
                    <a:pt x="90698" y="91152"/>
                  </a:lnTo>
                  <a:cubicBezTo>
                    <a:pt x="89031" y="86082"/>
                    <a:pt x="86295" y="81345"/>
                    <a:pt x="82726" y="77409"/>
                  </a:cubicBezTo>
                  <a:lnTo>
                    <a:pt x="14411" y="1688"/>
                  </a:lnTo>
                  <a:cubicBezTo>
                    <a:pt x="14411" y="1688"/>
                    <a:pt x="12629" y="1"/>
                    <a:pt x="100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8"/>
            <p:cNvSpPr/>
            <p:nvPr/>
          </p:nvSpPr>
          <p:spPr>
            <a:xfrm flipH="1">
              <a:off x="5730027" y="1126483"/>
              <a:ext cx="1773006" cy="1881192"/>
            </a:xfrm>
            <a:custGeom>
              <a:avLst/>
              <a:gdLst/>
              <a:ahLst/>
              <a:cxnLst/>
              <a:rect l="l" t="t" r="r" b="b"/>
              <a:pathLst>
                <a:path w="93267" h="98958" extrusionOk="0">
                  <a:moveTo>
                    <a:pt x="10044" y="1"/>
                  </a:moveTo>
                  <a:cubicBezTo>
                    <a:pt x="8566" y="1"/>
                    <a:pt x="6825" y="553"/>
                    <a:pt x="5004" y="2288"/>
                  </a:cubicBezTo>
                  <a:cubicBezTo>
                    <a:pt x="0" y="7092"/>
                    <a:pt x="4337" y="11562"/>
                    <a:pt x="4337" y="11562"/>
                  </a:cubicBezTo>
                  <a:lnTo>
                    <a:pt x="71818" y="86182"/>
                  </a:lnTo>
                  <a:cubicBezTo>
                    <a:pt x="75754" y="90552"/>
                    <a:pt x="80658" y="93954"/>
                    <a:pt x="86128" y="96122"/>
                  </a:cubicBezTo>
                  <a:lnTo>
                    <a:pt x="93267" y="98958"/>
                  </a:lnTo>
                  <a:lnTo>
                    <a:pt x="93267" y="98958"/>
                  </a:lnTo>
                  <a:lnTo>
                    <a:pt x="90698" y="91152"/>
                  </a:lnTo>
                  <a:cubicBezTo>
                    <a:pt x="89031" y="86082"/>
                    <a:pt x="86295" y="81345"/>
                    <a:pt x="82726" y="77409"/>
                  </a:cubicBezTo>
                  <a:lnTo>
                    <a:pt x="14411" y="1688"/>
                  </a:lnTo>
                  <a:cubicBezTo>
                    <a:pt x="14411" y="1688"/>
                    <a:pt x="12629" y="1"/>
                    <a:pt x="100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8"/>
            <p:cNvSpPr/>
            <p:nvPr/>
          </p:nvSpPr>
          <p:spPr>
            <a:xfrm flipH="1">
              <a:off x="5730655" y="1152223"/>
              <a:ext cx="1772378" cy="1854825"/>
            </a:xfrm>
            <a:custGeom>
              <a:avLst/>
              <a:gdLst/>
              <a:ahLst/>
              <a:cxnLst/>
              <a:rect l="l" t="t" r="r" b="b"/>
              <a:pathLst>
                <a:path w="93234" h="97571" extrusionOk="0">
                  <a:moveTo>
                    <a:pt x="6138" y="0"/>
                  </a:moveTo>
                  <a:cubicBezTo>
                    <a:pt x="5738" y="301"/>
                    <a:pt x="5371" y="567"/>
                    <a:pt x="5004" y="968"/>
                  </a:cubicBezTo>
                  <a:cubicBezTo>
                    <a:pt x="0" y="5738"/>
                    <a:pt x="4337" y="10208"/>
                    <a:pt x="4337" y="10208"/>
                  </a:cubicBezTo>
                  <a:lnTo>
                    <a:pt x="71785" y="84794"/>
                  </a:lnTo>
                  <a:cubicBezTo>
                    <a:pt x="75754" y="89198"/>
                    <a:pt x="80625" y="92567"/>
                    <a:pt x="86095" y="94735"/>
                  </a:cubicBezTo>
                  <a:lnTo>
                    <a:pt x="93234" y="97570"/>
                  </a:lnTo>
                  <a:lnTo>
                    <a:pt x="93234" y="97570"/>
                  </a:lnTo>
                  <a:lnTo>
                    <a:pt x="613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78;p18"/>
            <p:cNvSpPr/>
            <p:nvPr/>
          </p:nvSpPr>
          <p:spPr>
            <a:xfrm flipH="1">
              <a:off x="5716699" y="1114525"/>
              <a:ext cx="1750194" cy="1905201"/>
            </a:xfrm>
            <a:custGeom>
              <a:avLst/>
              <a:gdLst/>
              <a:ahLst/>
              <a:cxnLst/>
              <a:rect l="l" t="t" r="r" b="b"/>
              <a:pathLst>
                <a:path w="92067" h="100221" extrusionOk="0">
                  <a:moveTo>
                    <a:pt x="8097" y="1"/>
                  </a:moveTo>
                  <a:cubicBezTo>
                    <a:pt x="6482" y="1"/>
                    <a:pt x="4592" y="601"/>
                    <a:pt x="2636" y="2484"/>
                  </a:cubicBezTo>
                  <a:cubicBezTo>
                    <a:pt x="968" y="4085"/>
                    <a:pt x="101" y="5853"/>
                    <a:pt x="34" y="7721"/>
                  </a:cubicBezTo>
                  <a:cubicBezTo>
                    <a:pt x="1" y="10556"/>
                    <a:pt x="1869" y="12524"/>
                    <a:pt x="1969" y="12591"/>
                  </a:cubicBezTo>
                  <a:lnTo>
                    <a:pt x="69450" y="87244"/>
                  </a:lnTo>
                  <a:cubicBezTo>
                    <a:pt x="73420" y="91614"/>
                    <a:pt x="78423" y="95117"/>
                    <a:pt x="83994" y="97318"/>
                  </a:cubicBezTo>
                  <a:lnTo>
                    <a:pt x="91132" y="100154"/>
                  </a:lnTo>
                  <a:cubicBezTo>
                    <a:pt x="91199" y="100220"/>
                    <a:pt x="91299" y="100220"/>
                    <a:pt x="91366" y="100220"/>
                  </a:cubicBezTo>
                  <a:cubicBezTo>
                    <a:pt x="91499" y="100220"/>
                    <a:pt x="91666" y="100120"/>
                    <a:pt x="91833" y="100054"/>
                  </a:cubicBezTo>
                  <a:cubicBezTo>
                    <a:pt x="92000" y="99887"/>
                    <a:pt x="92066" y="99620"/>
                    <a:pt x="92000" y="99386"/>
                  </a:cubicBezTo>
                  <a:lnTo>
                    <a:pt x="89398" y="91581"/>
                  </a:lnTo>
                  <a:cubicBezTo>
                    <a:pt x="88230" y="88045"/>
                    <a:pt x="86562" y="84709"/>
                    <a:pt x="84494" y="81674"/>
                  </a:cubicBezTo>
                  <a:cubicBezTo>
                    <a:pt x="84370" y="81487"/>
                    <a:pt x="84168" y="81378"/>
                    <a:pt x="83970" y="81378"/>
                  </a:cubicBezTo>
                  <a:cubicBezTo>
                    <a:pt x="83848" y="81378"/>
                    <a:pt x="83728" y="81419"/>
                    <a:pt x="83627" y="81507"/>
                  </a:cubicBezTo>
                  <a:cubicBezTo>
                    <a:pt x="83327" y="81707"/>
                    <a:pt x="83227" y="82074"/>
                    <a:pt x="83460" y="82374"/>
                  </a:cubicBezTo>
                  <a:cubicBezTo>
                    <a:pt x="85495" y="85310"/>
                    <a:pt x="87063" y="88545"/>
                    <a:pt x="88197" y="91948"/>
                  </a:cubicBezTo>
                  <a:lnTo>
                    <a:pt x="90332" y="98452"/>
                  </a:lnTo>
                  <a:lnTo>
                    <a:pt x="90332" y="98452"/>
                  </a:lnTo>
                  <a:lnTo>
                    <a:pt x="84461" y="96117"/>
                  </a:lnTo>
                  <a:cubicBezTo>
                    <a:pt x="79057" y="94016"/>
                    <a:pt x="74220" y="90580"/>
                    <a:pt x="70351" y="86344"/>
                  </a:cubicBezTo>
                  <a:lnTo>
                    <a:pt x="2903" y="11724"/>
                  </a:lnTo>
                  <a:cubicBezTo>
                    <a:pt x="2836" y="11724"/>
                    <a:pt x="1869" y="10690"/>
                    <a:pt x="1468" y="9155"/>
                  </a:cubicBezTo>
                  <a:cubicBezTo>
                    <a:pt x="935" y="7154"/>
                    <a:pt x="1635" y="5186"/>
                    <a:pt x="3503" y="3384"/>
                  </a:cubicBezTo>
                  <a:cubicBezTo>
                    <a:pt x="5187" y="1778"/>
                    <a:pt x="6787" y="1268"/>
                    <a:pt x="8141" y="1268"/>
                  </a:cubicBezTo>
                  <a:cubicBezTo>
                    <a:pt x="10328" y="1268"/>
                    <a:pt x="11870" y="2599"/>
                    <a:pt x="12076" y="2784"/>
                  </a:cubicBezTo>
                  <a:lnTo>
                    <a:pt x="77323" y="75102"/>
                  </a:lnTo>
                  <a:cubicBezTo>
                    <a:pt x="77429" y="75244"/>
                    <a:pt x="77592" y="75320"/>
                    <a:pt x="77761" y="75320"/>
                  </a:cubicBezTo>
                  <a:cubicBezTo>
                    <a:pt x="77910" y="75320"/>
                    <a:pt x="78065" y="75261"/>
                    <a:pt x="78190" y="75136"/>
                  </a:cubicBezTo>
                  <a:cubicBezTo>
                    <a:pt x="78423" y="74936"/>
                    <a:pt x="78490" y="74535"/>
                    <a:pt x="78223" y="74268"/>
                  </a:cubicBezTo>
                  <a:lnTo>
                    <a:pt x="12977" y="1883"/>
                  </a:lnTo>
                  <a:lnTo>
                    <a:pt x="12943" y="1850"/>
                  </a:lnTo>
                  <a:cubicBezTo>
                    <a:pt x="12901" y="1829"/>
                    <a:pt x="10917" y="1"/>
                    <a:pt x="8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8"/>
            <p:cNvSpPr/>
            <p:nvPr/>
          </p:nvSpPr>
          <p:spPr>
            <a:xfrm flipH="1">
              <a:off x="5729942" y="2975389"/>
              <a:ext cx="34256" cy="32355"/>
            </a:xfrm>
            <a:custGeom>
              <a:avLst/>
              <a:gdLst/>
              <a:ahLst/>
              <a:cxnLst/>
              <a:rect l="l" t="t" r="r" b="b"/>
              <a:pathLst>
                <a:path w="1802" h="1702" extrusionOk="0">
                  <a:moveTo>
                    <a:pt x="1235" y="0"/>
                  </a:moveTo>
                  <a:lnTo>
                    <a:pt x="1" y="934"/>
                  </a:lnTo>
                  <a:lnTo>
                    <a:pt x="1802" y="1702"/>
                  </a:lnTo>
                  <a:lnTo>
                    <a:pt x="1235" y="0"/>
                  </a:lnTo>
                  <a:close/>
                </a:path>
              </a:pathLst>
            </a:custGeom>
            <a:solidFill>
              <a:srgbClr val="1C1A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8"/>
            <p:cNvSpPr/>
            <p:nvPr/>
          </p:nvSpPr>
          <p:spPr>
            <a:xfrm flipH="1">
              <a:off x="6126609" y="2345678"/>
              <a:ext cx="1661170" cy="685672"/>
            </a:xfrm>
            <a:custGeom>
              <a:avLst/>
              <a:gdLst/>
              <a:ahLst/>
              <a:cxnLst/>
              <a:rect l="l" t="t" r="r" b="b"/>
              <a:pathLst>
                <a:path w="87384" h="36069" extrusionOk="0">
                  <a:moveTo>
                    <a:pt x="44333" y="1"/>
                  </a:moveTo>
                  <a:cubicBezTo>
                    <a:pt x="39262" y="2302"/>
                    <a:pt x="34259" y="4637"/>
                    <a:pt x="29389" y="7239"/>
                  </a:cubicBezTo>
                  <a:cubicBezTo>
                    <a:pt x="20049" y="12176"/>
                    <a:pt x="11342" y="18147"/>
                    <a:pt x="3637" y="25452"/>
                  </a:cubicBezTo>
                  <a:cubicBezTo>
                    <a:pt x="2369" y="26620"/>
                    <a:pt x="1168" y="27821"/>
                    <a:pt x="1" y="29088"/>
                  </a:cubicBezTo>
                  <a:cubicBezTo>
                    <a:pt x="5575" y="32569"/>
                    <a:pt x="13400" y="36069"/>
                    <a:pt x="22509" y="36069"/>
                  </a:cubicBezTo>
                  <a:cubicBezTo>
                    <a:pt x="25447" y="36069"/>
                    <a:pt x="28518" y="35705"/>
                    <a:pt x="31690" y="34859"/>
                  </a:cubicBezTo>
                  <a:cubicBezTo>
                    <a:pt x="54573" y="28788"/>
                    <a:pt x="50637" y="21783"/>
                    <a:pt x="70585" y="19348"/>
                  </a:cubicBezTo>
                  <a:cubicBezTo>
                    <a:pt x="83327" y="17813"/>
                    <a:pt x="86429" y="9174"/>
                    <a:pt x="87230" y="5071"/>
                  </a:cubicBezTo>
                  <a:cubicBezTo>
                    <a:pt x="87384" y="4054"/>
                    <a:pt x="86570" y="3151"/>
                    <a:pt x="85603" y="3151"/>
                  </a:cubicBezTo>
                  <a:cubicBezTo>
                    <a:pt x="85524" y="3151"/>
                    <a:pt x="85443" y="3157"/>
                    <a:pt x="85362" y="3170"/>
                  </a:cubicBezTo>
                  <a:cubicBezTo>
                    <a:pt x="80995" y="3888"/>
                    <a:pt x="71034" y="5398"/>
                    <a:pt x="65308" y="5398"/>
                  </a:cubicBezTo>
                  <a:cubicBezTo>
                    <a:pt x="64386" y="5398"/>
                    <a:pt x="63574" y="5359"/>
                    <a:pt x="62913" y="5271"/>
                  </a:cubicBezTo>
                  <a:cubicBezTo>
                    <a:pt x="55941" y="4337"/>
                    <a:pt x="48869" y="2669"/>
                    <a:pt x="443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8"/>
            <p:cNvSpPr/>
            <p:nvPr/>
          </p:nvSpPr>
          <p:spPr>
            <a:xfrm flipH="1">
              <a:off x="6978584" y="2843493"/>
              <a:ext cx="111627" cy="45662"/>
            </a:xfrm>
            <a:custGeom>
              <a:avLst/>
              <a:gdLst/>
              <a:ahLst/>
              <a:cxnLst/>
              <a:rect l="l" t="t" r="r" b="b"/>
              <a:pathLst>
                <a:path w="5872" h="2402" fill="none" extrusionOk="0">
                  <a:moveTo>
                    <a:pt x="1" y="2402"/>
                  </a:moveTo>
                  <a:cubicBezTo>
                    <a:pt x="1936" y="1768"/>
                    <a:pt x="3870" y="967"/>
                    <a:pt x="5872"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8"/>
            <p:cNvSpPr/>
            <p:nvPr/>
          </p:nvSpPr>
          <p:spPr>
            <a:xfrm flipH="1">
              <a:off x="7179605" y="2914517"/>
              <a:ext cx="104650" cy="17128"/>
            </a:xfrm>
            <a:custGeom>
              <a:avLst/>
              <a:gdLst/>
              <a:ahLst/>
              <a:cxnLst/>
              <a:rect l="l" t="t" r="r" b="b"/>
              <a:pathLst>
                <a:path w="5505" h="901" fill="none" extrusionOk="0">
                  <a:moveTo>
                    <a:pt x="1" y="901"/>
                  </a:moveTo>
                  <a:cubicBezTo>
                    <a:pt x="1735" y="734"/>
                    <a:pt x="3570" y="400"/>
                    <a:pt x="5504"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8"/>
            <p:cNvSpPr/>
            <p:nvPr/>
          </p:nvSpPr>
          <p:spPr>
            <a:xfrm flipH="1">
              <a:off x="7336891" y="2899917"/>
              <a:ext cx="286633" cy="43780"/>
            </a:xfrm>
            <a:custGeom>
              <a:avLst/>
              <a:gdLst/>
              <a:ahLst/>
              <a:cxnLst/>
              <a:rect l="l" t="t" r="r" b="b"/>
              <a:pathLst>
                <a:path w="15078" h="2303" fill="none" extrusionOk="0">
                  <a:moveTo>
                    <a:pt x="0" y="1"/>
                  </a:moveTo>
                  <a:cubicBezTo>
                    <a:pt x="0" y="1"/>
                    <a:pt x="6038" y="2303"/>
                    <a:pt x="15078" y="1836"/>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8"/>
            <p:cNvSpPr/>
            <p:nvPr/>
          </p:nvSpPr>
          <p:spPr>
            <a:xfrm flipH="1">
              <a:off x="6938623" y="2130610"/>
              <a:ext cx="120504" cy="118071"/>
            </a:xfrm>
            <a:custGeom>
              <a:avLst/>
              <a:gdLst/>
              <a:ahLst/>
              <a:cxnLst/>
              <a:rect l="l" t="t" r="r" b="b"/>
              <a:pathLst>
                <a:path w="6339" h="6211" extrusionOk="0">
                  <a:moveTo>
                    <a:pt x="5611" y="0"/>
                  </a:moveTo>
                  <a:cubicBezTo>
                    <a:pt x="5518" y="0"/>
                    <a:pt x="5425" y="24"/>
                    <a:pt x="5337" y="72"/>
                  </a:cubicBezTo>
                  <a:cubicBezTo>
                    <a:pt x="1635" y="1874"/>
                    <a:pt x="0" y="3775"/>
                    <a:pt x="501" y="5743"/>
                  </a:cubicBezTo>
                  <a:cubicBezTo>
                    <a:pt x="567" y="6043"/>
                    <a:pt x="834" y="6210"/>
                    <a:pt x="1134" y="6210"/>
                  </a:cubicBezTo>
                  <a:lnTo>
                    <a:pt x="1235" y="6210"/>
                  </a:lnTo>
                  <a:cubicBezTo>
                    <a:pt x="1568" y="6110"/>
                    <a:pt x="1802" y="5776"/>
                    <a:pt x="1702" y="5443"/>
                  </a:cubicBezTo>
                  <a:cubicBezTo>
                    <a:pt x="1235" y="3742"/>
                    <a:pt x="4137" y="2040"/>
                    <a:pt x="5871" y="1206"/>
                  </a:cubicBezTo>
                  <a:cubicBezTo>
                    <a:pt x="6205" y="1040"/>
                    <a:pt x="6338" y="639"/>
                    <a:pt x="6171" y="373"/>
                  </a:cubicBezTo>
                  <a:cubicBezTo>
                    <a:pt x="6053" y="136"/>
                    <a:pt x="5835" y="0"/>
                    <a:pt x="5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8"/>
            <p:cNvSpPr/>
            <p:nvPr/>
          </p:nvSpPr>
          <p:spPr>
            <a:xfrm flipH="1">
              <a:off x="6820050" y="2086467"/>
              <a:ext cx="85621" cy="42354"/>
            </a:xfrm>
            <a:custGeom>
              <a:avLst/>
              <a:gdLst/>
              <a:ahLst/>
              <a:cxnLst/>
              <a:rect l="l" t="t" r="r" b="b"/>
              <a:pathLst>
                <a:path w="4504" h="2228" extrusionOk="0">
                  <a:moveTo>
                    <a:pt x="3844" y="0"/>
                  </a:moveTo>
                  <a:cubicBezTo>
                    <a:pt x="3787" y="0"/>
                    <a:pt x="3728" y="8"/>
                    <a:pt x="3670" y="26"/>
                  </a:cubicBezTo>
                  <a:cubicBezTo>
                    <a:pt x="3603" y="26"/>
                    <a:pt x="2269" y="393"/>
                    <a:pt x="501" y="1027"/>
                  </a:cubicBezTo>
                  <a:cubicBezTo>
                    <a:pt x="168" y="1127"/>
                    <a:pt x="1" y="1460"/>
                    <a:pt x="134" y="1794"/>
                  </a:cubicBezTo>
                  <a:cubicBezTo>
                    <a:pt x="234" y="2061"/>
                    <a:pt x="468" y="2228"/>
                    <a:pt x="735" y="2228"/>
                  </a:cubicBezTo>
                  <a:lnTo>
                    <a:pt x="935" y="2228"/>
                  </a:lnTo>
                  <a:cubicBezTo>
                    <a:pt x="2636" y="1594"/>
                    <a:pt x="3970" y="1227"/>
                    <a:pt x="3970" y="1227"/>
                  </a:cubicBezTo>
                  <a:cubicBezTo>
                    <a:pt x="4304" y="1127"/>
                    <a:pt x="4504" y="793"/>
                    <a:pt x="4437" y="460"/>
                  </a:cubicBezTo>
                  <a:cubicBezTo>
                    <a:pt x="4355" y="184"/>
                    <a:pt x="4113" y="0"/>
                    <a:pt x="3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8"/>
            <p:cNvSpPr/>
            <p:nvPr/>
          </p:nvSpPr>
          <p:spPr>
            <a:xfrm flipH="1">
              <a:off x="6314026" y="2338074"/>
              <a:ext cx="637938" cy="115429"/>
            </a:xfrm>
            <a:custGeom>
              <a:avLst/>
              <a:gdLst/>
              <a:ahLst/>
              <a:cxnLst/>
              <a:rect l="l" t="t" r="r" b="b"/>
              <a:pathLst>
                <a:path w="33558" h="6072" fill="none" extrusionOk="0">
                  <a:moveTo>
                    <a:pt x="33558" y="4737"/>
                  </a:moveTo>
                  <a:cubicBezTo>
                    <a:pt x="28121" y="5471"/>
                    <a:pt x="21950" y="6071"/>
                    <a:pt x="18948" y="5704"/>
                  </a:cubicBezTo>
                  <a:cubicBezTo>
                    <a:pt x="12009" y="4804"/>
                    <a:pt x="4537" y="2669"/>
                    <a:pt x="1" y="0"/>
                  </a:cubicBez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8"/>
            <p:cNvSpPr/>
            <p:nvPr/>
          </p:nvSpPr>
          <p:spPr>
            <a:xfrm flipH="1">
              <a:off x="6114310" y="2393813"/>
              <a:ext cx="1686776" cy="650693"/>
            </a:xfrm>
            <a:custGeom>
              <a:avLst/>
              <a:gdLst/>
              <a:ahLst/>
              <a:cxnLst/>
              <a:rect l="l" t="t" r="r" b="b"/>
              <a:pathLst>
                <a:path w="88731" h="34229" extrusionOk="0">
                  <a:moveTo>
                    <a:pt x="86397" y="1"/>
                  </a:moveTo>
                  <a:cubicBezTo>
                    <a:pt x="86264" y="1"/>
                    <a:pt x="86130" y="13"/>
                    <a:pt x="85995" y="37"/>
                  </a:cubicBezTo>
                  <a:cubicBezTo>
                    <a:pt x="85095" y="204"/>
                    <a:pt x="83894" y="371"/>
                    <a:pt x="82559" y="571"/>
                  </a:cubicBezTo>
                  <a:cubicBezTo>
                    <a:pt x="82159" y="604"/>
                    <a:pt x="81959" y="938"/>
                    <a:pt x="81992" y="1271"/>
                  </a:cubicBezTo>
                  <a:cubicBezTo>
                    <a:pt x="82051" y="1596"/>
                    <a:pt x="82320" y="1816"/>
                    <a:pt x="82612" y="1816"/>
                  </a:cubicBezTo>
                  <a:cubicBezTo>
                    <a:pt x="82650" y="1816"/>
                    <a:pt x="82688" y="1813"/>
                    <a:pt x="82726" y="1805"/>
                  </a:cubicBezTo>
                  <a:cubicBezTo>
                    <a:pt x="84060" y="1605"/>
                    <a:pt x="85261" y="1438"/>
                    <a:pt x="86162" y="1271"/>
                  </a:cubicBezTo>
                  <a:cubicBezTo>
                    <a:pt x="86214" y="1266"/>
                    <a:pt x="86264" y="1263"/>
                    <a:pt x="86314" y="1263"/>
                  </a:cubicBezTo>
                  <a:cubicBezTo>
                    <a:pt x="86588" y="1263"/>
                    <a:pt x="86837" y="1346"/>
                    <a:pt x="87063" y="1572"/>
                  </a:cubicBezTo>
                  <a:cubicBezTo>
                    <a:pt x="87263" y="1805"/>
                    <a:pt x="87363" y="2105"/>
                    <a:pt x="87296" y="2439"/>
                  </a:cubicBezTo>
                  <a:cubicBezTo>
                    <a:pt x="86462" y="6975"/>
                    <a:pt x="83260" y="14781"/>
                    <a:pt x="71218" y="16249"/>
                  </a:cubicBezTo>
                  <a:cubicBezTo>
                    <a:pt x="60577" y="17550"/>
                    <a:pt x="56574" y="20118"/>
                    <a:pt x="51938" y="23120"/>
                  </a:cubicBezTo>
                  <a:cubicBezTo>
                    <a:pt x="47768" y="25789"/>
                    <a:pt x="43031" y="28891"/>
                    <a:pt x="32223" y="31760"/>
                  </a:cubicBezTo>
                  <a:cubicBezTo>
                    <a:pt x="29113" y="32584"/>
                    <a:pt x="26099" y="32938"/>
                    <a:pt x="23214" y="32938"/>
                  </a:cubicBezTo>
                  <a:cubicBezTo>
                    <a:pt x="14191" y="32938"/>
                    <a:pt x="6444" y="29468"/>
                    <a:pt x="1035" y="26056"/>
                  </a:cubicBezTo>
                  <a:cubicBezTo>
                    <a:pt x="927" y="25996"/>
                    <a:pt x="807" y="25966"/>
                    <a:pt x="690" y="25966"/>
                  </a:cubicBezTo>
                  <a:cubicBezTo>
                    <a:pt x="478" y="25966"/>
                    <a:pt x="274" y="26063"/>
                    <a:pt x="167" y="26256"/>
                  </a:cubicBezTo>
                  <a:cubicBezTo>
                    <a:pt x="0" y="26556"/>
                    <a:pt x="67" y="26956"/>
                    <a:pt x="367" y="27123"/>
                  </a:cubicBezTo>
                  <a:cubicBezTo>
                    <a:pt x="5905" y="30626"/>
                    <a:pt x="13910" y="34228"/>
                    <a:pt x="23217" y="34228"/>
                  </a:cubicBezTo>
                  <a:cubicBezTo>
                    <a:pt x="26186" y="34228"/>
                    <a:pt x="29321" y="33828"/>
                    <a:pt x="32557" y="32927"/>
                  </a:cubicBezTo>
                  <a:cubicBezTo>
                    <a:pt x="43565" y="29992"/>
                    <a:pt x="48402" y="26890"/>
                    <a:pt x="52638" y="24121"/>
                  </a:cubicBezTo>
                  <a:cubicBezTo>
                    <a:pt x="57141" y="21219"/>
                    <a:pt x="61044" y="18717"/>
                    <a:pt x="71385" y="17450"/>
                  </a:cubicBezTo>
                  <a:cubicBezTo>
                    <a:pt x="84661" y="15882"/>
                    <a:pt x="87796" y="6575"/>
                    <a:pt x="88564" y="2639"/>
                  </a:cubicBezTo>
                  <a:cubicBezTo>
                    <a:pt x="88730" y="1939"/>
                    <a:pt x="88464" y="1238"/>
                    <a:pt x="87963" y="704"/>
                  </a:cubicBezTo>
                  <a:cubicBezTo>
                    <a:pt x="87555" y="241"/>
                    <a:pt x="86990" y="1"/>
                    <a:pt x="86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8"/>
            <p:cNvSpPr/>
            <p:nvPr/>
          </p:nvSpPr>
          <p:spPr>
            <a:xfrm flipH="1">
              <a:off x="7369267" y="2544169"/>
              <a:ext cx="1059636" cy="1206108"/>
            </a:xfrm>
            <a:custGeom>
              <a:avLst/>
              <a:gdLst/>
              <a:ahLst/>
              <a:cxnLst/>
              <a:rect l="l" t="t" r="r" b="b"/>
              <a:pathLst>
                <a:path w="55741" h="63446" extrusionOk="0">
                  <a:moveTo>
                    <a:pt x="25586" y="0"/>
                  </a:moveTo>
                  <a:cubicBezTo>
                    <a:pt x="1" y="19181"/>
                    <a:pt x="16846" y="31390"/>
                    <a:pt x="25653" y="41764"/>
                  </a:cubicBezTo>
                  <a:cubicBezTo>
                    <a:pt x="34425" y="52138"/>
                    <a:pt x="35860" y="63446"/>
                    <a:pt x="35860" y="63446"/>
                  </a:cubicBezTo>
                  <a:cubicBezTo>
                    <a:pt x="35860" y="63446"/>
                    <a:pt x="54740" y="54206"/>
                    <a:pt x="55107" y="44899"/>
                  </a:cubicBezTo>
                  <a:cubicBezTo>
                    <a:pt x="55741" y="29989"/>
                    <a:pt x="25586" y="1"/>
                    <a:pt x="25586" y="0"/>
                  </a:cubicBezTo>
                  <a:close/>
                </a:path>
              </a:pathLst>
            </a:custGeom>
            <a:solidFill>
              <a:srgbClr val="FFC000"/>
            </a:solid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89;p18"/>
            <p:cNvSpPr/>
            <p:nvPr/>
          </p:nvSpPr>
          <p:spPr>
            <a:xfrm flipH="1">
              <a:off x="7360379" y="2532991"/>
              <a:ext cx="864955" cy="1229339"/>
            </a:xfrm>
            <a:custGeom>
              <a:avLst/>
              <a:gdLst/>
              <a:ahLst/>
              <a:cxnLst/>
              <a:rect l="l" t="t" r="r" b="b"/>
              <a:pathLst>
                <a:path w="45500" h="64668" extrusionOk="0">
                  <a:moveTo>
                    <a:pt x="14895" y="0"/>
                  </a:moveTo>
                  <a:cubicBezTo>
                    <a:pt x="14757" y="0"/>
                    <a:pt x="14622" y="42"/>
                    <a:pt x="14511" y="121"/>
                  </a:cubicBezTo>
                  <a:cubicBezTo>
                    <a:pt x="5838" y="6626"/>
                    <a:pt x="1335" y="12797"/>
                    <a:pt x="734" y="18968"/>
                  </a:cubicBezTo>
                  <a:cubicBezTo>
                    <a:pt x="1" y="26941"/>
                    <a:pt x="5905" y="33379"/>
                    <a:pt x="11175" y="39116"/>
                  </a:cubicBezTo>
                  <a:cubicBezTo>
                    <a:pt x="12343" y="40350"/>
                    <a:pt x="13477" y="41584"/>
                    <a:pt x="14478" y="42785"/>
                  </a:cubicBezTo>
                  <a:cubicBezTo>
                    <a:pt x="23017" y="52859"/>
                    <a:pt x="24518" y="64001"/>
                    <a:pt x="24518" y="64134"/>
                  </a:cubicBezTo>
                  <a:cubicBezTo>
                    <a:pt x="24551" y="64301"/>
                    <a:pt x="24685" y="64501"/>
                    <a:pt x="24852" y="64601"/>
                  </a:cubicBezTo>
                  <a:cubicBezTo>
                    <a:pt x="24952" y="64634"/>
                    <a:pt x="25052" y="64668"/>
                    <a:pt x="25152" y="64668"/>
                  </a:cubicBezTo>
                  <a:lnTo>
                    <a:pt x="25485" y="64668"/>
                  </a:lnTo>
                  <a:cubicBezTo>
                    <a:pt x="26253" y="64234"/>
                    <a:pt x="44699" y="55128"/>
                    <a:pt x="45099" y="45554"/>
                  </a:cubicBezTo>
                  <a:cubicBezTo>
                    <a:pt x="45500" y="36881"/>
                    <a:pt x="35726" y="23338"/>
                    <a:pt x="27520" y="13498"/>
                  </a:cubicBezTo>
                  <a:cubicBezTo>
                    <a:pt x="27406" y="13365"/>
                    <a:pt x="27216" y="13286"/>
                    <a:pt x="27031" y="13286"/>
                  </a:cubicBezTo>
                  <a:cubicBezTo>
                    <a:pt x="26891" y="13286"/>
                    <a:pt x="26753" y="13331"/>
                    <a:pt x="26653" y="13431"/>
                  </a:cubicBezTo>
                  <a:cubicBezTo>
                    <a:pt x="26386" y="13631"/>
                    <a:pt x="26353" y="14031"/>
                    <a:pt x="26553" y="14298"/>
                  </a:cubicBezTo>
                  <a:cubicBezTo>
                    <a:pt x="34659" y="23939"/>
                    <a:pt x="44199" y="37181"/>
                    <a:pt x="43865" y="45487"/>
                  </a:cubicBezTo>
                  <a:cubicBezTo>
                    <a:pt x="43532" y="53293"/>
                    <a:pt x="29188" y="61299"/>
                    <a:pt x="25686" y="63133"/>
                  </a:cubicBezTo>
                  <a:cubicBezTo>
                    <a:pt x="25152" y="60231"/>
                    <a:pt x="22984" y="50858"/>
                    <a:pt x="15478" y="41985"/>
                  </a:cubicBezTo>
                  <a:cubicBezTo>
                    <a:pt x="14411" y="40784"/>
                    <a:pt x="13310" y="39583"/>
                    <a:pt x="12143" y="38282"/>
                  </a:cubicBezTo>
                  <a:cubicBezTo>
                    <a:pt x="7072" y="32778"/>
                    <a:pt x="1335" y="26507"/>
                    <a:pt x="2035" y="19102"/>
                  </a:cubicBezTo>
                  <a:cubicBezTo>
                    <a:pt x="2569" y="13364"/>
                    <a:pt x="6805" y="7627"/>
                    <a:pt x="14878" y="1456"/>
                  </a:cubicBezTo>
                  <a:cubicBezTo>
                    <a:pt x="15879" y="2490"/>
                    <a:pt x="18947" y="5592"/>
                    <a:pt x="22583" y="9762"/>
                  </a:cubicBezTo>
                  <a:cubicBezTo>
                    <a:pt x="22705" y="9883"/>
                    <a:pt x="22871" y="9941"/>
                    <a:pt x="23040" y="9941"/>
                  </a:cubicBezTo>
                  <a:cubicBezTo>
                    <a:pt x="23197" y="9941"/>
                    <a:pt x="23356" y="9891"/>
                    <a:pt x="23484" y="9795"/>
                  </a:cubicBezTo>
                  <a:cubicBezTo>
                    <a:pt x="23717" y="9595"/>
                    <a:pt x="23717" y="9161"/>
                    <a:pt x="23517" y="8928"/>
                  </a:cubicBezTo>
                  <a:cubicBezTo>
                    <a:pt x="18914" y="3757"/>
                    <a:pt x="15378" y="188"/>
                    <a:pt x="15345" y="155"/>
                  </a:cubicBezTo>
                  <a:cubicBezTo>
                    <a:pt x="15205" y="50"/>
                    <a:pt x="15048" y="0"/>
                    <a:pt x="14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8"/>
            <p:cNvSpPr/>
            <p:nvPr/>
          </p:nvSpPr>
          <p:spPr>
            <a:xfrm flipH="1">
              <a:off x="7527128" y="3304750"/>
              <a:ext cx="169322" cy="161870"/>
            </a:xfrm>
            <a:custGeom>
              <a:avLst/>
              <a:gdLst/>
              <a:ahLst/>
              <a:cxnLst/>
              <a:rect l="l" t="t" r="r" b="b"/>
              <a:pathLst>
                <a:path w="8907" h="8515" extrusionOk="0">
                  <a:moveTo>
                    <a:pt x="4458" y="0"/>
                  </a:moveTo>
                  <a:cubicBezTo>
                    <a:pt x="4319" y="0"/>
                    <a:pt x="4178" y="7"/>
                    <a:pt x="4037" y="21"/>
                  </a:cubicBezTo>
                  <a:cubicBezTo>
                    <a:pt x="1702" y="255"/>
                    <a:pt x="0" y="2323"/>
                    <a:pt x="201" y="4658"/>
                  </a:cubicBezTo>
                  <a:cubicBezTo>
                    <a:pt x="420" y="6851"/>
                    <a:pt x="2258" y="8515"/>
                    <a:pt x="4444" y="8515"/>
                  </a:cubicBezTo>
                  <a:cubicBezTo>
                    <a:pt x="4585" y="8515"/>
                    <a:pt x="4727" y="8508"/>
                    <a:pt x="4871" y="8494"/>
                  </a:cubicBezTo>
                  <a:cubicBezTo>
                    <a:pt x="7206" y="8260"/>
                    <a:pt x="8907" y="6192"/>
                    <a:pt x="8673" y="3857"/>
                  </a:cubicBezTo>
                  <a:cubicBezTo>
                    <a:pt x="8485" y="1664"/>
                    <a:pt x="6619" y="0"/>
                    <a:pt x="4458"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8"/>
            <p:cNvSpPr/>
            <p:nvPr/>
          </p:nvSpPr>
          <p:spPr>
            <a:xfrm flipH="1">
              <a:off x="7484010" y="2581031"/>
              <a:ext cx="532679" cy="668297"/>
            </a:xfrm>
            <a:custGeom>
              <a:avLst/>
              <a:gdLst/>
              <a:ahLst/>
              <a:cxnLst/>
              <a:rect l="l" t="t" r="r" b="b"/>
              <a:pathLst>
                <a:path w="28021" h="35155" extrusionOk="0">
                  <a:moveTo>
                    <a:pt x="691" y="1"/>
                  </a:moveTo>
                  <a:cubicBezTo>
                    <a:pt x="505" y="1"/>
                    <a:pt x="315" y="77"/>
                    <a:pt x="200" y="230"/>
                  </a:cubicBezTo>
                  <a:cubicBezTo>
                    <a:pt x="0" y="463"/>
                    <a:pt x="33" y="897"/>
                    <a:pt x="300" y="1097"/>
                  </a:cubicBezTo>
                  <a:cubicBezTo>
                    <a:pt x="434" y="1230"/>
                    <a:pt x="15678" y="14407"/>
                    <a:pt x="26819" y="34821"/>
                  </a:cubicBezTo>
                  <a:cubicBezTo>
                    <a:pt x="26919" y="35021"/>
                    <a:pt x="27153" y="35155"/>
                    <a:pt x="27353" y="35155"/>
                  </a:cubicBezTo>
                  <a:cubicBezTo>
                    <a:pt x="27420" y="35155"/>
                    <a:pt x="27520" y="35121"/>
                    <a:pt x="27586" y="35088"/>
                  </a:cubicBezTo>
                  <a:cubicBezTo>
                    <a:pt x="27887" y="34921"/>
                    <a:pt x="28020" y="34554"/>
                    <a:pt x="27853" y="34254"/>
                  </a:cubicBezTo>
                  <a:cubicBezTo>
                    <a:pt x="16579" y="13573"/>
                    <a:pt x="1234" y="263"/>
                    <a:pt x="1067" y="130"/>
                  </a:cubicBezTo>
                  <a:cubicBezTo>
                    <a:pt x="967" y="44"/>
                    <a:pt x="831" y="1"/>
                    <a:pt x="6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8"/>
            <p:cNvSpPr/>
            <p:nvPr/>
          </p:nvSpPr>
          <p:spPr>
            <a:xfrm flipH="1">
              <a:off x="5581550" y="2994990"/>
              <a:ext cx="178200" cy="197286"/>
            </a:xfrm>
            <a:custGeom>
              <a:avLst/>
              <a:gdLst/>
              <a:ahLst/>
              <a:cxnLst/>
              <a:rect l="l" t="t" r="r" b="b"/>
              <a:pathLst>
                <a:path w="9374" h="10378" extrusionOk="0">
                  <a:moveTo>
                    <a:pt x="1671" y="0"/>
                  </a:moveTo>
                  <a:cubicBezTo>
                    <a:pt x="1360" y="0"/>
                    <a:pt x="1065" y="225"/>
                    <a:pt x="1034" y="537"/>
                  </a:cubicBezTo>
                  <a:cubicBezTo>
                    <a:pt x="1001" y="737"/>
                    <a:pt x="867" y="971"/>
                    <a:pt x="701" y="1204"/>
                  </a:cubicBezTo>
                  <a:lnTo>
                    <a:pt x="434" y="1571"/>
                  </a:lnTo>
                  <a:cubicBezTo>
                    <a:pt x="67" y="2272"/>
                    <a:pt x="0" y="3139"/>
                    <a:pt x="601" y="3673"/>
                  </a:cubicBezTo>
                  <a:cubicBezTo>
                    <a:pt x="996" y="3983"/>
                    <a:pt x="1486" y="4007"/>
                    <a:pt x="1830" y="4007"/>
                  </a:cubicBezTo>
                  <a:cubicBezTo>
                    <a:pt x="1893" y="4007"/>
                    <a:pt x="1950" y="4006"/>
                    <a:pt x="2002" y="4006"/>
                  </a:cubicBezTo>
                  <a:cubicBezTo>
                    <a:pt x="2502" y="3973"/>
                    <a:pt x="3002" y="3956"/>
                    <a:pt x="3503" y="3956"/>
                  </a:cubicBezTo>
                  <a:cubicBezTo>
                    <a:pt x="4003" y="3956"/>
                    <a:pt x="4503" y="3973"/>
                    <a:pt x="5004" y="4006"/>
                  </a:cubicBezTo>
                  <a:cubicBezTo>
                    <a:pt x="6171" y="4073"/>
                    <a:pt x="7439" y="4273"/>
                    <a:pt x="7839" y="5040"/>
                  </a:cubicBezTo>
                  <a:cubicBezTo>
                    <a:pt x="8039" y="5507"/>
                    <a:pt x="8039" y="5874"/>
                    <a:pt x="7839" y="6308"/>
                  </a:cubicBezTo>
                  <a:cubicBezTo>
                    <a:pt x="7105" y="7809"/>
                    <a:pt x="3903" y="8843"/>
                    <a:pt x="2735" y="9143"/>
                  </a:cubicBezTo>
                  <a:cubicBezTo>
                    <a:pt x="2402" y="9210"/>
                    <a:pt x="2202" y="9544"/>
                    <a:pt x="2268" y="9877"/>
                  </a:cubicBezTo>
                  <a:cubicBezTo>
                    <a:pt x="2368" y="10177"/>
                    <a:pt x="2602" y="10378"/>
                    <a:pt x="2902" y="10378"/>
                  </a:cubicBezTo>
                  <a:cubicBezTo>
                    <a:pt x="2936" y="10378"/>
                    <a:pt x="3002" y="10378"/>
                    <a:pt x="3102" y="10244"/>
                  </a:cubicBezTo>
                  <a:cubicBezTo>
                    <a:pt x="3569" y="10177"/>
                    <a:pt x="7906" y="9043"/>
                    <a:pt x="9040" y="6742"/>
                  </a:cubicBezTo>
                  <a:cubicBezTo>
                    <a:pt x="9373" y="6041"/>
                    <a:pt x="9373" y="5241"/>
                    <a:pt x="9040" y="4473"/>
                  </a:cubicBezTo>
                  <a:cubicBezTo>
                    <a:pt x="8339" y="2906"/>
                    <a:pt x="6371" y="2805"/>
                    <a:pt x="5170" y="2705"/>
                  </a:cubicBezTo>
                  <a:cubicBezTo>
                    <a:pt x="4637" y="2689"/>
                    <a:pt x="4103" y="2680"/>
                    <a:pt x="3574" y="2680"/>
                  </a:cubicBezTo>
                  <a:cubicBezTo>
                    <a:pt x="3044" y="2680"/>
                    <a:pt x="2519" y="2689"/>
                    <a:pt x="2002" y="2705"/>
                  </a:cubicBezTo>
                  <a:cubicBezTo>
                    <a:pt x="1868" y="2705"/>
                    <a:pt x="1568" y="2705"/>
                    <a:pt x="1501" y="2672"/>
                  </a:cubicBezTo>
                  <a:cubicBezTo>
                    <a:pt x="1434" y="2672"/>
                    <a:pt x="1401" y="2405"/>
                    <a:pt x="1568" y="2172"/>
                  </a:cubicBezTo>
                  <a:cubicBezTo>
                    <a:pt x="1668" y="2072"/>
                    <a:pt x="1701" y="1972"/>
                    <a:pt x="1768" y="1871"/>
                  </a:cubicBezTo>
                  <a:cubicBezTo>
                    <a:pt x="2002" y="1538"/>
                    <a:pt x="2202" y="1171"/>
                    <a:pt x="2268" y="704"/>
                  </a:cubicBezTo>
                  <a:cubicBezTo>
                    <a:pt x="2335" y="370"/>
                    <a:pt x="2068" y="37"/>
                    <a:pt x="1735" y="3"/>
                  </a:cubicBezTo>
                  <a:cubicBezTo>
                    <a:pt x="1713" y="1"/>
                    <a:pt x="1692" y="0"/>
                    <a:pt x="16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8"/>
            <p:cNvSpPr/>
            <p:nvPr/>
          </p:nvSpPr>
          <p:spPr>
            <a:xfrm flipH="1">
              <a:off x="6776941" y="1271135"/>
              <a:ext cx="627159" cy="691432"/>
            </a:xfrm>
            <a:custGeom>
              <a:avLst/>
              <a:gdLst/>
              <a:ahLst/>
              <a:cxnLst/>
              <a:rect l="l" t="t" r="r" b="b"/>
              <a:pathLst>
                <a:path w="32991" h="36372" extrusionOk="0">
                  <a:moveTo>
                    <a:pt x="2139" y="1"/>
                  </a:moveTo>
                  <a:cubicBezTo>
                    <a:pt x="1691" y="1"/>
                    <a:pt x="1236" y="161"/>
                    <a:pt x="867" y="484"/>
                  </a:cubicBezTo>
                  <a:cubicBezTo>
                    <a:pt x="67" y="1151"/>
                    <a:pt x="0" y="2352"/>
                    <a:pt x="701" y="3152"/>
                  </a:cubicBezTo>
                  <a:lnTo>
                    <a:pt x="29454" y="35709"/>
                  </a:lnTo>
                  <a:cubicBezTo>
                    <a:pt x="29817" y="36144"/>
                    <a:pt x="30337" y="36372"/>
                    <a:pt x="30865" y="36372"/>
                  </a:cubicBezTo>
                  <a:cubicBezTo>
                    <a:pt x="31308" y="36372"/>
                    <a:pt x="31757" y="36211"/>
                    <a:pt x="32123" y="35876"/>
                  </a:cubicBezTo>
                  <a:cubicBezTo>
                    <a:pt x="32890" y="35242"/>
                    <a:pt x="32990" y="34008"/>
                    <a:pt x="32290" y="33207"/>
                  </a:cubicBezTo>
                  <a:lnTo>
                    <a:pt x="3536" y="650"/>
                  </a:lnTo>
                  <a:cubicBezTo>
                    <a:pt x="3176" y="219"/>
                    <a:pt x="2662" y="1"/>
                    <a:pt x="21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8"/>
            <p:cNvSpPr/>
            <p:nvPr/>
          </p:nvSpPr>
          <p:spPr>
            <a:xfrm flipH="1">
              <a:off x="6764261" y="1236479"/>
              <a:ext cx="626532" cy="691375"/>
            </a:xfrm>
            <a:custGeom>
              <a:avLst/>
              <a:gdLst/>
              <a:ahLst/>
              <a:cxnLst/>
              <a:rect l="l" t="t" r="r" b="b"/>
              <a:pathLst>
                <a:path w="32958" h="36369" extrusionOk="0">
                  <a:moveTo>
                    <a:pt x="2140" y="0"/>
                  </a:moveTo>
                  <a:cubicBezTo>
                    <a:pt x="1695" y="0"/>
                    <a:pt x="1250" y="153"/>
                    <a:pt x="901" y="472"/>
                  </a:cubicBezTo>
                  <a:cubicBezTo>
                    <a:pt x="101" y="1139"/>
                    <a:pt x="1" y="2373"/>
                    <a:pt x="734" y="3140"/>
                  </a:cubicBezTo>
                  <a:lnTo>
                    <a:pt x="29455" y="35730"/>
                  </a:lnTo>
                  <a:cubicBezTo>
                    <a:pt x="29819" y="36149"/>
                    <a:pt x="30341" y="36369"/>
                    <a:pt x="30871" y="36369"/>
                  </a:cubicBezTo>
                  <a:cubicBezTo>
                    <a:pt x="31313" y="36369"/>
                    <a:pt x="31759" y="36216"/>
                    <a:pt x="32123" y="35897"/>
                  </a:cubicBezTo>
                  <a:cubicBezTo>
                    <a:pt x="32924" y="35163"/>
                    <a:pt x="32957" y="33996"/>
                    <a:pt x="32290" y="33195"/>
                  </a:cubicBezTo>
                  <a:lnTo>
                    <a:pt x="3570" y="639"/>
                  </a:lnTo>
                  <a:cubicBezTo>
                    <a:pt x="3206" y="220"/>
                    <a:pt x="2674" y="0"/>
                    <a:pt x="2140" y="0"/>
                  </a:cubicBez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95;p18"/>
            <p:cNvSpPr/>
            <p:nvPr/>
          </p:nvSpPr>
          <p:spPr>
            <a:xfrm flipH="1">
              <a:off x="6750954" y="1224996"/>
              <a:ext cx="652518" cy="714187"/>
            </a:xfrm>
            <a:custGeom>
              <a:avLst/>
              <a:gdLst/>
              <a:ahLst/>
              <a:cxnLst/>
              <a:rect l="l" t="t" r="r" b="b"/>
              <a:pathLst>
                <a:path w="34325" h="37569" extrusionOk="0">
                  <a:moveTo>
                    <a:pt x="2802" y="1209"/>
                  </a:moveTo>
                  <a:cubicBezTo>
                    <a:pt x="3136" y="1209"/>
                    <a:pt x="3470" y="1376"/>
                    <a:pt x="3770" y="1610"/>
                  </a:cubicBezTo>
                  <a:lnTo>
                    <a:pt x="32490" y="34200"/>
                  </a:lnTo>
                  <a:cubicBezTo>
                    <a:pt x="32957" y="34733"/>
                    <a:pt x="32924" y="35534"/>
                    <a:pt x="32357" y="35968"/>
                  </a:cubicBezTo>
                  <a:cubicBezTo>
                    <a:pt x="32163" y="36189"/>
                    <a:pt x="31901" y="36318"/>
                    <a:pt x="31627" y="36318"/>
                  </a:cubicBezTo>
                  <a:cubicBezTo>
                    <a:pt x="31571" y="36318"/>
                    <a:pt x="31513" y="36313"/>
                    <a:pt x="31456" y="36301"/>
                  </a:cubicBezTo>
                  <a:cubicBezTo>
                    <a:pt x="31123" y="36301"/>
                    <a:pt x="30789" y="36134"/>
                    <a:pt x="30589" y="35901"/>
                  </a:cubicBezTo>
                  <a:lnTo>
                    <a:pt x="1835" y="3344"/>
                  </a:lnTo>
                  <a:cubicBezTo>
                    <a:pt x="1401" y="2810"/>
                    <a:pt x="1435" y="2010"/>
                    <a:pt x="1968" y="1543"/>
                  </a:cubicBezTo>
                  <a:cubicBezTo>
                    <a:pt x="2235" y="1343"/>
                    <a:pt x="2502" y="1209"/>
                    <a:pt x="2802" y="1209"/>
                  </a:cubicBezTo>
                  <a:close/>
                  <a:moveTo>
                    <a:pt x="2806" y="0"/>
                  </a:moveTo>
                  <a:cubicBezTo>
                    <a:pt x="2211" y="0"/>
                    <a:pt x="1612" y="211"/>
                    <a:pt x="1135" y="642"/>
                  </a:cubicBezTo>
                  <a:cubicBezTo>
                    <a:pt x="100" y="1543"/>
                    <a:pt x="0" y="3144"/>
                    <a:pt x="934" y="4178"/>
                  </a:cubicBezTo>
                  <a:lnTo>
                    <a:pt x="29655" y="36735"/>
                  </a:lnTo>
                  <a:cubicBezTo>
                    <a:pt x="30155" y="37268"/>
                    <a:pt x="30822" y="37569"/>
                    <a:pt x="31523" y="37569"/>
                  </a:cubicBezTo>
                  <a:cubicBezTo>
                    <a:pt x="32123" y="37569"/>
                    <a:pt x="32690" y="37402"/>
                    <a:pt x="33191" y="36935"/>
                  </a:cubicBezTo>
                  <a:cubicBezTo>
                    <a:pt x="34258" y="36034"/>
                    <a:pt x="34325" y="34433"/>
                    <a:pt x="33424" y="33399"/>
                  </a:cubicBezTo>
                  <a:lnTo>
                    <a:pt x="4670" y="842"/>
                  </a:lnTo>
                  <a:cubicBezTo>
                    <a:pt x="4186" y="286"/>
                    <a:pt x="3498" y="0"/>
                    <a:pt x="28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0" name="Google Shape;1243;p39">
            <a:extLst>
              <a:ext uri="{FF2B5EF4-FFF2-40B4-BE49-F238E27FC236}">
                <a16:creationId xmlns:a16="http://schemas.microsoft.com/office/drawing/2014/main" id="{8D0428BE-0BF7-41C9-BE9D-6FCFD00FAD20}"/>
              </a:ext>
            </a:extLst>
          </p:cNvPr>
          <p:cNvSpPr txBox="1"/>
          <p:nvPr/>
        </p:nvSpPr>
        <p:spPr>
          <a:xfrm>
            <a:off x="1314181" y="2008781"/>
            <a:ext cx="4393314" cy="37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cs-CZ" sz="2800" dirty="0">
              <a:solidFill>
                <a:srgbClr val="000000"/>
              </a:solidFill>
              <a:latin typeface="Roboto"/>
              <a:ea typeface="Roboto"/>
              <a:cs typeface="Roboto"/>
              <a:sym typeface="Roboto"/>
            </a:endParaRPr>
          </a:p>
        </p:txBody>
      </p:sp>
      <p:sp>
        <p:nvSpPr>
          <p:cNvPr id="102" name="Google Shape;100;p19">
            <a:extLst>
              <a:ext uri="{FF2B5EF4-FFF2-40B4-BE49-F238E27FC236}">
                <a16:creationId xmlns:a16="http://schemas.microsoft.com/office/drawing/2014/main" id="{73E32860-2265-4362-9D34-2DA124CAD3A9}"/>
              </a:ext>
            </a:extLst>
          </p:cNvPr>
          <p:cNvSpPr txBox="1">
            <a:spLocks/>
          </p:cNvSpPr>
          <p:nvPr/>
        </p:nvSpPr>
        <p:spPr>
          <a:xfrm>
            <a:off x="-549907" y="2855950"/>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pPr algn="ctr"/>
            <a:r>
              <a:rPr lang="cs-CZ" sz="2800" b="1" dirty="0"/>
              <a:t>Volné psaní (15 min)</a:t>
            </a:r>
          </a:p>
          <a:p>
            <a:pPr algn="ctr"/>
            <a:endParaRPr lang="cs-CZ" sz="2800" b="1" dirty="0"/>
          </a:p>
          <a:p>
            <a:pPr algn="ctr"/>
            <a:r>
              <a:rPr lang="cs-CZ" sz="2000" b="1" dirty="0">
                <a:solidFill>
                  <a:srgbClr val="FFCC00"/>
                </a:solidFill>
              </a:rPr>
              <a:t>! začněte prosím na druhé stránce </a:t>
            </a:r>
            <a:r>
              <a:rPr lang="cs-CZ" sz="2000" b="1" dirty="0">
                <a:solidFill>
                  <a:srgbClr val="FFCC00"/>
                </a:solidFill>
                <a:sym typeface="Wingdings" panose="05000000000000000000" pitchFamily="2" charset="2"/>
              </a:rPr>
              <a:t></a:t>
            </a:r>
            <a:r>
              <a:rPr lang="cs-CZ" sz="2000" b="1" dirty="0">
                <a:solidFill>
                  <a:srgbClr val="FFCC00"/>
                </a:solidFill>
              </a:rPr>
              <a:t> </a:t>
            </a:r>
          </a:p>
        </p:txBody>
      </p:sp>
    </p:spTree>
    <p:extLst>
      <p:ext uri="{BB962C8B-B14F-4D97-AF65-F5344CB8AC3E}">
        <p14:creationId xmlns:p14="http://schemas.microsoft.com/office/powerpoint/2010/main" val="639068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DE408F-D6A5-4B31-8803-19170CA8B219}"/>
              </a:ext>
            </a:extLst>
          </p:cNvPr>
          <p:cNvSpPr>
            <a:spLocks noGrp="1"/>
          </p:cNvSpPr>
          <p:nvPr>
            <p:ph type="title"/>
          </p:nvPr>
        </p:nvSpPr>
        <p:spPr/>
        <p:txBody>
          <a:bodyPr/>
          <a:lstStyle/>
          <a:p>
            <a:r>
              <a:rPr lang="cs-CZ" b="1" dirty="0">
                <a:effectLst>
                  <a:outerShdw blurRad="38100" dist="38100" dir="2700000" algn="tl">
                    <a:srgbClr val="000000">
                      <a:alpha val="43137"/>
                    </a:srgbClr>
                  </a:outerShdw>
                </a:effectLst>
              </a:rPr>
              <a:t>Pár slov k výzkumu</a:t>
            </a:r>
          </a:p>
        </p:txBody>
      </p:sp>
      <p:sp>
        <p:nvSpPr>
          <p:cNvPr id="69" name="Google Shape;100;p19">
            <a:extLst>
              <a:ext uri="{FF2B5EF4-FFF2-40B4-BE49-F238E27FC236}">
                <a16:creationId xmlns:a16="http://schemas.microsoft.com/office/drawing/2014/main" id="{5B018EAE-E502-4CF6-AA22-CC5D1DAFCFB6}"/>
              </a:ext>
            </a:extLst>
          </p:cNvPr>
          <p:cNvSpPr txBox="1">
            <a:spLocks/>
          </p:cNvSpPr>
          <p:nvPr/>
        </p:nvSpPr>
        <p:spPr>
          <a:xfrm>
            <a:off x="457953" y="959796"/>
            <a:ext cx="8493542" cy="37978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pPr>
              <a:lnSpc>
                <a:spcPct val="150000"/>
              </a:lnSpc>
            </a:pPr>
            <a:r>
              <a:rPr lang="cs-CZ" sz="1800" dirty="0">
                <a:sym typeface="Wingdings" panose="05000000000000000000" pitchFamily="2" charset="2"/>
              </a:rPr>
              <a:t></a:t>
            </a:r>
            <a:r>
              <a:rPr lang="en-GB" sz="1800" dirty="0">
                <a:sym typeface="Wingdings" panose="05000000000000000000" pitchFamily="2" charset="2"/>
              </a:rPr>
              <a:t> je </a:t>
            </a:r>
            <a:r>
              <a:rPr lang="en-GB" sz="1800" dirty="0" err="1">
                <a:sym typeface="Wingdings" panose="05000000000000000000" pitchFamily="2" charset="2"/>
              </a:rPr>
              <a:t>dobrovoln</a:t>
            </a:r>
            <a:r>
              <a:rPr lang="cs-CZ" sz="1800" dirty="0">
                <a:sym typeface="Wingdings" panose="05000000000000000000" pitchFamily="2" charset="2"/>
              </a:rPr>
              <a:t>ý a anonymní</a:t>
            </a:r>
          </a:p>
          <a:p>
            <a:pPr>
              <a:lnSpc>
                <a:spcPct val="150000"/>
              </a:lnSpc>
            </a:pPr>
            <a:r>
              <a:rPr lang="cs-CZ" sz="1800" dirty="0">
                <a:sym typeface="Wingdings" panose="05000000000000000000" pitchFamily="2" charset="2"/>
              </a:rPr>
              <a:t> hodnocení předmětu není </a:t>
            </a:r>
            <a:r>
              <a:rPr lang="cs-CZ" sz="1800" b="1" dirty="0">
                <a:solidFill>
                  <a:srgbClr val="CC6600"/>
                </a:solidFill>
                <a:effectLst>
                  <a:outerShdw blurRad="38100" dist="38100" dir="2700000" algn="tl">
                    <a:srgbClr val="000000">
                      <a:alpha val="43137"/>
                    </a:srgbClr>
                  </a:outerShdw>
                </a:effectLst>
                <a:sym typeface="Wingdings" panose="05000000000000000000" pitchFamily="2" charset="2"/>
              </a:rPr>
              <a:t>NIJAK</a:t>
            </a:r>
            <a:r>
              <a:rPr lang="cs-CZ" sz="1800" dirty="0">
                <a:sym typeface="Wingdings" panose="05000000000000000000" pitchFamily="2" charset="2"/>
              </a:rPr>
              <a:t> podmíněno účastí</a:t>
            </a:r>
            <a:br>
              <a:rPr lang="cs-CZ" sz="1800" dirty="0">
                <a:sym typeface="Wingdings" panose="05000000000000000000" pitchFamily="2" charset="2"/>
              </a:rPr>
            </a:br>
            <a:r>
              <a:rPr lang="cs-CZ" sz="1800" dirty="0">
                <a:sym typeface="Wingdings" panose="05000000000000000000" pitchFamily="2" charset="2"/>
              </a:rPr>
              <a:t></a:t>
            </a:r>
            <a:r>
              <a:rPr lang="en-GB" sz="1800" dirty="0">
                <a:sym typeface="Wingdings" panose="05000000000000000000" pitchFamily="2" charset="2"/>
              </a:rPr>
              <a:t> </a:t>
            </a:r>
            <a:r>
              <a:rPr lang="cs-CZ" sz="1800" dirty="0">
                <a:sym typeface="Wingdings" panose="05000000000000000000" pitchFamily="2" charset="2"/>
              </a:rPr>
              <a:t>budete používat přidělené číslo (prosím, zapište si jej)</a:t>
            </a:r>
          </a:p>
          <a:p>
            <a:pPr>
              <a:lnSpc>
                <a:spcPct val="150000"/>
              </a:lnSpc>
            </a:pPr>
            <a:r>
              <a:rPr lang="cs-CZ" sz="1800" dirty="0">
                <a:sym typeface="Wingdings" panose="05000000000000000000" pitchFamily="2" charset="2"/>
              </a:rPr>
              <a:t> kdo bude chtít </a:t>
            </a:r>
            <a:r>
              <a:rPr lang="cs-CZ" sz="1800" b="1" dirty="0">
                <a:solidFill>
                  <a:srgbClr val="CC6600"/>
                </a:solidFill>
                <a:effectLst>
                  <a:outerShdw blurRad="38100" dist="38100" dir="2700000" algn="tl">
                    <a:srgbClr val="000000">
                      <a:alpha val="43137"/>
                    </a:srgbClr>
                  </a:outerShdw>
                </a:effectLst>
                <a:sym typeface="Wingdings" panose="05000000000000000000" pitchFamily="2" charset="2"/>
              </a:rPr>
              <a:t>výsledky</a:t>
            </a:r>
            <a:r>
              <a:rPr lang="cs-CZ" sz="1800" dirty="0">
                <a:sym typeface="Wingdings" panose="05000000000000000000" pitchFamily="2" charset="2"/>
              </a:rPr>
              <a:t>, může si o ně na konci napsat (pod přiděleným číslem)</a:t>
            </a:r>
          </a:p>
          <a:p>
            <a:pPr>
              <a:lnSpc>
                <a:spcPct val="150000"/>
              </a:lnSpc>
            </a:pPr>
            <a:br>
              <a:rPr lang="cs-CZ" sz="1800" b="1" dirty="0">
                <a:solidFill>
                  <a:srgbClr val="E6BA00"/>
                </a:solidFill>
                <a:effectLst>
                  <a:outerShdw blurRad="38100" dist="38100" dir="2700000" algn="tl">
                    <a:srgbClr val="000000">
                      <a:alpha val="43137"/>
                    </a:srgbClr>
                  </a:outerShdw>
                </a:effectLst>
                <a:sym typeface="Wingdings" panose="05000000000000000000" pitchFamily="2" charset="2"/>
              </a:rPr>
            </a:br>
            <a:r>
              <a:rPr lang="cs-CZ" sz="1800" b="1" u="sng" dirty="0">
                <a:solidFill>
                  <a:srgbClr val="CC6600"/>
                </a:solidFill>
                <a:effectLst>
                  <a:outerShdw blurRad="38100" dist="38100" dir="2700000" algn="tl">
                    <a:srgbClr val="000000">
                      <a:alpha val="43137"/>
                    </a:srgbClr>
                  </a:outerShdw>
                </a:effectLst>
                <a:sym typeface="Wingdings" panose="05000000000000000000" pitchFamily="2" charset="2"/>
              </a:rPr>
              <a:t>3 části:  </a:t>
            </a:r>
            <a:br>
              <a:rPr lang="cs-CZ" sz="1800" dirty="0">
                <a:sym typeface="Wingdings" panose="05000000000000000000" pitchFamily="2" charset="2"/>
              </a:rPr>
            </a:br>
            <a:r>
              <a:rPr lang="cs-CZ" sz="1800" dirty="0">
                <a:sym typeface="Wingdings" panose="05000000000000000000" pitchFamily="2" charset="2"/>
              </a:rPr>
              <a:t> na začátku prvního setkání</a:t>
            </a:r>
            <a:br>
              <a:rPr lang="cs-CZ" sz="1800" b="1" dirty="0">
                <a:solidFill>
                  <a:srgbClr val="E6BA00"/>
                </a:solidFill>
                <a:effectLst>
                  <a:outerShdw blurRad="38100" dist="38100" dir="2700000" algn="tl">
                    <a:srgbClr val="000000">
                      <a:alpha val="43137"/>
                    </a:srgbClr>
                  </a:outerShdw>
                </a:effectLst>
                <a:sym typeface="Wingdings" panose="05000000000000000000" pitchFamily="2" charset="2"/>
              </a:rPr>
            </a:br>
            <a:r>
              <a:rPr lang="cs-CZ" sz="1800" b="1" dirty="0">
                <a:solidFill>
                  <a:srgbClr val="E6BA00"/>
                </a:solidFill>
                <a:effectLst>
                  <a:outerShdw blurRad="38100" dist="38100" dir="2700000" algn="tl">
                    <a:srgbClr val="000000">
                      <a:alpha val="43137"/>
                    </a:srgbClr>
                  </a:outerShdw>
                </a:effectLst>
                <a:sym typeface="Wingdings" panose="05000000000000000000" pitchFamily="2" charset="2"/>
              </a:rPr>
              <a:t> </a:t>
            </a:r>
            <a:r>
              <a:rPr lang="cs-CZ" sz="1800" dirty="0">
                <a:sym typeface="Wingdings" panose="05000000000000000000" pitchFamily="2" charset="2"/>
              </a:rPr>
              <a:t> na konci posledního </a:t>
            </a:r>
            <a:br>
              <a:rPr lang="cs-CZ" sz="1800" dirty="0">
                <a:sym typeface="Wingdings" panose="05000000000000000000" pitchFamily="2" charset="2"/>
              </a:rPr>
            </a:br>
            <a:r>
              <a:rPr lang="cs-CZ" sz="1800" dirty="0">
                <a:sym typeface="Wingdings" panose="05000000000000000000" pitchFamily="2" charset="2"/>
              </a:rPr>
              <a:t>  2 měsíce po (e-mailem) </a:t>
            </a:r>
            <a:endParaRPr lang="cs-CZ" sz="1800" b="1" dirty="0">
              <a:solidFill>
                <a:srgbClr val="E6BA00"/>
              </a:solidFill>
              <a:effectLst>
                <a:outerShdw blurRad="38100" dist="38100" dir="2700000" algn="tl">
                  <a:srgbClr val="000000">
                    <a:alpha val="43137"/>
                  </a:srgbClr>
                </a:outerShdw>
              </a:effectLst>
              <a:sym typeface="Wingdings" panose="05000000000000000000" pitchFamily="2" charset="2"/>
            </a:endParaRPr>
          </a:p>
          <a:p>
            <a:pPr>
              <a:lnSpc>
                <a:spcPct val="150000"/>
              </a:lnSpc>
            </a:pPr>
            <a:endParaRPr lang="cs-CZ" sz="1800" dirty="0"/>
          </a:p>
        </p:txBody>
      </p:sp>
    </p:spTree>
    <p:extLst>
      <p:ext uri="{BB962C8B-B14F-4D97-AF65-F5344CB8AC3E}">
        <p14:creationId xmlns:p14="http://schemas.microsoft.com/office/powerpoint/2010/main" val="227899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100" name="Google Shape;1243;p39">
            <a:extLst>
              <a:ext uri="{FF2B5EF4-FFF2-40B4-BE49-F238E27FC236}">
                <a16:creationId xmlns:a16="http://schemas.microsoft.com/office/drawing/2014/main" id="{8D0428BE-0BF7-41C9-BE9D-6FCFD00FAD20}"/>
              </a:ext>
            </a:extLst>
          </p:cNvPr>
          <p:cNvSpPr txBox="1"/>
          <p:nvPr/>
        </p:nvSpPr>
        <p:spPr>
          <a:xfrm>
            <a:off x="1314181" y="2008781"/>
            <a:ext cx="4393314" cy="37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cs-CZ" sz="2800" dirty="0">
              <a:solidFill>
                <a:srgbClr val="000000"/>
              </a:solidFill>
              <a:latin typeface="Roboto"/>
              <a:ea typeface="Roboto"/>
              <a:cs typeface="Roboto"/>
              <a:sym typeface="Roboto"/>
            </a:endParaRPr>
          </a:p>
        </p:txBody>
      </p:sp>
      <p:sp>
        <p:nvSpPr>
          <p:cNvPr id="102" name="Google Shape;100;p19">
            <a:extLst>
              <a:ext uri="{FF2B5EF4-FFF2-40B4-BE49-F238E27FC236}">
                <a16:creationId xmlns:a16="http://schemas.microsoft.com/office/drawing/2014/main" id="{73E32860-2265-4362-9D34-2DA124CAD3A9}"/>
              </a:ext>
            </a:extLst>
          </p:cNvPr>
          <p:cNvSpPr txBox="1">
            <a:spLocks/>
          </p:cNvSpPr>
          <p:nvPr/>
        </p:nvSpPr>
        <p:spPr>
          <a:xfrm>
            <a:off x="1000962" y="1621781"/>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pPr algn="ctr"/>
            <a:r>
              <a:rPr lang="cs-CZ" sz="2800" b="1" dirty="0"/>
              <a:t>Čas na pročtení + sdílení ve dvojici</a:t>
            </a:r>
          </a:p>
        </p:txBody>
      </p:sp>
      <p:sp>
        <p:nvSpPr>
          <p:cNvPr id="43" name="Google Shape;813;p32">
            <a:extLst>
              <a:ext uri="{FF2B5EF4-FFF2-40B4-BE49-F238E27FC236}">
                <a16:creationId xmlns:a16="http://schemas.microsoft.com/office/drawing/2014/main" id="{E9C92C9C-3786-4986-B8EA-3B6B8EF8D9D8}"/>
              </a:ext>
            </a:extLst>
          </p:cNvPr>
          <p:cNvSpPr/>
          <p:nvPr/>
        </p:nvSpPr>
        <p:spPr>
          <a:xfrm>
            <a:off x="4146873" y="2373276"/>
            <a:ext cx="1278785" cy="1246774"/>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815;p32">
            <a:extLst>
              <a:ext uri="{FF2B5EF4-FFF2-40B4-BE49-F238E27FC236}">
                <a16:creationId xmlns:a16="http://schemas.microsoft.com/office/drawing/2014/main" id="{702655B7-D7EE-41DB-B8A7-88FDF70DA35C}"/>
              </a:ext>
            </a:extLst>
          </p:cNvPr>
          <p:cNvGrpSpPr/>
          <p:nvPr/>
        </p:nvGrpSpPr>
        <p:grpSpPr>
          <a:xfrm>
            <a:off x="4481008" y="2750351"/>
            <a:ext cx="610514" cy="574816"/>
            <a:chOff x="-1183550" y="3586525"/>
            <a:chExt cx="296175" cy="290550"/>
          </a:xfrm>
        </p:grpSpPr>
        <p:sp>
          <p:nvSpPr>
            <p:cNvPr id="45" name="Google Shape;816;p32">
              <a:extLst>
                <a:ext uri="{FF2B5EF4-FFF2-40B4-BE49-F238E27FC236}">
                  <a16:creationId xmlns:a16="http://schemas.microsoft.com/office/drawing/2014/main" id="{10B9D995-401C-49DB-8F9E-1C0CA9515D50}"/>
                </a:ext>
              </a:extLst>
            </p:cNvPr>
            <p:cNvSpPr/>
            <p:nvPr/>
          </p:nvSpPr>
          <p:spPr>
            <a:xfrm>
              <a:off x="-927575" y="3671500"/>
              <a:ext cx="40200" cy="16575"/>
            </a:xfrm>
            <a:custGeom>
              <a:avLst/>
              <a:gdLst/>
              <a:ahLst/>
              <a:cxnLst/>
              <a:rect l="l" t="t" r="r" b="b"/>
              <a:pathLst>
                <a:path w="1608" h="663" extrusionOk="0">
                  <a:moveTo>
                    <a:pt x="473" y="0"/>
                  </a:moveTo>
                  <a:cubicBezTo>
                    <a:pt x="32" y="0"/>
                    <a:pt x="1" y="662"/>
                    <a:pt x="473" y="662"/>
                  </a:cubicBezTo>
                  <a:lnTo>
                    <a:pt x="1135" y="662"/>
                  </a:lnTo>
                  <a:cubicBezTo>
                    <a:pt x="1145" y="663"/>
                    <a:pt x="1156" y="663"/>
                    <a:pt x="1166" y="663"/>
                  </a:cubicBezTo>
                  <a:cubicBezTo>
                    <a:pt x="1607" y="663"/>
                    <a:pt x="1597"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17;p32">
              <a:extLst>
                <a:ext uri="{FF2B5EF4-FFF2-40B4-BE49-F238E27FC236}">
                  <a16:creationId xmlns:a16="http://schemas.microsoft.com/office/drawing/2014/main" id="{9B35D93E-9694-4CBA-9325-187554C64EFC}"/>
                </a:ext>
              </a:extLst>
            </p:cNvPr>
            <p:cNvSpPr/>
            <p:nvPr/>
          </p:nvSpPr>
          <p:spPr>
            <a:xfrm>
              <a:off x="-1183550" y="3671500"/>
              <a:ext cx="39400" cy="16575"/>
            </a:xfrm>
            <a:custGeom>
              <a:avLst/>
              <a:gdLst/>
              <a:ahLst/>
              <a:cxnLst/>
              <a:rect l="l" t="t" r="r" b="b"/>
              <a:pathLst>
                <a:path w="1576" h="663" extrusionOk="0">
                  <a:moveTo>
                    <a:pt x="473" y="0"/>
                  </a:moveTo>
                  <a:cubicBezTo>
                    <a:pt x="32" y="0"/>
                    <a:pt x="1" y="662"/>
                    <a:pt x="473" y="662"/>
                  </a:cubicBezTo>
                  <a:lnTo>
                    <a:pt x="1135" y="662"/>
                  </a:lnTo>
                  <a:cubicBezTo>
                    <a:pt x="1145" y="663"/>
                    <a:pt x="1154" y="663"/>
                    <a:pt x="1163" y="663"/>
                  </a:cubicBezTo>
                  <a:cubicBezTo>
                    <a:pt x="1576" y="663"/>
                    <a:pt x="1566"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18;p32">
              <a:extLst>
                <a:ext uri="{FF2B5EF4-FFF2-40B4-BE49-F238E27FC236}">
                  <a16:creationId xmlns:a16="http://schemas.microsoft.com/office/drawing/2014/main" id="{5B75539F-32A0-490B-AF30-3EA0B59EA43A}"/>
                </a:ext>
              </a:extLst>
            </p:cNvPr>
            <p:cNvSpPr/>
            <p:nvPr/>
          </p:nvSpPr>
          <p:spPr>
            <a:xfrm>
              <a:off x="-944250" y="3603025"/>
              <a:ext cx="39525" cy="26375"/>
            </a:xfrm>
            <a:custGeom>
              <a:avLst/>
              <a:gdLst/>
              <a:ahLst/>
              <a:cxnLst/>
              <a:rect l="l" t="t" r="r" b="b"/>
              <a:pathLst>
                <a:path w="1581" h="1055" extrusionOk="0">
                  <a:moveTo>
                    <a:pt x="1086" y="1"/>
                  </a:moveTo>
                  <a:cubicBezTo>
                    <a:pt x="1024" y="1"/>
                    <a:pt x="957" y="19"/>
                    <a:pt x="888" y="61"/>
                  </a:cubicBezTo>
                  <a:lnTo>
                    <a:pt x="321" y="408"/>
                  </a:lnTo>
                  <a:cubicBezTo>
                    <a:pt x="0" y="595"/>
                    <a:pt x="179" y="1054"/>
                    <a:pt x="490" y="1054"/>
                  </a:cubicBezTo>
                  <a:cubicBezTo>
                    <a:pt x="546" y="1054"/>
                    <a:pt x="606" y="1040"/>
                    <a:pt x="668" y="1006"/>
                  </a:cubicBezTo>
                  <a:lnTo>
                    <a:pt x="1266" y="660"/>
                  </a:lnTo>
                  <a:cubicBezTo>
                    <a:pt x="1581" y="450"/>
                    <a:pt x="1394" y="1"/>
                    <a:pt x="10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19;p32">
              <a:extLst>
                <a:ext uri="{FF2B5EF4-FFF2-40B4-BE49-F238E27FC236}">
                  <a16:creationId xmlns:a16="http://schemas.microsoft.com/office/drawing/2014/main" id="{2510AB9D-4FBA-4227-B752-803268223082}"/>
                </a:ext>
              </a:extLst>
            </p:cNvPr>
            <p:cNvSpPr/>
            <p:nvPr/>
          </p:nvSpPr>
          <p:spPr>
            <a:xfrm>
              <a:off x="-1166200" y="3731225"/>
              <a:ext cx="39700" cy="26075"/>
            </a:xfrm>
            <a:custGeom>
              <a:avLst/>
              <a:gdLst/>
              <a:ahLst/>
              <a:cxnLst/>
              <a:rect l="l" t="t" r="r" b="b"/>
              <a:pathLst>
                <a:path w="1588" h="1043" extrusionOk="0">
                  <a:moveTo>
                    <a:pt x="1071" y="1"/>
                  </a:moveTo>
                  <a:cubicBezTo>
                    <a:pt x="1021" y="1"/>
                    <a:pt x="968" y="12"/>
                    <a:pt x="913" y="37"/>
                  </a:cubicBezTo>
                  <a:lnTo>
                    <a:pt x="315" y="384"/>
                  </a:lnTo>
                  <a:cubicBezTo>
                    <a:pt x="0" y="593"/>
                    <a:pt x="187" y="1043"/>
                    <a:pt x="495" y="1043"/>
                  </a:cubicBezTo>
                  <a:cubicBezTo>
                    <a:pt x="557" y="1043"/>
                    <a:pt x="624" y="1025"/>
                    <a:pt x="693" y="982"/>
                  </a:cubicBezTo>
                  <a:lnTo>
                    <a:pt x="1260" y="636"/>
                  </a:lnTo>
                  <a:cubicBezTo>
                    <a:pt x="1587" y="472"/>
                    <a:pt x="1395" y="1"/>
                    <a:pt x="10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20;p32">
              <a:extLst>
                <a:ext uri="{FF2B5EF4-FFF2-40B4-BE49-F238E27FC236}">
                  <a16:creationId xmlns:a16="http://schemas.microsoft.com/office/drawing/2014/main" id="{25AC3273-CABB-4107-82D8-B13BC9E3498C}"/>
                </a:ext>
              </a:extLst>
            </p:cNvPr>
            <p:cNvSpPr/>
            <p:nvPr/>
          </p:nvSpPr>
          <p:spPr>
            <a:xfrm>
              <a:off x="-944925" y="3730950"/>
              <a:ext cx="40200" cy="26375"/>
            </a:xfrm>
            <a:custGeom>
              <a:avLst/>
              <a:gdLst/>
              <a:ahLst/>
              <a:cxnLst/>
              <a:rect l="l" t="t" r="r" b="b"/>
              <a:pathLst>
                <a:path w="1608" h="1055" extrusionOk="0">
                  <a:moveTo>
                    <a:pt x="515" y="0"/>
                  </a:moveTo>
                  <a:cubicBezTo>
                    <a:pt x="198" y="0"/>
                    <a:pt x="1" y="460"/>
                    <a:pt x="348" y="647"/>
                  </a:cubicBezTo>
                  <a:lnTo>
                    <a:pt x="915" y="993"/>
                  </a:lnTo>
                  <a:cubicBezTo>
                    <a:pt x="984" y="1036"/>
                    <a:pt x="1052" y="1054"/>
                    <a:pt x="1114" y="1054"/>
                  </a:cubicBezTo>
                  <a:cubicBezTo>
                    <a:pt x="1421" y="1054"/>
                    <a:pt x="1608" y="609"/>
                    <a:pt x="1293" y="426"/>
                  </a:cubicBezTo>
                  <a:lnTo>
                    <a:pt x="695" y="48"/>
                  </a:lnTo>
                  <a:cubicBezTo>
                    <a:pt x="633" y="15"/>
                    <a:pt x="572" y="0"/>
                    <a:pt x="5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21;p32">
              <a:extLst>
                <a:ext uri="{FF2B5EF4-FFF2-40B4-BE49-F238E27FC236}">
                  <a16:creationId xmlns:a16="http://schemas.microsoft.com/office/drawing/2014/main" id="{80C87E40-2CE4-4032-96E2-E4512765F5F5}"/>
                </a:ext>
              </a:extLst>
            </p:cNvPr>
            <p:cNvSpPr/>
            <p:nvPr/>
          </p:nvSpPr>
          <p:spPr>
            <a:xfrm>
              <a:off x="-1167000" y="3603025"/>
              <a:ext cx="40200" cy="26375"/>
            </a:xfrm>
            <a:custGeom>
              <a:avLst/>
              <a:gdLst/>
              <a:ahLst/>
              <a:cxnLst/>
              <a:rect l="l" t="t" r="r" b="b"/>
              <a:pathLst>
                <a:path w="1608" h="1055" extrusionOk="0">
                  <a:moveTo>
                    <a:pt x="477" y="1"/>
                  </a:moveTo>
                  <a:cubicBezTo>
                    <a:pt x="188" y="1"/>
                    <a:pt x="1" y="450"/>
                    <a:pt x="315" y="660"/>
                  </a:cubicBezTo>
                  <a:lnTo>
                    <a:pt x="914" y="1006"/>
                  </a:lnTo>
                  <a:cubicBezTo>
                    <a:pt x="981" y="1040"/>
                    <a:pt x="1044" y="1054"/>
                    <a:pt x="1103" y="1054"/>
                  </a:cubicBezTo>
                  <a:cubicBezTo>
                    <a:pt x="1434" y="1054"/>
                    <a:pt x="1608" y="595"/>
                    <a:pt x="1260" y="408"/>
                  </a:cubicBezTo>
                  <a:lnTo>
                    <a:pt x="662" y="61"/>
                  </a:lnTo>
                  <a:cubicBezTo>
                    <a:pt x="598" y="19"/>
                    <a:pt x="536" y="1"/>
                    <a:pt x="4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22;p32">
              <a:extLst>
                <a:ext uri="{FF2B5EF4-FFF2-40B4-BE49-F238E27FC236}">
                  <a16:creationId xmlns:a16="http://schemas.microsoft.com/office/drawing/2014/main" id="{50A3FC3A-FA1A-4528-AE0B-6189243BC1AD}"/>
                </a:ext>
              </a:extLst>
            </p:cNvPr>
            <p:cNvSpPr/>
            <p:nvPr/>
          </p:nvSpPr>
          <p:spPr>
            <a:xfrm>
              <a:off x="-1065400" y="3658900"/>
              <a:ext cx="59875" cy="77200"/>
            </a:xfrm>
            <a:custGeom>
              <a:avLst/>
              <a:gdLst/>
              <a:ahLst/>
              <a:cxnLst/>
              <a:rect l="l" t="t" r="r" b="b"/>
              <a:pathLst>
                <a:path w="2395" h="3088" extrusionOk="0">
                  <a:moveTo>
                    <a:pt x="882" y="0"/>
                  </a:moveTo>
                  <a:lnTo>
                    <a:pt x="0" y="1355"/>
                  </a:lnTo>
                  <a:lnTo>
                    <a:pt x="1355" y="1922"/>
                  </a:lnTo>
                  <a:cubicBezTo>
                    <a:pt x="1450" y="1953"/>
                    <a:pt x="1544" y="2111"/>
                    <a:pt x="1544" y="2237"/>
                  </a:cubicBezTo>
                  <a:lnTo>
                    <a:pt x="1544" y="3088"/>
                  </a:lnTo>
                  <a:lnTo>
                    <a:pt x="2395" y="1733"/>
                  </a:lnTo>
                  <a:lnTo>
                    <a:pt x="1071" y="1166"/>
                  </a:lnTo>
                  <a:cubicBezTo>
                    <a:pt x="945" y="1134"/>
                    <a:pt x="882" y="1008"/>
                    <a:pt x="882" y="851"/>
                  </a:cubicBezTo>
                  <a:lnTo>
                    <a:pt x="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23;p32">
              <a:extLst>
                <a:ext uri="{FF2B5EF4-FFF2-40B4-BE49-F238E27FC236}">
                  <a16:creationId xmlns:a16="http://schemas.microsoft.com/office/drawing/2014/main" id="{8CC72D92-1CDA-46D1-8D52-59A252CC412B}"/>
                </a:ext>
              </a:extLst>
            </p:cNvPr>
            <p:cNvSpPr/>
            <p:nvPr/>
          </p:nvSpPr>
          <p:spPr>
            <a:xfrm>
              <a:off x="-1078000" y="3809325"/>
              <a:ext cx="85075" cy="67750"/>
            </a:xfrm>
            <a:custGeom>
              <a:avLst/>
              <a:gdLst/>
              <a:ahLst/>
              <a:cxnLst/>
              <a:rect l="l" t="t" r="r" b="b"/>
              <a:pathLst>
                <a:path w="3403" h="2710" extrusionOk="0">
                  <a:moveTo>
                    <a:pt x="0" y="1"/>
                  </a:moveTo>
                  <a:lnTo>
                    <a:pt x="0" y="662"/>
                  </a:lnTo>
                  <a:lnTo>
                    <a:pt x="1008" y="662"/>
                  </a:lnTo>
                  <a:cubicBezTo>
                    <a:pt x="1449" y="662"/>
                    <a:pt x="1481" y="1324"/>
                    <a:pt x="1008" y="1324"/>
                  </a:cubicBezTo>
                  <a:lnTo>
                    <a:pt x="0" y="1324"/>
                  </a:lnTo>
                  <a:lnTo>
                    <a:pt x="0" y="1670"/>
                  </a:lnTo>
                  <a:cubicBezTo>
                    <a:pt x="0" y="2237"/>
                    <a:pt x="473" y="2710"/>
                    <a:pt x="1008" y="2710"/>
                  </a:cubicBezTo>
                  <a:lnTo>
                    <a:pt x="2395" y="2710"/>
                  </a:lnTo>
                  <a:cubicBezTo>
                    <a:pt x="2962" y="2710"/>
                    <a:pt x="3403" y="2237"/>
                    <a:pt x="3403" y="1670"/>
                  </a:cubicBezTo>
                  <a:lnTo>
                    <a:pt x="3403" y="1324"/>
                  </a:lnTo>
                  <a:lnTo>
                    <a:pt x="2395" y="1324"/>
                  </a:lnTo>
                  <a:cubicBezTo>
                    <a:pt x="1954" y="1324"/>
                    <a:pt x="1922" y="662"/>
                    <a:pt x="2395" y="662"/>
                  </a:cubicBezTo>
                  <a:lnTo>
                    <a:pt x="3403" y="662"/>
                  </a:lnTo>
                  <a:lnTo>
                    <a:pt x="34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24;p32">
              <a:extLst>
                <a:ext uri="{FF2B5EF4-FFF2-40B4-BE49-F238E27FC236}">
                  <a16:creationId xmlns:a16="http://schemas.microsoft.com/office/drawing/2014/main" id="{183F9F5F-65B3-4ED7-973A-41C4258EE9B4}"/>
                </a:ext>
              </a:extLst>
            </p:cNvPr>
            <p:cNvSpPr/>
            <p:nvPr/>
          </p:nvSpPr>
          <p:spPr>
            <a:xfrm>
              <a:off x="-1135500" y="3586525"/>
              <a:ext cx="193775" cy="204700"/>
            </a:xfrm>
            <a:custGeom>
              <a:avLst/>
              <a:gdLst/>
              <a:ahLst/>
              <a:cxnLst/>
              <a:rect l="l" t="t" r="r" b="b"/>
              <a:pathLst>
                <a:path w="7751" h="8188" extrusionOk="0">
                  <a:moveTo>
                    <a:pt x="4023" y="1424"/>
                  </a:moveTo>
                  <a:cubicBezTo>
                    <a:pt x="4201" y="1424"/>
                    <a:pt x="4380" y="1561"/>
                    <a:pt x="4380" y="1761"/>
                  </a:cubicBezTo>
                  <a:lnTo>
                    <a:pt x="4380" y="3588"/>
                  </a:lnTo>
                  <a:lnTo>
                    <a:pt x="5892" y="4124"/>
                  </a:lnTo>
                  <a:cubicBezTo>
                    <a:pt x="5955" y="4187"/>
                    <a:pt x="6049" y="4250"/>
                    <a:pt x="6081" y="4344"/>
                  </a:cubicBezTo>
                  <a:cubicBezTo>
                    <a:pt x="6081" y="4407"/>
                    <a:pt x="6081" y="4533"/>
                    <a:pt x="5986" y="4628"/>
                  </a:cubicBezTo>
                  <a:lnTo>
                    <a:pt x="4285" y="7369"/>
                  </a:lnTo>
                  <a:cubicBezTo>
                    <a:pt x="4222" y="7495"/>
                    <a:pt x="4127" y="7526"/>
                    <a:pt x="4033" y="7526"/>
                  </a:cubicBezTo>
                  <a:lnTo>
                    <a:pt x="3938" y="7526"/>
                  </a:lnTo>
                  <a:cubicBezTo>
                    <a:pt x="3781" y="7495"/>
                    <a:pt x="3718" y="7369"/>
                    <a:pt x="3718" y="7211"/>
                  </a:cubicBezTo>
                  <a:lnTo>
                    <a:pt x="3718" y="5384"/>
                  </a:lnTo>
                  <a:lnTo>
                    <a:pt x="2206" y="4817"/>
                  </a:lnTo>
                  <a:cubicBezTo>
                    <a:pt x="2143" y="4754"/>
                    <a:pt x="2048" y="4691"/>
                    <a:pt x="2017" y="4596"/>
                  </a:cubicBezTo>
                  <a:cubicBezTo>
                    <a:pt x="1985" y="4533"/>
                    <a:pt x="2017" y="4407"/>
                    <a:pt x="2048" y="4344"/>
                  </a:cubicBezTo>
                  <a:lnTo>
                    <a:pt x="3749" y="1572"/>
                  </a:lnTo>
                  <a:cubicBezTo>
                    <a:pt x="3818" y="1469"/>
                    <a:pt x="3920" y="1424"/>
                    <a:pt x="4023" y="1424"/>
                  </a:cubicBezTo>
                  <a:close/>
                  <a:moveTo>
                    <a:pt x="4019" y="1"/>
                  </a:moveTo>
                  <a:cubicBezTo>
                    <a:pt x="3743" y="1"/>
                    <a:pt x="3463" y="31"/>
                    <a:pt x="3182" y="91"/>
                  </a:cubicBezTo>
                  <a:cubicBezTo>
                    <a:pt x="1733" y="406"/>
                    <a:pt x="567" y="1572"/>
                    <a:pt x="284" y="3084"/>
                  </a:cubicBezTo>
                  <a:cubicBezTo>
                    <a:pt x="0" y="4533"/>
                    <a:pt x="599" y="5479"/>
                    <a:pt x="1040" y="6140"/>
                  </a:cubicBezTo>
                  <a:cubicBezTo>
                    <a:pt x="1922" y="7526"/>
                    <a:pt x="1387" y="7526"/>
                    <a:pt x="1670" y="8188"/>
                  </a:cubicBezTo>
                  <a:lnTo>
                    <a:pt x="6301" y="8188"/>
                  </a:lnTo>
                  <a:cubicBezTo>
                    <a:pt x="6553" y="7526"/>
                    <a:pt x="6018" y="7526"/>
                    <a:pt x="6931" y="6109"/>
                  </a:cubicBezTo>
                  <a:cubicBezTo>
                    <a:pt x="7373" y="5447"/>
                    <a:pt x="7719" y="4817"/>
                    <a:pt x="7719" y="3746"/>
                  </a:cubicBezTo>
                  <a:cubicBezTo>
                    <a:pt x="7751" y="2612"/>
                    <a:pt x="7246" y="1540"/>
                    <a:pt x="6396" y="847"/>
                  </a:cubicBezTo>
                  <a:cubicBezTo>
                    <a:pt x="5726" y="297"/>
                    <a:pt x="4892" y="1"/>
                    <a:pt x="40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100;p19">
            <a:extLst>
              <a:ext uri="{FF2B5EF4-FFF2-40B4-BE49-F238E27FC236}">
                <a16:creationId xmlns:a16="http://schemas.microsoft.com/office/drawing/2014/main" id="{FF651759-8D60-4E68-A5B9-9959E80A1C82}"/>
              </a:ext>
            </a:extLst>
          </p:cNvPr>
          <p:cNvSpPr txBox="1">
            <a:spLocks/>
          </p:cNvSpPr>
          <p:nvPr/>
        </p:nvSpPr>
        <p:spPr>
          <a:xfrm>
            <a:off x="455617" y="3871982"/>
            <a:ext cx="7704000" cy="96998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pPr marL="285750" indent="-285750">
              <a:lnSpc>
                <a:spcPct val="150000"/>
              </a:lnSpc>
              <a:buSzPct val="100000"/>
              <a:buFont typeface="Wingdings" panose="05000000000000000000" pitchFamily="2" charset="2"/>
              <a:buChar char="Ø"/>
            </a:pPr>
            <a:r>
              <a:rPr lang="cs-CZ" sz="1600" dirty="0"/>
              <a:t>zpětné čtení může přinést zajímavé vhledy</a:t>
            </a:r>
          </a:p>
          <a:p>
            <a:pPr marL="285750" indent="-285750">
              <a:lnSpc>
                <a:spcPct val="150000"/>
              </a:lnSpc>
              <a:buSzPct val="100000"/>
              <a:buFont typeface="Wingdings" panose="05000000000000000000" pitchFamily="2" charset="2"/>
              <a:buChar char="Ø"/>
            </a:pPr>
            <a:r>
              <a:rPr lang="cs-CZ" sz="1600" dirty="0"/>
              <a:t>mluvme o procesu (o obsahu dobrovolně, může být osobní)</a:t>
            </a:r>
          </a:p>
        </p:txBody>
      </p:sp>
    </p:spTree>
    <p:extLst>
      <p:ext uri="{BB962C8B-B14F-4D97-AF65-F5344CB8AC3E}">
        <p14:creationId xmlns:p14="http://schemas.microsoft.com/office/powerpoint/2010/main" val="1302323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15" name="Google Shape;1215;p39"/>
          <p:cNvSpPr txBox="1">
            <a:spLocks noGrp="1"/>
          </p:cNvSpPr>
          <p:nvPr>
            <p:ph type="title"/>
          </p:nvPr>
        </p:nvSpPr>
        <p:spPr>
          <a:xfrm>
            <a:off x="720000" y="409956"/>
            <a:ext cx="7704000" cy="572700"/>
          </a:xfrm>
          <a:prstGeom prst="rect">
            <a:avLst/>
          </a:prstGeom>
        </p:spPr>
        <p:txBody>
          <a:bodyPr spcFirstLastPara="1" wrap="square" lIns="91425" tIns="91425" rIns="91425" bIns="91425" anchor="t" anchorCtr="0">
            <a:noAutofit/>
          </a:bodyPr>
          <a:lstStyle/>
          <a:p>
            <a:r>
              <a:rPr lang="cs-CZ" dirty="0"/>
              <a:t>Historické okénko: </a:t>
            </a:r>
            <a:r>
              <a:rPr lang="cs-CZ" b="1" dirty="0"/>
              <a:t>James W. </a:t>
            </a:r>
            <a:r>
              <a:rPr lang="cs-CZ" b="1" dirty="0" err="1"/>
              <a:t>Pennebaker</a:t>
            </a:r>
            <a:endParaRPr dirty="0"/>
          </a:p>
        </p:txBody>
      </p:sp>
      <p:grpSp>
        <p:nvGrpSpPr>
          <p:cNvPr id="1216" name="Google Shape;1216;p39"/>
          <p:cNvGrpSpPr/>
          <p:nvPr/>
        </p:nvGrpSpPr>
        <p:grpSpPr>
          <a:xfrm flipH="1">
            <a:off x="494649" y="1521823"/>
            <a:ext cx="2760385" cy="2072115"/>
            <a:chOff x="1376899" y="1977350"/>
            <a:chExt cx="2431924" cy="1703906"/>
          </a:xfrm>
        </p:grpSpPr>
        <p:sp>
          <p:nvSpPr>
            <p:cNvPr id="1217" name="Google Shape;1217;p39"/>
            <p:cNvSpPr/>
            <p:nvPr/>
          </p:nvSpPr>
          <p:spPr>
            <a:xfrm>
              <a:off x="1376899" y="3446125"/>
              <a:ext cx="2431924" cy="235131"/>
            </a:xfrm>
            <a:custGeom>
              <a:avLst/>
              <a:gdLst/>
              <a:ahLst/>
              <a:cxnLst/>
              <a:rect l="l" t="t" r="r" b="b"/>
              <a:pathLst>
                <a:path w="60878" h="9008" extrusionOk="0">
                  <a:moveTo>
                    <a:pt x="30456" y="1"/>
                  </a:moveTo>
                  <a:cubicBezTo>
                    <a:pt x="13644" y="1"/>
                    <a:pt x="1" y="2036"/>
                    <a:pt x="1" y="4504"/>
                  </a:cubicBezTo>
                  <a:cubicBezTo>
                    <a:pt x="1" y="7006"/>
                    <a:pt x="13644" y="9007"/>
                    <a:pt x="30456" y="9007"/>
                  </a:cubicBezTo>
                  <a:cubicBezTo>
                    <a:pt x="47268" y="9007"/>
                    <a:pt x="60877" y="7006"/>
                    <a:pt x="60877" y="4504"/>
                  </a:cubicBezTo>
                  <a:cubicBezTo>
                    <a:pt x="60877" y="2036"/>
                    <a:pt x="47268" y="1"/>
                    <a:pt x="304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8" name="Google Shape;1218;p39"/>
            <p:cNvGrpSpPr/>
            <p:nvPr/>
          </p:nvGrpSpPr>
          <p:grpSpPr>
            <a:xfrm>
              <a:off x="1606600" y="1977350"/>
              <a:ext cx="2116045" cy="1578846"/>
              <a:chOff x="1301800" y="1977350"/>
              <a:chExt cx="2116045" cy="1578846"/>
            </a:xfrm>
          </p:grpSpPr>
          <p:sp>
            <p:nvSpPr>
              <p:cNvPr id="1219" name="Google Shape;1219;p39"/>
              <p:cNvSpPr/>
              <p:nvPr/>
            </p:nvSpPr>
            <p:spPr>
              <a:xfrm>
                <a:off x="1632557" y="1996491"/>
                <a:ext cx="400588" cy="1558322"/>
              </a:xfrm>
              <a:custGeom>
                <a:avLst/>
                <a:gdLst/>
                <a:ahLst/>
                <a:cxnLst/>
                <a:rect l="l" t="t" r="r" b="b"/>
                <a:pathLst>
                  <a:path w="6132" h="23854" extrusionOk="0">
                    <a:moveTo>
                      <a:pt x="1" y="1"/>
                    </a:moveTo>
                    <a:lnTo>
                      <a:pt x="1" y="23853"/>
                    </a:lnTo>
                    <a:lnTo>
                      <a:pt x="6131" y="23853"/>
                    </a:lnTo>
                    <a:lnTo>
                      <a:pt x="6131" y="1"/>
                    </a:lnTo>
                    <a:close/>
                  </a:path>
                </a:pathLst>
              </a:custGeom>
              <a:solidFill>
                <a:schemeClr val="accent2"/>
              </a:solidFill>
              <a:ln w="130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9"/>
              <p:cNvSpPr/>
              <p:nvPr/>
            </p:nvSpPr>
            <p:spPr>
              <a:xfrm>
                <a:off x="1632557" y="3132416"/>
                <a:ext cx="400588" cy="188666"/>
              </a:xfrm>
              <a:custGeom>
                <a:avLst/>
                <a:gdLst/>
                <a:ahLst/>
                <a:cxnLst/>
                <a:rect l="l" t="t" r="r" b="b"/>
                <a:pathLst>
                  <a:path w="6132" h="2888" extrusionOk="0">
                    <a:moveTo>
                      <a:pt x="1" y="0"/>
                    </a:moveTo>
                    <a:lnTo>
                      <a:pt x="1" y="2887"/>
                    </a:lnTo>
                    <a:lnTo>
                      <a:pt x="6131" y="2887"/>
                    </a:lnTo>
                    <a:lnTo>
                      <a:pt x="6131" y="0"/>
                    </a:lnTo>
                    <a:close/>
                  </a:path>
                </a:pathLst>
              </a:custGeom>
              <a:solidFill>
                <a:schemeClr val="accent5"/>
              </a:solidFill>
              <a:ln w="130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9"/>
              <p:cNvSpPr/>
              <p:nvPr/>
            </p:nvSpPr>
            <p:spPr>
              <a:xfrm>
                <a:off x="1632557" y="2228863"/>
                <a:ext cx="400588" cy="188666"/>
              </a:xfrm>
              <a:custGeom>
                <a:avLst/>
                <a:gdLst/>
                <a:ahLst/>
                <a:cxnLst/>
                <a:rect l="l" t="t" r="r" b="b"/>
                <a:pathLst>
                  <a:path w="6132" h="2888" extrusionOk="0">
                    <a:moveTo>
                      <a:pt x="1" y="1"/>
                    </a:moveTo>
                    <a:lnTo>
                      <a:pt x="1" y="2888"/>
                    </a:lnTo>
                    <a:lnTo>
                      <a:pt x="6131" y="2888"/>
                    </a:lnTo>
                    <a:lnTo>
                      <a:pt x="6131" y="1"/>
                    </a:lnTo>
                    <a:close/>
                  </a:path>
                </a:pathLst>
              </a:custGeom>
              <a:solidFill>
                <a:schemeClr val="accent5"/>
              </a:solidFill>
              <a:ln w="130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9"/>
              <p:cNvSpPr/>
              <p:nvPr/>
            </p:nvSpPr>
            <p:spPr>
              <a:xfrm>
                <a:off x="1930585" y="2015632"/>
                <a:ext cx="83423" cy="1520040"/>
              </a:xfrm>
              <a:custGeom>
                <a:avLst/>
                <a:gdLst/>
                <a:ahLst/>
                <a:cxnLst/>
                <a:rect l="l" t="t" r="r" b="b"/>
                <a:pathLst>
                  <a:path w="1277" h="23268" extrusionOk="0">
                    <a:moveTo>
                      <a:pt x="0" y="0"/>
                    </a:moveTo>
                    <a:lnTo>
                      <a:pt x="0" y="23267"/>
                    </a:lnTo>
                    <a:lnTo>
                      <a:pt x="1276" y="23267"/>
                    </a:lnTo>
                    <a:lnTo>
                      <a:pt x="1276" y="0"/>
                    </a:lnTo>
                    <a:close/>
                  </a:path>
                </a:pathLst>
              </a:custGeom>
              <a:solidFill>
                <a:srgbClr val="000000">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9"/>
              <p:cNvSpPr/>
              <p:nvPr/>
            </p:nvSpPr>
            <p:spPr>
              <a:xfrm>
                <a:off x="2033085" y="2170068"/>
                <a:ext cx="1384747" cy="1384747"/>
              </a:xfrm>
              <a:custGeom>
                <a:avLst/>
                <a:gdLst/>
                <a:ahLst/>
                <a:cxnLst/>
                <a:rect l="l" t="t" r="r" b="b"/>
                <a:pathLst>
                  <a:path w="21197" h="21197" extrusionOk="0">
                    <a:moveTo>
                      <a:pt x="4332" y="1"/>
                    </a:moveTo>
                    <a:lnTo>
                      <a:pt x="0" y="4332"/>
                    </a:lnTo>
                    <a:lnTo>
                      <a:pt x="16865" y="21196"/>
                    </a:lnTo>
                    <a:lnTo>
                      <a:pt x="21196" y="16865"/>
                    </a:lnTo>
                    <a:lnTo>
                      <a:pt x="4332" y="1"/>
                    </a:lnTo>
                    <a:close/>
                  </a:path>
                </a:pathLst>
              </a:custGeom>
              <a:solidFill>
                <a:schemeClr val="dk2"/>
              </a:solidFill>
              <a:ln w="130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9"/>
              <p:cNvSpPr/>
              <p:nvPr/>
            </p:nvSpPr>
            <p:spPr>
              <a:xfrm>
                <a:off x="3018629" y="3156980"/>
                <a:ext cx="399216" cy="399216"/>
              </a:xfrm>
              <a:custGeom>
                <a:avLst/>
                <a:gdLst/>
                <a:ahLst/>
                <a:cxnLst/>
                <a:rect l="l" t="t" r="r" b="b"/>
                <a:pathLst>
                  <a:path w="6111" h="6111" extrusionOk="0">
                    <a:moveTo>
                      <a:pt x="4332" y="1"/>
                    </a:moveTo>
                    <a:lnTo>
                      <a:pt x="0" y="4332"/>
                    </a:lnTo>
                    <a:lnTo>
                      <a:pt x="1779" y="6110"/>
                    </a:lnTo>
                    <a:lnTo>
                      <a:pt x="6110" y="1779"/>
                    </a:lnTo>
                    <a:lnTo>
                      <a:pt x="4332" y="1"/>
                    </a:lnTo>
                    <a:close/>
                  </a:path>
                </a:pathLst>
              </a:custGeom>
              <a:solidFill>
                <a:schemeClr val="accent2"/>
              </a:solidFill>
              <a:ln w="130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9"/>
              <p:cNvSpPr/>
              <p:nvPr/>
            </p:nvSpPr>
            <p:spPr>
              <a:xfrm>
                <a:off x="2916128" y="3053108"/>
                <a:ext cx="333562" cy="333562"/>
              </a:xfrm>
              <a:custGeom>
                <a:avLst/>
                <a:gdLst/>
                <a:ahLst/>
                <a:cxnLst/>
                <a:rect l="l" t="t" r="r" b="b"/>
                <a:pathLst>
                  <a:path w="5106" h="5106" extrusionOk="0">
                    <a:moveTo>
                      <a:pt x="4331" y="0"/>
                    </a:moveTo>
                    <a:lnTo>
                      <a:pt x="0" y="4332"/>
                    </a:lnTo>
                    <a:lnTo>
                      <a:pt x="774" y="5106"/>
                    </a:lnTo>
                    <a:lnTo>
                      <a:pt x="5105" y="775"/>
                    </a:lnTo>
                    <a:lnTo>
                      <a:pt x="4331" y="0"/>
                    </a:lnTo>
                    <a:close/>
                  </a:path>
                </a:pathLst>
              </a:custGeom>
              <a:solidFill>
                <a:schemeClr val="accent2"/>
              </a:solidFill>
              <a:ln w="130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9"/>
              <p:cNvSpPr/>
              <p:nvPr/>
            </p:nvSpPr>
            <p:spPr>
              <a:xfrm>
                <a:off x="2035829" y="2172812"/>
                <a:ext cx="397844" cy="399216"/>
              </a:xfrm>
              <a:custGeom>
                <a:avLst/>
                <a:gdLst/>
                <a:ahLst/>
                <a:cxnLst/>
                <a:rect l="l" t="t" r="r" b="b"/>
                <a:pathLst>
                  <a:path w="6090" h="6111" extrusionOk="0">
                    <a:moveTo>
                      <a:pt x="4311" y="1"/>
                    </a:moveTo>
                    <a:lnTo>
                      <a:pt x="0" y="4332"/>
                    </a:lnTo>
                    <a:lnTo>
                      <a:pt x="1758" y="6110"/>
                    </a:lnTo>
                    <a:lnTo>
                      <a:pt x="6089" y="1779"/>
                    </a:lnTo>
                    <a:lnTo>
                      <a:pt x="4311" y="1"/>
                    </a:lnTo>
                    <a:close/>
                  </a:path>
                </a:pathLst>
              </a:custGeom>
              <a:solidFill>
                <a:schemeClr val="accent2"/>
              </a:solidFill>
              <a:ln w="130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9"/>
              <p:cNvSpPr/>
              <p:nvPr/>
            </p:nvSpPr>
            <p:spPr>
              <a:xfrm>
                <a:off x="2203919" y="2340966"/>
                <a:ext cx="333628" cy="333562"/>
              </a:xfrm>
              <a:custGeom>
                <a:avLst/>
                <a:gdLst/>
                <a:ahLst/>
                <a:cxnLst/>
                <a:rect l="l" t="t" r="r" b="b"/>
                <a:pathLst>
                  <a:path w="5107" h="5106" extrusionOk="0">
                    <a:moveTo>
                      <a:pt x="4332" y="0"/>
                    </a:moveTo>
                    <a:lnTo>
                      <a:pt x="1" y="4331"/>
                    </a:lnTo>
                    <a:lnTo>
                      <a:pt x="775" y="5106"/>
                    </a:lnTo>
                    <a:lnTo>
                      <a:pt x="5106" y="774"/>
                    </a:lnTo>
                    <a:lnTo>
                      <a:pt x="4332" y="0"/>
                    </a:lnTo>
                    <a:close/>
                  </a:path>
                </a:pathLst>
              </a:custGeom>
              <a:solidFill>
                <a:schemeClr val="accent2"/>
              </a:solidFill>
              <a:ln w="130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9"/>
              <p:cNvSpPr/>
              <p:nvPr/>
            </p:nvSpPr>
            <p:spPr>
              <a:xfrm>
                <a:off x="2063136" y="2395646"/>
                <a:ext cx="1134608" cy="1134543"/>
              </a:xfrm>
              <a:custGeom>
                <a:avLst/>
                <a:gdLst/>
                <a:ahLst/>
                <a:cxnLst/>
                <a:rect l="l" t="t" r="r" b="b"/>
                <a:pathLst>
                  <a:path w="17368" h="17367" extrusionOk="0">
                    <a:moveTo>
                      <a:pt x="900" y="0"/>
                    </a:moveTo>
                    <a:lnTo>
                      <a:pt x="1" y="900"/>
                    </a:lnTo>
                    <a:lnTo>
                      <a:pt x="16447" y="17367"/>
                    </a:lnTo>
                    <a:lnTo>
                      <a:pt x="17367" y="16467"/>
                    </a:lnTo>
                    <a:lnTo>
                      <a:pt x="900" y="0"/>
                    </a:lnTo>
                    <a:close/>
                  </a:path>
                </a:pathLst>
              </a:custGeom>
              <a:solidFill>
                <a:srgbClr val="000000">
                  <a:alpha val="24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9"/>
              <p:cNvSpPr/>
              <p:nvPr/>
            </p:nvSpPr>
            <p:spPr>
              <a:xfrm>
                <a:off x="1301800" y="1977350"/>
                <a:ext cx="332190" cy="1569232"/>
              </a:xfrm>
              <a:custGeom>
                <a:avLst/>
                <a:gdLst/>
                <a:ahLst/>
                <a:cxnLst/>
                <a:rect l="l" t="t" r="r" b="b"/>
                <a:pathLst>
                  <a:path w="5085" h="24021" extrusionOk="0">
                    <a:moveTo>
                      <a:pt x="2072" y="1"/>
                    </a:moveTo>
                    <a:lnTo>
                      <a:pt x="0" y="23770"/>
                    </a:lnTo>
                    <a:lnTo>
                      <a:pt x="3034" y="24021"/>
                    </a:lnTo>
                    <a:lnTo>
                      <a:pt x="5085" y="252"/>
                    </a:lnTo>
                    <a:lnTo>
                      <a:pt x="2072" y="1"/>
                    </a:lnTo>
                    <a:close/>
                  </a:path>
                </a:pathLst>
              </a:custGeom>
              <a:solidFill>
                <a:schemeClr val="accent5"/>
              </a:solidFill>
              <a:ln w="130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9"/>
              <p:cNvSpPr/>
              <p:nvPr/>
            </p:nvSpPr>
            <p:spPr>
              <a:xfrm>
                <a:off x="1385159" y="2298568"/>
                <a:ext cx="161359" cy="928173"/>
              </a:xfrm>
              <a:custGeom>
                <a:avLst/>
                <a:gdLst/>
                <a:ahLst/>
                <a:cxnLst/>
                <a:rect l="l" t="t" r="r" b="b"/>
                <a:pathLst>
                  <a:path w="2470" h="14208" extrusionOk="0">
                    <a:moveTo>
                      <a:pt x="1214" y="1"/>
                    </a:moveTo>
                    <a:lnTo>
                      <a:pt x="1" y="14103"/>
                    </a:lnTo>
                    <a:lnTo>
                      <a:pt x="1256" y="14208"/>
                    </a:lnTo>
                    <a:lnTo>
                      <a:pt x="2470" y="105"/>
                    </a:lnTo>
                    <a:lnTo>
                      <a:pt x="1214" y="1"/>
                    </a:lnTo>
                    <a:close/>
                  </a:path>
                </a:pathLst>
              </a:custGeom>
              <a:solidFill>
                <a:schemeClr val="lt2"/>
              </a:solidFill>
              <a:ln w="130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39" name="Google Shape;1239;p39"/>
          <p:cNvGrpSpPr/>
          <p:nvPr/>
        </p:nvGrpSpPr>
        <p:grpSpPr>
          <a:xfrm>
            <a:off x="3330963" y="1176039"/>
            <a:ext cx="4078260" cy="570393"/>
            <a:chOff x="4047673" y="1448287"/>
            <a:chExt cx="4078260" cy="570393"/>
          </a:xfrm>
        </p:grpSpPr>
        <p:grpSp>
          <p:nvGrpSpPr>
            <p:cNvPr id="1240" name="Google Shape;1240;p39"/>
            <p:cNvGrpSpPr/>
            <p:nvPr/>
          </p:nvGrpSpPr>
          <p:grpSpPr>
            <a:xfrm>
              <a:off x="4476250" y="1448287"/>
              <a:ext cx="3649683" cy="308813"/>
              <a:chOff x="3199389" y="1299912"/>
              <a:chExt cx="3649683" cy="308813"/>
            </a:xfrm>
          </p:grpSpPr>
          <p:sp>
            <p:nvSpPr>
              <p:cNvPr id="1242" name="Google Shape;1242;p39"/>
              <p:cNvSpPr txBox="1"/>
              <p:nvPr/>
            </p:nvSpPr>
            <p:spPr>
              <a:xfrm>
                <a:off x="3600046" y="1299912"/>
                <a:ext cx="3249026" cy="252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cs-CZ" sz="2000" b="1" dirty="0">
                    <a:solidFill>
                      <a:schemeClr val="accent2"/>
                    </a:solidFill>
                    <a:latin typeface="Fira Sans Extra Condensed"/>
                    <a:ea typeface="Fira Sans Extra Condensed"/>
                    <a:cs typeface="Fira Sans Extra Condensed"/>
                    <a:sym typeface="Fira Sans Extra Condensed"/>
                  </a:rPr>
                  <a:t>Profesor na univerzitě v Texasu</a:t>
                </a:r>
              </a:p>
            </p:txBody>
          </p:sp>
          <p:cxnSp>
            <p:nvCxnSpPr>
              <p:cNvPr id="1244" name="Google Shape;1244;p39"/>
              <p:cNvCxnSpPr/>
              <p:nvPr/>
            </p:nvCxnSpPr>
            <p:spPr>
              <a:xfrm rot="10800000" flipH="1">
                <a:off x="3199389" y="1608425"/>
                <a:ext cx="3516000" cy="300"/>
              </a:xfrm>
              <a:prstGeom prst="straightConnector1">
                <a:avLst/>
              </a:prstGeom>
              <a:noFill/>
              <a:ln w="19050" cap="flat" cmpd="sng">
                <a:solidFill>
                  <a:schemeClr val="accent2"/>
                </a:solidFill>
                <a:prstDash val="solid"/>
                <a:round/>
                <a:headEnd type="none" w="med" len="med"/>
                <a:tailEnd type="oval" w="med" len="med"/>
              </a:ln>
            </p:spPr>
          </p:cxnSp>
        </p:grpSp>
        <p:sp>
          <p:nvSpPr>
            <p:cNvPr id="1245" name="Google Shape;1245;p39"/>
            <p:cNvSpPr/>
            <p:nvPr/>
          </p:nvSpPr>
          <p:spPr>
            <a:xfrm>
              <a:off x="4228756" y="1494880"/>
              <a:ext cx="523800" cy="5238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9"/>
            <p:cNvSpPr/>
            <p:nvPr/>
          </p:nvSpPr>
          <p:spPr>
            <a:xfrm rot="-2700000">
              <a:off x="4047673" y="1535996"/>
              <a:ext cx="461053" cy="455570"/>
            </a:xfrm>
            <a:custGeom>
              <a:avLst/>
              <a:gdLst/>
              <a:ahLst/>
              <a:cxnLst/>
              <a:rect l="l" t="t" r="r" b="b"/>
              <a:pathLst>
                <a:path w="9502" h="9389" extrusionOk="0">
                  <a:moveTo>
                    <a:pt x="1929" y="0"/>
                  </a:moveTo>
                  <a:cubicBezTo>
                    <a:pt x="1631" y="0"/>
                    <a:pt x="1334" y="113"/>
                    <a:pt x="1119" y="340"/>
                  </a:cubicBezTo>
                  <a:lnTo>
                    <a:pt x="453" y="982"/>
                  </a:lnTo>
                  <a:cubicBezTo>
                    <a:pt x="0" y="1435"/>
                    <a:pt x="0" y="2173"/>
                    <a:pt x="453" y="2626"/>
                  </a:cubicBezTo>
                  <a:lnTo>
                    <a:pt x="1119" y="3269"/>
                  </a:lnTo>
                  <a:lnTo>
                    <a:pt x="3405" y="982"/>
                  </a:lnTo>
                  <a:lnTo>
                    <a:pt x="2739" y="340"/>
                  </a:lnTo>
                  <a:cubicBezTo>
                    <a:pt x="2524" y="113"/>
                    <a:pt x="2227" y="0"/>
                    <a:pt x="1929" y="0"/>
                  </a:cubicBezTo>
                  <a:close/>
                  <a:moveTo>
                    <a:pt x="3739" y="1316"/>
                  </a:moveTo>
                  <a:lnTo>
                    <a:pt x="1429" y="3602"/>
                  </a:lnTo>
                  <a:lnTo>
                    <a:pt x="5073" y="7246"/>
                  </a:lnTo>
                  <a:lnTo>
                    <a:pt x="7359" y="4959"/>
                  </a:lnTo>
                  <a:lnTo>
                    <a:pt x="3739" y="1316"/>
                  </a:lnTo>
                  <a:close/>
                  <a:moveTo>
                    <a:pt x="7692" y="5245"/>
                  </a:moveTo>
                  <a:lnTo>
                    <a:pt x="5406" y="7531"/>
                  </a:lnTo>
                  <a:lnTo>
                    <a:pt x="6525" y="8722"/>
                  </a:lnTo>
                  <a:lnTo>
                    <a:pt x="9502" y="9389"/>
                  </a:lnTo>
                  <a:lnTo>
                    <a:pt x="8859" y="6412"/>
                  </a:lnTo>
                  <a:lnTo>
                    <a:pt x="7692" y="524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7" name="Google Shape;1247;p39"/>
          <p:cNvGrpSpPr/>
          <p:nvPr/>
        </p:nvGrpSpPr>
        <p:grpSpPr>
          <a:xfrm>
            <a:off x="3330963" y="1827689"/>
            <a:ext cx="5392829" cy="2154886"/>
            <a:chOff x="4047673" y="2452482"/>
            <a:chExt cx="5089243" cy="2010566"/>
          </a:xfrm>
        </p:grpSpPr>
        <p:grpSp>
          <p:nvGrpSpPr>
            <p:cNvPr id="1248" name="Google Shape;1248;p39"/>
            <p:cNvGrpSpPr/>
            <p:nvPr/>
          </p:nvGrpSpPr>
          <p:grpSpPr>
            <a:xfrm flipH="1">
              <a:off x="4293719" y="2452482"/>
              <a:ext cx="4843197" cy="2010566"/>
              <a:chOff x="1007259" y="2151707"/>
              <a:chExt cx="4843197" cy="2010566"/>
            </a:xfrm>
          </p:grpSpPr>
          <p:grpSp>
            <p:nvGrpSpPr>
              <p:cNvPr id="1249" name="Google Shape;1249;p39"/>
              <p:cNvGrpSpPr/>
              <p:nvPr/>
            </p:nvGrpSpPr>
            <p:grpSpPr>
              <a:xfrm>
                <a:off x="1007259" y="2151707"/>
                <a:ext cx="4843197" cy="2010566"/>
                <a:chOff x="1007259" y="2151707"/>
                <a:chExt cx="4843197" cy="2010566"/>
              </a:xfrm>
            </p:grpSpPr>
            <p:sp>
              <p:nvSpPr>
                <p:cNvPr id="1250" name="Google Shape;1250;p39"/>
                <p:cNvSpPr txBox="1"/>
                <p:nvPr/>
              </p:nvSpPr>
              <p:spPr>
                <a:xfrm>
                  <a:off x="1923530" y="2151707"/>
                  <a:ext cx="3343738" cy="252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cs-CZ" sz="2000" b="1" dirty="0">
                      <a:solidFill>
                        <a:schemeClr val="accent5"/>
                      </a:solidFill>
                      <a:latin typeface="Fira Sans Extra Condensed"/>
                      <a:ea typeface="Fira Sans Extra Condensed"/>
                      <a:cs typeface="Fira Sans Extra Condensed"/>
                      <a:sym typeface="Fira Sans Extra Condensed"/>
                    </a:rPr>
                    <a:t>Průkopník expresivního psaní</a:t>
                  </a:r>
                  <a:endParaRPr sz="2000" b="1" dirty="0">
                    <a:solidFill>
                      <a:schemeClr val="accent5"/>
                    </a:solidFill>
                    <a:latin typeface="Fira Sans Extra Condensed"/>
                    <a:ea typeface="Fira Sans Extra Condensed"/>
                    <a:cs typeface="Fira Sans Extra Condensed"/>
                    <a:sym typeface="Fira Sans Extra Condensed"/>
                  </a:endParaRPr>
                </a:p>
              </p:txBody>
            </p:sp>
            <p:sp>
              <p:nvSpPr>
                <p:cNvPr id="1251" name="Google Shape;1251;p39"/>
                <p:cNvSpPr txBox="1"/>
                <p:nvPr/>
              </p:nvSpPr>
              <p:spPr>
                <a:xfrm>
                  <a:off x="1007259" y="2619712"/>
                  <a:ext cx="4843197" cy="1542561"/>
                </a:xfrm>
                <a:prstGeom prst="rect">
                  <a:avLst/>
                </a:prstGeom>
                <a:noFill/>
                <a:ln>
                  <a:noFill/>
                </a:ln>
              </p:spPr>
              <p:txBody>
                <a:bodyPr spcFirstLastPara="1" wrap="square" lIns="91425" tIns="91425" rIns="91425" bIns="91425" anchor="ctr" anchorCtr="0">
                  <a:noAutofit/>
                </a:bodyPr>
                <a:lstStyle/>
                <a:p>
                  <a:pPr marL="171450" lvl="0" indent="-171450" algn="l" rtl="0">
                    <a:spcBef>
                      <a:spcPts val="0"/>
                    </a:spcBef>
                    <a:spcAft>
                      <a:spcPts val="0"/>
                    </a:spcAft>
                    <a:buFont typeface="Arial" panose="020B0604020202020204" pitchFamily="34" charset="0"/>
                    <a:buChar char="•"/>
                  </a:pPr>
                  <a:endParaRPr lang="cs-CZ" sz="1200" dirty="0">
                    <a:latin typeface="Roboto"/>
                    <a:ea typeface="Roboto"/>
                    <a:cs typeface="Roboto"/>
                    <a:sym typeface="Roboto"/>
                  </a:endParaRPr>
                </a:p>
                <a:p>
                  <a:pPr marL="171450" lvl="0" indent="-171450" algn="l" rtl="0">
                    <a:spcBef>
                      <a:spcPts val="0"/>
                    </a:spcBef>
                    <a:spcAft>
                      <a:spcPts val="0"/>
                    </a:spcAft>
                    <a:buFont typeface="Arial" panose="020B0604020202020204" pitchFamily="34" charset="0"/>
                    <a:buChar char="•"/>
                  </a:pPr>
                  <a:endParaRPr lang="cs-CZ" sz="1200" dirty="0">
                    <a:latin typeface="Roboto"/>
                    <a:ea typeface="Roboto"/>
                    <a:cs typeface="Roboto"/>
                    <a:sym typeface="Roboto"/>
                  </a:endParaRPr>
                </a:p>
                <a:p>
                  <a:pPr marL="171450" lvl="0" indent="-171450" algn="l" rtl="0">
                    <a:spcBef>
                      <a:spcPts val="0"/>
                    </a:spcBef>
                    <a:spcAft>
                      <a:spcPts val="0"/>
                    </a:spcAft>
                    <a:buFont typeface="Arial" panose="020B0604020202020204" pitchFamily="34" charset="0"/>
                    <a:buChar char="•"/>
                  </a:pPr>
                  <a:endParaRPr lang="cs-CZ" sz="1200" dirty="0">
                    <a:latin typeface="Roboto"/>
                    <a:ea typeface="Roboto"/>
                    <a:cs typeface="Roboto"/>
                    <a:sym typeface="Roboto"/>
                  </a:endParaRPr>
                </a:p>
                <a:p>
                  <a:pPr marL="171450" lvl="0" indent="-171450" algn="l" rtl="0">
                    <a:spcBef>
                      <a:spcPts val="0"/>
                    </a:spcBef>
                    <a:spcAft>
                      <a:spcPts val="0"/>
                    </a:spcAft>
                    <a:buFont typeface="Arial" panose="020B0604020202020204" pitchFamily="34" charset="0"/>
                    <a:buChar char="•"/>
                  </a:pPr>
                  <a:endParaRPr lang="cs-CZ" sz="1200" dirty="0">
                    <a:latin typeface="Roboto"/>
                    <a:ea typeface="Roboto"/>
                    <a:cs typeface="Roboto"/>
                    <a:sym typeface="Roboto"/>
                  </a:endParaRPr>
                </a:p>
                <a:p>
                  <a:pPr marL="171450" lvl="0" indent="-171450" algn="l" rtl="0">
                    <a:spcBef>
                      <a:spcPts val="0"/>
                    </a:spcBef>
                    <a:spcAft>
                      <a:spcPts val="0"/>
                    </a:spcAft>
                    <a:buFont typeface="Arial" panose="020B0604020202020204" pitchFamily="34" charset="0"/>
                    <a:buChar char="•"/>
                  </a:pPr>
                  <a:endParaRPr lang="cs-CZ" sz="1200" dirty="0">
                    <a:latin typeface="Roboto"/>
                    <a:ea typeface="Roboto"/>
                    <a:cs typeface="Roboto"/>
                    <a:sym typeface="Roboto"/>
                  </a:endParaRPr>
                </a:p>
                <a:p>
                  <a:pPr marL="228600" lvl="0" indent="-228600" algn="l" rtl="0">
                    <a:spcBef>
                      <a:spcPts val="0"/>
                    </a:spcBef>
                    <a:spcAft>
                      <a:spcPts val="0"/>
                    </a:spcAft>
                    <a:buAutoNum type="arabicPeriod"/>
                  </a:pPr>
                  <a:r>
                    <a:rPr lang="cs-CZ" sz="1200" b="1" dirty="0">
                      <a:latin typeface="Roboto"/>
                      <a:ea typeface="Roboto"/>
                      <a:cs typeface="Roboto"/>
                      <a:sym typeface="Roboto"/>
                    </a:rPr>
                    <a:t>výzkum: </a:t>
                  </a:r>
                </a:p>
                <a:p>
                  <a:pPr marL="171450" lvl="2" indent="-171450">
                    <a:buFont typeface="Arial" panose="020B0604020202020204" pitchFamily="34" charset="0"/>
                    <a:buChar char="•"/>
                  </a:pPr>
                  <a:r>
                    <a:rPr lang="cs-CZ" sz="1200" dirty="0">
                      <a:latin typeface="Roboto"/>
                      <a:ea typeface="Roboto"/>
                      <a:sym typeface="Roboto"/>
                    </a:rPr>
                    <a:t>klienti s traumatickou zkušeností v sexuální oblasti</a:t>
                  </a:r>
                </a:p>
                <a:p>
                  <a:pPr marL="171450" indent="-171450">
                    <a:buFont typeface="Arial" panose="020B0604020202020204" pitchFamily="34" charset="0"/>
                    <a:buChar char="•"/>
                  </a:pPr>
                  <a:r>
                    <a:rPr lang="cs-CZ" sz="1200" dirty="0">
                      <a:latin typeface="Roboto"/>
                      <a:ea typeface="Roboto"/>
                      <a:cs typeface="Roboto"/>
                      <a:sym typeface="Roboto"/>
                    </a:rPr>
                    <a:t>měli psát </a:t>
                  </a:r>
                  <a:r>
                    <a:rPr lang="cs-CZ" sz="1200" dirty="0">
                      <a:solidFill>
                        <a:srgbClr val="000000"/>
                      </a:solidFill>
                      <a:latin typeface="Roboto"/>
                      <a:ea typeface="Roboto"/>
                      <a:cs typeface="Roboto"/>
                      <a:sym typeface="Roboto"/>
                    </a:rPr>
                    <a:t>3 dny po sobě po dobu 20 minut</a:t>
                  </a:r>
                </a:p>
                <a:p>
                  <a:pPr marL="171450" lvl="1" indent="-171450">
                    <a:buFont typeface="Arial" panose="020B0604020202020204" pitchFamily="34" charset="0"/>
                    <a:buChar char="•"/>
                  </a:pPr>
                  <a:r>
                    <a:rPr lang="cs-CZ" sz="1200" dirty="0">
                      <a:latin typeface="Roboto"/>
                      <a:ea typeface="Roboto"/>
                      <a:sym typeface="Roboto"/>
                    </a:rPr>
                    <a:t>časový úsek vybrán náhodně </a:t>
                  </a:r>
                  <a:r>
                    <a:rPr lang="cs-CZ" sz="1200" dirty="0">
                      <a:latin typeface="Roboto"/>
                      <a:ea typeface="Roboto"/>
                      <a:sym typeface="Wingdings" panose="05000000000000000000" pitchFamily="2" charset="2"/>
                    </a:rPr>
                    <a:t> fungovalo  zůstalo to tak </a:t>
                  </a:r>
                  <a:endParaRPr lang="cs-CZ" sz="1200" dirty="0">
                    <a:latin typeface="Roboto"/>
                    <a:ea typeface="Roboto"/>
                    <a:sym typeface="Roboto"/>
                  </a:endParaRPr>
                </a:p>
                <a:p>
                  <a:pPr marL="171450" lvl="2" indent="-171450">
                    <a:buFont typeface="Arial" panose="020B0604020202020204" pitchFamily="34" charset="0"/>
                    <a:buChar char="•"/>
                  </a:pPr>
                  <a:r>
                    <a:rPr lang="cs-CZ" sz="1200" dirty="0">
                      <a:solidFill>
                        <a:srgbClr val="000000"/>
                      </a:solidFill>
                      <a:latin typeface="Roboto"/>
                      <a:ea typeface="Roboto"/>
                      <a:cs typeface="Roboto"/>
                      <a:sym typeface="Roboto"/>
                    </a:rPr>
                    <a:t>úkol: zaměřit se na nejhlubší pocity spojené s traumatickou zkušeností</a:t>
                  </a:r>
                  <a:br>
                    <a:rPr lang="cs-CZ" sz="1200" dirty="0">
                      <a:solidFill>
                        <a:srgbClr val="000000"/>
                      </a:solidFill>
                      <a:latin typeface="Roboto"/>
                      <a:ea typeface="Roboto"/>
                      <a:cs typeface="Roboto"/>
                      <a:sym typeface="Roboto"/>
                    </a:rPr>
                  </a:br>
                  <a:endParaRPr lang="cs-CZ" sz="1200" dirty="0">
                    <a:solidFill>
                      <a:srgbClr val="000000"/>
                    </a:solidFill>
                    <a:latin typeface="Roboto"/>
                    <a:ea typeface="Roboto"/>
                    <a:cs typeface="Roboto"/>
                    <a:sym typeface="Roboto"/>
                  </a:endParaRPr>
                </a:p>
                <a:p>
                  <a:pPr lvl="2"/>
                  <a:r>
                    <a:rPr lang="cs-CZ" sz="1200" b="1" dirty="0">
                      <a:latin typeface="Roboto"/>
                      <a:ea typeface="Roboto"/>
                      <a:cs typeface="Roboto"/>
                      <a:sym typeface="Roboto"/>
                    </a:rPr>
                    <a:t>Jak to dopadlo?</a:t>
                  </a:r>
                  <a:endParaRPr lang="cs-CZ" sz="1200" b="1" dirty="0">
                    <a:solidFill>
                      <a:srgbClr val="000000"/>
                    </a:solidFill>
                    <a:latin typeface="Roboto"/>
                    <a:ea typeface="Roboto"/>
                    <a:cs typeface="Roboto"/>
                    <a:sym typeface="Roboto"/>
                  </a:endParaRPr>
                </a:p>
                <a:p>
                  <a:pPr lvl="0" algn="l" rtl="0">
                    <a:spcBef>
                      <a:spcPts val="0"/>
                    </a:spcBef>
                    <a:spcAft>
                      <a:spcPts val="0"/>
                    </a:spcAft>
                  </a:pPr>
                  <a:r>
                    <a:rPr lang="cs-CZ" sz="1200" u="sng" dirty="0">
                      <a:latin typeface="Roboto"/>
                      <a:ea typeface="Roboto"/>
                      <a:cs typeface="Roboto"/>
                      <a:sym typeface="Roboto"/>
                    </a:rPr>
                    <a:t>krátkodobě</a:t>
                  </a:r>
                  <a:r>
                    <a:rPr lang="cs-CZ" sz="1200" dirty="0">
                      <a:latin typeface="Roboto"/>
                      <a:ea typeface="Roboto"/>
                      <a:cs typeface="Roboto"/>
                      <a:sym typeface="Roboto"/>
                    </a:rPr>
                    <a:t>: pláč, úzkost a nepříjemné sny</a:t>
                  </a:r>
                </a:p>
                <a:p>
                  <a:pPr lvl="0" algn="l" rtl="0">
                    <a:spcBef>
                      <a:spcPts val="0"/>
                    </a:spcBef>
                    <a:spcAft>
                      <a:spcPts val="0"/>
                    </a:spcAft>
                  </a:pPr>
                  <a:r>
                    <a:rPr lang="cs-CZ" sz="1200" u="sng" dirty="0">
                      <a:latin typeface="Roboto"/>
                      <a:ea typeface="Roboto"/>
                      <a:sym typeface="Roboto"/>
                    </a:rPr>
                    <a:t>dlouhodobě</a:t>
                  </a:r>
                  <a:r>
                    <a:rPr lang="cs-CZ" sz="1200" dirty="0">
                      <a:latin typeface="Roboto"/>
                      <a:ea typeface="Roboto"/>
                      <a:cs typeface="Roboto"/>
                      <a:sym typeface="Roboto"/>
                    </a:rPr>
                    <a:t>: snížení počtu návštěv lékaře na ½, zvýšení citu pro smysl a hodnoty</a:t>
                  </a:r>
                  <a:br>
                    <a:rPr lang="cs-CZ" sz="1200" dirty="0">
                      <a:latin typeface="Roboto"/>
                      <a:ea typeface="Roboto"/>
                      <a:cs typeface="Roboto"/>
                      <a:sym typeface="Roboto"/>
                    </a:rPr>
                  </a:br>
                  <a:r>
                    <a:rPr lang="cs-CZ" sz="1200" i="1" dirty="0">
                      <a:latin typeface="Roboto"/>
                      <a:ea typeface="Roboto"/>
                      <a:cs typeface="Roboto"/>
                      <a:sym typeface="Roboto"/>
                    </a:rPr>
                    <a:t>pozdější výzkum</a:t>
                  </a:r>
                  <a:r>
                    <a:rPr lang="cs-CZ" sz="1200" dirty="0">
                      <a:latin typeface="Roboto"/>
                      <a:ea typeface="Roboto"/>
                      <a:cs typeface="Roboto"/>
                      <a:sym typeface="Roboto"/>
                    </a:rPr>
                    <a:t>: zvýšení spokojenosti, snížení </a:t>
                  </a:r>
                  <a:r>
                    <a:rPr lang="cs-CZ" sz="1200" dirty="0" err="1">
                      <a:latin typeface="Roboto"/>
                      <a:ea typeface="Roboto"/>
                      <a:cs typeface="Roboto"/>
                      <a:sym typeface="Roboto"/>
                    </a:rPr>
                    <a:t>depresivity</a:t>
                  </a:r>
                  <a:r>
                    <a:rPr lang="cs-CZ" sz="1200" dirty="0">
                      <a:latin typeface="Roboto"/>
                      <a:ea typeface="Roboto"/>
                      <a:cs typeface="Roboto"/>
                      <a:sym typeface="Roboto"/>
                    </a:rPr>
                    <a:t> a úzkosti aj.</a:t>
                  </a:r>
                </a:p>
              </p:txBody>
            </p:sp>
          </p:grpSp>
          <p:cxnSp>
            <p:nvCxnSpPr>
              <p:cNvPr id="1252" name="Google Shape;1252;p39"/>
              <p:cNvCxnSpPr>
                <a:cxnSpLocks/>
              </p:cNvCxnSpPr>
              <p:nvPr/>
            </p:nvCxnSpPr>
            <p:spPr>
              <a:xfrm flipH="1">
                <a:off x="2396584" y="2470600"/>
                <a:ext cx="3334291" cy="0"/>
              </a:xfrm>
              <a:prstGeom prst="straightConnector1">
                <a:avLst/>
              </a:prstGeom>
              <a:noFill/>
              <a:ln w="19050" cap="flat" cmpd="sng">
                <a:solidFill>
                  <a:schemeClr val="accent5"/>
                </a:solidFill>
                <a:prstDash val="solid"/>
                <a:round/>
                <a:headEnd type="none" w="med" len="med"/>
                <a:tailEnd type="oval" w="med" len="med"/>
              </a:ln>
            </p:spPr>
          </p:cxnSp>
        </p:grpSp>
        <p:sp>
          <p:nvSpPr>
            <p:cNvPr id="1253" name="Google Shape;1253;p39"/>
            <p:cNvSpPr/>
            <p:nvPr/>
          </p:nvSpPr>
          <p:spPr>
            <a:xfrm>
              <a:off x="4228756" y="2508519"/>
              <a:ext cx="523800" cy="523800"/>
            </a:xfrm>
            <a:prstGeom prst="ellipse">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9"/>
            <p:cNvSpPr/>
            <p:nvPr/>
          </p:nvSpPr>
          <p:spPr>
            <a:xfrm rot="-2700000">
              <a:off x="4047673" y="2542634"/>
              <a:ext cx="461053" cy="455570"/>
            </a:xfrm>
            <a:custGeom>
              <a:avLst/>
              <a:gdLst/>
              <a:ahLst/>
              <a:cxnLst/>
              <a:rect l="l" t="t" r="r" b="b"/>
              <a:pathLst>
                <a:path w="9502" h="9389" extrusionOk="0">
                  <a:moveTo>
                    <a:pt x="1929" y="0"/>
                  </a:moveTo>
                  <a:cubicBezTo>
                    <a:pt x="1631" y="0"/>
                    <a:pt x="1334" y="113"/>
                    <a:pt x="1119" y="340"/>
                  </a:cubicBezTo>
                  <a:lnTo>
                    <a:pt x="453" y="982"/>
                  </a:lnTo>
                  <a:cubicBezTo>
                    <a:pt x="0" y="1435"/>
                    <a:pt x="0" y="2173"/>
                    <a:pt x="453" y="2626"/>
                  </a:cubicBezTo>
                  <a:lnTo>
                    <a:pt x="1119" y="3269"/>
                  </a:lnTo>
                  <a:lnTo>
                    <a:pt x="3405" y="982"/>
                  </a:lnTo>
                  <a:lnTo>
                    <a:pt x="2739" y="340"/>
                  </a:lnTo>
                  <a:cubicBezTo>
                    <a:pt x="2524" y="113"/>
                    <a:pt x="2227" y="0"/>
                    <a:pt x="1929" y="0"/>
                  </a:cubicBezTo>
                  <a:close/>
                  <a:moveTo>
                    <a:pt x="3739" y="1316"/>
                  </a:moveTo>
                  <a:lnTo>
                    <a:pt x="1429" y="3602"/>
                  </a:lnTo>
                  <a:lnTo>
                    <a:pt x="5073" y="7246"/>
                  </a:lnTo>
                  <a:lnTo>
                    <a:pt x="7359" y="4959"/>
                  </a:lnTo>
                  <a:lnTo>
                    <a:pt x="3739" y="1316"/>
                  </a:lnTo>
                  <a:close/>
                  <a:moveTo>
                    <a:pt x="7692" y="5245"/>
                  </a:moveTo>
                  <a:lnTo>
                    <a:pt x="5406" y="7531"/>
                  </a:lnTo>
                  <a:lnTo>
                    <a:pt x="6525" y="8722"/>
                  </a:lnTo>
                  <a:lnTo>
                    <a:pt x="9502" y="9389"/>
                  </a:lnTo>
                  <a:lnTo>
                    <a:pt x="8859" y="6412"/>
                  </a:lnTo>
                  <a:lnTo>
                    <a:pt x="7692" y="5245"/>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sp>
        <p:nvSpPr>
          <p:cNvPr id="1001" name="Google Shape;1001;p36"/>
          <p:cNvSpPr/>
          <p:nvPr/>
        </p:nvSpPr>
        <p:spPr>
          <a:xfrm rot="2700000">
            <a:off x="4431571" y="2763245"/>
            <a:ext cx="1579959" cy="150741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6"/>
          <p:cNvSpPr/>
          <p:nvPr/>
        </p:nvSpPr>
        <p:spPr>
          <a:xfrm rot="2700000">
            <a:off x="3368888" y="1643892"/>
            <a:ext cx="1326249" cy="1257519"/>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6"/>
          <p:cNvSpPr/>
          <p:nvPr/>
        </p:nvSpPr>
        <p:spPr>
          <a:xfrm>
            <a:off x="1376900" y="1378525"/>
            <a:ext cx="2808600" cy="3139500"/>
          </a:xfrm>
          <a:prstGeom prst="roundRect">
            <a:avLst>
              <a:gd name="adj" fmla="val 8515"/>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6"/>
          <p:cNvSpPr/>
          <p:nvPr/>
        </p:nvSpPr>
        <p:spPr>
          <a:xfrm>
            <a:off x="1460125" y="1454150"/>
            <a:ext cx="2373000" cy="2986200"/>
          </a:xfrm>
          <a:prstGeom prst="roundRect">
            <a:avLst>
              <a:gd name="adj" fmla="val 7752"/>
            </a:avLst>
          </a:prstGeom>
          <a:solidFill>
            <a:schemeClr val="l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5" name="Google Shape;1005;p36"/>
          <p:cNvGrpSpPr/>
          <p:nvPr/>
        </p:nvGrpSpPr>
        <p:grpSpPr>
          <a:xfrm>
            <a:off x="1770410" y="2196603"/>
            <a:ext cx="1814100" cy="1533494"/>
            <a:chOff x="1770410" y="2196603"/>
            <a:chExt cx="1814100" cy="1533494"/>
          </a:xfrm>
        </p:grpSpPr>
        <p:cxnSp>
          <p:nvCxnSpPr>
            <p:cNvPr id="1006" name="Google Shape;1006;p36"/>
            <p:cNvCxnSpPr/>
            <p:nvPr/>
          </p:nvCxnSpPr>
          <p:spPr>
            <a:xfrm>
              <a:off x="1770410" y="2196603"/>
              <a:ext cx="1814100" cy="0"/>
            </a:xfrm>
            <a:prstGeom prst="straightConnector1">
              <a:avLst/>
            </a:prstGeom>
            <a:noFill/>
            <a:ln w="9525" cap="flat" cmpd="sng">
              <a:solidFill>
                <a:schemeClr val="dk2"/>
              </a:solidFill>
              <a:prstDash val="solid"/>
              <a:round/>
              <a:headEnd type="none" w="med" len="med"/>
              <a:tailEnd type="none" w="med" len="med"/>
            </a:ln>
          </p:spPr>
        </p:cxnSp>
        <p:cxnSp>
          <p:nvCxnSpPr>
            <p:cNvPr id="1007" name="Google Shape;1007;p36"/>
            <p:cNvCxnSpPr/>
            <p:nvPr/>
          </p:nvCxnSpPr>
          <p:spPr>
            <a:xfrm>
              <a:off x="1770410" y="2722854"/>
              <a:ext cx="1814100" cy="0"/>
            </a:xfrm>
            <a:prstGeom prst="straightConnector1">
              <a:avLst/>
            </a:prstGeom>
            <a:noFill/>
            <a:ln w="9525" cap="flat" cmpd="sng">
              <a:solidFill>
                <a:schemeClr val="dk2"/>
              </a:solidFill>
              <a:prstDash val="solid"/>
              <a:round/>
              <a:headEnd type="none" w="med" len="med"/>
              <a:tailEnd type="none" w="med" len="med"/>
            </a:ln>
          </p:spPr>
        </p:cxnSp>
        <p:cxnSp>
          <p:nvCxnSpPr>
            <p:cNvPr id="1008" name="Google Shape;1008;p36"/>
            <p:cNvCxnSpPr/>
            <p:nvPr/>
          </p:nvCxnSpPr>
          <p:spPr>
            <a:xfrm>
              <a:off x="1770410" y="3239633"/>
              <a:ext cx="1814100" cy="0"/>
            </a:xfrm>
            <a:prstGeom prst="straightConnector1">
              <a:avLst/>
            </a:prstGeom>
            <a:noFill/>
            <a:ln w="9525" cap="flat" cmpd="sng">
              <a:solidFill>
                <a:schemeClr val="dk2"/>
              </a:solidFill>
              <a:prstDash val="solid"/>
              <a:round/>
              <a:headEnd type="none" w="med" len="med"/>
              <a:tailEnd type="none" w="med" len="med"/>
            </a:ln>
          </p:spPr>
        </p:cxnSp>
        <p:cxnSp>
          <p:nvCxnSpPr>
            <p:cNvPr id="1009" name="Google Shape;1009;p36"/>
            <p:cNvCxnSpPr/>
            <p:nvPr/>
          </p:nvCxnSpPr>
          <p:spPr>
            <a:xfrm>
              <a:off x="1770410" y="3730097"/>
              <a:ext cx="1397100" cy="0"/>
            </a:xfrm>
            <a:prstGeom prst="straightConnector1">
              <a:avLst/>
            </a:prstGeom>
            <a:noFill/>
            <a:ln w="9525" cap="flat" cmpd="sng">
              <a:solidFill>
                <a:schemeClr val="dk2"/>
              </a:solidFill>
              <a:prstDash val="solid"/>
              <a:round/>
              <a:headEnd type="none" w="med" len="med"/>
              <a:tailEnd type="none" w="med" len="med"/>
            </a:ln>
          </p:spPr>
        </p:cxnSp>
      </p:grpSp>
      <p:grpSp>
        <p:nvGrpSpPr>
          <p:cNvPr id="1010" name="Google Shape;1010;p36"/>
          <p:cNvGrpSpPr/>
          <p:nvPr/>
        </p:nvGrpSpPr>
        <p:grpSpPr>
          <a:xfrm rot="5400000">
            <a:off x="2528994" y="579556"/>
            <a:ext cx="235262" cy="1709488"/>
            <a:chOff x="1542850" y="1871875"/>
            <a:chExt cx="276000" cy="2102950"/>
          </a:xfrm>
        </p:grpSpPr>
        <p:grpSp>
          <p:nvGrpSpPr>
            <p:cNvPr id="1011" name="Google Shape;1011;p36"/>
            <p:cNvGrpSpPr/>
            <p:nvPr/>
          </p:nvGrpSpPr>
          <p:grpSpPr>
            <a:xfrm>
              <a:off x="1542850" y="1871875"/>
              <a:ext cx="276000" cy="254400"/>
              <a:chOff x="1542850" y="1871875"/>
              <a:chExt cx="276000" cy="254400"/>
            </a:xfrm>
          </p:grpSpPr>
          <p:sp>
            <p:nvSpPr>
              <p:cNvPr id="1012" name="Google Shape;1012;p36"/>
              <p:cNvSpPr/>
              <p:nvPr/>
            </p:nvSpPr>
            <p:spPr>
              <a:xfrm>
                <a:off x="1542850" y="1871875"/>
                <a:ext cx="276000" cy="699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6"/>
              <p:cNvSpPr/>
              <p:nvPr/>
            </p:nvSpPr>
            <p:spPr>
              <a:xfrm>
                <a:off x="1542850" y="2056375"/>
                <a:ext cx="276000" cy="699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4" name="Google Shape;1014;p36"/>
            <p:cNvGrpSpPr/>
            <p:nvPr/>
          </p:nvGrpSpPr>
          <p:grpSpPr>
            <a:xfrm>
              <a:off x="1542850" y="2404725"/>
              <a:ext cx="276000" cy="254400"/>
              <a:chOff x="1542850" y="1871875"/>
              <a:chExt cx="276000" cy="254400"/>
            </a:xfrm>
          </p:grpSpPr>
          <p:sp>
            <p:nvSpPr>
              <p:cNvPr id="1015" name="Google Shape;1015;p36"/>
              <p:cNvSpPr/>
              <p:nvPr/>
            </p:nvSpPr>
            <p:spPr>
              <a:xfrm>
                <a:off x="1542850" y="1871875"/>
                <a:ext cx="276000" cy="699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6"/>
              <p:cNvSpPr/>
              <p:nvPr/>
            </p:nvSpPr>
            <p:spPr>
              <a:xfrm>
                <a:off x="1542850" y="2056375"/>
                <a:ext cx="276000" cy="699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7" name="Google Shape;1017;p36"/>
            <p:cNvGrpSpPr/>
            <p:nvPr/>
          </p:nvGrpSpPr>
          <p:grpSpPr>
            <a:xfrm>
              <a:off x="1542850" y="3187575"/>
              <a:ext cx="276000" cy="254400"/>
              <a:chOff x="1542850" y="1871875"/>
              <a:chExt cx="276000" cy="254400"/>
            </a:xfrm>
          </p:grpSpPr>
          <p:sp>
            <p:nvSpPr>
              <p:cNvPr id="1018" name="Google Shape;1018;p36"/>
              <p:cNvSpPr/>
              <p:nvPr/>
            </p:nvSpPr>
            <p:spPr>
              <a:xfrm>
                <a:off x="1542850" y="1871875"/>
                <a:ext cx="276000" cy="699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6"/>
              <p:cNvSpPr/>
              <p:nvPr/>
            </p:nvSpPr>
            <p:spPr>
              <a:xfrm>
                <a:off x="1542850" y="2056375"/>
                <a:ext cx="276000" cy="699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0" name="Google Shape;1020;p36"/>
            <p:cNvGrpSpPr/>
            <p:nvPr/>
          </p:nvGrpSpPr>
          <p:grpSpPr>
            <a:xfrm>
              <a:off x="1542850" y="3720425"/>
              <a:ext cx="276000" cy="254400"/>
              <a:chOff x="1542850" y="1871875"/>
              <a:chExt cx="276000" cy="254400"/>
            </a:xfrm>
          </p:grpSpPr>
          <p:sp>
            <p:nvSpPr>
              <p:cNvPr id="1021" name="Google Shape;1021;p36"/>
              <p:cNvSpPr/>
              <p:nvPr/>
            </p:nvSpPr>
            <p:spPr>
              <a:xfrm>
                <a:off x="1542850" y="1871875"/>
                <a:ext cx="276000" cy="699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6"/>
              <p:cNvSpPr/>
              <p:nvPr/>
            </p:nvSpPr>
            <p:spPr>
              <a:xfrm>
                <a:off x="1542850" y="2056375"/>
                <a:ext cx="276000" cy="699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24" name="Google Shape;1024;p36"/>
          <p:cNvSpPr/>
          <p:nvPr/>
        </p:nvSpPr>
        <p:spPr>
          <a:xfrm>
            <a:off x="5091450" y="1377513"/>
            <a:ext cx="2808600" cy="3139500"/>
          </a:xfrm>
          <a:prstGeom prst="roundRect">
            <a:avLst>
              <a:gd name="adj" fmla="val 851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6"/>
          <p:cNvSpPr/>
          <p:nvPr/>
        </p:nvSpPr>
        <p:spPr>
          <a:xfrm>
            <a:off x="5376650" y="1454150"/>
            <a:ext cx="2373000" cy="2986200"/>
          </a:xfrm>
          <a:prstGeom prst="roundRect">
            <a:avLst>
              <a:gd name="adj" fmla="val 8713"/>
            </a:avLst>
          </a:prstGeom>
          <a:solidFill>
            <a:schemeClr val="lt1"/>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6" name="Google Shape;1026;p36"/>
          <p:cNvGrpSpPr/>
          <p:nvPr/>
        </p:nvGrpSpPr>
        <p:grpSpPr>
          <a:xfrm rot="5400000">
            <a:off x="6445519" y="579556"/>
            <a:ext cx="235262" cy="1709488"/>
            <a:chOff x="1542850" y="1871875"/>
            <a:chExt cx="276000" cy="2102950"/>
          </a:xfrm>
        </p:grpSpPr>
        <p:grpSp>
          <p:nvGrpSpPr>
            <p:cNvPr id="1027" name="Google Shape;1027;p36"/>
            <p:cNvGrpSpPr/>
            <p:nvPr/>
          </p:nvGrpSpPr>
          <p:grpSpPr>
            <a:xfrm>
              <a:off x="1542850" y="1871875"/>
              <a:ext cx="276000" cy="254400"/>
              <a:chOff x="1542850" y="1871875"/>
              <a:chExt cx="276000" cy="254400"/>
            </a:xfrm>
          </p:grpSpPr>
          <p:sp>
            <p:nvSpPr>
              <p:cNvPr id="1028" name="Google Shape;1028;p36"/>
              <p:cNvSpPr/>
              <p:nvPr/>
            </p:nvSpPr>
            <p:spPr>
              <a:xfrm>
                <a:off x="1542850" y="1871875"/>
                <a:ext cx="276000" cy="699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6"/>
              <p:cNvSpPr/>
              <p:nvPr/>
            </p:nvSpPr>
            <p:spPr>
              <a:xfrm>
                <a:off x="1542850" y="2056375"/>
                <a:ext cx="276000" cy="699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0" name="Google Shape;1030;p36"/>
            <p:cNvGrpSpPr/>
            <p:nvPr/>
          </p:nvGrpSpPr>
          <p:grpSpPr>
            <a:xfrm>
              <a:off x="1542850" y="2404725"/>
              <a:ext cx="276000" cy="254400"/>
              <a:chOff x="1542850" y="1871875"/>
              <a:chExt cx="276000" cy="254400"/>
            </a:xfrm>
          </p:grpSpPr>
          <p:sp>
            <p:nvSpPr>
              <p:cNvPr id="1031" name="Google Shape;1031;p36"/>
              <p:cNvSpPr/>
              <p:nvPr/>
            </p:nvSpPr>
            <p:spPr>
              <a:xfrm>
                <a:off x="1542850" y="1871875"/>
                <a:ext cx="276000" cy="699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6"/>
              <p:cNvSpPr/>
              <p:nvPr/>
            </p:nvSpPr>
            <p:spPr>
              <a:xfrm>
                <a:off x="1542850" y="2056375"/>
                <a:ext cx="276000" cy="699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3" name="Google Shape;1033;p36"/>
            <p:cNvGrpSpPr/>
            <p:nvPr/>
          </p:nvGrpSpPr>
          <p:grpSpPr>
            <a:xfrm>
              <a:off x="1542850" y="3187575"/>
              <a:ext cx="276000" cy="254400"/>
              <a:chOff x="1542850" y="1871875"/>
              <a:chExt cx="276000" cy="254400"/>
            </a:xfrm>
          </p:grpSpPr>
          <p:sp>
            <p:nvSpPr>
              <p:cNvPr id="1034" name="Google Shape;1034;p36"/>
              <p:cNvSpPr/>
              <p:nvPr/>
            </p:nvSpPr>
            <p:spPr>
              <a:xfrm>
                <a:off x="1542850" y="1871875"/>
                <a:ext cx="276000" cy="699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6"/>
              <p:cNvSpPr/>
              <p:nvPr/>
            </p:nvSpPr>
            <p:spPr>
              <a:xfrm>
                <a:off x="1542850" y="2056375"/>
                <a:ext cx="276000" cy="699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6" name="Google Shape;1036;p36"/>
            <p:cNvGrpSpPr/>
            <p:nvPr/>
          </p:nvGrpSpPr>
          <p:grpSpPr>
            <a:xfrm>
              <a:off x="1542850" y="3720425"/>
              <a:ext cx="276000" cy="254400"/>
              <a:chOff x="1542850" y="1871875"/>
              <a:chExt cx="276000" cy="254400"/>
            </a:xfrm>
          </p:grpSpPr>
          <p:sp>
            <p:nvSpPr>
              <p:cNvPr id="1037" name="Google Shape;1037;p36"/>
              <p:cNvSpPr/>
              <p:nvPr/>
            </p:nvSpPr>
            <p:spPr>
              <a:xfrm>
                <a:off x="1542850" y="1871875"/>
                <a:ext cx="276000" cy="699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6"/>
              <p:cNvSpPr/>
              <p:nvPr/>
            </p:nvSpPr>
            <p:spPr>
              <a:xfrm>
                <a:off x="1542850" y="2056375"/>
                <a:ext cx="276000" cy="699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39" name="Google Shape;1039;p36"/>
          <p:cNvSpPr txBox="1">
            <a:spLocks noGrp="1"/>
          </p:cNvSpPr>
          <p:nvPr>
            <p:ph type="title"/>
          </p:nvPr>
        </p:nvSpPr>
        <p:spPr>
          <a:xfrm>
            <a:off x="720000" y="387096"/>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cs-CZ" dirty="0" err="1"/>
              <a:t>Pennebaker</a:t>
            </a:r>
            <a:r>
              <a:rPr lang="cs-CZ" dirty="0"/>
              <a:t> (1994)</a:t>
            </a:r>
            <a:endParaRPr dirty="0"/>
          </a:p>
        </p:txBody>
      </p:sp>
      <p:sp>
        <p:nvSpPr>
          <p:cNvPr id="1041" name="Google Shape;1041;p36"/>
          <p:cNvSpPr txBox="1"/>
          <p:nvPr/>
        </p:nvSpPr>
        <p:spPr>
          <a:xfrm flipH="1">
            <a:off x="1520525" y="2234644"/>
            <a:ext cx="2264074" cy="438900"/>
          </a:xfrm>
          <a:prstGeom prst="rect">
            <a:avLst/>
          </a:prstGeom>
          <a:noFill/>
          <a:ln>
            <a:noFill/>
          </a:ln>
        </p:spPr>
        <p:txBody>
          <a:bodyPr spcFirstLastPara="1" wrap="square" lIns="91425" tIns="91425" rIns="91425" bIns="91425" anchor="ctr" anchorCtr="0">
            <a:noAutofit/>
          </a:bodyPr>
          <a:lstStyle/>
          <a:p>
            <a:pPr algn="ctr"/>
            <a:r>
              <a:rPr lang="cs-CZ" dirty="0">
                <a:solidFill>
                  <a:schemeClr val="dk1"/>
                </a:solidFill>
                <a:latin typeface="Roboto"/>
                <a:ea typeface="Roboto"/>
                <a:sym typeface="Roboto"/>
              </a:rPr>
              <a:t>Propuštění z IT firmy</a:t>
            </a:r>
            <a:endParaRPr dirty="0">
              <a:solidFill>
                <a:schemeClr val="dk1"/>
              </a:solidFill>
              <a:latin typeface="Roboto"/>
              <a:ea typeface="Roboto"/>
              <a:sym typeface="Roboto"/>
            </a:endParaRPr>
          </a:p>
        </p:txBody>
      </p:sp>
      <p:sp>
        <p:nvSpPr>
          <p:cNvPr id="1042" name="Google Shape;1042;p36"/>
          <p:cNvSpPr txBox="1"/>
          <p:nvPr/>
        </p:nvSpPr>
        <p:spPr>
          <a:xfrm flipH="1">
            <a:off x="1338892" y="2768045"/>
            <a:ext cx="2656922" cy="438900"/>
          </a:xfrm>
          <a:prstGeom prst="rect">
            <a:avLst/>
          </a:prstGeom>
          <a:noFill/>
          <a:ln>
            <a:noFill/>
          </a:ln>
        </p:spPr>
        <p:txBody>
          <a:bodyPr spcFirstLastPara="1" wrap="square" lIns="91425" tIns="91425" rIns="91425" bIns="91425" anchor="ctr" anchorCtr="0">
            <a:noAutofit/>
          </a:bodyPr>
          <a:lstStyle/>
          <a:p>
            <a:pPr algn="ctr"/>
            <a:r>
              <a:rPr lang="cs-CZ" dirty="0">
                <a:solidFill>
                  <a:schemeClr val="dk1"/>
                </a:solidFill>
                <a:latin typeface="Roboto"/>
                <a:ea typeface="Roboto"/>
                <a:sym typeface="Roboto"/>
              </a:rPr>
              <a:t>63 z nich do experimentu</a:t>
            </a:r>
            <a:endParaRPr dirty="0">
              <a:solidFill>
                <a:schemeClr val="dk1"/>
              </a:solidFill>
              <a:latin typeface="Roboto"/>
              <a:ea typeface="Roboto"/>
              <a:sym typeface="Roboto"/>
            </a:endParaRPr>
          </a:p>
        </p:txBody>
      </p:sp>
      <p:sp>
        <p:nvSpPr>
          <p:cNvPr id="1043" name="Google Shape;1043;p36"/>
          <p:cNvSpPr txBox="1"/>
          <p:nvPr/>
        </p:nvSpPr>
        <p:spPr>
          <a:xfrm flipH="1">
            <a:off x="1708825" y="3249831"/>
            <a:ext cx="1875600" cy="438900"/>
          </a:xfrm>
          <a:prstGeom prst="rect">
            <a:avLst/>
          </a:prstGeom>
          <a:noFill/>
          <a:ln>
            <a:noFill/>
          </a:ln>
        </p:spPr>
        <p:txBody>
          <a:bodyPr spcFirstLastPara="1" wrap="square" lIns="91425" tIns="91425" rIns="91425" bIns="91425" anchor="ctr" anchorCtr="0">
            <a:noAutofit/>
          </a:bodyPr>
          <a:lstStyle/>
          <a:p>
            <a:pPr algn="ctr"/>
            <a:r>
              <a:rPr lang="cs-CZ" dirty="0">
                <a:solidFill>
                  <a:schemeClr val="dk1"/>
                </a:solidFill>
                <a:latin typeface="Roboto"/>
                <a:ea typeface="Roboto"/>
                <a:sym typeface="Roboto"/>
              </a:rPr>
              <a:t>3 skupiny</a:t>
            </a:r>
            <a:endParaRPr dirty="0">
              <a:solidFill>
                <a:schemeClr val="dk1"/>
              </a:solidFill>
              <a:latin typeface="Roboto"/>
              <a:ea typeface="Roboto"/>
              <a:sym typeface="Roboto"/>
            </a:endParaRPr>
          </a:p>
        </p:txBody>
      </p:sp>
      <p:sp>
        <p:nvSpPr>
          <p:cNvPr id="1045" name="Google Shape;1045;p36"/>
          <p:cNvSpPr txBox="1"/>
          <p:nvPr/>
        </p:nvSpPr>
        <p:spPr>
          <a:xfrm flipH="1">
            <a:off x="5625300" y="1727054"/>
            <a:ext cx="1875600" cy="43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cs-CZ" sz="1200" b="1" dirty="0">
                <a:solidFill>
                  <a:schemeClr val="dk1"/>
                </a:solidFill>
                <a:latin typeface="Roboto"/>
                <a:ea typeface="Roboto"/>
                <a:cs typeface="Roboto"/>
                <a:sym typeface="Roboto"/>
              </a:rPr>
              <a:t>1. </a:t>
            </a:r>
            <a:r>
              <a:rPr lang="cs-CZ" sz="1200" dirty="0">
                <a:solidFill>
                  <a:schemeClr val="dk1"/>
                </a:solidFill>
                <a:latin typeface="Roboto"/>
                <a:ea typeface="Roboto"/>
                <a:cs typeface="Roboto"/>
                <a:sym typeface="Roboto"/>
              </a:rPr>
              <a:t>Průběh dne</a:t>
            </a:r>
            <a:endParaRPr sz="1200" dirty="0">
              <a:solidFill>
                <a:schemeClr val="dk1"/>
              </a:solidFill>
              <a:latin typeface="Roboto"/>
              <a:ea typeface="Roboto"/>
              <a:cs typeface="Roboto"/>
              <a:sym typeface="Roboto"/>
            </a:endParaRPr>
          </a:p>
        </p:txBody>
      </p:sp>
      <p:sp>
        <p:nvSpPr>
          <p:cNvPr id="1046" name="Google Shape;1046;p36"/>
          <p:cNvSpPr txBox="1"/>
          <p:nvPr/>
        </p:nvSpPr>
        <p:spPr>
          <a:xfrm flipH="1">
            <a:off x="5626500" y="2234647"/>
            <a:ext cx="1874400" cy="43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cs-CZ" sz="1200" b="1" dirty="0">
                <a:solidFill>
                  <a:schemeClr val="dk1"/>
                </a:solidFill>
                <a:latin typeface="Roboto"/>
                <a:ea typeface="Roboto"/>
                <a:sym typeface="Roboto"/>
              </a:rPr>
              <a:t>2. </a:t>
            </a:r>
            <a:r>
              <a:rPr lang="cs-CZ" sz="1200" dirty="0">
                <a:solidFill>
                  <a:schemeClr val="dk1"/>
                </a:solidFill>
                <a:latin typeface="Roboto"/>
                <a:ea typeface="Roboto"/>
                <a:cs typeface="Roboto"/>
                <a:sym typeface="Roboto"/>
              </a:rPr>
              <a:t>Nejhlubší pocity spojené se ztrátou práce</a:t>
            </a:r>
            <a:endParaRPr sz="1200" dirty="0">
              <a:solidFill>
                <a:schemeClr val="dk1"/>
              </a:solidFill>
              <a:latin typeface="Roboto"/>
              <a:ea typeface="Roboto"/>
              <a:cs typeface="Roboto"/>
              <a:sym typeface="Roboto"/>
            </a:endParaRPr>
          </a:p>
        </p:txBody>
      </p:sp>
      <p:sp>
        <p:nvSpPr>
          <p:cNvPr id="1047" name="Google Shape;1047;p36"/>
          <p:cNvSpPr txBox="1"/>
          <p:nvPr/>
        </p:nvSpPr>
        <p:spPr>
          <a:xfrm flipH="1">
            <a:off x="5626500" y="2742241"/>
            <a:ext cx="1874400" cy="43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cs-CZ" sz="1200" b="1" dirty="0">
                <a:solidFill>
                  <a:schemeClr val="dk1"/>
                </a:solidFill>
                <a:latin typeface="Roboto"/>
                <a:ea typeface="Roboto"/>
                <a:sym typeface="Roboto"/>
              </a:rPr>
              <a:t>3. </a:t>
            </a:r>
            <a:r>
              <a:rPr lang="cs-CZ" sz="1200" dirty="0">
                <a:solidFill>
                  <a:schemeClr val="dk1"/>
                </a:solidFill>
                <a:latin typeface="Roboto"/>
                <a:ea typeface="Roboto"/>
                <a:cs typeface="Roboto"/>
                <a:sym typeface="Roboto"/>
              </a:rPr>
              <a:t>Bez instrukcí</a:t>
            </a:r>
            <a:endParaRPr sz="1200" dirty="0">
              <a:solidFill>
                <a:schemeClr val="dk1"/>
              </a:solidFill>
              <a:latin typeface="Roboto"/>
              <a:ea typeface="Roboto"/>
              <a:cs typeface="Roboto"/>
              <a:sym typeface="Roboto"/>
            </a:endParaRPr>
          </a:p>
        </p:txBody>
      </p:sp>
      <p:grpSp>
        <p:nvGrpSpPr>
          <p:cNvPr id="1051" name="Google Shape;1051;p36"/>
          <p:cNvGrpSpPr/>
          <p:nvPr/>
        </p:nvGrpSpPr>
        <p:grpSpPr>
          <a:xfrm>
            <a:off x="7220749" y="3707930"/>
            <a:ext cx="423040" cy="392983"/>
            <a:chOff x="2299890" y="2880276"/>
            <a:chExt cx="284512" cy="285328"/>
          </a:xfrm>
        </p:grpSpPr>
        <p:sp>
          <p:nvSpPr>
            <p:cNvPr id="1052" name="Google Shape;1052;p36"/>
            <p:cNvSpPr/>
            <p:nvPr/>
          </p:nvSpPr>
          <p:spPr>
            <a:xfrm>
              <a:off x="2537368" y="3111288"/>
              <a:ext cx="44617" cy="44617"/>
            </a:xfrm>
            <a:custGeom>
              <a:avLst/>
              <a:gdLst/>
              <a:ahLst/>
              <a:cxnLst/>
              <a:rect l="l" t="t" r="r" b="b"/>
              <a:pathLst>
                <a:path w="1311" h="1311" extrusionOk="0">
                  <a:moveTo>
                    <a:pt x="644" y="0"/>
                  </a:moveTo>
                  <a:lnTo>
                    <a:pt x="1" y="643"/>
                  </a:lnTo>
                  <a:lnTo>
                    <a:pt x="1310" y="1310"/>
                  </a:lnTo>
                  <a:lnTo>
                    <a:pt x="64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6"/>
            <p:cNvSpPr/>
            <p:nvPr/>
          </p:nvSpPr>
          <p:spPr>
            <a:xfrm>
              <a:off x="2338823" y="2911892"/>
              <a:ext cx="213996" cy="214813"/>
            </a:xfrm>
            <a:custGeom>
              <a:avLst/>
              <a:gdLst/>
              <a:ahLst/>
              <a:cxnLst/>
              <a:rect l="l" t="t" r="r" b="b"/>
              <a:pathLst>
                <a:path w="6288" h="6312" extrusionOk="0">
                  <a:moveTo>
                    <a:pt x="2429" y="1"/>
                  </a:moveTo>
                  <a:lnTo>
                    <a:pt x="0" y="2406"/>
                  </a:lnTo>
                  <a:lnTo>
                    <a:pt x="2834" y="5240"/>
                  </a:lnTo>
                  <a:lnTo>
                    <a:pt x="5454" y="6312"/>
                  </a:lnTo>
                  <a:lnTo>
                    <a:pt x="6287" y="5478"/>
                  </a:lnTo>
                  <a:lnTo>
                    <a:pt x="5215" y="2859"/>
                  </a:lnTo>
                  <a:lnTo>
                    <a:pt x="24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6"/>
            <p:cNvSpPr/>
            <p:nvPr/>
          </p:nvSpPr>
          <p:spPr>
            <a:xfrm>
              <a:off x="2299890" y="2880276"/>
              <a:ext cx="111082" cy="104616"/>
            </a:xfrm>
            <a:custGeom>
              <a:avLst/>
              <a:gdLst/>
              <a:ahLst/>
              <a:cxnLst/>
              <a:rect l="l" t="t" r="r" b="b"/>
              <a:pathLst>
                <a:path w="3264" h="3074" extrusionOk="0">
                  <a:moveTo>
                    <a:pt x="1758" y="0"/>
                  </a:moveTo>
                  <a:cubicBezTo>
                    <a:pt x="1339" y="0"/>
                    <a:pt x="940" y="147"/>
                    <a:pt x="644" y="454"/>
                  </a:cubicBezTo>
                  <a:cubicBezTo>
                    <a:pt x="1" y="1120"/>
                    <a:pt x="72" y="2311"/>
                    <a:pt x="858" y="3073"/>
                  </a:cubicBezTo>
                  <a:lnTo>
                    <a:pt x="3264" y="668"/>
                  </a:lnTo>
                  <a:cubicBezTo>
                    <a:pt x="2840" y="231"/>
                    <a:pt x="2283" y="0"/>
                    <a:pt x="17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6"/>
            <p:cNvSpPr/>
            <p:nvPr/>
          </p:nvSpPr>
          <p:spPr>
            <a:xfrm>
              <a:off x="2304756" y="3151004"/>
              <a:ext cx="279645" cy="14600"/>
            </a:xfrm>
            <a:custGeom>
              <a:avLst/>
              <a:gdLst/>
              <a:ahLst/>
              <a:cxnLst/>
              <a:rect l="l" t="t" r="r" b="b"/>
              <a:pathLst>
                <a:path w="8217" h="429" extrusionOk="0">
                  <a:moveTo>
                    <a:pt x="3335" y="0"/>
                  </a:moveTo>
                  <a:cubicBezTo>
                    <a:pt x="3097" y="0"/>
                    <a:pt x="2835" y="0"/>
                    <a:pt x="2597" y="24"/>
                  </a:cubicBezTo>
                  <a:cubicBezTo>
                    <a:pt x="2120" y="24"/>
                    <a:pt x="1668" y="72"/>
                    <a:pt x="1287" y="95"/>
                  </a:cubicBezTo>
                  <a:cubicBezTo>
                    <a:pt x="501" y="143"/>
                    <a:pt x="1" y="215"/>
                    <a:pt x="1" y="215"/>
                  </a:cubicBezTo>
                  <a:cubicBezTo>
                    <a:pt x="1" y="215"/>
                    <a:pt x="501" y="262"/>
                    <a:pt x="1287" y="334"/>
                  </a:cubicBezTo>
                  <a:cubicBezTo>
                    <a:pt x="1668" y="357"/>
                    <a:pt x="2120" y="381"/>
                    <a:pt x="2597" y="381"/>
                  </a:cubicBezTo>
                  <a:cubicBezTo>
                    <a:pt x="2835" y="381"/>
                    <a:pt x="3073" y="429"/>
                    <a:pt x="3335" y="429"/>
                  </a:cubicBezTo>
                  <a:lnTo>
                    <a:pt x="4883" y="429"/>
                  </a:lnTo>
                  <a:cubicBezTo>
                    <a:pt x="5121" y="429"/>
                    <a:pt x="5383" y="429"/>
                    <a:pt x="5621" y="381"/>
                  </a:cubicBezTo>
                  <a:cubicBezTo>
                    <a:pt x="6097" y="381"/>
                    <a:pt x="6550" y="357"/>
                    <a:pt x="6931" y="334"/>
                  </a:cubicBezTo>
                  <a:cubicBezTo>
                    <a:pt x="7717" y="262"/>
                    <a:pt x="8217" y="215"/>
                    <a:pt x="8217" y="215"/>
                  </a:cubicBezTo>
                  <a:cubicBezTo>
                    <a:pt x="8217" y="215"/>
                    <a:pt x="7717" y="143"/>
                    <a:pt x="6931" y="95"/>
                  </a:cubicBezTo>
                  <a:cubicBezTo>
                    <a:pt x="6574" y="72"/>
                    <a:pt x="6097" y="72"/>
                    <a:pt x="5621" y="24"/>
                  </a:cubicBezTo>
                  <a:cubicBezTo>
                    <a:pt x="5383" y="24"/>
                    <a:pt x="5145" y="0"/>
                    <a:pt x="48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6" name="Google Shape;1056;p36"/>
          <p:cNvGrpSpPr/>
          <p:nvPr/>
        </p:nvGrpSpPr>
        <p:grpSpPr>
          <a:xfrm>
            <a:off x="5625412" y="2196603"/>
            <a:ext cx="1875485" cy="1515275"/>
            <a:chOff x="5625412" y="2242138"/>
            <a:chExt cx="1875485" cy="1515275"/>
          </a:xfrm>
        </p:grpSpPr>
        <p:cxnSp>
          <p:nvCxnSpPr>
            <p:cNvPr id="1057" name="Google Shape;1057;p36"/>
            <p:cNvCxnSpPr/>
            <p:nvPr/>
          </p:nvCxnSpPr>
          <p:spPr>
            <a:xfrm>
              <a:off x="5686797" y="2242138"/>
              <a:ext cx="1814100" cy="0"/>
            </a:xfrm>
            <a:prstGeom prst="straightConnector1">
              <a:avLst/>
            </a:prstGeom>
            <a:noFill/>
            <a:ln w="9525" cap="flat" cmpd="sng">
              <a:solidFill>
                <a:schemeClr val="dk2"/>
              </a:solidFill>
              <a:prstDash val="solid"/>
              <a:round/>
              <a:headEnd type="none" w="med" len="med"/>
              <a:tailEnd type="none" w="med" len="med"/>
            </a:ln>
          </p:spPr>
        </p:cxnSp>
        <p:cxnSp>
          <p:nvCxnSpPr>
            <p:cNvPr id="1058" name="Google Shape;1058;p36"/>
            <p:cNvCxnSpPr/>
            <p:nvPr/>
          </p:nvCxnSpPr>
          <p:spPr>
            <a:xfrm>
              <a:off x="5625412" y="2747229"/>
              <a:ext cx="1814100" cy="0"/>
            </a:xfrm>
            <a:prstGeom prst="straightConnector1">
              <a:avLst/>
            </a:prstGeom>
            <a:noFill/>
            <a:ln w="9525" cap="flat" cmpd="sng">
              <a:solidFill>
                <a:schemeClr val="dk2"/>
              </a:solidFill>
              <a:prstDash val="solid"/>
              <a:round/>
              <a:headEnd type="none" w="med" len="med"/>
              <a:tailEnd type="none" w="med" len="med"/>
            </a:ln>
          </p:spPr>
        </p:cxnSp>
        <p:cxnSp>
          <p:nvCxnSpPr>
            <p:cNvPr id="1059" name="Google Shape;1059;p36"/>
            <p:cNvCxnSpPr/>
            <p:nvPr/>
          </p:nvCxnSpPr>
          <p:spPr>
            <a:xfrm>
              <a:off x="5625412" y="3252321"/>
              <a:ext cx="1814100" cy="0"/>
            </a:xfrm>
            <a:prstGeom prst="straightConnector1">
              <a:avLst/>
            </a:prstGeom>
            <a:noFill/>
            <a:ln w="9525" cap="flat" cmpd="sng">
              <a:solidFill>
                <a:schemeClr val="dk2"/>
              </a:solidFill>
              <a:prstDash val="solid"/>
              <a:round/>
              <a:headEnd type="none" w="med" len="med"/>
              <a:tailEnd type="none" w="med" len="med"/>
            </a:ln>
          </p:spPr>
        </p:cxnSp>
        <p:cxnSp>
          <p:nvCxnSpPr>
            <p:cNvPr id="1060" name="Google Shape;1060;p36"/>
            <p:cNvCxnSpPr/>
            <p:nvPr/>
          </p:nvCxnSpPr>
          <p:spPr>
            <a:xfrm>
              <a:off x="5625412" y="3757413"/>
              <a:ext cx="1509600" cy="0"/>
            </a:xfrm>
            <a:prstGeom prst="straightConnector1">
              <a:avLst/>
            </a:prstGeom>
            <a:noFill/>
            <a:ln w="9525" cap="flat" cmpd="sng">
              <a:solidFill>
                <a:schemeClr val="dk2"/>
              </a:solidFill>
              <a:prstDash val="solid"/>
              <a:round/>
              <a:headEnd type="none" w="med" len="med"/>
              <a:tailEnd type="none" w="med" len="med"/>
            </a:ln>
          </p:spPr>
        </p:cxnSp>
      </p:grpSp>
      <p:grpSp>
        <p:nvGrpSpPr>
          <p:cNvPr id="1078" name="Google Shape;1078;p36"/>
          <p:cNvGrpSpPr/>
          <p:nvPr/>
        </p:nvGrpSpPr>
        <p:grpSpPr>
          <a:xfrm>
            <a:off x="1953739" y="3899406"/>
            <a:ext cx="1049850" cy="659625"/>
            <a:chOff x="3824850" y="1653213"/>
            <a:chExt cx="1049850" cy="659625"/>
          </a:xfrm>
        </p:grpSpPr>
        <p:sp>
          <p:nvSpPr>
            <p:cNvPr id="1079" name="Google Shape;1079;p36"/>
            <p:cNvSpPr/>
            <p:nvPr/>
          </p:nvSpPr>
          <p:spPr>
            <a:xfrm>
              <a:off x="3824850" y="1713888"/>
              <a:ext cx="525200" cy="578550"/>
            </a:xfrm>
            <a:custGeom>
              <a:avLst/>
              <a:gdLst/>
              <a:ahLst/>
              <a:cxnLst/>
              <a:rect l="l" t="t" r="r" b="b"/>
              <a:pathLst>
                <a:path w="21008" h="23142" extrusionOk="0">
                  <a:moveTo>
                    <a:pt x="0" y="0"/>
                  </a:moveTo>
                  <a:lnTo>
                    <a:pt x="0" y="23142"/>
                  </a:lnTo>
                  <a:lnTo>
                    <a:pt x="21007" y="23142"/>
                  </a:lnTo>
                  <a:lnTo>
                    <a:pt x="21007" y="0"/>
                  </a:lnTo>
                  <a:close/>
                </a:path>
              </a:pathLst>
            </a:custGeom>
            <a:solidFill>
              <a:srgbClr val="2C343F"/>
            </a:solid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6"/>
            <p:cNvSpPr/>
            <p:nvPr/>
          </p:nvSpPr>
          <p:spPr>
            <a:xfrm>
              <a:off x="4350025" y="1713888"/>
              <a:ext cx="524675" cy="578550"/>
            </a:xfrm>
            <a:custGeom>
              <a:avLst/>
              <a:gdLst/>
              <a:ahLst/>
              <a:cxnLst/>
              <a:rect l="l" t="t" r="r" b="b"/>
              <a:pathLst>
                <a:path w="20987" h="23142" extrusionOk="0">
                  <a:moveTo>
                    <a:pt x="0" y="0"/>
                  </a:moveTo>
                  <a:lnTo>
                    <a:pt x="0" y="23142"/>
                  </a:lnTo>
                  <a:lnTo>
                    <a:pt x="20987" y="23142"/>
                  </a:lnTo>
                  <a:lnTo>
                    <a:pt x="20987" y="0"/>
                  </a:lnTo>
                  <a:close/>
                </a:path>
              </a:pathLst>
            </a:custGeom>
            <a:solidFill>
              <a:srgbClr val="2C343F"/>
            </a:solid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6"/>
            <p:cNvSpPr/>
            <p:nvPr/>
          </p:nvSpPr>
          <p:spPr>
            <a:xfrm>
              <a:off x="3824850" y="1694013"/>
              <a:ext cx="525200" cy="579075"/>
            </a:xfrm>
            <a:custGeom>
              <a:avLst/>
              <a:gdLst/>
              <a:ahLst/>
              <a:cxnLst/>
              <a:rect l="l" t="t" r="r" b="b"/>
              <a:pathLst>
                <a:path w="21008" h="23163" extrusionOk="0">
                  <a:moveTo>
                    <a:pt x="0" y="0"/>
                  </a:moveTo>
                  <a:lnTo>
                    <a:pt x="0" y="23163"/>
                  </a:lnTo>
                  <a:lnTo>
                    <a:pt x="21007" y="23163"/>
                  </a:lnTo>
                  <a:lnTo>
                    <a:pt x="21007" y="0"/>
                  </a:lnTo>
                  <a:close/>
                </a:path>
              </a:pathLst>
            </a:custGeom>
            <a:solidFill>
              <a:schemeClr val="accent5"/>
            </a:solid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6"/>
            <p:cNvSpPr/>
            <p:nvPr/>
          </p:nvSpPr>
          <p:spPr>
            <a:xfrm>
              <a:off x="4350025" y="1694013"/>
              <a:ext cx="524675" cy="579075"/>
            </a:xfrm>
            <a:custGeom>
              <a:avLst/>
              <a:gdLst/>
              <a:ahLst/>
              <a:cxnLst/>
              <a:rect l="l" t="t" r="r" b="b"/>
              <a:pathLst>
                <a:path w="20987" h="23163" extrusionOk="0">
                  <a:moveTo>
                    <a:pt x="0" y="0"/>
                  </a:moveTo>
                  <a:lnTo>
                    <a:pt x="0" y="23163"/>
                  </a:lnTo>
                  <a:lnTo>
                    <a:pt x="20987" y="23163"/>
                  </a:lnTo>
                  <a:lnTo>
                    <a:pt x="20987" y="0"/>
                  </a:lnTo>
                  <a:close/>
                </a:path>
              </a:pathLst>
            </a:custGeom>
            <a:solidFill>
              <a:schemeClr val="accent5"/>
            </a:solid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6"/>
            <p:cNvSpPr/>
            <p:nvPr/>
          </p:nvSpPr>
          <p:spPr>
            <a:xfrm>
              <a:off x="4301900" y="1685113"/>
              <a:ext cx="94700" cy="627725"/>
            </a:xfrm>
            <a:custGeom>
              <a:avLst/>
              <a:gdLst/>
              <a:ahLst/>
              <a:cxnLst/>
              <a:rect l="l" t="t" r="r" b="b"/>
              <a:pathLst>
                <a:path w="3788" h="25109" extrusionOk="0">
                  <a:moveTo>
                    <a:pt x="0" y="0"/>
                  </a:moveTo>
                  <a:lnTo>
                    <a:pt x="0" y="23539"/>
                  </a:lnTo>
                  <a:cubicBezTo>
                    <a:pt x="0" y="23539"/>
                    <a:pt x="377" y="25109"/>
                    <a:pt x="1904" y="25109"/>
                  </a:cubicBezTo>
                  <a:cubicBezTo>
                    <a:pt x="3432" y="25109"/>
                    <a:pt x="3788" y="23539"/>
                    <a:pt x="3788" y="23539"/>
                  </a:cubicBezTo>
                  <a:lnTo>
                    <a:pt x="3788" y="0"/>
                  </a:lnTo>
                  <a:close/>
                </a:path>
              </a:pathLst>
            </a:custGeom>
            <a:solidFill>
              <a:schemeClr val="accent4"/>
            </a:solid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6"/>
            <p:cNvSpPr/>
            <p:nvPr/>
          </p:nvSpPr>
          <p:spPr>
            <a:xfrm>
              <a:off x="3864600" y="1653213"/>
              <a:ext cx="485450" cy="619875"/>
            </a:xfrm>
            <a:custGeom>
              <a:avLst/>
              <a:gdLst/>
              <a:ahLst/>
              <a:cxnLst/>
              <a:rect l="l" t="t" r="r" b="b"/>
              <a:pathLst>
                <a:path w="19418" h="24795" extrusionOk="0">
                  <a:moveTo>
                    <a:pt x="0" y="0"/>
                  </a:moveTo>
                  <a:lnTo>
                    <a:pt x="0" y="23142"/>
                  </a:lnTo>
                  <a:lnTo>
                    <a:pt x="17095" y="23142"/>
                  </a:lnTo>
                  <a:cubicBezTo>
                    <a:pt x="18518" y="23142"/>
                    <a:pt x="19417" y="24795"/>
                    <a:pt x="19417" y="24795"/>
                  </a:cubicBezTo>
                  <a:lnTo>
                    <a:pt x="19417" y="1653"/>
                  </a:lnTo>
                  <a:cubicBezTo>
                    <a:pt x="19417" y="1653"/>
                    <a:pt x="18518" y="0"/>
                    <a:pt x="17095" y="0"/>
                  </a:cubicBezTo>
                  <a:close/>
                </a:path>
              </a:pathLst>
            </a:custGeom>
            <a:solidFill>
              <a:srgbClr val="FFFFFF"/>
            </a:solid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6"/>
            <p:cNvSpPr/>
            <p:nvPr/>
          </p:nvSpPr>
          <p:spPr>
            <a:xfrm>
              <a:off x="4350025" y="1653213"/>
              <a:ext cx="484925" cy="619875"/>
            </a:xfrm>
            <a:custGeom>
              <a:avLst/>
              <a:gdLst/>
              <a:ahLst/>
              <a:cxnLst/>
              <a:rect l="l" t="t" r="r" b="b"/>
              <a:pathLst>
                <a:path w="19397" h="24795" extrusionOk="0">
                  <a:moveTo>
                    <a:pt x="2323" y="0"/>
                  </a:moveTo>
                  <a:cubicBezTo>
                    <a:pt x="879" y="0"/>
                    <a:pt x="0" y="1653"/>
                    <a:pt x="0" y="1653"/>
                  </a:cubicBezTo>
                  <a:lnTo>
                    <a:pt x="0" y="24795"/>
                  </a:lnTo>
                  <a:cubicBezTo>
                    <a:pt x="0" y="24795"/>
                    <a:pt x="879" y="23142"/>
                    <a:pt x="2323" y="23142"/>
                  </a:cubicBezTo>
                  <a:lnTo>
                    <a:pt x="19397" y="23142"/>
                  </a:lnTo>
                  <a:lnTo>
                    <a:pt x="19397" y="0"/>
                  </a:lnTo>
                  <a:close/>
                </a:path>
              </a:pathLst>
            </a:custGeom>
            <a:solidFill>
              <a:srgbClr val="FFFFFF"/>
            </a:solid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6"/>
            <p:cNvSpPr/>
            <p:nvPr/>
          </p:nvSpPr>
          <p:spPr>
            <a:xfrm>
              <a:off x="4357350" y="1661038"/>
              <a:ext cx="44475" cy="590600"/>
            </a:xfrm>
            <a:custGeom>
              <a:avLst/>
              <a:gdLst/>
              <a:ahLst/>
              <a:cxnLst/>
              <a:rect l="l" t="t" r="r" b="b"/>
              <a:pathLst>
                <a:path w="1779" h="23624" extrusionOk="0">
                  <a:moveTo>
                    <a:pt x="1779" y="1"/>
                  </a:moveTo>
                  <a:cubicBezTo>
                    <a:pt x="795" y="168"/>
                    <a:pt x="147" y="1173"/>
                    <a:pt x="0" y="1403"/>
                  </a:cubicBezTo>
                  <a:lnTo>
                    <a:pt x="0" y="23624"/>
                  </a:lnTo>
                  <a:cubicBezTo>
                    <a:pt x="377" y="23163"/>
                    <a:pt x="984" y="22682"/>
                    <a:pt x="1779" y="22577"/>
                  </a:cubicBezTo>
                  <a:lnTo>
                    <a:pt x="1779" y="1"/>
                  </a:lnTo>
                  <a:close/>
                </a:path>
              </a:pathLst>
            </a:custGeom>
            <a:solidFill>
              <a:srgbClr val="C9C9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6"/>
            <p:cNvSpPr/>
            <p:nvPr/>
          </p:nvSpPr>
          <p:spPr>
            <a:xfrm>
              <a:off x="3961900" y="1792338"/>
              <a:ext cx="284575" cy="25"/>
            </a:xfrm>
            <a:custGeom>
              <a:avLst/>
              <a:gdLst/>
              <a:ahLst/>
              <a:cxnLst/>
              <a:rect l="l" t="t" r="r" b="b"/>
              <a:pathLst>
                <a:path w="11383" h="1" fill="none" extrusionOk="0">
                  <a:moveTo>
                    <a:pt x="0" y="1"/>
                  </a:moveTo>
                  <a:lnTo>
                    <a:pt x="11383" y="1"/>
                  </a:lnTo>
                </a:path>
              </a:pathLst>
            </a:custGeom>
            <a:no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6"/>
            <p:cNvSpPr/>
            <p:nvPr/>
          </p:nvSpPr>
          <p:spPr>
            <a:xfrm>
              <a:off x="3961900" y="1880738"/>
              <a:ext cx="284575" cy="25"/>
            </a:xfrm>
            <a:custGeom>
              <a:avLst/>
              <a:gdLst/>
              <a:ahLst/>
              <a:cxnLst/>
              <a:rect l="l" t="t" r="r" b="b"/>
              <a:pathLst>
                <a:path w="11383" h="1" fill="none" extrusionOk="0">
                  <a:moveTo>
                    <a:pt x="0" y="1"/>
                  </a:moveTo>
                  <a:lnTo>
                    <a:pt x="11383" y="1"/>
                  </a:lnTo>
                </a:path>
              </a:pathLst>
            </a:custGeom>
            <a:no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6"/>
            <p:cNvSpPr/>
            <p:nvPr/>
          </p:nvSpPr>
          <p:spPr>
            <a:xfrm>
              <a:off x="3961900" y="1968113"/>
              <a:ext cx="284575" cy="25"/>
            </a:xfrm>
            <a:custGeom>
              <a:avLst/>
              <a:gdLst/>
              <a:ahLst/>
              <a:cxnLst/>
              <a:rect l="l" t="t" r="r" b="b"/>
              <a:pathLst>
                <a:path w="11383" h="1" fill="none" extrusionOk="0">
                  <a:moveTo>
                    <a:pt x="0" y="0"/>
                  </a:moveTo>
                  <a:lnTo>
                    <a:pt x="11383" y="0"/>
                  </a:lnTo>
                </a:path>
              </a:pathLst>
            </a:custGeom>
            <a:no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6"/>
            <p:cNvSpPr/>
            <p:nvPr/>
          </p:nvSpPr>
          <p:spPr>
            <a:xfrm>
              <a:off x="3961900" y="2056513"/>
              <a:ext cx="284575" cy="25"/>
            </a:xfrm>
            <a:custGeom>
              <a:avLst/>
              <a:gdLst/>
              <a:ahLst/>
              <a:cxnLst/>
              <a:rect l="l" t="t" r="r" b="b"/>
              <a:pathLst>
                <a:path w="11383" h="1" fill="none" extrusionOk="0">
                  <a:moveTo>
                    <a:pt x="0" y="0"/>
                  </a:moveTo>
                  <a:lnTo>
                    <a:pt x="11383" y="0"/>
                  </a:lnTo>
                </a:path>
              </a:pathLst>
            </a:custGeom>
            <a:no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6"/>
            <p:cNvSpPr/>
            <p:nvPr/>
          </p:nvSpPr>
          <p:spPr>
            <a:xfrm>
              <a:off x="4470325" y="1792338"/>
              <a:ext cx="284600" cy="25"/>
            </a:xfrm>
            <a:custGeom>
              <a:avLst/>
              <a:gdLst/>
              <a:ahLst/>
              <a:cxnLst/>
              <a:rect l="l" t="t" r="r" b="b"/>
              <a:pathLst>
                <a:path w="11384" h="1" fill="none" extrusionOk="0">
                  <a:moveTo>
                    <a:pt x="1" y="1"/>
                  </a:moveTo>
                  <a:lnTo>
                    <a:pt x="11383" y="1"/>
                  </a:lnTo>
                </a:path>
              </a:pathLst>
            </a:custGeom>
            <a:no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6"/>
            <p:cNvSpPr/>
            <p:nvPr/>
          </p:nvSpPr>
          <p:spPr>
            <a:xfrm>
              <a:off x="4470325" y="1880738"/>
              <a:ext cx="284600" cy="25"/>
            </a:xfrm>
            <a:custGeom>
              <a:avLst/>
              <a:gdLst/>
              <a:ahLst/>
              <a:cxnLst/>
              <a:rect l="l" t="t" r="r" b="b"/>
              <a:pathLst>
                <a:path w="11384" h="1" fill="none" extrusionOk="0">
                  <a:moveTo>
                    <a:pt x="1" y="1"/>
                  </a:moveTo>
                  <a:lnTo>
                    <a:pt x="11383" y="1"/>
                  </a:lnTo>
                </a:path>
              </a:pathLst>
            </a:custGeom>
            <a:no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6"/>
            <p:cNvSpPr/>
            <p:nvPr/>
          </p:nvSpPr>
          <p:spPr>
            <a:xfrm>
              <a:off x="4470325" y="1968113"/>
              <a:ext cx="284600" cy="25"/>
            </a:xfrm>
            <a:custGeom>
              <a:avLst/>
              <a:gdLst/>
              <a:ahLst/>
              <a:cxnLst/>
              <a:rect l="l" t="t" r="r" b="b"/>
              <a:pathLst>
                <a:path w="11384" h="1" fill="none" extrusionOk="0">
                  <a:moveTo>
                    <a:pt x="1" y="0"/>
                  </a:moveTo>
                  <a:lnTo>
                    <a:pt x="11383" y="0"/>
                  </a:lnTo>
                </a:path>
              </a:pathLst>
            </a:custGeom>
            <a:no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6"/>
            <p:cNvSpPr/>
            <p:nvPr/>
          </p:nvSpPr>
          <p:spPr>
            <a:xfrm>
              <a:off x="4470325" y="2056513"/>
              <a:ext cx="284600" cy="25"/>
            </a:xfrm>
            <a:custGeom>
              <a:avLst/>
              <a:gdLst/>
              <a:ahLst/>
              <a:cxnLst/>
              <a:rect l="l" t="t" r="r" b="b"/>
              <a:pathLst>
                <a:path w="11384" h="1" fill="none" extrusionOk="0">
                  <a:moveTo>
                    <a:pt x="1" y="0"/>
                  </a:moveTo>
                  <a:lnTo>
                    <a:pt x="11383" y="0"/>
                  </a:lnTo>
                </a:path>
              </a:pathLst>
            </a:custGeom>
            <a:no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5" name="Google Shape;1095;p36"/>
          <p:cNvGrpSpPr/>
          <p:nvPr/>
        </p:nvGrpSpPr>
        <p:grpSpPr>
          <a:xfrm>
            <a:off x="3240524" y="3707930"/>
            <a:ext cx="423040" cy="392983"/>
            <a:chOff x="2299890" y="2880276"/>
            <a:chExt cx="284512" cy="285328"/>
          </a:xfrm>
        </p:grpSpPr>
        <p:sp>
          <p:nvSpPr>
            <p:cNvPr id="1096" name="Google Shape;1096;p36"/>
            <p:cNvSpPr/>
            <p:nvPr/>
          </p:nvSpPr>
          <p:spPr>
            <a:xfrm>
              <a:off x="2537368" y="3111288"/>
              <a:ext cx="44617" cy="44617"/>
            </a:xfrm>
            <a:custGeom>
              <a:avLst/>
              <a:gdLst/>
              <a:ahLst/>
              <a:cxnLst/>
              <a:rect l="l" t="t" r="r" b="b"/>
              <a:pathLst>
                <a:path w="1311" h="1311" extrusionOk="0">
                  <a:moveTo>
                    <a:pt x="644" y="0"/>
                  </a:moveTo>
                  <a:lnTo>
                    <a:pt x="1" y="643"/>
                  </a:lnTo>
                  <a:lnTo>
                    <a:pt x="1310" y="1310"/>
                  </a:lnTo>
                  <a:lnTo>
                    <a:pt x="6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6"/>
            <p:cNvSpPr/>
            <p:nvPr/>
          </p:nvSpPr>
          <p:spPr>
            <a:xfrm>
              <a:off x="2338823" y="2911892"/>
              <a:ext cx="213996" cy="214813"/>
            </a:xfrm>
            <a:custGeom>
              <a:avLst/>
              <a:gdLst/>
              <a:ahLst/>
              <a:cxnLst/>
              <a:rect l="l" t="t" r="r" b="b"/>
              <a:pathLst>
                <a:path w="6288" h="6312" extrusionOk="0">
                  <a:moveTo>
                    <a:pt x="2429" y="1"/>
                  </a:moveTo>
                  <a:lnTo>
                    <a:pt x="0" y="2406"/>
                  </a:lnTo>
                  <a:lnTo>
                    <a:pt x="2834" y="5240"/>
                  </a:lnTo>
                  <a:lnTo>
                    <a:pt x="5454" y="6312"/>
                  </a:lnTo>
                  <a:lnTo>
                    <a:pt x="6287" y="5478"/>
                  </a:lnTo>
                  <a:lnTo>
                    <a:pt x="5215" y="2859"/>
                  </a:lnTo>
                  <a:lnTo>
                    <a:pt x="2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6"/>
            <p:cNvSpPr/>
            <p:nvPr/>
          </p:nvSpPr>
          <p:spPr>
            <a:xfrm>
              <a:off x="2299890" y="2880276"/>
              <a:ext cx="111082" cy="104616"/>
            </a:xfrm>
            <a:custGeom>
              <a:avLst/>
              <a:gdLst/>
              <a:ahLst/>
              <a:cxnLst/>
              <a:rect l="l" t="t" r="r" b="b"/>
              <a:pathLst>
                <a:path w="3264" h="3074" extrusionOk="0">
                  <a:moveTo>
                    <a:pt x="1758" y="0"/>
                  </a:moveTo>
                  <a:cubicBezTo>
                    <a:pt x="1339" y="0"/>
                    <a:pt x="940" y="147"/>
                    <a:pt x="644" y="454"/>
                  </a:cubicBezTo>
                  <a:cubicBezTo>
                    <a:pt x="1" y="1120"/>
                    <a:pt x="72" y="2311"/>
                    <a:pt x="858" y="3073"/>
                  </a:cubicBezTo>
                  <a:lnTo>
                    <a:pt x="3264" y="668"/>
                  </a:lnTo>
                  <a:cubicBezTo>
                    <a:pt x="2840" y="231"/>
                    <a:pt x="2283" y="0"/>
                    <a:pt x="17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6"/>
            <p:cNvSpPr/>
            <p:nvPr/>
          </p:nvSpPr>
          <p:spPr>
            <a:xfrm>
              <a:off x="2304756" y="3151004"/>
              <a:ext cx="279645" cy="14600"/>
            </a:xfrm>
            <a:custGeom>
              <a:avLst/>
              <a:gdLst/>
              <a:ahLst/>
              <a:cxnLst/>
              <a:rect l="l" t="t" r="r" b="b"/>
              <a:pathLst>
                <a:path w="8217" h="429" extrusionOk="0">
                  <a:moveTo>
                    <a:pt x="3335" y="0"/>
                  </a:moveTo>
                  <a:cubicBezTo>
                    <a:pt x="3097" y="0"/>
                    <a:pt x="2835" y="0"/>
                    <a:pt x="2597" y="24"/>
                  </a:cubicBezTo>
                  <a:cubicBezTo>
                    <a:pt x="2120" y="24"/>
                    <a:pt x="1668" y="72"/>
                    <a:pt x="1287" y="95"/>
                  </a:cubicBezTo>
                  <a:cubicBezTo>
                    <a:pt x="501" y="143"/>
                    <a:pt x="1" y="215"/>
                    <a:pt x="1" y="215"/>
                  </a:cubicBezTo>
                  <a:cubicBezTo>
                    <a:pt x="1" y="215"/>
                    <a:pt x="501" y="262"/>
                    <a:pt x="1287" y="334"/>
                  </a:cubicBezTo>
                  <a:cubicBezTo>
                    <a:pt x="1668" y="357"/>
                    <a:pt x="2120" y="381"/>
                    <a:pt x="2597" y="381"/>
                  </a:cubicBezTo>
                  <a:cubicBezTo>
                    <a:pt x="2835" y="381"/>
                    <a:pt x="3073" y="429"/>
                    <a:pt x="3335" y="429"/>
                  </a:cubicBezTo>
                  <a:lnTo>
                    <a:pt x="4883" y="429"/>
                  </a:lnTo>
                  <a:cubicBezTo>
                    <a:pt x="5121" y="429"/>
                    <a:pt x="5383" y="429"/>
                    <a:pt x="5621" y="381"/>
                  </a:cubicBezTo>
                  <a:cubicBezTo>
                    <a:pt x="6097" y="381"/>
                    <a:pt x="6550" y="357"/>
                    <a:pt x="6931" y="334"/>
                  </a:cubicBezTo>
                  <a:cubicBezTo>
                    <a:pt x="7717" y="262"/>
                    <a:pt x="8217" y="215"/>
                    <a:pt x="8217" y="215"/>
                  </a:cubicBezTo>
                  <a:cubicBezTo>
                    <a:pt x="8217" y="215"/>
                    <a:pt x="7717" y="143"/>
                    <a:pt x="6931" y="95"/>
                  </a:cubicBezTo>
                  <a:cubicBezTo>
                    <a:pt x="6574" y="72"/>
                    <a:pt x="6097" y="72"/>
                    <a:pt x="5621" y="24"/>
                  </a:cubicBezTo>
                  <a:cubicBezTo>
                    <a:pt x="5383" y="24"/>
                    <a:pt x="5145" y="0"/>
                    <a:pt x="48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061;p36">
            <a:extLst>
              <a:ext uri="{FF2B5EF4-FFF2-40B4-BE49-F238E27FC236}">
                <a16:creationId xmlns:a16="http://schemas.microsoft.com/office/drawing/2014/main" id="{04BBC448-23EE-4D1F-B14A-0111BA223A91}"/>
              </a:ext>
            </a:extLst>
          </p:cNvPr>
          <p:cNvGrpSpPr/>
          <p:nvPr/>
        </p:nvGrpSpPr>
        <p:grpSpPr>
          <a:xfrm>
            <a:off x="6108607" y="3875532"/>
            <a:ext cx="847950" cy="603150"/>
            <a:chOff x="7340675" y="2465650"/>
            <a:chExt cx="847950" cy="603150"/>
          </a:xfrm>
        </p:grpSpPr>
        <p:sp>
          <p:nvSpPr>
            <p:cNvPr id="102" name="Google Shape;1062;p36">
              <a:extLst>
                <a:ext uri="{FF2B5EF4-FFF2-40B4-BE49-F238E27FC236}">
                  <a16:creationId xmlns:a16="http://schemas.microsoft.com/office/drawing/2014/main" id="{D5CC7DDA-4879-4E6A-83C5-72AD3500DE6F}"/>
                </a:ext>
              </a:extLst>
            </p:cNvPr>
            <p:cNvSpPr/>
            <p:nvPr/>
          </p:nvSpPr>
          <p:spPr>
            <a:xfrm>
              <a:off x="7360025" y="2837050"/>
              <a:ext cx="793550" cy="231750"/>
            </a:xfrm>
            <a:custGeom>
              <a:avLst/>
              <a:gdLst/>
              <a:ahLst/>
              <a:cxnLst/>
              <a:rect l="l" t="t" r="r" b="b"/>
              <a:pathLst>
                <a:path w="31742" h="9270" extrusionOk="0">
                  <a:moveTo>
                    <a:pt x="12638" y="0"/>
                  </a:moveTo>
                  <a:lnTo>
                    <a:pt x="1" y="5441"/>
                  </a:lnTo>
                  <a:lnTo>
                    <a:pt x="19104" y="9270"/>
                  </a:lnTo>
                  <a:lnTo>
                    <a:pt x="31742" y="3829"/>
                  </a:lnTo>
                  <a:lnTo>
                    <a:pt x="12638" y="0"/>
                  </a:lnTo>
                  <a:close/>
                </a:path>
              </a:pathLst>
            </a:custGeom>
            <a:solidFill>
              <a:srgbClr val="FFFFFF"/>
            </a:solid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63;p36">
              <a:extLst>
                <a:ext uri="{FF2B5EF4-FFF2-40B4-BE49-F238E27FC236}">
                  <a16:creationId xmlns:a16="http://schemas.microsoft.com/office/drawing/2014/main" id="{A64A41F8-D6F4-4523-8DB7-DB5FEDC9F29E}"/>
                </a:ext>
              </a:extLst>
            </p:cNvPr>
            <p:cNvSpPr/>
            <p:nvPr/>
          </p:nvSpPr>
          <p:spPr>
            <a:xfrm>
              <a:off x="7360025" y="2686925"/>
              <a:ext cx="793550" cy="232275"/>
            </a:xfrm>
            <a:custGeom>
              <a:avLst/>
              <a:gdLst/>
              <a:ahLst/>
              <a:cxnLst/>
              <a:rect l="l" t="t" r="r" b="b"/>
              <a:pathLst>
                <a:path w="31742" h="9291" extrusionOk="0">
                  <a:moveTo>
                    <a:pt x="12638" y="0"/>
                  </a:moveTo>
                  <a:lnTo>
                    <a:pt x="1" y="5461"/>
                  </a:lnTo>
                  <a:lnTo>
                    <a:pt x="19104" y="9290"/>
                  </a:lnTo>
                  <a:lnTo>
                    <a:pt x="31742" y="3808"/>
                  </a:lnTo>
                  <a:lnTo>
                    <a:pt x="12638" y="0"/>
                  </a:lnTo>
                  <a:close/>
                </a:path>
              </a:pathLst>
            </a:custGeom>
            <a:solidFill>
              <a:schemeClr val="accent2"/>
            </a:solid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64;p36">
              <a:extLst>
                <a:ext uri="{FF2B5EF4-FFF2-40B4-BE49-F238E27FC236}">
                  <a16:creationId xmlns:a16="http://schemas.microsoft.com/office/drawing/2014/main" id="{21DAB199-E1D5-4FFF-8993-2BC41950E10F}"/>
                </a:ext>
              </a:extLst>
            </p:cNvPr>
            <p:cNvSpPr/>
            <p:nvPr/>
          </p:nvSpPr>
          <p:spPr>
            <a:xfrm>
              <a:off x="7837600" y="2782125"/>
              <a:ext cx="351025" cy="286675"/>
            </a:xfrm>
            <a:custGeom>
              <a:avLst/>
              <a:gdLst/>
              <a:ahLst/>
              <a:cxnLst/>
              <a:rect l="l" t="t" r="r" b="b"/>
              <a:pathLst>
                <a:path w="14041" h="11467" extrusionOk="0">
                  <a:moveTo>
                    <a:pt x="12639" y="0"/>
                  </a:moveTo>
                  <a:lnTo>
                    <a:pt x="1" y="5441"/>
                  </a:lnTo>
                  <a:cubicBezTo>
                    <a:pt x="1" y="5441"/>
                    <a:pt x="1403" y="7826"/>
                    <a:pt x="1" y="11467"/>
                  </a:cubicBezTo>
                  <a:lnTo>
                    <a:pt x="12639" y="6005"/>
                  </a:lnTo>
                  <a:cubicBezTo>
                    <a:pt x="14041" y="2386"/>
                    <a:pt x="12639" y="0"/>
                    <a:pt x="12639" y="0"/>
                  </a:cubicBezTo>
                  <a:close/>
                </a:path>
              </a:pathLst>
            </a:custGeom>
            <a:solidFill>
              <a:schemeClr val="accent3"/>
            </a:solid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65;p36">
              <a:extLst>
                <a:ext uri="{FF2B5EF4-FFF2-40B4-BE49-F238E27FC236}">
                  <a16:creationId xmlns:a16="http://schemas.microsoft.com/office/drawing/2014/main" id="{D240CDFE-F433-400B-A86C-E18ED8E48CC0}"/>
                </a:ext>
              </a:extLst>
            </p:cNvPr>
            <p:cNvSpPr/>
            <p:nvPr/>
          </p:nvSpPr>
          <p:spPr>
            <a:xfrm>
              <a:off x="7383050" y="2827625"/>
              <a:ext cx="488050" cy="241175"/>
            </a:xfrm>
            <a:custGeom>
              <a:avLst/>
              <a:gdLst/>
              <a:ahLst/>
              <a:cxnLst/>
              <a:rect l="l" t="t" r="r" b="b"/>
              <a:pathLst>
                <a:path w="19522" h="9647" extrusionOk="0">
                  <a:moveTo>
                    <a:pt x="0" y="1"/>
                  </a:moveTo>
                  <a:lnTo>
                    <a:pt x="0" y="6006"/>
                  </a:lnTo>
                  <a:lnTo>
                    <a:pt x="18183" y="9647"/>
                  </a:lnTo>
                  <a:cubicBezTo>
                    <a:pt x="19522" y="6090"/>
                    <a:pt x="18183" y="3621"/>
                    <a:pt x="18183" y="3621"/>
                  </a:cubicBezTo>
                  <a:lnTo>
                    <a:pt x="0" y="1"/>
                  </a:lnTo>
                  <a:close/>
                </a:path>
              </a:pathLst>
            </a:custGeom>
            <a:solidFill>
              <a:srgbClr val="FFFFFF"/>
            </a:solid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6;p36">
              <a:extLst>
                <a:ext uri="{FF2B5EF4-FFF2-40B4-BE49-F238E27FC236}">
                  <a16:creationId xmlns:a16="http://schemas.microsoft.com/office/drawing/2014/main" id="{F2FC8FF5-C055-4B8A-993D-11BE24E7B48F}"/>
                </a:ext>
              </a:extLst>
            </p:cNvPr>
            <p:cNvSpPr/>
            <p:nvPr/>
          </p:nvSpPr>
          <p:spPr>
            <a:xfrm>
              <a:off x="7383050" y="2935400"/>
              <a:ext cx="218150" cy="46050"/>
            </a:xfrm>
            <a:custGeom>
              <a:avLst/>
              <a:gdLst/>
              <a:ahLst/>
              <a:cxnLst/>
              <a:rect l="l" t="t" r="r" b="b"/>
              <a:pathLst>
                <a:path w="8726" h="1842" extrusionOk="0">
                  <a:moveTo>
                    <a:pt x="0" y="0"/>
                  </a:moveTo>
                  <a:lnTo>
                    <a:pt x="8725" y="1841"/>
                  </a:lnTo>
                </a:path>
              </a:pathLst>
            </a:custGeom>
            <a:solidFill>
              <a:srgbClr val="E25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67;p36">
              <a:extLst>
                <a:ext uri="{FF2B5EF4-FFF2-40B4-BE49-F238E27FC236}">
                  <a16:creationId xmlns:a16="http://schemas.microsoft.com/office/drawing/2014/main" id="{5D13B7D2-03D8-4063-B4DF-6A2F7D9CEE77}"/>
                </a:ext>
              </a:extLst>
            </p:cNvPr>
            <p:cNvSpPr/>
            <p:nvPr/>
          </p:nvSpPr>
          <p:spPr>
            <a:xfrm>
              <a:off x="7383050" y="2935400"/>
              <a:ext cx="218150" cy="46050"/>
            </a:xfrm>
            <a:custGeom>
              <a:avLst/>
              <a:gdLst/>
              <a:ahLst/>
              <a:cxnLst/>
              <a:rect l="l" t="t" r="r" b="b"/>
              <a:pathLst>
                <a:path w="8726" h="1842" fill="none" extrusionOk="0">
                  <a:moveTo>
                    <a:pt x="0" y="0"/>
                  </a:moveTo>
                  <a:lnTo>
                    <a:pt x="8725" y="1841"/>
                  </a:lnTo>
                </a:path>
              </a:pathLst>
            </a:custGeom>
            <a:no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68;p36">
              <a:extLst>
                <a:ext uri="{FF2B5EF4-FFF2-40B4-BE49-F238E27FC236}">
                  <a16:creationId xmlns:a16="http://schemas.microsoft.com/office/drawing/2014/main" id="{1462F9FB-A2A2-4F0B-BB67-079A14D79553}"/>
                </a:ext>
              </a:extLst>
            </p:cNvPr>
            <p:cNvSpPr/>
            <p:nvPr/>
          </p:nvSpPr>
          <p:spPr>
            <a:xfrm>
              <a:off x="7723050" y="2935400"/>
              <a:ext cx="126625" cy="23550"/>
            </a:xfrm>
            <a:custGeom>
              <a:avLst/>
              <a:gdLst/>
              <a:ahLst/>
              <a:cxnLst/>
              <a:rect l="l" t="t" r="r" b="b"/>
              <a:pathLst>
                <a:path w="5065" h="942" extrusionOk="0">
                  <a:moveTo>
                    <a:pt x="5064" y="942"/>
                  </a:moveTo>
                  <a:lnTo>
                    <a:pt x="1" y="0"/>
                  </a:lnTo>
                </a:path>
              </a:pathLst>
            </a:custGeom>
            <a:solidFill>
              <a:srgbClr val="E25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69;p36">
              <a:extLst>
                <a:ext uri="{FF2B5EF4-FFF2-40B4-BE49-F238E27FC236}">
                  <a16:creationId xmlns:a16="http://schemas.microsoft.com/office/drawing/2014/main" id="{1266C92E-5549-4691-B804-BED2AF9873DD}"/>
                </a:ext>
              </a:extLst>
            </p:cNvPr>
            <p:cNvSpPr/>
            <p:nvPr/>
          </p:nvSpPr>
          <p:spPr>
            <a:xfrm>
              <a:off x="7723050" y="2935400"/>
              <a:ext cx="126625" cy="23550"/>
            </a:xfrm>
            <a:custGeom>
              <a:avLst/>
              <a:gdLst/>
              <a:ahLst/>
              <a:cxnLst/>
              <a:rect l="l" t="t" r="r" b="b"/>
              <a:pathLst>
                <a:path w="5065" h="942" fill="none" extrusionOk="0">
                  <a:moveTo>
                    <a:pt x="5064" y="942"/>
                  </a:moveTo>
                  <a:lnTo>
                    <a:pt x="1" y="0"/>
                  </a:lnTo>
                </a:path>
              </a:pathLst>
            </a:custGeom>
            <a:no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70;p36">
              <a:extLst>
                <a:ext uri="{FF2B5EF4-FFF2-40B4-BE49-F238E27FC236}">
                  <a16:creationId xmlns:a16="http://schemas.microsoft.com/office/drawing/2014/main" id="{0C7BCF3F-332E-433E-940F-8594415C29BC}"/>
                </a:ext>
              </a:extLst>
            </p:cNvPr>
            <p:cNvSpPr/>
            <p:nvPr/>
          </p:nvSpPr>
          <p:spPr>
            <a:xfrm>
              <a:off x="7375725" y="2616300"/>
              <a:ext cx="792500" cy="232275"/>
            </a:xfrm>
            <a:custGeom>
              <a:avLst/>
              <a:gdLst/>
              <a:ahLst/>
              <a:cxnLst/>
              <a:rect l="l" t="t" r="r" b="b"/>
              <a:pathLst>
                <a:path w="31700" h="9291" extrusionOk="0">
                  <a:moveTo>
                    <a:pt x="19104" y="1"/>
                  </a:moveTo>
                  <a:lnTo>
                    <a:pt x="0" y="3809"/>
                  </a:lnTo>
                  <a:lnTo>
                    <a:pt x="12638" y="9291"/>
                  </a:lnTo>
                  <a:lnTo>
                    <a:pt x="31700" y="5462"/>
                  </a:lnTo>
                  <a:lnTo>
                    <a:pt x="19104" y="1"/>
                  </a:lnTo>
                  <a:close/>
                </a:path>
              </a:pathLst>
            </a:custGeom>
            <a:solidFill>
              <a:srgbClr val="FFFFFF"/>
            </a:solid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71;p36">
              <a:extLst>
                <a:ext uri="{FF2B5EF4-FFF2-40B4-BE49-F238E27FC236}">
                  <a16:creationId xmlns:a16="http://schemas.microsoft.com/office/drawing/2014/main" id="{EB7390A6-EC16-4748-B879-1DD6F86B66AF}"/>
                </a:ext>
              </a:extLst>
            </p:cNvPr>
            <p:cNvSpPr/>
            <p:nvPr/>
          </p:nvSpPr>
          <p:spPr>
            <a:xfrm>
              <a:off x="7375725" y="2465650"/>
              <a:ext cx="792500" cy="232275"/>
            </a:xfrm>
            <a:custGeom>
              <a:avLst/>
              <a:gdLst/>
              <a:ahLst/>
              <a:cxnLst/>
              <a:rect l="l" t="t" r="r" b="b"/>
              <a:pathLst>
                <a:path w="31700" h="9291" extrusionOk="0">
                  <a:moveTo>
                    <a:pt x="19104" y="1"/>
                  </a:moveTo>
                  <a:lnTo>
                    <a:pt x="0" y="3830"/>
                  </a:lnTo>
                  <a:lnTo>
                    <a:pt x="12638" y="9291"/>
                  </a:lnTo>
                  <a:lnTo>
                    <a:pt x="31700" y="5483"/>
                  </a:lnTo>
                  <a:lnTo>
                    <a:pt x="19104" y="1"/>
                  </a:lnTo>
                  <a:close/>
                </a:path>
              </a:pathLst>
            </a:custGeom>
            <a:solidFill>
              <a:schemeClr val="dk2"/>
            </a:solid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72;p36">
              <a:extLst>
                <a:ext uri="{FF2B5EF4-FFF2-40B4-BE49-F238E27FC236}">
                  <a16:creationId xmlns:a16="http://schemas.microsoft.com/office/drawing/2014/main" id="{987494A1-6674-4679-981C-47E291C88C2E}"/>
                </a:ext>
              </a:extLst>
            </p:cNvPr>
            <p:cNvSpPr/>
            <p:nvPr/>
          </p:nvSpPr>
          <p:spPr>
            <a:xfrm>
              <a:off x="7340675" y="2561375"/>
              <a:ext cx="351025" cy="286150"/>
            </a:xfrm>
            <a:custGeom>
              <a:avLst/>
              <a:gdLst/>
              <a:ahLst/>
              <a:cxnLst/>
              <a:rect l="l" t="t" r="r" b="b"/>
              <a:pathLst>
                <a:path w="14041" h="11446" extrusionOk="0">
                  <a:moveTo>
                    <a:pt x="1402" y="1"/>
                  </a:moveTo>
                  <a:cubicBezTo>
                    <a:pt x="1402" y="1"/>
                    <a:pt x="0" y="2386"/>
                    <a:pt x="1402" y="5985"/>
                  </a:cubicBezTo>
                  <a:lnTo>
                    <a:pt x="14040" y="11446"/>
                  </a:lnTo>
                  <a:cubicBezTo>
                    <a:pt x="12638" y="7826"/>
                    <a:pt x="14040" y="5441"/>
                    <a:pt x="14040" y="5441"/>
                  </a:cubicBezTo>
                  <a:lnTo>
                    <a:pt x="1402" y="1"/>
                  </a:lnTo>
                  <a:close/>
                </a:path>
              </a:pathLst>
            </a:custGeom>
            <a:solidFill>
              <a:schemeClr val="lt2"/>
            </a:solid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73;p36">
              <a:extLst>
                <a:ext uri="{FF2B5EF4-FFF2-40B4-BE49-F238E27FC236}">
                  <a16:creationId xmlns:a16="http://schemas.microsoft.com/office/drawing/2014/main" id="{15CCC995-79D0-4A57-BF91-CCBF63AF70D8}"/>
                </a:ext>
              </a:extLst>
            </p:cNvPr>
            <p:cNvSpPr/>
            <p:nvPr/>
          </p:nvSpPr>
          <p:spPr>
            <a:xfrm>
              <a:off x="7658200" y="2606900"/>
              <a:ext cx="488050" cy="241675"/>
            </a:xfrm>
            <a:custGeom>
              <a:avLst/>
              <a:gdLst/>
              <a:ahLst/>
              <a:cxnLst/>
              <a:rect l="l" t="t" r="r" b="b"/>
              <a:pathLst>
                <a:path w="19522" h="9667" extrusionOk="0">
                  <a:moveTo>
                    <a:pt x="19522" y="0"/>
                  </a:moveTo>
                  <a:lnTo>
                    <a:pt x="1339" y="3641"/>
                  </a:lnTo>
                  <a:cubicBezTo>
                    <a:pt x="1339" y="3641"/>
                    <a:pt x="0" y="6089"/>
                    <a:pt x="1339" y="9667"/>
                  </a:cubicBezTo>
                  <a:lnTo>
                    <a:pt x="19522" y="6026"/>
                  </a:lnTo>
                  <a:lnTo>
                    <a:pt x="19522" y="0"/>
                  </a:lnTo>
                  <a:close/>
                </a:path>
              </a:pathLst>
            </a:custGeom>
            <a:solidFill>
              <a:srgbClr val="FFFFFF"/>
            </a:solid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74;p36">
              <a:extLst>
                <a:ext uri="{FF2B5EF4-FFF2-40B4-BE49-F238E27FC236}">
                  <a16:creationId xmlns:a16="http://schemas.microsoft.com/office/drawing/2014/main" id="{7A97A60F-8E8F-4ABF-BCB7-2D235D0781A4}"/>
                </a:ext>
              </a:extLst>
            </p:cNvPr>
            <p:cNvSpPr/>
            <p:nvPr/>
          </p:nvSpPr>
          <p:spPr>
            <a:xfrm>
              <a:off x="7927575" y="2715175"/>
              <a:ext cx="218675" cy="46050"/>
            </a:xfrm>
            <a:custGeom>
              <a:avLst/>
              <a:gdLst/>
              <a:ahLst/>
              <a:cxnLst/>
              <a:rect l="l" t="t" r="r" b="b"/>
              <a:pathLst>
                <a:path w="8747" h="1842" extrusionOk="0">
                  <a:moveTo>
                    <a:pt x="8747" y="0"/>
                  </a:moveTo>
                  <a:lnTo>
                    <a:pt x="1" y="1841"/>
                  </a:lnTo>
                </a:path>
              </a:pathLst>
            </a:custGeom>
            <a:solidFill>
              <a:srgbClr val="E25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75;p36">
              <a:extLst>
                <a:ext uri="{FF2B5EF4-FFF2-40B4-BE49-F238E27FC236}">
                  <a16:creationId xmlns:a16="http://schemas.microsoft.com/office/drawing/2014/main" id="{4578133E-9956-46B6-93C2-07A410BF2409}"/>
                </a:ext>
              </a:extLst>
            </p:cNvPr>
            <p:cNvSpPr/>
            <p:nvPr/>
          </p:nvSpPr>
          <p:spPr>
            <a:xfrm>
              <a:off x="7927575" y="2715175"/>
              <a:ext cx="218675" cy="46050"/>
            </a:xfrm>
            <a:custGeom>
              <a:avLst/>
              <a:gdLst/>
              <a:ahLst/>
              <a:cxnLst/>
              <a:rect l="l" t="t" r="r" b="b"/>
              <a:pathLst>
                <a:path w="8747" h="1842" fill="none" extrusionOk="0">
                  <a:moveTo>
                    <a:pt x="8747" y="0"/>
                  </a:moveTo>
                  <a:lnTo>
                    <a:pt x="1" y="1841"/>
                  </a:lnTo>
                </a:path>
              </a:pathLst>
            </a:custGeom>
            <a:no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76;p36">
              <a:extLst>
                <a:ext uri="{FF2B5EF4-FFF2-40B4-BE49-F238E27FC236}">
                  <a16:creationId xmlns:a16="http://schemas.microsoft.com/office/drawing/2014/main" id="{25786259-4C7C-4BA6-B877-1BD521AB1DD7}"/>
                </a:ext>
              </a:extLst>
            </p:cNvPr>
            <p:cNvSpPr/>
            <p:nvPr/>
          </p:nvSpPr>
          <p:spPr>
            <a:xfrm>
              <a:off x="7679100" y="2715175"/>
              <a:ext cx="127150" cy="22500"/>
            </a:xfrm>
            <a:custGeom>
              <a:avLst/>
              <a:gdLst/>
              <a:ahLst/>
              <a:cxnLst/>
              <a:rect l="l" t="t" r="r" b="b"/>
              <a:pathLst>
                <a:path w="5086" h="900" extrusionOk="0">
                  <a:moveTo>
                    <a:pt x="1" y="900"/>
                  </a:moveTo>
                  <a:lnTo>
                    <a:pt x="5085" y="0"/>
                  </a:lnTo>
                </a:path>
              </a:pathLst>
            </a:custGeom>
            <a:solidFill>
              <a:srgbClr val="E25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77;p36">
              <a:extLst>
                <a:ext uri="{FF2B5EF4-FFF2-40B4-BE49-F238E27FC236}">
                  <a16:creationId xmlns:a16="http://schemas.microsoft.com/office/drawing/2014/main" id="{FCFAE2FC-18D7-4B84-830D-FC481F4AE0D6}"/>
                </a:ext>
              </a:extLst>
            </p:cNvPr>
            <p:cNvSpPr/>
            <p:nvPr/>
          </p:nvSpPr>
          <p:spPr>
            <a:xfrm>
              <a:off x="7679100" y="2715175"/>
              <a:ext cx="127150" cy="22500"/>
            </a:xfrm>
            <a:custGeom>
              <a:avLst/>
              <a:gdLst/>
              <a:ahLst/>
              <a:cxnLst/>
              <a:rect l="l" t="t" r="r" b="b"/>
              <a:pathLst>
                <a:path w="5086" h="900" fill="none" extrusionOk="0">
                  <a:moveTo>
                    <a:pt x="1" y="900"/>
                  </a:moveTo>
                  <a:lnTo>
                    <a:pt x="5085" y="0"/>
                  </a:lnTo>
                </a:path>
              </a:pathLst>
            </a:custGeom>
            <a:no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 name="Google Shape;1040;p36">
            <a:extLst>
              <a:ext uri="{FF2B5EF4-FFF2-40B4-BE49-F238E27FC236}">
                <a16:creationId xmlns:a16="http://schemas.microsoft.com/office/drawing/2014/main" id="{19F08974-CC78-46B8-B6C4-534A09ACBB07}"/>
              </a:ext>
            </a:extLst>
          </p:cNvPr>
          <p:cNvSpPr txBox="1"/>
          <p:nvPr/>
        </p:nvSpPr>
        <p:spPr>
          <a:xfrm flipH="1">
            <a:off x="1718029" y="1757703"/>
            <a:ext cx="1875600" cy="43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cs-CZ" dirty="0">
                <a:solidFill>
                  <a:schemeClr val="dk1"/>
                </a:solidFill>
                <a:latin typeface="Roboto"/>
                <a:ea typeface="Roboto"/>
                <a:cs typeface="Roboto"/>
                <a:sym typeface="Roboto"/>
              </a:rPr>
              <a:t>100 lidí, muži i ženy</a:t>
            </a:r>
            <a:endParaRPr dirty="0">
              <a:solidFill>
                <a:schemeClr val="dk1"/>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sp>
        <p:nvSpPr>
          <p:cNvPr id="1001" name="Google Shape;1001;p36"/>
          <p:cNvSpPr/>
          <p:nvPr/>
        </p:nvSpPr>
        <p:spPr>
          <a:xfrm rot="2700000">
            <a:off x="4431571" y="2763245"/>
            <a:ext cx="1579959" cy="150741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6"/>
          <p:cNvSpPr/>
          <p:nvPr/>
        </p:nvSpPr>
        <p:spPr>
          <a:xfrm rot="2700000">
            <a:off x="3368888" y="1643892"/>
            <a:ext cx="1326249" cy="1257519"/>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6"/>
          <p:cNvSpPr/>
          <p:nvPr/>
        </p:nvSpPr>
        <p:spPr>
          <a:xfrm>
            <a:off x="1376900" y="1378525"/>
            <a:ext cx="2808600" cy="3139500"/>
          </a:xfrm>
          <a:prstGeom prst="roundRect">
            <a:avLst>
              <a:gd name="adj" fmla="val 8515"/>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6"/>
          <p:cNvSpPr/>
          <p:nvPr/>
        </p:nvSpPr>
        <p:spPr>
          <a:xfrm>
            <a:off x="1460125" y="1454150"/>
            <a:ext cx="2373000" cy="2986200"/>
          </a:xfrm>
          <a:prstGeom prst="roundRect">
            <a:avLst>
              <a:gd name="adj" fmla="val 7752"/>
            </a:avLst>
          </a:prstGeom>
          <a:solidFill>
            <a:schemeClr val="l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5" name="Google Shape;1005;p36"/>
          <p:cNvGrpSpPr/>
          <p:nvPr/>
        </p:nvGrpSpPr>
        <p:grpSpPr>
          <a:xfrm>
            <a:off x="1770410" y="2196603"/>
            <a:ext cx="1814100" cy="1533494"/>
            <a:chOff x="1770410" y="2196603"/>
            <a:chExt cx="1814100" cy="1533494"/>
          </a:xfrm>
        </p:grpSpPr>
        <p:cxnSp>
          <p:nvCxnSpPr>
            <p:cNvPr id="1006" name="Google Shape;1006;p36"/>
            <p:cNvCxnSpPr/>
            <p:nvPr/>
          </p:nvCxnSpPr>
          <p:spPr>
            <a:xfrm>
              <a:off x="1770410" y="2196603"/>
              <a:ext cx="1814100" cy="0"/>
            </a:xfrm>
            <a:prstGeom prst="straightConnector1">
              <a:avLst/>
            </a:prstGeom>
            <a:noFill/>
            <a:ln w="9525" cap="flat" cmpd="sng">
              <a:solidFill>
                <a:schemeClr val="dk2"/>
              </a:solidFill>
              <a:prstDash val="solid"/>
              <a:round/>
              <a:headEnd type="none" w="med" len="med"/>
              <a:tailEnd type="none" w="med" len="med"/>
            </a:ln>
          </p:spPr>
        </p:cxnSp>
        <p:cxnSp>
          <p:nvCxnSpPr>
            <p:cNvPr id="1007" name="Google Shape;1007;p36"/>
            <p:cNvCxnSpPr/>
            <p:nvPr/>
          </p:nvCxnSpPr>
          <p:spPr>
            <a:xfrm>
              <a:off x="1770410" y="2722854"/>
              <a:ext cx="1814100" cy="0"/>
            </a:xfrm>
            <a:prstGeom prst="straightConnector1">
              <a:avLst/>
            </a:prstGeom>
            <a:noFill/>
            <a:ln w="9525" cap="flat" cmpd="sng">
              <a:solidFill>
                <a:schemeClr val="dk2"/>
              </a:solidFill>
              <a:prstDash val="solid"/>
              <a:round/>
              <a:headEnd type="none" w="med" len="med"/>
              <a:tailEnd type="none" w="med" len="med"/>
            </a:ln>
          </p:spPr>
        </p:cxnSp>
        <p:cxnSp>
          <p:nvCxnSpPr>
            <p:cNvPr id="1008" name="Google Shape;1008;p36"/>
            <p:cNvCxnSpPr/>
            <p:nvPr/>
          </p:nvCxnSpPr>
          <p:spPr>
            <a:xfrm>
              <a:off x="1770410" y="3239633"/>
              <a:ext cx="1814100" cy="0"/>
            </a:xfrm>
            <a:prstGeom prst="straightConnector1">
              <a:avLst/>
            </a:prstGeom>
            <a:noFill/>
            <a:ln w="9525" cap="flat" cmpd="sng">
              <a:solidFill>
                <a:schemeClr val="dk2"/>
              </a:solidFill>
              <a:prstDash val="solid"/>
              <a:round/>
              <a:headEnd type="none" w="med" len="med"/>
              <a:tailEnd type="none" w="med" len="med"/>
            </a:ln>
          </p:spPr>
        </p:cxnSp>
        <p:cxnSp>
          <p:nvCxnSpPr>
            <p:cNvPr id="1009" name="Google Shape;1009;p36"/>
            <p:cNvCxnSpPr/>
            <p:nvPr/>
          </p:nvCxnSpPr>
          <p:spPr>
            <a:xfrm>
              <a:off x="1770410" y="3730097"/>
              <a:ext cx="1397100" cy="0"/>
            </a:xfrm>
            <a:prstGeom prst="straightConnector1">
              <a:avLst/>
            </a:prstGeom>
            <a:noFill/>
            <a:ln w="9525" cap="flat" cmpd="sng">
              <a:solidFill>
                <a:schemeClr val="dk2"/>
              </a:solidFill>
              <a:prstDash val="solid"/>
              <a:round/>
              <a:headEnd type="none" w="med" len="med"/>
              <a:tailEnd type="none" w="med" len="med"/>
            </a:ln>
          </p:spPr>
        </p:cxnSp>
      </p:grpSp>
      <p:grpSp>
        <p:nvGrpSpPr>
          <p:cNvPr id="1010" name="Google Shape;1010;p36"/>
          <p:cNvGrpSpPr/>
          <p:nvPr/>
        </p:nvGrpSpPr>
        <p:grpSpPr>
          <a:xfrm rot="5400000">
            <a:off x="2528994" y="579556"/>
            <a:ext cx="235262" cy="1709488"/>
            <a:chOff x="1542850" y="1871875"/>
            <a:chExt cx="276000" cy="2102950"/>
          </a:xfrm>
        </p:grpSpPr>
        <p:grpSp>
          <p:nvGrpSpPr>
            <p:cNvPr id="1011" name="Google Shape;1011;p36"/>
            <p:cNvGrpSpPr/>
            <p:nvPr/>
          </p:nvGrpSpPr>
          <p:grpSpPr>
            <a:xfrm>
              <a:off x="1542850" y="1871875"/>
              <a:ext cx="276000" cy="254400"/>
              <a:chOff x="1542850" y="1871875"/>
              <a:chExt cx="276000" cy="254400"/>
            </a:xfrm>
          </p:grpSpPr>
          <p:sp>
            <p:nvSpPr>
              <p:cNvPr id="1012" name="Google Shape;1012;p36"/>
              <p:cNvSpPr/>
              <p:nvPr/>
            </p:nvSpPr>
            <p:spPr>
              <a:xfrm>
                <a:off x="1542850" y="1871875"/>
                <a:ext cx="276000" cy="699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6"/>
              <p:cNvSpPr/>
              <p:nvPr/>
            </p:nvSpPr>
            <p:spPr>
              <a:xfrm>
                <a:off x="1542850" y="2056375"/>
                <a:ext cx="276000" cy="699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4" name="Google Shape;1014;p36"/>
            <p:cNvGrpSpPr/>
            <p:nvPr/>
          </p:nvGrpSpPr>
          <p:grpSpPr>
            <a:xfrm>
              <a:off x="1542850" y="2404725"/>
              <a:ext cx="276000" cy="254400"/>
              <a:chOff x="1542850" y="1871875"/>
              <a:chExt cx="276000" cy="254400"/>
            </a:xfrm>
          </p:grpSpPr>
          <p:sp>
            <p:nvSpPr>
              <p:cNvPr id="1015" name="Google Shape;1015;p36"/>
              <p:cNvSpPr/>
              <p:nvPr/>
            </p:nvSpPr>
            <p:spPr>
              <a:xfrm>
                <a:off x="1542850" y="1871875"/>
                <a:ext cx="276000" cy="699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6"/>
              <p:cNvSpPr/>
              <p:nvPr/>
            </p:nvSpPr>
            <p:spPr>
              <a:xfrm>
                <a:off x="1542850" y="2056375"/>
                <a:ext cx="276000" cy="699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7" name="Google Shape;1017;p36"/>
            <p:cNvGrpSpPr/>
            <p:nvPr/>
          </p:nvGrpSpPr>
          <p:grpSpPr>
            <a:xfrm>
              <a:off x="1542850" y="3187575"/>
              <a:ext cx="276000" cy="254400"/>
              <a:chOff x="1542850" y="1871875"/>
              <a:chExt cx="276000" cy="254400"/>
            </a:xfrm>
          </p:grpSpPr>
          <p:sp>
            <p:nvSpPr>
              <p:cNvPr id="1018" name="Google Shape;1018;p36"/>
              <p:cNvSpPr/>
              <p:nvPr/>
            </p:nvSpPr>
            <p:spPr>
              <a:xfrm>
                <a:off x="1542850" y="1871875"/>
                <a:ext cx="276000" cy="699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6"/>
              <p:cNvSpPr/>
              <p:nvPr/>
            </p:nvSpPr>
            <p:spPr>
              <a:xfrm>
                <a:off x="1542850" y="2056375"/>
                <a:ext cx="276000" cy="699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0" name="Google Shape;1020;p36"/>
            <p:cNvGrpSpPr/>
            <p:nvPr/>
          </p:nvGrpSpPr>
          <p:grpSpPr>
            <a:xfrm>
              <a:off x="1542850" y="3720425"/>
              <a:ext cx="276000" cy="254400"/>
              <a:chOff x="1542850" y="1871875"/>
              <a:chExt cx="276000" cy="254400"/>
            </a:xfrm>
          </p:grpSpPr>
          <p:sp>
            <p:nvSpPr>
              <p:cNvPr id="1021" name="Google Shape;1021;p36"/>
              <p:cNvSpPr/>
              <p:nvPr/>
            </p:nvSpPr>
            <p:spPr>
              <a:xfrm>
                <a:off x="1542850" y="1871875"/>
                <a:ext cx="276000" cy="699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6"/>
              <p:cNvSpPr/>
              <p:nvPr/>
            </p:nvSpPr>
            <p:spPr>
              <a:xfrm>
                <a:off x="1542850" y="2056375"/>
                <a:ext cx="276000" cy="699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24" name="Google Shape;1024;p36"/>
          <p:cNvSpPr/>
          <p:nvPr/>
        </p:nvSpPr>
        <p:spPr>
          <a:xfrm>
            <a:off x="5091450" y="1377513"/>
            <a:ext cx="2808600" cy="3139500"/>
          </a:xfrm>
          <a:prstGeom prst="roundRect">
            <a:avLst>
              <a:gd name="adj" fmla="val 851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6"/>
          <p:cNvSpPr/>
          <p:nvPr/>
        </p:nvSpPr>
        <p:spPr>
          <a:xfrm>
            <a:off x="5376650" y="1454150"/>
            <a:ext cx="2373000" cy="2986200"/>
          </a:xfrm>
          <a:prstGeom prst="roundRect">
            <a:avLst>
              <a:gd name="adj" fmla="val 8713"/>
            </a:avLst>
          </a:prstGeom>
          <a:solidFill>
            <a:schemeClr val="lt1"/>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6" name="Google Shape;1026;p36"/>
          <p:cNvGrpSpPr/>
          <p:nvPr/>
        </p:nvGrpSpPr>
        <p:grpSpPr>
          <a:xfrm rot="5400000">
            <a:off x="6445519" y="579556"/>
            <a:ext cx="235262" cy="1709488"/>
            <a:chOff x="1542850" y="1871875"/>
            <a:chExt cx="276000" cy="2102950"/>
          </a:xfrm>
        </p:grpSpPr>
        <p:grpSp>
          <p:nvGrpSpPr>
            <p:cNvPr id="1027" name="Google Shape;1027;p36"/>
            <p:cNvGrpSpPr/>
            <p:nvPr/>
          </p:nvGrpSpPr>
          <p:grpSpPr>
            <a:xfrm>
              <a:off x="1542850" y="1871875"/>
              <a:ext cx="276000" cy="254400"/>
              <a:chOff x="1542850" y="1871875"/>
              <a:chExt cx="276000" cy="254400"/>
            </a:xfrm>
          </p:grpSpPr>
          <p:sp>
            <p:nvSpPr>
              <p:cNvPr id="1028" name="Google Shape;1028;p36"/>
              <p:cNvSpPr/>
              <p:nvPr/>
            </p:nvSpPr>
            <p:spPr>
              <a:xfrm>
                <a:off x="1542850" y="1871875"/>
                <a:ext cx="276000" cy="699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6"/>
              <p:cNvSpPr/>
              <p:nvPr/>
            </p:nvSpPr>
            <p:spPr>
              <a:xfrm>
                <a:off x="1542850" y="2056375"/>
                <a:ext cx="276000" cy="699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0" name="Google Shape;1030;p36"/>
            <p:cNvGrpSpPr/>
            <p:nvPr/>
          </p:nvGrpSpPr>
          <p:grpSpPr>
            <a:xfrm>
              <a:off x="1542850" y="2404725"/>
              <a:ext cx="276000" cy="254400"/>
              <a:chOff x="1542850" y="1871875"/>
              <a:chExt cx="276000" cy="254400"/>
            </a:xfrm>
          </p:grpSpPr>
          <p:sp>
            <p:nvSpPr>
              <p:cNvPr id="1031" name="Google Shape;1031;p36"/>
              <p:cNvSpPr/>
              <p:nvPr/>
            </p:nvSpPr>
            <p:spPr>
              <a:xfrm>
                <a:off x="1542850" y="1871875"/>
                <a:ext cx="276000" cy="699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6"/>
              <p:cNvSpPr/>
              <p:nvPr/>
            </p:nvSpPr>
            <p:spPr>
              <a:xfrm>
                <a:off x="1542850" y="2056375"/>
                <a:ext cx="276000" cy="699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3" name="Google Shape;1033;p36"/>
            <p:cNvGrpSpPr/>
            <p:nvPr/>
          </p:nvGrpSpPr>
          <p:grpSpPr>
            <a:xfrm>
              <a:off x="1542850" y="3187575"/>
              <a:ext cx="276000" cy="254400"/>
              <a:chOff x="1542850" y="1871875"/>
              <a:chExt cx="276000" cy="254400"/>
            </a:xfrm>
          </p:grpSpPr>
          <p:sp>
            <p:nvSpPr>
              <p:cNvPr id="1034" name="Google Shape;1034;p36"/>
              <p:cNvSpPr/>
              <p:nvPr/>
            </p:nvSpPr>
            <p:spPr>
              <a:xfrm>
                <a:off x="1542850" y="1871875"/>
                <a:ext cx="276000" cy="699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6"/>
              <p:cNvSpPr/>
              <p:nvPr/>
            </p:nvSpPr>
            <p:spPr>
              <a:xfrm>
                <a:off x="1542850" y="2056375"/>
                <a:ext cx="276000" cy="699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6" name="Google Shape;1036;p36"/>
            <p:cNvGrpSpPr/>
            <p:nvPr/>
          </p:nvGrpSpPr>
          <p:grpSpPr>
            <a:xfrm>
              <a:off x="1542850" y="3720425"/>
              <a:ext cx="276000" cy="254400"/>
              <a:chOff x="1542850" y="1871875"/>
              <a:chExt cx="276000" cy="254400"/>
            </a:xfrm>
          </p:grpSpPr>
          <p:sp>
            <p:nvSpPr>
              <p:cNvPr id="1037" name="Google Shape;1037;p36"/>
              <p:cNvSpPr/>
              <p:nvPr/>
            </p:nvSpPr>
            <p:spPr>
              <a:xfrm>
                <a:off x="1542850" y="1871875"/>
                <a:ext cx="276000" cy="699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6"/>
              <p:cNvSpPr/>
              <p:nvPr/>
            </p:nvSpPr>
            <p:spPr>
              <a:xfrm>
                <a:off x="1542850" y="2056375"/>
                <a:ext cx="276000" cy="699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39" name="Google Shape;1039;p36"/>
          <p:cNvSpPr txBox="1">
            <a:spLocks noGrp="1"/>
          </p:cNvSpPr>
          <p:nvPr>
            <p:ph type="title"/>
          </p:nvPr>
        </p:nvSpPr>
        <p:spPr>
          <a:xfrm>
            <a:off x="720000" y="387096"/>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cs-CZ" dirty="0" err="1"/>
              <a:t>Pennebaker</a:t>
            </a:r>
            <a:r>
              <a:rPr lang="cs-CZ" dirty="0"/>
              <a:t> (1994)</a:t>
            </a:r>
            <a:endParaRPr dirty="0"/>
          </a:p>
        </p:txBody>
      </p:sp>
      <p:sp>
        <p:nvSpPr>
          <p:cNvPr id="1040" name="Google Shape;1040;p36"/>
          <p:cNvSpPr txBox="1"/>
          <p:nvPr/>
        </p:nvSpPr>
        <p:spPr>
          <a:xfrm flipH="1">
            <a:off x="1718029" y="1757703"/>
            <a:ext cx="1875600" cy="438900"/>
          </a:xfrm>
          <a:prstGeom prst="rect">
            <a:avLst/>
          </a:prstGeom>
          <a:noFill/>
          <a:ln>
            <a:noFill/>
          </a:ln>
        </p:spPr>
        <p:txBody>
          <a:bodyPr spcFirstLastPara="1" wrap="square" lIns="91425" tIns="91425" rIns="91425" bIns="91425" anchor="ctr" anchorCtr="0">
            <a:noAutofit/>
          </a:bodyPr>
          <a:lstStyle/>
          <a:p>
            <a:pPr algn="ctr"/>
            <a:r>
              <a:rPr lang="cs-CZ" dirty="0">
                <a:solidFill>
                  <a:schemeClr val="dk1"/>
                </a:solidFill>
                <a:latin typeface="Roboto"/>
                <a:ea typeface="Roboto"/>
                <a:sym typeface="Roboto"/>
              </a:rPr>
              <a:t>100 lidí, muži i ženy</a:t>
            </a:r>
            <a:endParaRPr dirty="0">
              <a:solidFill>
                <a:schemeClr val="dk1"/>
              </a:solidFill>
              <a:latin typeface="Roboto"/>
              <a:ea typeface="Roboto"/>
              <a:sym typeface="Roboto"/>
            </a:endParaRPr>
          </a:p>
        </p:txBody>
      </p:sp>
      <p:sp>
        <p:nvSpPr>
          <p:cNvPr id="1041" name="Google Shape;1041;p36"/>
          <p:cNvSpPr txBox="1"/>
          <p:nvPr/>
        </p:nvSpPr>
        <p:spPr>
          <a:xfrm flipH="1">
            <a:off x="1520525" y="2234644"/>
            <a:ext cx="2264074" cy="438900"/>
          </a:xfrm>
          <a:prstGeom prst="rect">
            <a:avLst/>
          </a:prstGeom>
          <a:noFill/>
          <a:ln>
            <a:noFill/>
          </a:ln>
        </p:spPr>
        <p:txBody>
          <a:bodyPr spcFirstLastPara="1" wrap="square" lIns="91425" tIns="91425" rIns="91425" bIns="91425" anchor="ctr" anchorCtr="0">
            <a:noAutofit/>
          </a:bodyPr>
          <a:lstStyle/>
          <a:p>
            <a:pPr algn="ctr"/>
            <a:r>
              <a:rPr lang="cs-CZ" dirty="0">
                <a:solidFill>
                  <a:schemeClr val="dk1"/>
                </a:solidFill>
                <a:latin typeface="Roboto"/>
                <a:ea typeface="Roboto"/>
                <a:sym typeface="Roboto"/>
              </a:rPr>
              <a:t>Propuštění z IT firmy</a:t>
            </a:r>
            <a:endParaRPr dirty="0">
              <a:solidFill>
                <a:schemeClr val="dk1"/>
              </a:solidFill>
              <a:latin typeface="Roboto"/>
              <a:ea typeface="Roboto"/>
              <a:sym typeface="Roboto"/>
            </a:endParaRPr>
          </a:p>
        </p:txBody>
      </p:sp>
      <p:sp>
        <p:nvSpPr>
          <p:cNvPr id="1042" name="Google Shape;1042;p36"/>
          <p:cNvSpPr txBox="1"/>
          <p:nvPr/>
        </p:nvSpPr>
        <p:spPr>
          <a:xfrm flipH="1">
            <a:off x="1338892" y="2768045"/>
            <a:ext cx="2656922" cy="438900"/>
          </a:xfrm>
          <a:prstGeom prst="rect">
            <a:avLst/>
          </a:prstGeom>
          <a:noFill/>
          <a:ln>
            <a:noFill/>
          </a:ln>
        </p:spPr>
        <p:txBody>
          <a:bodyPr spcFirstLastPara="1" wrap="square" lIns="91425" tIns="91425" rIns="91425" bIns="91425" anchor="ctr" anchorCtr="0">
            <a:noAutofit/>
          </a:bodyPr>
          <a:lstStyle/>
          <a:p>
            <a:pPr algn="ctr"/>
            <a:r>
              <a:rPr lang="cs-CZ" dirty="0">
                <a:solidFill>
                  <a:schemeClr val="dk1"/>
                </a:solidFill>
                <a:latin typeface="Roboto"/>
                <a:ea typeface="Roboto"/>
                <a:sym typeface="Roboto"/>
              </a:rPr>
              <a:t>63 z nich do experimentu</a:t>
            </a:r>
            <a:endParaRPr dirty="0">
              <a:solidFill>
                <a:schemeClr val="dk1"/>
              </a:solidFill>
              <a:latin typeface="Roboto"/>
              <a:ea typeface="Roboto"/>
              <a:sym typeface="Roboto"/>
            </a:endParaRPr>
          </a:p>
        </p:txBody>
      </p:sp>
      <p:sp>
        <p:nvSpPr>
          <p:cNvPr id="1043" name="Google Shape;1043;p36"/>
          <p:cNvSpPr txBox="1"/>
          <p:nvPr/>
        </p:nvSpPr>
        <p:spPr>
          <a:xfrm flipH="1">
            <a:off x="1708825" y="3249831"/>
            <a:ext cx="1875600" cy="438900"/>
          </a:xfrm>
          <a:prstGeom prst="rect">
            <a:avLst/>
          </a:prstGeom>
          <a:noFill/>
          <a:ln>
            <a:noFill/>
          </a:ln>
        </p:spPr>
        <p:txBody>
          <a:bodyPr spcFirstLastPara="1" wrap="square" lIns="91425" tIns="91425" rIns="91425" bIns="91425" anchor="ctr" anchorCtr="0">
            <a:noAutofit/>
          </a:bodyPr>
          <a:lstStyle/>
          <a:p>
            <a:pPr algn="ctr"/>
            <a:r>
              <a:rPr lang="cs-CZ" dirty="0">
                <a:solidFill>
                  <a:schemeClr val="dk1"/>
                </a:solidFill>
                <a:latin typeface="Roboto"/>
                <a:ea typeface="Roboto"/>
                <a:sym typeface="Roboto"/>
              </a:rPr>
              <a:t>3 skupiny</a:t>
            </a:r>
            <a:endParaRPr dirty="0">
              <a:solidFill>
                <a:schemeClr val="dk1"/>
              </a:solidFill>
              <a:latin typeface="Roboto"/>
              <a:ea typeface="Roboto"/>
              <a:sym typeface="Roboto"/>
            </a:endParaRPr>
          </a:p>
        </p:txBody>
      </p:sp>
      <p:sp>
        <p:nvSpPr>
          <p:cNvPr id="1045" name="Google Shape;1045;p36"/>
          <p:cNvSpPr txBox="1"/>
          <p:nvPr/>
        </p:nvSpPr>
        <p:spPr>
          <a:xfrm flipH="1">
            <a:off x="5625300" y="1727054"/>
            <a:ext cx="1875600" cy="43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cs-CZ" sz="1200" b="1" dirty="0">
                <a:solidFill>
                  <a:schemeClr val="dk1"/>
                </a:solidFill>
                <a:latin typeface="Roboto"/>
                <a:ea typeface="Roboto"/>
                <a:cs typeface="Roboto"/>
                <a:sym typeface="Roboto"/>
              </a:rPr>
              <a:t>1. </a:t>
            </a:r>
            <a:r>
              <a:rPr lang="cs-CZ" sz="1200" dirty="0">
                <a:solidFill>
                  <a:schemeClr val="dk1"/>
                </a:solidFill>
                <a:latin typeface="Roboto"/>
                <a:ea typeface="Roboto"/>
                <a:cs typeface="Roboto"/>
                <a:sym typeface="Roboto"/>
              </a:rPr>
              <a:t>Průběh dne</a:t>
            </a:r>
            <a:endParaRPr sz="1200" dirty="0">
              <a:solidFill>
                <a:schemeClr val="dk1"/>
              </a:solidFill>
              <a:latin typeface="Roboto"/>
              <a:ea typeface="Roboto"/>
              <a:cs typeface="Roboto"/>
              <a:sym typeface="Roboto"/>
            </a:endParaRPr>
          </a:p>
        </p:txBody>
      </p:sp>
      <p:sp>
        <p:nvSpPr>
          <p:cNvPr id="1046" name="Google Shape;1046;p36"/>
          <p:cNvSpPr txBox="1"/>
          <p:nvPr/>
        </p:nvSpPr>
        <p:spPr>
          <a:xfrm flipH="1">
            <a:off x="5626500" y="2234647"/>
            <a:ext cx="1874400" cy="43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cs-CZ" sz="1200" b="1" dirty="0">
                <a:solidFill>
                  <a:schemeClr val="dk1"/>
                </a:solidFill>
                <a:effectLst>
                  <a:outerShdw blurRad="38100" dist="38100" dir="2700000" algn="tl">
                    <a:srgbClr val="000000">
                      <a:alpha val="43137"/>
                    </a:srgbClr>
                  </a:outerShdw>
                </a:effectLst>
                <a:latin typeface="Roboto"/>
                <a:ea typeface="Roboto"/>
                <a:sym typeface="Roboto"/>
              </a:rPr>
              <a:t>2. </a:t>
            </a:r>
            <a:r>
              <a:rPr lang="cs-CZ" sz="1200" b="1" dirty="0">
                <a:solidFill>
                  <a:schemeClr val="dk1"/>
                </a:solidFill>
                <a:effectLst>
                  <a:outerShdw blurRad="38100" dist="38100" dir="2700000" algn="tl">
                    <a:srgbClr val="000000">
                      <a:alpha val="43137"/>
                    </a:srgbClr>
                  </a:outerShdw>
                </a:effectLst>
                <a:latin typeface="Roboto"/>
                <a:ea typeface="Roboto"/>
                <a:cs typeface="Roboto"/>
                <a:sym typeface="Roboto"/>
              </a:rPr>
              <a:t>Nejhlubší pocity spojené se ztrátou práce</a:t>
            </a:r>
            <a:endParaRPr sz="1200" b="1" dirty="0">
              <a:solidFill>
                <a:schemeClr val="dk1"/>
              </a:solidFill>
              <a:effectLst>
                <a:outerShdw blurRad="38100" dist="38100" dir="2700000" algn="tl">
                  <a:srgbClr val="000000">
                    <a:alpha val="43137"/>
                  </a:srgbClr>
                </a:outerShdw>
              </a:effectLst>
              <a:latin typeface="Roboto"/>
              <a:ea typeface="Roboto"/>
              <a:cs typeface="Roboto"/>
              <a:sym typeface="Roboto"/>
            </a:endParaRPr>
          </a:p>
        </p:txBody>
      </p:sp>
      <p:sp>
        <p:nvSpPr>
          <p:cNvPr id="1047" name="Google Shape;1047;p36"/>
          <p:cNvSpPr txBox="1"/>
          <p:nvPr/>
        </p:nvSpPr>
        <p:spPr>
          <a:xfrm flipH="1">
            <a:off x="5626500" y="2742241"/>
            <a:ext cx="1874400" cy="43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cs-CZ" sz="1200" b="1" dirty="0">
                <a:solidFill>
                  <a:schemeClr val="dk1"/>
                </a:solidFill>
                <a:latin typeface="Roboto"/>
                <a:ea typeface="Roboto"/>
                <a:sym typeface="Roboto"/>
              </a:rPr>
              <a:t>3. </a:t>
            </a:r>
            <a:r>
              <a:rPr lang="cs-CZ" sz="1200" dirty="0">
                <a:solidFill>
                  <a:schemeClr val="dk1"/>
                </a:solidFill>
                <a:latin typeface="Roboto"/>
                <a:ea typeface="Roboto"/>
                <a:cs typeface="Roboto"/>
                <a:sym typeface="Roboto"/>
              </a:rPr>
              <a:t>Bez instrukcí</a:t>
            </a:r>
            <a:endParaRPr sz="1200" dirty="0">
              <a:solidFill>
                <a:schemeClr val="dk1"/>
              </a:solidFill>
              <a:latin typeface="Roboto"/>
              <a:ea typeface="Roboto"/>
              <a:cs typeface="Roboto"/>
              <a:sym typeface="Roboto"/>
            </a:endParaRPr>
          </a:p>
        </p:txBody>
      </p:sp>
      <p:grpSp>
        <p:nvGrpSpPr>
          <p:cNvPr id="1051" name="Google Shape;1051;p36"/>
          <p:cNvGrpSpPr/>
          <p:nvPr/>
        </p:nvGrpSpPr>
        <p:grpSpPr>
          <a:xfrm>
            <a:off x="7220749" y="3707930"/>
            <a:ext cx="423040" cy="392983"/>
            <a:chOff x="2299890" y="2880276"/>
            <a:chExt cx="284512" cy="285328"/>
          </a:xfrm>
        </p:grpSpPr>
        <p:sp>
          <p:nvSpPr>
            <p:cNvPr id="1052" name="Google Shape;1052;p36"/>
            <p:cNvSpPr/>
            <p:nvPr/>
          </p:nvSpPr>
          <p:spPr>
            <a:xfrm>
              <a:off x="2537368" y="3111288"/>
              <a:ext cx="44617" cy="44617"/>
            </a:xfrm>
            <a:custGeom>
              <a:avLst/>
              <a:gdLst/>
              <a:ahLst/>
              <a:cxnLst/>
              <a:rect l="l" t="t" r="r" b="b"/>
              <a:pathLst>
                <a:path w="1311" h="1311" extrusionOk="0">
                  <a:moveTo>
                    <a:pt x="644" y="0"/>
                  </a:moveTo>
                  <a:lnTo>
                    <a:pt x="1" y="643"/>
                  </a:lnTo>
                  <a:lnTo>
                    <a:pt x="1310" y="1310"/>
                  </a:lnTo>
                  <a:lnTo>
                    <a:pt x="64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6"/>
            <p:cNvSpPr/>
            <p:nvPr/>
          </p:nvSpPr>
          <p:spPr>
            <a:xfrm>
              <a:off x="2338823" y="2911892"/>
              <a:ext cx="213996" cy="214813"/>
            </a:xfrm>
            <a:custGeom>
              <a:avLst/>
              <a:gdLst/>
              <a:ahLst/>
              <a:cxnLst/>
              <a:rect l="l" t="t" r="r" b="b"/>
              <a:pathLst>
                <a:path w="6288" h="6312" extrusionOk="0">
                  <a:moveTo>
                    <a:pt x="2429" y="1"/>
                  </a:moveTo>
                  <a:lnTo>
                    <a:pt x="0" y="2406"/>
                  </a:lnTo>
                  <a:lnTo>
                    <a:pt x="2834" y="5240"/>
                  </a:lnTo>
                  <a:lnTo>
                    <a:pt x="5454" y="6312"/>
                  </a:lnTo>
                  <a:lnTo>
                    <a:pt x="6287" y="5478"/>
                  </a:lnTo>
                  <a:lnTo>
                    <a:pt x="5215" y="2859"/>
                  </a:lnTo>
                  <a:lnTo>
                    <a:pt x="24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6"/>
            <p:cNvSpPr/>
            <p:nvPr/>
          </p:nvSpPr>
          <p:spPr>
            <a:xfrm>
              <a:off x="2299890" y="2880276"/>
              <a:ext cx="111082" cy="104616"/>
            </a:xfrm>
            <a:custGeom>
              <a:avLst/>
              <a:gdLst/>
              <a:ahLst/>
              <a:cxnLst/>
              <a:rect l="l" t="t" r="r" b="b"/>
              <a:pathLst>
                <a:path w="3264" h="3074" extrusionOk="0">
                  <a:moveTo>
                    <a:pt x="1758" y="0"/>
                  </a:moveTo>
                  <a:cubicBezTo>
                    <a:pt x="1339" y="0"/>
                    <a:pt x="940" y="147"/>
                    <a:pt x="644" y="454"/>
                  </a:cubicBezTo>
                  <a:cubicBezTo>
                    <a:pt x="1" y="1120"/>
                    <a:pt x="72" y="2311"/>
                    <a:pt x="858" y="3073"/>
                  </a:cubicBezTo>
                  <a:lnTo>
                    <a:pt x="3264" y="668"/>
                  </a:lnTo>
                  <a:cubicBezTo>
                    <a:pt x="2840" y="231"/>
                    <a:pt x="2283" y="0"/>
                    <a:pt x="17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6"/>
            <p:cNvSpPr/>
            <p:nvPr/>
          </p:nvSpPr>
          <p:spPr>
            <a:xfrm>
              <a:off x="2304756" y="3151004"/>
              <a:ext cx="279645" cy="14600"/>
            </a:xfrm>
            <a:custGeom>
              <a:avLst/>
              <a:gdLst/>
              <a:ahLst/>
              <a:cxnLst/>
              <a:rect l="l" t="t" r="r" b="b"/>
              <a:pathLst>
                <a:path w="8217" h="429" extrusionOk="0">
                  <a:moveTo>
                    <a:pt x="3335" y="0"/>
                  </a:moveTo>
                  <a:cubicBezTo>
                    <a:pt x="3097" y="0"/>
                    <a:pt x="2835" y="0"/>
                    <a:pt x="2597" y="24"/>
                  </a:cubicBezTo>
                  <a:cubicBezTo>
                    <a:pt x="2120" y="24"/>
                    <a:pt x="1668" y="72"/>
                    <a:pt x="1287" y="95"/>
                  </a:cubicBezTo>
                  <a:cubicBezTo>
                    <a:pt x="501" y="143"/>
                    <a:pt x="1" y="215"/>
                    <a:pt x="1" y="215"/>
                  </a:cubicBezTo>
                  <a:cubicBezTo>
                    <a:pt x="1" y="215"/>
                    <a:pt x="501" y="262"/>
                    <a:pt x="1287" y="334"/>
                  </a:cubicBezTo>
                  <a:cubicBezTo>
                    <a:pt x="1668" y="357"/>
                    <a:pt x="2120" y="381"/>
                    <a:pt x="2597" y="381"/>
                  </a:cubicBezTo>
                  <a:cubicBezTo>
                    <a:pt x="2835" y="381"/>
                    <a:pt x="3073" y="429"/>
                    <a:pt x="3335" y="429"/>
                  </a:cubicBezTo>
                  <a:lnTo>
                    <a:pt x="4883" y="429"/>
                  </a:lnTo>
                  <a:cubicBezTo>
                    <a:pt x="5121" y="429"/>
                    <a:pt x="5383" y="429"/>
                    <a:pt x="5621" y="381"/>
                  </a:cubicBezTo>
                  <a:cubicBezTo>
                    <a:pt x="6097" y="381"/>
                    <a:pt x="6550" y="357"/>
                    <a:pt x="6931" y="334"/>
                  </a:cubicBezTo>
                  <a:cubicBezTo>
                    <a:pt x="7717" y="262"/>
                    <a:pt x="8217" y="215"/>
                    <a:pt x="8217" y="215"/>
                  </a:cubicBezTo>
                  <a:cubicBezTo>
                    <a:pt x="8217" y="215"/>
                    <a:pt x="7717" y="143"/>
                    <a:pt x="6931" y="95"/>
                  </a:cubicBezTo>
                  <a:cubicBezTo>
                    <a:pt x="6574" y="72"/>
                    <a:pt x="6097" y="72"/>
                    <a:pt x="5621" y="24"/>
                  </a:cubicBezTo>
                  <a:cubicBezTo>
                    <a:pt x="5383" y="24"/>
                    <a:pt x="5145" y="0"/>
                    <a:pt x="48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6" name="Google Shape;1056;p36"/>
          <p:cNvGrpSpPr/>
          <p:nvPr/>
        </p:nvGrpSpPr>
        <p:grpSpPr>
          <a:xfrm>
            <a:off x="5625412" y="2196603"/>
            <a:ext cx="1875485" cy="1515275"/>
            <a:chOff x="5625412" y="2242138"/>
            <a:chExt cx="1875485" cy="1515275"/>
          </a:xfrm>
        </p:grpSpPr>
        <p:cxnSp>
          <p:nvCxnSpPr>
            <p:cNvPr id="1057" name="Google Shape;1057;p36"/>
            <p:cNvCxnSpPr/>
            <p:nvPr/>
          </p:nvCxnSpPr>
          <p:spPr>
            <a:xfrm>
              <a:off x="5686797" y="2242138"/>
              <a:ext cx="1814100" cy="0"/>
            </a:xfrm>
            <a:prstGeom prst="straightConnector1">
              <a:avLst/>
            </a:prstGeom>
            <a:noFill/>
            <a:ln w="9525" cap="flat" cmpd="sng">
              <a:solidFill>
                <a:schemeClr val="dk2"/>
              </a:solidFill>
              <a:prstDash val="solid"/>
              <a:round/>
              <a:headEnd type="none" w="med" len="med"/>
              <a:tailEnd type="none" w="med" len="med"/>
            </a:ln>
          </p:spPr>
        </p:cxnSp>
        <p:cxnSp>
          <p:nvCxnSpPr>
            <p:cNvPr id="1058" name="Google Shape;1058;p36"/>
            <p:cNvCxnSpPr/>
            <p:nvPr/>
          </p:nvCxnSpPr>
          <p:spPr>
            <a:xfrm>
              <a:off x="5625412" y="2747229"/>
              <a:ext cx="1814100" cy="0"/>
            </a:xfrm>
            <a:prstGeom prst="straightConnector1">
              <a:avLst/>
            </a:prstGeom>
            <a:noFill/>
            <a:ln w="9525" cap="flat" cmpd="sng">
              <a:solidFill>
                <a:schemeClr val="dk2"/>
              </a:solidFill>
              <a:prstDash val="solid"/>
              <a:round/>
              <a:headEnd type="none" w="med" len="med"/>
              <a:tailEnd type="none" w="med" len="med"/>
            </a:ln>
          </p:spPr>
        </p:cxnSp>
        <p:cxnSp>
          <p:nvCxnSpPr>
            <p:cNvPr id="1059" name="Google Shape;1059;p36"/>
            <p:cNvCxnSpPr/>
            <p:nvPr/>
          </p:nvCxnSpPr>
          <p:spPr>
            <a:xfrm>
              <a:off x="5625412" y="3252321"/>
              <a:ext cx="1814100" cy="0"/>
            </a:xfrm>
            <a:prstGeom prst="straightConnector1">
              <a:avLst/>
            </a:prstGeom>
            <a:noFill/>
            <a:ln w="9525" cap="flat" cmpd="sng">
              <a:solidFill>
                <a:schemeClr val="dk2"/>
              </a:solidFill>
              <a:prstDash val="solid"/>
              <a:round/>
              <a:headEnd type="none" w="med" len="med"/>
              <a:tailEnd type="none" w="med" len="med"/>
            </a:ln>
          </p:spPr>
        </p:cxnSp>
        <p:cxnSp>
          <p:nvCxnSpPr>
            <p:cNvPr id="1060" name="Google Shape;1060;p36"/>
            <p:cNvCxnSpPr/>
            <p:nvPr/>
          </p:nvCxnSpPr>
          <p:spPr>
            <a:xfrm>
              <a:off x="5625412" y="3757413"/>
              <a:ext cx="1509600" cy="0"/>
            </a:xfrm>
            <a:prstGeom prst="straightConnector1">
              <a:avLst/>
            </a:prstGeom>
            <a:noFill/>
            <a:ln w="9525" cap="flat" cmpd="sng">
              <a:solidFill>
                <a:schemeClr val="dk2"/>
              </a:solidFill>
              <a:prstDash val="solid"/>
              <a:round/>
              <a:headEnd type="none" w="med" len="med"/>
              <a:tailEnd type="none" w="med" len="med"/>
            </a:ln>
          </p:spPr>
        </p:cxnSp>
      </p:grpSp>
      <p:grpSp>
        <p:nvGrpSpPr>
          <p:cNvPr id="1061" name="Google Shape;1061;p36"/>
          <p:cNvGrpSpPr/>
          <p:nvPr/>
        </p:nvGrpSpPr>
        <p:grpSpPr>
          <a:xfrm>
            <a:off x="6108607" y="3875532"/>
            <a:ext cx="847950" cy="603150"/>
            <a:chOff x="7340675" y="2465650"/>
            <a:chExt cx="847950" cy="603150"/>
          </a:xfrm>
        </p:grpSpPr>
        <p:sp>
          <p:nvSpPr>
            <p:cNvPr id="1062" name="Google Shape;1062;p36"/>
            <p:cNvSpPr/>
            <p:nvPr/>
          </p:nvSpPr>
          <p:spPr>
            <a:xfrm>
              <a:off x="7360025" y="2837050"/>
              <a:ext cx="793550" cy="231750"/>
            </a:xfrm>
            <a:custGeom>
              <a:avLst/>
              <a:gdLst/>
              <a:ahLst/>
              <a:cxnLst/>
              <a:rect l="l" t="t" r="r" b="b"/>
              <a:pathLst>
                <a:path w="31742" h="9270" extrusionOk="0">
                  <a:moveTo>
                    <a:pt x="12638" y="0"/>
                  </a:moveTo>
                  <a:lnTo>
                    <a:pt x="1" y="5441"/>
                  </a:lnTo>
                  <a:lnTo>
                    <a:pt x="19104" y="9270"/>
                  </a:lnTo>
                  <a:lnTo>
                    <a:pt x="31742" y="3829"/>
                  </a:lnTo>
                  <a:lnTo>
                    <a:pt x="12638" y="0"/>
                  </a:lnTo>
                  <a:close/>
                </a:path>
              </a:pathLst>
            </a:custGeom>
            <a:solidFill>
              <a:srgbClr val="FFFFFF"/>
            </a:solid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6"/>
            <p:cNvSpPr/>
            <p:nvPr/>
          </p:nvSpPr>
          <p:spPr>
            <a:xfrm>
              <a:off x="7360025" y="2686925"/>
              <a:ext cx="793550" cy="232275"/>
            </a:xfrm>
            <a:custGeom>
              <a:avLst/>
              <a:gdLst/>
              <a:ahLst/>
              <a:cxnLst/>
              <a:rect l="l" t="t" r="r" b="b"/>
              <a:pathLst>
                <a:path w="31742" h="9291" extrusionOk="0">
                  <a:moveTo>
                    <a:pt x="12638" y="0"/>
                  </a:moveTo>
                  <a:lnTo>
                    <a:pt x="1" y="5461"/>
                  </a:lnTo>
                  <a:lnTo>
                    <a:pt x="19104" y="9290"/>
                  </a:lnTo>
                  <a:lnTo>
                    <a:pt x="31742" y="3808"/>
                  </a:lnTo>
                  <a:lnTo>
                    <a:pt x="12638" y="0"/>
                  </a:lnTo>
                  <a:close/>
                </a:path>
              </a:pathLst>
            </a:custGeom>
            <a:solidFill>
              <a:schemeClr val="accent2"/>
            </a:solid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6"/>
            <p:cNvSpPr/>
            <p:nvPr/>
          </p:nvSpPr>
          <p:spPr>
            <a:xfrm>
              <a:off x="7837600" y="2782125"/>
              <a:ext cx="351025" cy="286675"/>
            </a:xfrm>
            <a:custGeom>
              <a:avLst/>
              <a:gdLst/>
              <a:ahLst/>
              <a:cxnLst/>
              <a:rect l="l" t="t" r="r" b="b"/>
              <a:pathLst>
                <a:path w="14041" h="11467" extrusionOk="0">
                  <a:moveTo>
                    <a:pt x="12639" y="0"/>
                  </a:moveTo>
                  <a:lnTo>
                    <a:pt x="1" y="5441"/>
                  </a:lnTo>
                  <a:cubicBezTo>
                    <a:pt x="1" y="5441"/>
                    <a:pt x="1403" y="7826"/>
                    <a:pt x="1" y="11467"/>
                  </a:cubicBezTo>
                  <a:lnTo>
                    <a:pt x="12639" y="6005"/>
                  </a:lnTo>
                  <a:cubicBezTo>
                    <a:pt x="14041" y="2386"/>
                    <a:pt x="12639" y="0"/>
                    <a:pt x="12639" y="0"/>
                  </a:cubicBezTo>
                  <a:close/>
                </a:path>
              </a:pathLst>
            </a:custGeom>
            <a:solidFill>
              <a:schemeClr val="accent3"/>
            </a:solid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6"/>
            <p:cNvSpPr/>
            <p:nvPr/>
          </p:nvSpPr>
          <p:spPr>
            <a:xfrm>
              <a:off x="7383050" y="2827625"/>
              <a:ext cx="488050" cy="241175"/>
            </a:xfrm>
            <a:custGeom>
              <a:avLst/>
              <a:gdLst/>
              <a:ahLst/>
              <a:cxnLst/>
              <a:rect l="l" t="t" r="r" b="b"/>
              <a:pathLst>
                <a:path w="19522" h="9647" extrusionOk="0">
                  <a:moveTo>
                    <a:pt x="0" y="1"/>
                  </a:moveTo>
                  <a:lnTo>
                    <a:pt x="0" y="6006"/>
                  </a:lnTo>
                  <a:lnTo>
                    <a:pt x="18183" y="9647"/>
                  </a:lnTo>
                  <a:cubicBezTo>
                    <a:pt x="19522" y="6090"/>
                    <a:pt x="18183" y="3621"/>
                    <a:pt x="18183" y="3621"/>
                  </a:cubicBezTo>
                  <a:lnTo>
                    <a:pt x="0" y="1"/>
                  </a:lnTo>
                  <a:close/>
                </a:path>
              </a:pathLst>
            </a:custGeom>
            <a:solidFill>
              <a:srgbClr val="FFFFFF"/>
            </a:solid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6"/>
            <p:cNvSpPr/>
            <p:nvPr/>
          </p:nvSpPr>
          <p:spPr>
            <a:xfrm>
              <a:off x="7383050" y="2935400"/>
              <a:ext cx="218150" cy="46050"/>
            </a:xfrm>
            <a:custGeom>
              <a:avLst/>
              <a:gdLst/>
              <a:ahLst/>
              <a:cxnLst/>
              <a:rect l="l" t="t" r="r" b="b"/>
              <a:pathLst>
                <a:path w="8726" h="1842" extrusionOk="0">
                  <a:moveTo>
                    <a:pt x="0" y="0"/>
                  </a:moveTo>
                  <a:lnTo>
                    <a:pt x="8725" y="1841"/>
                  </a:lnTo>
                </a:path>
              </a:pathLst>
            </a:custGeom>
            <a:solidFill>
              <a:srgbClr val="E25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6"/>
            <p:cNvSpPr/>
            <p:nvPr/>
          </p:nvSpPr>
          <p:spPr>
            <a:xfrm>
              <a:off x="7383050" y="2935400"/>
              <a:ext cx="218150" cy="46050"/>
            </a:xfrm>
            <a:custGeom>
              <a:avLst/>
              <a:gdLst/>
              <a:ahLst/>
              <a:cxnLst/>
              <a:rect l="l" t="t" r="r" b="b"/>
              <a:pathLst>
                <a:path w="8726" h="1842" fill="none" extrusionOk="0">
                  <a:moveTo>
                    <a:pt x="0" y="0"/>
                  </a:moveTo>
                  <a:lnTo>
                    <a:pt x="8725" y="1841"/>
                  </a:lnTo>
                </a:path>
              </a:pathLst>
            </a:custGeom>
            <a:no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6"/>
            <p:cNvSpPr/>
            <p:nvPr/>
          </p:nvSpPr>
          <p:spPr>
            <a:xfrm>
              <a:off x="7723050" y="2935400"/>
              <a:ext cx="126625" cy="23550"/>
            </a:xfrm>
            <a:custGeom>
              <a:avLst/>
              <a:gdLst/>
              <a:ahLst/>
              <a:cxnLst/>
              <a:rect l="l" t="t" r="r" b="b"/>
              <a:pathLst>
                <a:path w="5065" h="942" extrusionOk="0">
                  <a:moveTo>
                    <a:pt x="5064" y="942"/>
                  </a:moveTo>
                  <a:lnTo>
                    <a:pt x="1" y="0"/>
                  </a:lnTo>
                </a:path>
              </a:pathLst>
            </a:custGeom>
            <a:solidFill>
              <a:srgbClr val="E25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6"/>
            <p:cNvSpPr/>
            <p:nvPr/>
          </p:nvSpPr>
          <p:spPr>
            <a:xfrm>
              <a:off x="7723050" y="2935400"/>
              <a:ext cx="126625" cy="23550"/>
            </a:xfrm>
            <a:custGeom>
              <a:avLst/>
              <a:gdLst/>
              <a:ahLst/>
              <a:cxnLst/>
              <a:rect l="l" t="t" r="r" b="b"/>
              <a:pathLst>
                <a:path w="5065" h="942" fill="none" extrusionOk="0">
                  <a:moveTo>
                    <a:pt x="5064" y="942"/>
                  </a:moveTo>
                  <a:lnTo>
                    <a:pt x="1" y="0"/>
                  </a:lnTo>
                </a:path>
              </a:pathLst>
            </a:custGeom>
            <a:no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6"/>
            <p:cNvSpPr/>
            <p:nvPr/>
          </p:nvSpPr>
          <p:spPr>
            <a:xfrm>
              <a:off x="7375725" y="2616300"/>
              <a:ext cx="792500" cy="232275"/>
            </a:xfrm>
            <a:custGeom>
              <a:avLst/>
              <a:gdLst/>
              <a:ahLst/>
              <a:cxnLst/>
              <a:rect l="l" t="t" r="r" b="b"/>
              <a:pathLst>
                <a:path w="31700" h="9291" extrusionOk="0">
                  <a:moveTo>
                    <a:pt x="19104" y="1"/>
                  </a:moveTo>
                  <a:lnTo>
                    <a:pt x="0" y="3809"/>
                  </a:lnTo>
                  <a:lnTo>
                    <a:pt x="12638" y="9291"/>
                  </a:lnTo>
                  <a:lnTo>
                    <a:pt x="31700" y="5462"/>
                  </a:lnTo>
                  <a:lnTo>
                    <a:pt x="19104" y="1"/>
                  </a:lnTo>
                  <a:close/>
                </a:path>
              </a:pathLst>
            </a:custGeom>
            <a:solidFill>
              <a:srgbClr val="FFFFFF"/>
            </a:solid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6"/>
            <p:cNvSpPr/>
            <p:nvPr/>
          </p:nvSpPr>
          <p:spPr>
            <a:xfrm>
              <a:off x="7375725" y="2465650"/>
              <a:ext cx="792500" cy="232275"/>
            </a:xfrm>
            <a:custGeom>
              <a:avLst/>
              <a:gdLst/>
              <a:ahLst/>
              <a:cxnLst/>
              <a:rect l="l" t="t" r="r" b="b"/>
              <a:pathLst>
                <a:path w="31700" h="9291" extrusionOk="0">
                  <a:moveTo>
                    <a:pt x="19104" y="1"/>
                  </a:moveTo>
                  <a:lnTo>
                    <a:pt x="0" y="3830"/>
                  </a:lnTo>
                  <a:lnTo>
                    <a:pt x="12638" y="9291"/>
                  </a:lnTo>
                  <a:lnTo>
                    <a:pt x="31700" y="5483"/>
                  </a:lnTo>
                  <a:lnTo>
                    <a:pt x="19104" y="1"/>
                  </a:lnTo>
                  <a:close/>
                </a:path>
              </a:pathLst>
            </a:custGeom>
            <a:solidFill>
              <a:schemeClr val="dk2"/>
            </a:solid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6"/>
            <p:cNvSpPr/>
            <p:nvPr/>
          </p:nvSpPr>
          <p:spPr>
            <a:xfrm>
              <a:off x="7340675" y="2561375"/>
              <a:ext cx="351025" cy="286150"/>
            </a:xfrm>
            <a:custGeom>
              <a:avLst/>
              <a:gdLst/>
              <a:ahLst/>
              <a:cxnLst/>
              <a:rect l="l" t="t" r="r" b="b"/>
              <a:pathLst>
                <a:path w="14041" h="11446" extrusionOk="0">
                  <a:moveTo>
                    <a:pt x="1402" y="1"/>
                  </a:moveTo>
                  <a:cubicBezTo>
                    <a:pt x="1402" y="1"/>
                    <a:pt x="0" y="2386"/>
                    <a:pt x="1402" y="5985"/>
                  </a:cubicBezTo>
                  <a:lnTo>
                    <a:pt x="14040" y="11446"/>
                  </a:lnTo>
                  <a:cubicBezTo>
                    <a:pt x="12638" y="7826"/>
                    <a:pt x="14040" y="5441"/>
                    <a:pt x="14040" y="5441"/>
                  </a:cubicBezTo>
                  <a:lnTo>
                    <a:pt x="1402" y="1"/>
                  </a:lnTo>
                  <a:close/>
                </a:path>
              </a:pathLst>
            </a:custGeom>
            <a:solidFill>
              <a:schemeClr val="lt2"/>
            </a:solid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6"/>
            <p:cNvSpPr/>
            <p:nvPr/>
          </p:nvSpPr>
          <p:spPr>
            <a:xfrm>
              <a:off x="7658200" y="2606900"/>
              <a:ext cx="488050" cy="241675"/>
            </a:xfrm>
            <a:custGeom>
              <a:avLst/>
              <a:gdLst/>
              <a:ahLst/>
              <a:cxnLst/>
              <a:rect l="l" t="t" r="r" b="b"/>
              <a:pathLst>
                <a:path w="19522" h="9667" extrusionOk="0">
                  <a:moveTo>
                    <a:pt x="19522" y="0"/>
                  </a:moveTo>
                  <a:lnTo>
                    <a:pt x="1339" y="3641"/>
                  </a:lnTo>
                  <a:cubicBezTo>
                    <a:pt x="1339" y="3641"/>
                    <a:pt x="0" y="6089"/>
                    <a:pt x="1339" y="9667"/>
                  </a:cubicBezTo>
                  <a:lnTo>
                    <a:pt x="19522" y="6026"/>
                  </a:lnTo>
                  <a:lnTo>
                    <a:pt x="19522" y="0"/>
                  </a:lnTo>
                  <a:close/>
                </a:path>
              </a:pathLst>
            </a:custGeom>
            <a:solidFill>
              <a:srgbClr val="FFFFFF"/>
            </a:solid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6"/>
            <p:cNvSpPr/>
            <p:nvPr/>
          </p:nvSpPr>
          <p:spPr>
            <a:xfrm>
              <a:off x="7927575" y="2715175"/>
              <a:ext cx="218675" cy="46050"/>
            </a:xfrm>
            <a:custGeom>
              <a:avLst/>
              <a:gdLst/>
              <a:ahLst/>
              <a:cxnLst/>
              <a:rect l="l" t="t" r="r" b="b"/>
              <a:pathLst>
                <a:path w="8747" h="1842" extrusionOk="0">
                  <a:moveTo>
                    <a:pt x="8747" y="0"/>
                  </a:moveTo>
                  <a:lnTo>
                    <a:pt x="1" y="1841"/>
                  </a:lnTo>
                </a:path>
              </a:pathLst>
            </a:custGeom>
            <a:solidFill>
              <a:srgbClr val="E25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6"/>
            <p:cNvSpPr/>
            <p:nvPr/>
          </p:nvSpPr>
          <p:spPr>
            <a:xfrm>
              <a:off x="7927575" y="2715175"/>
              <a:ext cx="218675" cy="46050"/>
            </a:xfrm>
            <a:custGeom>
              <a:avLst/>
              <a:gdLst/>
              <a:ahLst/>
              <a:cxnLst/>
              <a:rect l="l" t="t" r="r" b="b"/>
              <a:pathLst>
                <a:path w="8747" h="1842" fill="none" extrusionOk="0">
                  <a:moveTo>
                    <a:pt x="8747" y="0"/>
                  </a:moveTo>
                  <a:lnTo>
                    <a:pt x="1" y="1841"/>
                  </a:lnTo>
                </a:path>
              </a:pathLst>
            </a:custGeom>
            <a:no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6"/>
            <p:cNvSpPr/>
            <p:nvPr/>
          </p:nvSpPr>
          <p:spPr>
            <a:xfrm>
              <a:off x="7679100" y="2715175"/>
              <a:ext cx="127150" cy="22500"/>
            </a:xfrm>
            <a:custGeom>
              <a:avLst/>
              <a:gdLst/>
              <a:ahLst/>
              <a:cxnLst/>
              <a:rect l="l" t="t" r="r" b="b"/>
              <a:pathLst>
                <a:path w="5086" h="900" extrusionOk="0">
                  <a:moveTo>
                    <a:pt x="1" y="900"/>
                  </a:moveTo>
                  <a:lnTo>
                    <a:pt x="5085" y="0"/>
                  </a:lnTo>
                </a:path>
              </a:pathLst>
            </a:custGeom>
            <a:solidFill>
              <a:srgbClr val="E25C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6"/>
            <p:cNvSpPr/>
            <p:nvPr/>
          </p:nvSpPr>
          <p:spPr>
            <a:xfrm>
              <a:off x="7679100" y="2715175"/>
              <a:ext cx="127150" cy="22500"/>
            </a:xfrm>
            <a:custGeom>
              <a:avLst/>
              <a:gdLst/>
              <a:ahLst/>
              <a:cxnLst/>
              <a:rect l="l" t="t" r="r" b="b"/>
              <a:pathLst>
                <a:path w="5086" h="900" fill="none" extrusionOk="0">
                  <a:moveTo>
                    <a:pt x="1" y="900"/>
                  </a:moveTo>
                  <a:lnTo>
                    <a:pt x="5085" y="0"/>
                  </a:lnTo>
                </a:path>
              </a:pathLst>
            </a:custGeom>
            <a:no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8" name="Google Shape;1078;p36"/>
          <p:cNvGrpSpPr/>
          <p:nvPr/>
        </p:nvGrpSpPr>
        <p:grpSpPr>
          <a:xfrm>
            <a:off x="1953739" y="3899406"/>
            <a:ext cx="1049850" cy="659625"/>
            <a:chOff x="3824850" y="1653213"/>
            <a:chExt cx="1049850" cy="659625"/>
          </a:xfrm>
        </p:grpSpPr>
        <p:sp>
          <p:nvSpPr>
            <p:cNvPr id="1079" name="Google Shape;1079;p36"/>
            <p:cNvSpPr/>
            <p:nvPr/>
          </p:nvSpPr>
          <p:spPr>
            <a:xfrm>
              <a:off x="3824850" y="1713888"/>
              <a:ext cx="525200" cy="578550"/>
            </a:xfrm>
            <a:custGeom>
              <a:avLst/>
              <a:gdLst/>
              <a:ahLst/>
              <a:cxnLst/>
              <a:rect l="l" t="t" r="r" b="b"/>
              <a:pathLst>
                <a:path w="21008" h="23142" extrusionOk="0">
                  <a:moveTo>
                    <a:pt x="0" y="0"/>
                  </a:moveTo>
                  <a:lnTo>
                    <a:pt x="0" y="23142"/>
                  </a:lnTo>
                  <a:lnTo>
                    <a:pt x="21007" y="23142"/>
                  </a:lnTo>
                  <a:lnTo>
                    <a:pt x="21007" y="0"/>
                  </a:lnTo>
                  <a:close/>
                </a:path>
              </a:pathLst>
            </a:custGeom>
            <a:solidFill>
              <a:srgbClr val="2C343F"/>
            </a:solid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6"/>
            <p:cNvSpPr/>
            <p:nvPr/>
          </p:nvSpPr>
          <p:spPr>
            <a:xfrm>
              <a:off x="4350025" y="1713888"/>
              <a:ext cx="524675" cy="578550"/>
            </a:xfrm>
            <a:custGeom>
              <a:avLst/>
              <a:gdLst/>
              <a:ahLst/>
              <a:cxnLst/>
              <a:rect l="l" t="t" r="r" b="b"/>
              <a:pathLst>
                <a:path w="20987" h="23142" extrusionOk="0">
                  <a:moveTo>
                    <a:pt x="0" y="0"/>
                  </a:moveTo>
                  <a:lnTo>
                    <a:pt x="0" y="23142"/>
                  </a:lnTo>
                  <a:lnTo>
                    <a:pt x="20987" y="23142"/>
                  </a:lnTo>
                  <a:lnTo>
                    <a:pt x="20987" y="0"/>
                  </a:lnTo>
                  <a:close/>
                </a:path>
              </a:pathLst>
            </a:custGeom>
            <a:solidFill>
              <a:srgbClr val="2C343F"/>
            </a:solid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6"/>
            <p:cNvSpPr/>
            <p:nvPr/>
          </p:nvSpPr>
          <p:spPr>
            <a:xfrm>
              <a:off x="3824850" y="1694013"/>
              <a:ext cx="525200" cy="579075"/>
            </a:xfrm>
            <a:custGeom>
              <a:avLst/>
              <a:gdLst/>
              <a:ahLst/>
              <a:cxnLst/>
              <a:rect l="l" t="t" r="r" b="b"/>
              <a:pathLst>
                <a:path w="21008" h="23163" extrusionOk="0">
                  <a:moveTo>
                    <a:pt x="0" y="0"/>
                  </a:moveTo>
                  <a:lnTo>
                    <a:pt x="0" y="23163"/>
                  </a:lnTo>
                  <a:lnTo>
                    <a:pt x="21007" y="23163"/>
                  </a:lnTo>
                  <a:lnTo>
                    <a:pt x="21007" y="0"/>
                  </a:lnTo>
                  <a:close/>
                </a:path>
              </a:pathLst>
            </a:custGeom>
            <a:solidFill>
              <a:schemeClr val="accent5"/>
            </a:solid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6"/>
            <p:cNvSpPr/>
            <p:nvPr/>
          </p:nvSpPr>
          <p:spPr>
            <a:xfrm>
              <a:off x="4350025" y="1694013"/>
              <a:ext cx="524675" cy="579075"/>
            </a:xfrm>
            <a:custGeom>
              <a:avLst/>
              <a:gdLst/>
              <a:ahLst/>
              <a:cxnLst/>
              <a:rect l="l" t="t" r="r" b="b"/>
              <a:pathLst>
                <a:path w="20987" h="23163" extrusionOk="0">
                  <a:moveTo>
                    <a:pt x="0" y="0"/>
                  </a:moveTo>
                  <a:lnTo>
                    <a:pt x="0" y="23163"/>
                  </a:lnTo>
                  <a:lnTo>
                    <a:pt x="20987" y="23163"/>
                  </a:lnTo>
                  <a:lnTo>
                    <a:pt x="20987" y="0"/>
                  </a:lnTo>
                  <a:close/>
                </a:path>
              </a:pathLst>
            </a:custGeom>
            <a:solidFill>
              <a:schemeClr val="accent5"/>
            </a:solid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6"/>
            <p:cNvSpPr/>
            <p:nvPr/>
          </p:nvSpPr>
          <p:spPr>
            <a:xfrm>
              <a:off x="4301900" y="1685113"/>
              <a:ext cx="94700" cy="627725"/>
            </a:xfrm>
            <a:custGeom>
              <a:avLst/>
              <a:gdLst/>
              <a:ahLst/>
              <a:cxnLst/>
              <a:rect l="l" t="t" r="r" b="b"/>
              <a:pathLst>
                <a:path w="3788" h="25109" extrusionOk="0">
                  <a:moveTo>
                    <a:pt x="0" y="0"/>
                  </a:moveTo>
                  <a:lnTo>
                    <a:pt x="0" y="23539"/>
                  </a:lnTo>
                  <a:cubicBezTo>
                    <a:pt x="0" y="23539"/>
                    <a:pt x="377" y="25109"/>
                    <a:pt x="1904" y="25109"/>
                  </a:cubicBezTo>
                  <a:cubicBezTo>
                    <a:pt x="3432" y="25109"/>
                    <a:pt x="3788" y="23539"/>
                    <a:pt x="3788" y="23539"/>
                  </a:cubicBezTo>
                  <a:lnTo>
                    <a:pt x="3788" y="0"/>
                  </a:lnTo>
                  <a:close/>
                </a:path>
              </a:pathLst>
            </a:custGeom>
            <a:solidFill>
              <a:schemeClr val="accent4"/>
            </a:solid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6"/>
            <p:cNvSpPr/>
            <p:nvPr/>
          </p:nvSpPr>
          <p:spPr>
            <a:xfrm>
              <a:off x="3864600" y="1653213"/>
              <a:ext cx="485450" cy="619875"/>
            </a:xfrm>
            <a:custGeom>
              <a:avLst/>
              <a:gdLst/>
              <a:ahLst/>
              <a:cxnLst/>
              <a:rect l="l" t="t" r="r" b="b"/>
              <a:pathLst>
                <a:path w="19418" h="24795" extrusionOk="0">
                  <a:moveTo>
                    <a:pt x="0" y="0"/>
                  </a:moveTo>
                  <a:lnTo>
                    <a:pt x="0" y="23142"/>
                  </a:lnTo>
                  <a:lnTo>
                    <a:pt x="17095" y="23142"/>
                  </a:lnTo>
                  <a:cubicBezTo>
                    <a:pt x="18518" y="23142"/>
                    <a:pt x="19417" y="24795"/>
                    <a:pt x="19417" y="24795"/>
                  </a:cubicBezTo>
                  <a:lnTo>
                    <a:pt x="19417" y="1653"/>
                  </a:lnTo>
                  <a:cubicBezTo>
                    <a:pt x="19417" y="1653"/>
                    <a:pt x="18518" y="0"/>
                    <a:pt x="17095" y="0"/>
                  </a:cubicBezTo>
                  <a:close/>
                </a:path>
              </a:pathLst>
            </a:custGeom>
            <a:solidFill>
              <a:srgbClr val="FFFFFF"/>
            </a:solid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6"/>
            <p:cNvSpPr/>
            <p:nvPr/>
          </p:nvSpPr>
          <p:spPr>
            <a:xfrm>
              <a:off x="4350025" y="1653213"/>
              <a:ext cx="484925" cy="619875"/>
            </a:xfrm>
            <a:custGeom>
              <a:avLst/>
              <a:gdLst/>
              <a:ahLst/>
              <a:cxnLst/>
              <a:rect l="l" t="t" r="r" b="b"/>
              <a:pathLst>
                <a:path w="19397" h="24795" extrusionOk="0">
                  <a:moveTo>
                    <a:pt x="2323" y="0"/>
                  </a:moveTo>
                  <a:cubicBezTo>
                    <a:pt x="879" y="0"/>
                    <a:pt x="0" y="1653"/>
                    <a:pt x="0" y="1653"/>
                  </a:cubicBezTo>
                  <a:lnTo>
                    <a:pt x="0" y="24795"/>
                  </a:lnTo>
                  <a:cubicBezTo>
                    <a:pt x="0" y="24795"/>
                    <a:pt x="879" y="23142"/>
                    <a:pt x="2323" y="23142"/>
                  </a:cubicBezTo>
                  <a:lnTo>
                    <a:pt x="19397" y="23142"/>
                  </a:lnTo>
                  <a:lnTo>
                    <a:pt x="19397" y="0"/>
                  </a:lnTo>
                  <a:close/>
                </a:path>
              </a:pathLst>
            </a:custGeom>
            <a:solidFill>
              <a:srgbClr val="FFFFFF"/>
            </a:solid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6"/>
            <p:cNvSpPr/>
            <p:nvPr/>
          </p:nvSpPr>
          <p:spPr>
            <a:xfrm>
              <a:off x="4357350" y="1661038"/>
              <a:ext cx="44475" cy="590600"/>
            </a:xfrm>
            <a:custGeom>
              <a:avLst/>
              <a:gdLst/>
              <a:ahLst/>
              <a:cxnLst/>
              <a:rect l="l" t="t" r="r" b="b"/>
              <a:pathLst>
                <a:path w="1779" h="23624" extrusionOk="0">
                  <a:moveTo>
                    <a:pt x="1779" y="1"/>
                  </a:moveTo>
                  <a:cubicBezTo>
                    <a:pt x="795" y="168"/>
                    <a:pt x="147" y="1173"/>
                    <a:pt x="0" y="1403"/>
                  </a:cubicBezTo>
                  <a:lnTo>
                    <a:pt x="0" y="23624"/>
                  </a:lnTo>
                  <a:cubicBezTo>
                    <a:pt x="377" y="23163"/>
                    <a:pt x="984" y="22682"/>
                    <a:pt x="1779" y="22577"/>
                  </a:cubicBezTo>
                  <a:lnTo>
                    <a:pt x="1779" y="1"/>
                  </a:lnTo>
                  <a:close/>
                </a:path>
              </a:pathLst>
            </a:custGeom>
            <a:solidFill>
              <a:srgbClr val="C9C9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6"/>
            <p:cNvSpPr/>
            <p:nvPr/>
          </p:nvSpPr>
          <p:spPr>
            <a:xfrm>
              <a:off x="3961900" y="1792338"/>
              <a:ext cx="284575" cy="25"/>
            </a:xfrm>
            <a:custGeom>
              <a:avLst/>
              <a:gdLst/>
              <a:ahLst/>
              <a:cxnLst/>
              <a:rect l="l" t="t" r="r" b="b"/>
              <a:pathLst>
                <a:path w="11383" h="1" fill="none" extrusionOk="0">
                  <a:moveTo>
                    <a:pt x="0" y="1"/>
                  </a:moveTo>
                  <a:lnTo>
                    <a:pt x="11383" y="1"/>
                  </a:lnTo>
                </a:path>
              </a:pathLst>
            </a:custGeom>
            <a:no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6"/>
            <p:cNvSpPr/>
            <p:nvPr/>
          </p:nvSpPr>
          <p:spPr>
            <a:xfrm>
              <a:off x="3961900" y="1880738"/>
              <a:ext cx="284575" cy="25"/>
            </a:xfrm>
            <a:custGeom>
              <a:avLst/>
              <a:gdLst/>
              <a:ahLst/>
              <a:cxnLst/>
              <a:rect l="l" t="t" r="r" b="b"/>
              <a:pathLst>
                <a:path w="11383" h="1" fill="none" extrusionOk="0">
                  <a:moveTo>
                    <a:pt x="0" y="1"/>
                  </a:moveTo>
                  <a:lnTo>
                    <a:pt x="11383" y="1"/>
                  </a:lnTo>
                </a:path>
              </a:pathLst>
            </a:custGeom>
            <a:no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6"/>
            <p:cNvSpPr/>
            <p:nvPr/>
          </p:nvSpPr>
          <p:spPr>
            <a:xfrm>
              <a:off x="3961900" y="1968113"/>
              <a:ext cx="284575" cy="25"/>
            </a:xfrm>
            <a:custGeom>
              <a:avLst/>
              <a:gdLst/>
              <a:ahLst/>
              <a:cxnLst/>
              <a:rect l="l" t="t" r="r" b="b"/>
              <a:pathLst>
                <a:path w="11383" h="1" fill="none" extrusionOk="0">
                  <a:moveTo>
                    <a:pt x="0" y="0"/>
                  </a:moveTo>
                  <a:lnTo>
                    <a:pt x="11383" y="0"/>
                  </a:lnTo>
                </a:path>
              </a:pathLst>
            </a:custGeom>
            <a:no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6"/>
            <p:cNvSpPr/>
            <p:nvPr/>
          </p:nvSpPr>
          <p:spPr>
            <a:xfrm>
              <a:off x="3961900" y="2056513"/>
              <a:ext cx="284575" cy="25"/>
            </a:xfrm>
            <a:custGeom>
              <a:avLst/>
              <a:gdLst/>
              <a:ahLst/>
              <a:cxnLst/>
              <a:rect l="l" t="t" r="r" b="b"/>
              <a:pathLst>
                <a:path w="11383" h="1" fill="none" extrusionOk="0">
                  <a:moveTo>
                    <a:pt x="0" y="0"/>
                  </a:moveTo>
                  <a:lnTo>
                    <a:pt x="11383" y="0"/>
                  </a:lnTo>
                </a:path>
              </a:pathLst>
            </a:custGeom>
            <a:no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6"/>
            <p:cNvSpPr/>
            <p:nvPr/>
          </p:nvSpPr>
          <p:spPr>
            <a:xfrm>
              <a:off x="4470325" y="1792338"/>
              <a:ext cx="284600" cy="25"/>
            </a:xfrm>
            <a:custGeom>
              <a:avLst/>
              <a:gdLst/>
              <a:ahLst/>
              <a:cxnLst/>
              <a:rect l="l" t="t" r="r" b="b"/>
              <a:pathLst>
                <a:path w="11384" h="1" fill="none" extrusionOk="0">
                  <a:moveTo>
                    <a:pt x="1" y="1"/>
                  </a:moveTo>
                  <a:lnTo>
                    <a:pt x="11383" y="1"/>
                  </a:lnTo>
                </a:path>
              </a:pathLst>
            </a:custGeom>
            <a:no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6"/>
            <p:cNvSpPr/>
            <p:nvPr/>
          </p:nvSpPr>
          <p:spPr>
            <a:xfrm>
              <a:off x="4470325" y="1880738"/>
              <a:ext cx="284600" cy="25"/>
            </a:xfrm>
            <a:custGeom>
              <a:avLst/>
              <a:gdLst/>
              <a:ahLst/>
              <a:cxnLst/>
              <a:rect l="l" t="t" r="r" b="b"/>
              <a:pathLst>
                <a:path w="11384" h="1" fill="none" extrusionOk="0">
                  <a:moveTo>
                    <a:pt x="1" y="1"/>
                  </a:moveTo>
                  <a:lnTo>
                    <a:pt x="11383" y="1"/>
                  </a:lnTo>
                </a:path>
              </a:pathLst>
            </a:custGeom>
            <a:no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6"/>
            <p:cNvSpPr/>
            <p:nvPr/>
          </p:nvSpPr>
          <p:spPr>
            <a:xfrm>
              <a:off x="4470325" y="1968113"/>
              <a:ext cx="284600" cy="25"/>
            </a:xfrm>
            <a:custGeom>
              <a:avLst/>
              <a:gdLst/>
              <a:ahLst/>
              <a:cxnLst/>
              <a:rect l="l" t="t" r="r" b="b"/>
              <a:pathLst>
                <a:path w="11384" h="1" fill="none" extrusionOk="0">
                  <a:moveTo>
                    <a:pt x="1" y="0"/>
                  </a:moveTo>
                  <a:lnTo>
                    <a:pt x="11383" y="0"/>
                  </a:lnTo>
                </a:path>
              </a:pathLst>
            </a:custGeom>
            <a:no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6"/>
            <p:cNvSpPr/>
            <p:nvPr/>
          </p:nvSpPr>
          <p:spPr>
            <a:xfrm>
              <a:off x="4470325" y="2056513"/>
              <a:ext cx="284600" cy="25"/>
            </a:xfrm>
            <a:custGeom>
              <a:avLst/>
              <a:gdLst/>
              <a:ahLst/>
              <a:cxnLst/>
              <a:rect l="l" t="t" r="r" b="b"/>
              <a:pathLst>
                <a:path w="11384" h="1" fill="none" extrusionOk="0">
                  <a:moveTo>
                    <a:pt x="1" y="0"/>
                  </a:moveTo>
                  <a:lnTo>
                    <a:pt x="11383" y="0"/>
                  </a:lnTo>
                </a:path>
              </a:pathLst>
            </a:custGeom>
            <a:noFill/>
            <a:ln w="13075" cap="rnd" cmpd="sng">
              <a:solidFill>
                <a:srgbClr val="2C34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5" name="Google Shape;1095;p36"/>
          <p:cNvGrpSpPr/>
          <p:nvPr/>
        </p:nvGrpSpPr>
        <p:grpSpPr>
          <a:xfrm>
            <a:off x="3240524" y="3707930"/>
            <a:ext cx="423040" cy="392983"/>
            <a:chOff x="2299890" y="2880276"/>
            <a:chExt cx="284512" cy="285328"/>
          </a:xfrm>
        </p:grpSpPr>
        <p:sp>
          <p:nvSpPr>
            <p:cNvPr id="1096" name="Google Shape;1096;p36"/>
            <p:cNvSpPr/>
            <p:nvPr/>
          </p:nvSpPr>
          <p:spPr>
            <a:xfrm>
              <a:off x="2537368" y="3111288"/>
              <a:ext cx="44617" cy="44617"/>
            </a:xfrm>
            <a:custGeom>
              <a:avLst/>
              <a:gdLst/>
              <a:ahLst/>
              <a:cxnLst/>
              <a:rect l="l" t="t" r="r" b="b"/>
              <a:pathLst>
                <a:path w="1311" h="1311" extrusionOk="0">
                  <a:moveTo>
                    <a:pt x="644" y="0"/>
                  </a:moveTo>
                  <a:lnTo>
                    <a:pt x="1" y="643"/>
                  </a:lnTo>
                  <a:lnTo>
                    <a:pt x="1310" y="1310"/>
                  </a:lnTo>
                  <a:lnTo>
                    <a:pt x="6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6"/>
            <p:cNvSpPr/>
            <p:nvPr/>
          </p:nvSpPr>
          <p:spPr>
            <a:xfrm>
              <a:off x="2338823" y="2911892"/>
              <a:ext cx="213996" cy="214813"/>
            </a:xfrm>
            <a:custGeom>
              <a:avLst/>
              <a:gdLst/>
              <a:ahLst/>
              <a:cxnLst/>
              <a:rect l="l" t="t" r="r" b="b"/>
              <a:pathLst>
                <a:path w="6288" h="6312" extrusionOk="0">
                  <a:moveTo>
                    <a:pt x="2429" y="1"/>
                  </a:moveTo>
                  <a:lnTo>
                    <a:pt x="0" y="2406"/>
                  </a:lnTo>
                  <a:lnTo>
                    <a:pt x="2834" y="5240"/>
                  </a:lnTo>
                  <a:lnTo>
                    <a:pt x="5454" y="6312"/>
                  </a:lnTo>
                  <a:lnTo>
                    <a:pt x="6287" y="5478"/>
                  </a:lnTo>
                  <a:lnTo>
                    <a:pt x="5215" y="2859"/>
                  </a:lnTo>
                  <a:lnTo>
                    <a:pt x="2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6"/>
            <p:cNvSpPr/>
            <p:nvPr/>
          </p:nvSpPr>
          <p:spPr>
            <a:xfrm>
              <a:off x="2299890" y="2880276"/>
              <a:ext cx="111082" cy="104616"/>
            </a:xfrm>
            <a:custGeom>
              <a:avLst/>
              <a:gdLst/>
              <a:ahLst/>
              <a:cxnLst/>
              <a:rect l="l" t="t" r="r" b="b"/>
              <a:pathLst>
                <a:path w="3264" h="3074" extrusionOk="0">
                  <a:moveTo>
                    <a:pt x="1758" y="0"/>
                  </a:moveTo>
                  <a:cubicBezTo>
                    <a:pt x="1339" y="0"/>
                    <a:pt x="940" y="147"/>
                    <a:pt x="644" y="454"/>
                  </a:cubicBezTo>
                  <a:cubicBezTo>
                    <a:pt x="1" y="1120"/>
                    <a:pt x="72" y="2311"/>
                    <a:pt x="858" y="3073"/>
                  </a:cubicBezTo>
                  <a:lnTo>
                    <a:pt x="3264" y="668"/>
                  </a:lnTo>
                  <a:cubicBezTo>
                    <a:pt x="2840" y="231"/>
                    <a:pt x="2283" y="0"/>
                    <a:pt x="17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6"/>
            <p:cNvSpPr/>
            <p:nvPr/>
          </p:nvSpPr>
          <p:spPr>
            <a:xfrm>
              <a:off x="2304756" y="3151004"/>
              <a:ext cx="279645" cy="14600"/>
            </a:xfrm>
            <a:custGeom>
              <a:avLst/>
              <a:gdLst/>
              <a:ahLst/>
              <a:cxnLst/>
              <a:rect l="l" t="t" r="r" b="b"/>
              <a:pathLst>
                <a:path w="8217" h="429" extrusionOk="0">
                  <a:moveTo>
                    <a:pt x="3335" y="0"/>
                  </a:moveTo>
                  <a:cubicBezTo>
                    <a:pt x="3097" y="0"/>
                    <a:pt x="2835" y="0"/>
                    <a:pt x="2597" y="24"/>
                  </a:cubicBezTo>
                  <a:cubicBezTo>
                    <a:pt x="2120" y="24"/>
                    <a:pt x="1668" y="72"/>
                    <a:pt x="1287" y="95"/>
                  </a:cubicBezTo>
                  <a:cubicBezTo>
                    <a:pt x="501" y="143"/>
                    <a:pt x="1" y="215"/>
                    <a:pt x="1" y="215"/>
                  </a:cubicBezTo>
                  <a:cubicBezTo>
                    <a:pt x="1" y="215"/>
                    <a:pt x="501" y="262"/>
                    <a:pt x="1287" y="334"/>
                  </a:cubicBezTo>
                  <a:cubicBezTo>
                    <a:pt x="1668" y="357"/>
                    <a:pt x="2120" y="381"/>
                    <a:pt x="2597" y="381"/>
                  </a:cubicBezTo>
                  <a:cubicBezTo>
                    <a:pt x="2835" y="381"/>
                    <a:pt x="3073" y="429"/>
                    <a:pt x="3335" y="429"/>
                  </a:cubicBezTo>
                  <a:lnTo>
                    <a:pt x="4883" y="429"/>
                  </a:lnTo>
                  <a:cubicBezTo>
                    <a:pt x="5121" y="429"/>
                    <a:pt x="5383" y="429"/>
                    <a:pt x="5621" y="381"/>
                  </a:cubicBezTo>
                  <a:cubicBezTo>
                    <a:pt x="6097" y="381"/>
                    <a:pt x="6550" y="357"/>
                    <a:pt x="6931" y="334"/>
                  </a:cubicBezTo>
                  <a:cubicBezTo>
                    <a:pt x="7717" y="262"/>
                    <a:pt x="8217" y="215"/>
                    <a:pt x="8217" y="215"/>
                  </a:cubicBezTo>
                  <a:cubicBezTo>
                    <a:pt x="8217" y="215"/>
                    <a:pt x="7717" y="143"/>
                    <a:pt x="6931" y="95"/>
                  </a:cubicBezTo>
                  <a:cubicBezTo>
                    <a:pt x="6574" y="72"/>
                    <a:pt x="6097" y="72"/>
                    <a:pt x="5621" y="24"/>
                  </a:cubicBezTo>
                  <a:cubicBezTo>
                    <a:pt x="5383" y="24"/>
                    <a:pt x="5145" y="0"/>
                    <a:pt x="48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48;p36">
            <a:extLst>
              <a:ext uri="{FF2B5EF4-FFF2-40B4-BE49-F238E27FC236}">
                <a16:creationId xmlns:a16="http://schemas.microsoft.com/office/drawing/2014/main" id="{0C2CFE6A-476A-4B80-A4EC-37648ECD59A1}"/>
              </a:ext>
            </a:extLst>
          </p:cNvPr>
          <p:cNvSpPr txBox="1"/>
          <p:nvPr/>
        </p:nvSpPr>
        <p:spPr>
          <a:xfrm flipH="1">
            <a:off x="5626500" y="3249834"/>
            <a:ext cx="1874400" cy="43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cs-CZ" sz="1200" b="1" dirty="0">
                <a:solidFill>
                  <a:srgbClr val="C00000"/>
                </a:solidFill>
                <a:latin typeface="Roboto"/>
                <a:ea typeface="Roboto"/>
                <a:cs typeface="Roboto"/>
                <a:sym typeface="Roboto"/>
              </a:rPr>
              <a:t>Výzkum přerušen </a:t>
            </a:r>
            <a:r>
              <a:rPr lang="cs-CZ" sz="1200" b="1" dirty="0">
                <a:solidFill>
                  <a:srgbClr val="C00000"/>
                </a:solidFill>
                <a:latin typeface="Roboto"/>
                <a:ea typeface="Roboto"/>
                <a:cs typeface="Roboto"/>
                <a:sym typeface="Wingdings" panose="05000000000000000000" pitchFamily="2" charset="2"/>
              </a:rPr>
              <a:t> možnost pro všechny</a:t>
            </a:r>
            <a:endParaRPr sz="1200" b="1" dirty="0">
              <a:solidFill>
                <a:srgbClr val="C00000"/>
              </a:solidFill>
              <a:latin typeface="Roboto"/>
              <a:ea typeface="Roboto"/>
              <a:cs typeface="Roboto"/>
              <a:sym typeface="Roboto"/>
            </a:endParaRPr>
          </a:p>
        </p:txBody>
      </p:sp>
    </p:spTree>
    <p:extLst>
      <p:ext uri="{BB962C8B-B14F-4D97-AF65-F5344CB8AC3E}">
        <p14:creationId xmlns:p14="http://schemas.microsoft.com/office/powerpoint/2010/main" val="1743205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sp>
        <p:nvSpPr>
          <p:cNvPr id="1039" name="Google Shape;1039;p36"/>
          <p:cNvSpPr txBox="1">
            <a:spLocks noGrp="1"/>
          </p:cNvSpPr>
          <p:nvPr>
            <p:ph type="title"/>
          </p:nvPr>
        </p:nvSpPr>
        <p:spPr>
          <a:xfrm>
            <a:off x="720000" y="387096"/>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cs-CZ" dirty="0" err="1"/>
              <a:t>Pennebaker</a:t>
            </a:r>
            <a:r>
              <a:rPr lang="cs-CZ" dirty="0"/>
              <a:t> (1994)</a:t>
            </a:r>
            <a:endParaRPr dirty="0"/>
          </a:p>
        </p:txBody>
      </p:sp>
      <p:pic>
        <p:nvPicPr>
          <p:cNvPr id="99" name="Obrázek 98">
            <a:extLst>
              <a:ext uri="{FF2B5EF4-FFF2-40B4-BE49-F238E27FC236}">
                <a16:creationId xmlns:a16="http://schemas.microsoft.com/office/drawing/2014/main" id="{AB7981BD-4B00-41A4-8FB7-53EC27E15D36}"/>
              </a:ext>
            </a:extLst>
          </p:cNvPr>
          <p:cNvPicPr>
            <a:picLocks noChangeAspect="1"/>
          </p:cNvPicPr>
          <p:nvPr/>
        </p:nvPicPr>
        <p:blipFill rotWithShape="1">
          <a:blip r:embed="rId3"/>
          <a:srcRect l="50549" t="28271" r="17171" b="26431"/>
          <a:stretch/>
        </p:blipFill>
        <p:spPr>
          <a:xfrm>
            <a:off x="1891940" y="864314"/>
            <a:ext cx="5360119" cy="4231060"/>
          </a:xfrm>
          <a:prstGeom prst="rect">
            <a:avLst/>
          </a:prstGeom>
        </p:spPr>
      </p:pic>
    </p:spTree>
    <p:extLst>
      <p:ext uri="{BB962C8B-B14F-4D97-AF65-F5344CB8AC3E}">
        <p14:creationId xmlns:p14="http://schemas.microsoft.com/office/powerpoint/2010/main" val="1834054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C7FA3D-3D64-41A9-93F2-87A85F337FB0}"/>
              </a:ext>
            </a:extLst>
          </p:cNvPr>
          <p:cNvSpPr>
            <a:spLocks noGrp="1"/>
          </p:cNvSpPr>
          <p:nvPr>
            <p:ph type="title"/>
          </p:nvPr>
        </p:nvSpPr>
        <p:spPr/>
        <p:txBody>
          <a:bodyPr/>
          <a:lstStyle/>
          <a:p>
            <a:r>
              <a:rPr lang="cs-CZ" b="1" dirty="0">
                <a:effectLst>
                  <a:outerShdw blurRad="38100" dist="38100" dir="2700000" algn="tl">
                    <a:srgbClr val="000000">
                      <a:alpha val="43137"/>
                    </a:srgbClr>
                  </a:outerShdw>
                </a:effectLst>
              </a:rPr>
              <a:t>Co bylo dál? Samostatná práce</a:t>
            </a:r>
          </a:p>
        </p:txBody>
      </p:sp>
      <p:sp>
        <p:nvSpPr>
          <p:cNvPr id="3" name="Google Shape;100;p19">
            <a:extLst>
              <a:ext uri="{FF2B5EF4-FFF2-40B4-BE49-F238E27FC236}">
                <a16:creationId xmlns:a16="http://schemas.microsoft.com/office/drawing/2014/main" id="{3361600C-2B62-43BC-ADB3-53AAFD9A2CD9}"/>
              </a:ext>
            </a:extLst>
          </p:cNvPr>
          <p:cNvSpPr txBox="1">
            <a:spLocks/>
          </p:cNvSpPr>
          <p:nvPr/>
        </p:nvSpPr>
        <p:spPr>
          <a:xfrm>
            <a:off x="412233" y="1035094"/>
            <a:ext cx="8493542" cy="37213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pPr algn="ctr">
              <a:lnSpc>
                <a:spcPct val="150000"/>
              </a:lnSpc>
            </a:pPr>
            <a:endParaRPr lang="cs-CZ" sz="700" b="1" dirty="0"/>
          </a:p>
          <a:p>
            <a:pPr algn="ctr">
              <a:lnSpc>
                <a:spcPct val="150000"/>
              </a:lnSpc>
            </a:pPr>
            <a:r>
              <a:rPr lang="cs-CZ" sz="2400" b="1" dirty="0"/>
              <a:t>30 minut </a:t>
            </a:r>
          </a:p>
          <a:p>
            <a:pPr algn="ctr">
              <a:lnSpc>
                <a:spcPct val="150000"/>
              </a:lnSpc>
            </a:pPr>
            <a:r>
              <a:rPr lang="cs-CZ" sz="1600" dirty="0"/>
              <a:t>(kdo skončí dřív, má tichou přestávku)</a:t>
            </a:r>
          </a:p>
          <a:p>
            <a:pPr algn="ctr">
              <a:lnSpc>
                <a:spcPct val="150000"/>
              </a:lnSpc>
            </a:pPr>
            <a:endParaRPr lang="cs-CZ" sz="1400" dirty="0"/>
          </a:p>
          <a:p>
            <a:pPr algn="ctr">
              <a:lnSpc>
                <a:spcPct val="150000"/>
              </a:lnSpc>
            </a:pPr>
            <a:r>
              <a:rPr lang="cs-CZ" sz="2400" b="1" u="sng" dirty="0"/>
              <a:t>Úkol: </a:t>
            </a:r>
            <a:br>
              <a:rPr lang="cs-CZ" sz="2400" dirty="0"/>
            </a:br>
            <a:r>
              <a:rPr lang="cs-CZ" sz="2000" dirty="0"/>
              <a:t>projít výzkum, udělat si výpis a připravit na představení spolužákům</a:t>
            </a:r>
            <a:br>
              <a:rPr lang="cs-CZ" sz="2000" dirty="0"/>
            </a:br>
            <a:r>
              <a:rPr lang="cs-CZ" sz="2000" dirty="0"/>
              <a:t>(východiska, metodologie a design, výsledky, limity, vaše kritika...)</a:t>
            </a:r>
            <a:endParaRPr lang="cs-CZ" sz="2400" dirty="0"/>
          </a:p>
        </p:txBody>
      </p:sp>
    </p:spTree>
    <p:extLst>
      <p:ext uri="{BB962C8B-B14F-4D97-AF65-F5344CB8AC3E}">
        <p14:creationId xmlns:p14="http://schemas.microsoft.com/office/powerpoint/2010/main" val="3488068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F799DE71-6C42-48B7-ACA0-43C69BAA472F}"/>
              </a:ext>
            </a:extLst>
          </p:cNvPr>
          <p:cNvSpPr txBox="1"/>
          <p:nvPr/>
        </p:nvSpPr>
        <p:spPr>
          <a:xfrm>
            <a:off x="47624" y="102546"/>
            <a:ext cx="9096375" cy="5016758"/>
          </a:xfrm>
          <a:prstGeom prst="rect">
            <a:avLst/>
          </a:prstGeom>
          <a:noFill/>
        </p:spPr>
        <p:txBody>
          <a:bodyPr wrap="square">
            <a:spAutoFit/>
          </a:bodyPr>
          <a:lstStyle/>
          <a:p>
            <a:pPr rtl="0">
              <a:spcBef>
                <a:spcPts val="0"/>
              </a:spcBef>
              <a:spcAft>
                <a:spcPts val="0"/>
              </a:spcAft>
            </a:pPr>
            <a:r>
              <a:rPr lang="cs-CZ" sz="1000" b="0" i="0" u="none" strike="noStrike" dirty="0">
                <a:solidFill>
                  <a:srgbClr val="000000"/>
                </a:solidFill>
                <a:effectLst/>
                <a:latin typeface="Arial" panose="020B0604020202020204" pitchFamily="34" charset="0"/>
              </a:rPr>
              <a:t>V ČR</a:t>
            </a:r>
            <a:br>
              <a:rPr lang="en-US" sz="1000" b="0" i="0" u="none" strike="noStrike" dirty="0">
                <a:solidFill>
                  <a:srgbClr val="000000"/>
                </a:solidFill>
                <a:effectLst/>
                <a:latin typeface="Arial" panose="020B0604020202020204" pitchFamily="34" charset="0"/>
              </a:rPr>
            </a:br>
            <a:r>
              <a:rPr lang="en-US" sz="1000" b="1" i="0" u="none" strike="noStrike" dirty="0">
                <a:solidFill>
                  <a:srgbClr val="000000"/>
                </a:solidFill>
                <a:effectLst/>
                <a:latin typeface="Arial" panose="020B0604020202020204" pitchFamily="34" charset="0"/>
              </a:rPr>
              <a:t>2A. </a:t>
            </a:r>
            <a:r>
              <a:rPr lang="en-US" sz="1000" b="1" i="0" u="none" strike="noStrike" dirty="0" err="1">
                <a:solidFill>
                  <a:srgbClr val="000000"/>
                </a:solidFill>
                <a:effectLst/>
                <a:latin typeface="Arial" panose="020B0604020202020204" pitchFamily="34" charset="0"/>
              </a:rPr>
              <a:t>Expresivní</a:t>
            </a:r>
            <a:r>
              <a:rPr lang="en-US" sz="1000" b="1" i="0" u="none" strike="noStrike" dirty="0">
                <a:solidFill>
                  <a:srgbClr val="000000"/>
                </a:solidFill>
                <a:effectLst/>
                <a:latin typeface="Arial" panose="020B0604020202020204" pitchFamily="34" charset="0"/>
              </a:rPr>
              <a:t> </a:t>
            </a:r>
            <a:r>
              <a:rPr lang="en-US" sz="1000" b="1" i="0" u="none" strike="noStrike" dirty="0" err="1">
                <a:solidFill>
                  <a:srgbClr val="000000"/>
                </a:solidFill>
                <a:effectLst/>
                <a:latin typeface="Arial" panose="020B0604020202020204" pitchFamily="34" charset="0"/>
              </a:rPr>
              <a:t>psaní</a:t>
            </a:r>
            <a:r>
              <a:rPr lang="en-US" sz="1000" b="1" i="0" u="none" strike="noStrike" dirty="0">
                <a:solidFill>
                  <a:srgbClr val="000000"/>
                </a:solidFill>
                <a:effectLst/>
                <a:latin typeface="Arial" panose="020B0604020202020204" pitchFamily="34" charset="0"/>
              </a:rPr>
              <a:t> </a:t>
            </a:r>
            <a:r>
              <a:rPr lang="en-US" sz="1000" b="1" i="0" u="none" strike="noStrike" dirty="0" err="1">
                <a:solidFill>
                  <a:srgbClr val="000000"/>
                </a:solidFill>
                <a:effectLst/>
                <a:latin typeface="Arial" panose="020B0604020202020204" pitchFamily="34" charset="0"/>
              </a:rPr>
              <a:t>jako</a:t>
            </a:r>
            <a:r>
              <a:rPr lang="en-US" sz="1000" b="1" i="0" u="none" strike="noStrike" dirty="0">
                <a:solidFill>
                  <a:srgbClr val="000000"/>
                </a:solidFill>
                <a:effectLst/>
                <a:latin typeface="Arial" panose="020B0604020202020204" pitchFamily="34" charset="0"/>
              </a:rPr>
              <a:t> </a:t>
            </a:r>
            <a:r>
              <a:rPr lang="en-US" sz="1000" b="1" i="0" u="none" strike="noStrike" dirty="0" err="1">
                <a:solidFill>
                  <a:srgbClr val="000000"/>
                </a:solidFill>
                <a:effectLst/>
                <a:latin typeface="Arial" panose="020B0604020202020204" pitchFamily="34" charset="0"/>
              </a:rPr>
              <a:t>účinná</a:t>
            </a:r>
            <a:r>
              <a:rPr lang="en-US" sz="1000" b="1" i="0" u="none" strike="noStrike" dirty="0">
                <a:solidFill>
                  <a:srgbClr val="000000"/>
                </a:solidFill>
                <a:effectLst/>
                <a:latin typeface="Arial" panose="020B0604020202020204" pitchFamily="34" charset="0"/>
              </a:rPr>
              <a:t> </a:t>
            </a:r>
            <a:r>
              <a:rPr lang="en-US" sz="1000" b="1" i="0" u="none" strike="noStrike" dirty="0" err="1">
                <a:solidFill>
                  <a:srgbClr val="000000"/>
                </a:solidFill>
                <a:effectLst/>
                <a:latin typeface="Arial" panose="020B0604020202020204" pitchFamily="34" charset="0"/>
              </a:rPr>
              <a:t>intervence</a:t>
            </a:r>
            <a:r>
              <a:rPr lang="en-US" sz="1000" b="1" i="0" u="none" strike="noStrike" dirty="0">
                <a:solidFill>
                  <a:srgbClr val="000000"/>
                </a:solidFill>
                <a:effectLst/>
                <a:latin typeface="Arial" panose="020B0604020202020204" pitchFamily="34" charset="0"/>
              </a:rPr>
              <a:t> v </a:t>
            </a:r>
            <a:r>
              <a:rPr lang="en-US" sz="1000" b="1" i="0" u="none" strike="noStrike" dirty="0" err="1">
                <a:solidFill>
                  <a:srgbClr val="000000"/>
                </a:solidFill>
                <a:effectLst/>
                <a:latin typeface="Arial" panose="020B0604020202020204" pitchFamily="34" charset="0"/>
              </a:rPr>
              <a:t>terapii</a:t>
            </a:r>
            <a:r>
              <a:rPr lang="en-US" sz="1000" b="1" i="0" u="none" strike="noStrike" dirty="0">
                <a:solidFill>
                  <a:srgbClr val="000000"/>
                </a:solidFill>
                <a:effectLst/>
                <a:latin typeface="Arial" panose="020B0604020202020204" pitchFamily="34" charset="0"/>
              </a:rPr>
              <a:t> </a:t>
            </a:r>
            <a:r>
              <a:rPr lang="en-US" sz="1000" b="1" i="0" u="none" strike="noStrike" dirty="0" err="1">
                <a:solidFill>
                  <a:srgbClr val="000000"/>
                </a:solidFill>
                <a:effectLst/>
                <a:latin typeface="Arial" panose="020B0604020202020204" pitchFamily="34" charset="0"/>
              </a:rPr>
              <a:t>deprese</a:t>
            </a:r>
            <a:r>
              <a:rPr lang="en-US" sz="1000" b="1" i="0" u="none" strike="noStrike" dirty="0">
                <a:solidFill>
                  <a:srgbClr val="000000"/>
                </a:solidFill>
                <a:effectLst/>
                <a:latin typeface="Arial" panose="020B0604020202020204" pitchFamily="34" charset="0"/>
              </a:rPr>
              <a:t>, 2017</a:t>
            </a:r>
            <a:r>
              <a:rPr lang="cs-CZ" sz="1000" b="1" i="0" u="none" strike="noStrike" dirty="0">
                <a:solidFill>
                  <a:srgbClr val="FF0000"/>
                </a:solidFill>
                <a:effectLst/>
                <a:latin typeface="Arial" panose="020B0604020202020204" pitchFamily="34" charset="0"/>
              </a:rPr>
              <a:t> (4 s)</a:t>
            </a:r>
            <a:br>
              <a:rPr lang="en-US" sz="1000" b="1" i="0" u="none" strike="noStrike" dirty="0">
                <a:solidFill>
                  <a:srgbClr val="000000"/>
                </a:solidFill>
                <a:effectLst/>
                <a:latin typeface="Arial" panose="020B0604020202020204" pitchFamily="34" charset="0"/>
              </a:rPr>
            </a:br>
            <a:r>
              <a:rPr lang="en-US" sz="1000" b="1" i="0" u="none" strike="noStrike" dirty="0">
                <a:solidFill>
                  <a:srgbClr val="000000"/>
                </a:solidFill>
                <a:effectLst/>
                <a:latin typeface="Arial" panose="020B0604020202020204" pitchFamily="34" charset="0"/>
              </a:rPr>
              <a:t>2B. Therapeutic letters–changing the emotional schemas using writing letters to significant caregivers, 2009</a:t>
            </a:r>
            <a:r>
              <a:rPr lang="cs-CZ" sz="1000" b="1" i="0" u="none" strike="noStrike" dirty="0">
                <a:solidFill>
                  <a:srgbClr val="FF0000"/>
                </a:solidFill>
                <a:effectLst/>
                <a:latin typeface="Arial" panose="020B0604020202020204" pitchFamily="34" charset="0"/>
              </a:rPr>
              <a:t> (5 s)</a:t>
            </a:r>
            <a:endParaRPr lang="en-US" sz="1000" dirty="0">
              <a:effectLst/>
            </a:endParaRPr>
          </a:p>
          <a:p>
            <a:pPr rtl="0">
              <a:spcBef>
                <a:spcPts val="0"/>
              </a:spcBef>
              <a:spcAft>
                <a:spcPts val="0"/>
              </a:spcAft>
            </a:pPr>
            <a:br>
              <a:rPr lang="en-US" sz="1000" dirty="0"/>
            </a:br>
            <a:r>
              <a:rPr lang="en-US" sz="1000" b="0" i="0" u="none" strike="noStrike" dirty="0">
                <a:solidFill>
                  <a:srgbClr val="000000"/>
                </a:solidFill>
                <a:effectLst/>
                <a:latin typeface="Arial" panose="020B0604020202020204" pitchFamily="34" charset="0"/>
              </a:rPr>
              <a:t>BENEFITY</a:t>
            </a:r>
            <a:endParaRPr lang="en-US" sz="1000" dirty="0">
              <a:effectLst/>
            </a:endParaRPr>
          </a:p>
          <a:p>
            <a:pPr rtl="0">
              <a:spcBef>
                <a:spcPts val="0"/>
              </a:spcBef>
              <a:spcAft>
                <a:spcPts val="0"/>
              </a:spcAft>
            </a:pPr>
            <a:r>
              <a:rPr lang="en-US" sz="1000" b="1" i="0" u="none" strike="noStrike" dirty="0">
                <a:solidFill>
                  <a:srgbClr val="000000"/>
                </a:solidFill>
                <a:effectLst/>
                <a:latin typeface="Arial" panose="020B0604020202020204" pitchFamily="34" charset="0"/>
              </a:rPr>
              <a:t>1. Emotional and physical health benefits of expressive writing, 2005</a:t>
            </a:r>
            <a:r>
              <a:rPr lang="cs-CZ" sz="1000" b="1" i="0" u="none" strike="noStrike" dirty="0">
                <a:solidFill>
                  <a:srgbClr val="000000"/>
                </a:solidFill>
                <a:effectLst/>
                <a:latin typeface="Arial" panose="020B0604020202020204" pitchFamily="34" charset="0"/>
              </a:rPr>
              <a:t> </a:t>
            </a:r>
            <a:r>
              <a:rPr lang="cs-CZ" sz="1000" b="1" i="0" u="none" strike="noStrike" dirty="0">
                <a:solidFill>
                  <a:srgbClr val="FF0000"/>
                </a:solidFill>
                <a:effectLst/>
                <a:latin typeface="Arial" panose="020B0604020202020204" pitchFamily="34" charset="0"/>
              </a:rPr>
              <a:t>(7 s)</a:t>
            </a:r>
            <a:br>
              <a:rPr lang="en-US" sz="1000" dirty="0"/>
            </a:br>
            <a:r>
              <a:rPr lang="en-US" sz="1000" b="1" i="0" u="none" strike="noStrike" dirty="0">
                <a:solidFill>
                  <a:srgbClr val="000000"/>
                </a:solidFill>
                <a:effectLst/>
                <a:latin typeface="Arial" panose="020B0604020202020204" pitchFamily="34" charset="0"/>
              </a:rPr>
              <a:t>3. Mastery or mystery? Therapeutic writing: A review of the literature, 2001</a:t>
            </a:r>
            <a:r>
              <a:rPr lang="cs-CZ" sz="1000" b="1" i="0" u="none" strike="noStrike" dirty="0">
                <a:solidFill>
                  <a:srgbClr val="FF0000"/>
                </a:solidFill>
                <a:effectLst/>
                <a:latin typeface="Arial" panose="020B0604020202020204" pitchFamily="34" charset="0"/>
              </a:rPr>
              <a:t> (12 s)</a:t>
            </a:r>
            <a:br>
              <a:rPr lang="en-US" sz="1000" dirty="0"/>
            </a:br>
            <a:r>
              <a:rPr lang="en-US" sz="1000" b="1" i="0" u="none" strike="noStrike" dirty="0">
                <a:solidFill>
                  <a:srgbClr val="000000"/>
                </a:solidFill>
                <a:effectLst/>
                <a:latin typeface="Arial" panose="020B0604020202020204" pitchFamily="34" charset="0"/>
              </a:rPr>
              <a:t>6. Effects of expressive writing intervention for women's PTSD, depression, anxiety and stress related to pregnancy: A meta-analysis of randomized controlled trials, 2020</a:t>
            </a:r>
            <a:r>
              <a:rPr lang="cs-CZ" sz="1000" b="1" i="0" u="none" strike="noStrike" dirty="0">
                <a:solidFill>
                  <a:srgbClr val="FF0000"/>
                </a:solidFill>
                <a:effectLst/>
                <a:latin typeface="Arial" panose="020B0604020202020204" pitchFamily="34" charset="0"/>
              </a:rPr>
              <a:t> (7 s)</a:t>
            </a:r>
            <a:br>
              <a:rPr lang="en-US" sz="1000" dirty="0"/>
            </a:br>
            <a:r>
              <a:rPr lang="en-US" sz="1000" b="1" i="0" u="none" strike="noStrike" dirty="0">
                <a:solidFill>
                  <a:srgbClr val="000000"/>
                </a:solidFill>
                <a:effectLst/>
                <a:latin typeface="Arial" panose="020B0604020202020204" pitchFamily="34" charset="0"/>
              </a:rPr>
              <a:t>7. The effects of bedtime writing on difficulty falling asleep: A polysomnographic study comparing to-do lists and completed activity lists, 2018</a:t>
            </a:r>
            <a:r>
              <a:rPr lang="cs-CZ" sz="1000" b="1" i="0" u="none" strike="noStrike" dirty="0">
                <a:solidFill>
                  <a:srgbClr val="FF0000"/>
                </a:solidFill>
                <a:effectLst/>
                <a:latin typeface="Arial" panose="020B0604020202020204" pitchFamily="34" charset="0"/>
              </a:rPr>
              <a:t> (9 s)</a:t>
            </a:r>
            <a:endParaRPr lang="en-US" sz="1000" dirty="0">
              <a:effectLst/>
            </a:endParaRPr>
          </a:p>
          <a:p>
            <a:pPr rtl="0">
              <a:spcBef>
                <a:spcPts val="0"/>
              </a:spcBef>
              <a:spcAft>
                <a:spcPts val="0"/>
              </a:spcAft>
            </a:pPr>
            <a:br>
              <a:rPr lang="en-US" sz="1000" dirty="0"/>
            </a:br>
            <a:r>
              <a:rPr lang="en-US" sz="1000" b="0" i="0" u="none" strike="noStrike" dirty="0">
                <a:solidFill>
                  <a:srgbClr val="000000"/>
                </a:solidFill>
                <a:effectLst/>
                <a:latin typeface="Arial" panose="020B0604020202020204" pitchFamily="34" charset="0"/>
              </a:rPr>
              <a:t>SHRNUTÍ</a:t>
            </a:r>
            <a:br>
              <a:rPr lang="en-US" sz="1000" b="1" i="0" u="none" strike="noStrike" dirty="0">
                <a:solidFill>
                  <a:srgbClr val="000000"/>
                </a:solidFill>
                <a:effectLst/>
                <a:latin typeface="Arial" panose="020B0604020202020204" pitchFamily="34" charset="0"/>
              </a:rPr>
            </a:br>
            <a:r>
              <a:rPr lang="en-US" sz="1000" b="1" i="0" u="none" strike="noStrike" dirty="0">
                <a:solidFill>
                  <a:srgbClr val="000000"/>
                </a:solidFill>
                <a:effectLst/>
                <a:latin typeface="Arial" panose="020B0604020202020204" pitchFamily="34" charset="0"/>
              </a:rPr>
              <a:t>11. Expressive writing: Connections to physical and mental health, 2011</a:t>
            </a:r>
            <a:r>
              <a:rPr lang="cs-CZ" sz="1000" b="1" i="0" u="none" strike="noStrike" dirty="0">
                <a:solidFill>
                  <a:srgbClr val="FF0000"/>
                </a:solidFill>
                <a:effectLst/>
                <a:latin typeface="Arial" panose="020B0604020202020204" pitchFamily="34" charset="0"/>
              </a:rPr>
              <a:t> (17 s)</a:t>
            </a:r>
            <a:endParaRPr lang="en-US" sz="1000" dirty="0">
              <a:effectLst/>
            </a:endParaRPr>
          </a:p>
          <a:p>
            <a:pPr rtl="0">
              <a:spcBef>
                <a:spcPts val="0"/>
              </a:spcBef>
              <a:spcAft>
                <a:spcPts val="0"/>
              </a:spcAft>
            </a:pPr>
            <a:br>
              <a:rPr lang="en-US" sz="1000" dirty="0"/>
            </a:br>
            <a:r>
              <a:rPr lang="en-US" sz="1000" b="0" i="0" u="none" strike="noStrike" dirty="0">
                <a:solidFill>
                  <a:srgbClr val="000000"/>
                </a:solidFill>
                <a:effectLst/>
                <a:latin typeface="Arial" panose="020B0604020202020204" pitchFamily="34" charset="0"/>
              </a:rPr>
              <a:t>AKTUÁLNÍ</a:t>
            </a:r>
            <a:endParaRPr lang="en-US" sz="1000" dirty="0">
              <a:effectLst/>
            </a:endParaRPr>
          </a:p>
          <a:p>
            <a:pPr rtl="0">
              <a:spcBef>
                <a:spcPts val="0"/>
              </a:spcBef>
              <a:spcAft>
                <a:spcPts val="0"/>
              </a:spcAft>
            </a:pPr>
            <a:r>
              <a:rPr lang="en-US" sz="1000" b="1" i="0" u="none" strike="noStrike" dirty="0">
                <a:solidFill>
                  <a:srgbClr val="000000"/>
                </a:solidFill>
                <a:effectLst/>
                <a:latin typeface="Arial" panose="020B0604020202020204" pitchFamily="34" charset="0"/>
              </a:rPr>
              <a:t>4. Benefits of expressive writing on healthcare workers' psychological adjustment during the COVID-19 pandemic, 2021</a:t>
            </a:r>
            <a:r>
              <a:rPr lang="cs-CZ" sz="1000" b="1" i="0" u="none" strike="noStrike" dirty="0">
                <a:solidFill>
                  <a:srgbClr val="FF0000"/>
                </a:solidFill>
                <a:effectLst/>
                <a:latin typeface="Arial" panose="020B0604020202020204" pitchFamily="34" charset="0"/>
              </a:rPr>
              <a:t> (8 s)</a:t>
            </a:r>
            <a:br>
              <a:rPr lang="en-US" sz="1000" dirty="0"/>
            </a:br>
            <a:r>
              <a:rPr lang="en-US" sz="1000" b="1" i="0" u="none" strike="noStrike" dirty="0">
                <a:solidFill>
                  <a:srgbClr val="000000"/>
                </a:solidFill>
                <a:effectLst/>
                <a:latin typeface="Arial" panose="020B0604020202020204" pitchFamily="34" charset="0"/>
              </a:rPr>
              <a:t>13. Nursing Students' Experiences of Gratitude Journaling during the COVID-19 Pandemic, 2021</a:t>
            </a:r>
            <a:r>
              <a:rPr lang="cs-CZ" sz="1000" b="1" i="0" u="none" strike="noStrike" dirty="0">
                <a:solidFill>
                  <a:srgbClr val="FF0000"/>
                </a:solidFill>
                <a:effectLst/>
                <a:latin typeface="Arial" panose="020B0604020202020204" pitchFamily="34" charset="0"/>
              </a:rPr>
              <a:t> (11 s)</a:t>
            </a:r>
            <a:endParaRPr lang="en-US" sz="1000" dirty="0">
              <a:effectLst/>
            </a:endParaRPr>
          </a:p>
          <a:p>
            <a:pPr rtl="0">
              <a:spcBef>
                <a:spcPts val="0"/>
              </a:spcBef>
              <a:spcAft>
                <a:spcPts val="0"/>
              </a:spcAft>
            </a:pPr>
            <a:br>
              <a:rPr lang="en-US" sz="1000" dirty="0"/>
            </a:br>
            <a:r>
              <a:rPr lang="en-US" sz="1000" b="0" i="0" u="none" strike="noStrike" dirty="0">
                <a:solidFill>
                  <a:srgbClr val="000000"/>
                </a:solidFill>
                <a:effectLst/>
                <a:latin typeface="Arial" panose="020B0604020202020204" pitchFamily="34" charset="0"/>
              </a:rPr>
              <a:t>JAK FUNGUJE</a:t>
            </a:r>
            <a:endParaRPr lang="en-US" sz="1000" dirty="0">
              <a:effectLst/>
            </a:endParaRPr>
          </a:p>
          <a:p>
            <a:pPr rtl="0">
              <a:spcBef>
                <a:spcPts val="0"/>
              </a:spcBef>
              <a:spcAft>
                <a:spcPts val="0"/>
              </a:spcAft>
            </a:pPr>
            <a:r>
              <a:rPr lang="en-US" sz="1000" b="1" i="0" u="none" strike="noStrike" dirty="0">
                <a:solidFill>
                  <a:srgbClr val="000000"/>
                </a:solidFill>
                <a:effectLst/>
                <a:latin typeface="Arial" panose="020B0604020202020204" pitchFamily="34" charset="0"/>
              </a:rPr>
              <a:t>5. Why does expressive writing affect emotion? Considering the impact of valence and cognitive processing, 2020</a:t>
            </a:r>
            <a:r>
              <a:rPr lang="cs-CZ" sz="1000" b="1" i="0" u="none" strike="noStrike" dirty="0">
                <a:solidFill>
                  <a:srgbClr val="FF0000"/>
                </a:solidFill>
                <a:effectLst/>
                <a:latin typeface="Arial" panose="020B0604020202020204" pitchFamily="34" charset="0"/>
              </a:rPr>
              <a:t> (10 s)</a:t>
            </a:r>
            <a:br>
              <a:rPr lang="en-US" sz="1000" dirty="0"/>
            </a:br>
            <a:r>
              <a:rPr lang="en-US" sz="1000" b="1" i="0" u="none" strike="noStrike" dirty="0">
                <a:solidFill>
                  <a:srgbClr val="000000"/>
                </a:solidFill>
                <a:effectLst/>
                <a:latin typeface="Arial" panose="020B0604020202020204" pitchFamily="34" charset="0"/>
              </a:rPr>
              <a:t>12. Stepping back to move forward: Expressive writing promotes self-distancing, 2016</a:t>
            </a:r>
            <a:r>
              <a:rPr lang="cs-CZ" sz="1000" b="1" i="0" u="none" strike="noStrike" dirty="0">
                <a:solidFill>
                  <a:srgbClr val="FF0000"/>
                </a:solidFill>
                <a:effectLst/>
                <a:latin typeface="Arial" panose="020B0604020202020204" pitchFamily="34" charset="0"/>
              </a:rPr>
              <a:t> (13 s)</a:t>
            </a:r>
            <a:br>
              <a:rPr lang="en-US" sz="1000" dirty="0"/>
            </a:br>
            <a:r>
              <a:rPr lang="en-US" sz="1000" b="1" i="0" u="none" strike="noStrike" dirty="0">
                <a:solidFill>
                  <a:srgbClr val="000000"/>
                </a:solidFill>
                <a:effectLst/>
                <a:latin typeface="Arial" panose="020B0604020202020204" pitchFamily="34" charset="0"/>
              </a:rPr>
              <a:t>8B. Expressive writing in psychotherapy: A tool to promote and track therapeutic change, 2014</a:t>
            </a:r>
            <a:r>
              <a:rPr lang="cs-CZ" sz="1000" b="1" i="0" u="none" strike="noStrike" dirty="0">
                <a:solidFill>
                  <a:srgbClr val="FF0000"/>
                </a:solidFill>
                <a:effectLst/>
                <a:latin typeface="Arial" panose="020B0604020202020204" pitchFamily="34" charset="0"/>
              </a:rPr>
              <a:t> (7 s)</a:t>
            </a:r>
            <a:endParaRPr lang="en-US" sz="1000" dirty="0">
              <a:effectLst/>
            </a:endParaRPr>
          </a:p>
          <a:p>
            <a:pPr rtl="0">
              <a:spcBef>
                <a:spcPts val="0"/>
              </a:spcBef>
              <a:spcAft>
                <a:spcPts val="0"/>
              </a:spcAft>
            </a:pPr>
            <a:br>
              <a:rPr lang="en-US" sz="1000" dirty="0"/>
            </a:br>
            <a:r>
              <a:rPr lang="en-US" sz="1000" b="0" i="0" u="none" strike="noStrike" dirty="0">
                <a:solidFill>
                  <a:srgbClr val="000000"/>
                </a:solidFill>
                <a:effectLst/>
                <a:latin typeface="Arial" panose="020B0604020202020204" pitchFamily="34" charset="0"/>
              </a:rPr>
              <a:t>PROGRAMY</a:t>
            </a:r>
            <a:endParaRPr lang="en-US" sz="1000" dirty="0">
              <a:effectLst/>
            </a:endParaRPr>
          </a:p>
          <a:p>
            <a:pPr rtl="0">
              <a:spcBef>
                <a:spcPts val="0"/>
              </a:spcBef>
              <a:spcAft>
                <a:spcPts val="0"/>
              </a:spcAft>
            </a:pPr>
            <a:r>
              <a:rPr lang="en-US" sz="1000" b="1" i="0" u="none" strike="noStrike" dirty="0">
                <a:solidFill>
                  <a:srgbClr val="000000"/>
                </a:solidFill>
                <a:effectLst/>
                <a:latin typeface="Arial" panose="020B0604020202020204" pitchFamily="34" charset="0"/>
              </a:rPr>
              <a:t>14. Online Positive Affect Journaling in the Improvement of Mental Distress and Well-Being in General Medical Patients With Elevated Anxiety Symptoms: A Preliminary Randomized Controlled Trial, 2018</a:t>
            </a:r>
            <a:r>
              <a:rPr lang="cs-CZ" sz="1000" b="1" i="0" u="none" strike="noStrike" dirty="0">
                <a:solidFill>
                  <a:srgbClr val="FF0000"/>
                </a:solidFill>
                <a:effectLst/>
                <a:latin typeface="Arial" panose="020B0604020202020204" pitchFamily="34" charset="0"/>
              </a:rPr>
              <a:t> (9 s)</a:t>
            </a:r>
            <a:br>
              <a:rPr lang="en-US" sz="1000" dirty="0"/>
            </a:br>
            <a:r>
              <a:rPr lang="en-US" sz="1000" b="1" i="0" u="none" strike="noStrike" dirty="0">
                <a:solidFill>
                  <a:srgbClr val="000000"/>
                </a:solidFill>
                <a:effectLst/>
                <a:latin typeface="Arial" panose="020B0604020202020204" pitchFamily="34" charset="0"/>
              </a:rPr>
              <a:t>15. Journaling for self-care and coping in mothers of troubled children in the community, 2020</a:t>
            </a:r>
            <a:r>
              <a:rPr lang="cs-CZ" sz="1000" b="1" i="0" u="none" strike="noStrike" dirty="0">
                <a:solidFill>
                  <a:srgbClr val="FF0000"/>
                </a:solidFill>
                <a:effectLst/>
                <a:latin typeface="Arial" panose="020B0604020202020204" pitchFamily="34" charset="0"/>
              </a:rPr>
              <a:t> (7 s)</a:t>
            </a:r>
            <a:br>
              <a:rPr lang="en-US" sz="1000" b="0" i="0" u="none" strike="noStrike" dirty="0">
                <a:solidFill>
                  <a:srgbClr val="000000"/>
                </a:solidFill>
                <a:effectLst/>
                <a:latin typeface="Arial" panose="020B0604020202020204" pitchFamily="34" charset="0"/>
              </a:rPr>
            </a:br>
            <a:br>
              <a:rPr lang="en-US" sz="1000" dirty="0"/>
            </a:br>
            <a:r>
              <a:rPr lang="en-US" sz="1000" b="0" i="0" u="none" strike="noStrike" dirty="0">
                <a:solidFill>
                  <a:srgbClr val="000000"/>
                </a:solidFill>
                <a:effectLst/>
                <a:latin typeface="Arial" panose="020B0604020202020204" pitchFamily="34" charset="0"/>
              </a:rPr>
              <a:t>HISTORIE</a:t>
            </a:r>
            <a:br>
              <a:rPr lang="en-US" sz="1000" b="0" i="0" u="none" strike="noStrike" dirty="0">
                <a:solidFill>
                  <a:srgbClr val="000000"/>
                </a:solidFill>
                <a:effectLst/>
                <a:latin typeface="Arial" panose="020B0604020202020204" pitchFamily="34" charset="0"/>
              </a:rPr>
            </a:br>
            <a:r>
              <a:rPr lang="en-US" sz="1000" b="1" i="0" u="none" strike="noStrike" dirty="0">
                <a:solidFill>
                  <a:srgbClr val="000000"/>
                </a:solidFill>
                <a:effectLst/>
                <a:latin typeface="Arial" panose="020B0604020202020204" pitchFamily="34" charset="0"/>
              </a:rPr>
              <a:t>8A. Writing about emotional experiences as a therapeutic process, 1997</a:t>
            </a:r>
            <a:r>
              <a:rPr lang="cs-CZ" sz="1000" b="1" i="0" u="none" strike="noStrike" dirty="0">
                <a:solidFill>
                  <a:srgbClr val="FF0000"/>
                </a:solidFill>
                <a:effectLst/>
                <a:latin typeface="Arial" panose="020B0604020202020204" pitchFamily="34" charset="0"/>
              </a:rPr>
              <a:t> (4 s)</a:t>
            </a:r>
            <a:br>
              <a:rPr lang="en-US" sz="1000" b="1" i="0" u="none" strike="noStrike" dirty="0">
                <a:solidFill>
                  <a:srgbClr val="000000"/>
                </a:solidFill>
                <a:effectLst/>
                <a:latin typeface="Arial" panose="020B0604020202020204" pitchFamily="34" charset="0"/>
              </a:rPr>
            </a:br>
            <a:r>
              <a:rPr lang="en-US" sz="1000" b="1" i="0" u="none" strike="noStrike" dirty="0">
                <a:solidFill>
                  <a:srgbClr val="000000"/>
                </a:solidFill>
                <a:effectLst/>
                <a:latin typeface="Arial" panose="020B0604020202020204" pitchFamily="34" charset="0"/>
              </a:rPr>
              <a:t>9. Putting stress into words: Health, linguistic, and therapeutic implications, 1992</a:t>
            </a:r>
            <a:r>
              <a:rPr lang="cs-CZ" sz="1000" b="1" i="0" u="none" strike="noStrike" dirty="0">
                <a:solidFill>
                  <a:srgbClr val="FF0000"/>
                </a:solidFill>
                <a:effectLst/>
                <a:latin typeface="Arial" panose="020B0604020202020204" pitchFamily="34" charset="0"/>
              </a:rPr>
              <a:t> (9 s)</a:t>
            </a:r>
            <a:br>
              <a:rPr lang="en-US" sz="1000" dirty="0"/>
            </a:br>
            <a:r>
              <a:rPr lang="en-US" sz="1000" b="1" i="0" u="none" strike="noStrike" dirty="0">
                <a:solidFill>
                  <a:srgbClr val="000000"/>
                </a:solidFill>
                <a:effectLst/>
                <a:latin typeface="Arial" panose="020B0604020202020204" pitchFamily="34" charset="0"/>
              </a:rPr>
              <a:t>10. Finding a voice: revisiting the history of therapeutic writing, 2009</a:t>
            </a:r>
            <a:r>
              <a:rPr lang="cs-CZ" sz="1000" b="1" i="0" u="none" strike="noStrike" dirty="0">
                <a:solidFill>
                  <a:srgbClr val="FF0000"/>
                </a:solidFill>
                <a:effectLst/>
                <a:latin typeface="Arial" panose="020B0604020202020204" pitchFamily="34" charset="0"/>
              </a:rPr>
              <a:t> (7 s)</a:t>
            </a:r>
            <a:endParaRPr lang="en-US" sz="1000" dirty="0">
              <a:effectLst/>
            </a:endParaRPr>
          </a:p>
        </p:txBody>
      </p:sp>
    </p:spTree>
    <p:extLst>
      <p:ext uri="{BB962C8B-B14F-4D97-AF65-F5344CB8AC3E}">
        <p14:creationId xmlns:p14="http://schemas.microsoft.com/office/powerpoint/2010/main" val="2979492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28"/>
          <p:cNvSpPr txBox="1">
            <a:spLocks noGrp="1"/>
          </p:cNvSpPr>
          <p:nvPr>
            <p:ph type="title"/>
          </p:nvPr>
        </p:nvSpPr>
        <p:spPr>
          <a:xfrm>
            <a:off x="720000" y="387096"/>
            <a:ext cx="7704000" cy="572700"/>
          </a:xfrm>
          <a:prstGeom prst="rect">
            <a:avLst/>
          </a:prstGeom>
        </p:spPr>
        <p:txBody>
          <a:bodyPr spcFirstLastPara="1" wrap="square" lIns="91425" tIns="91425" rIns="91425" bIns="91425" anchor="t" anchorCtr="0">
            <a:noAutofit/>
          </a:bodyPr>
          <a:lstStyle/>
          <a:p>
            <a:r>
              <a:rPr lang="cs-CZ" b="1" dirty="0">
                <a:effectLst>
                  <a:outerShdw blurRad="38100" dist="38100" dir="2700000" algn="tl">
                    <a:srgbClr val="000000">
                      <a:alpha val="43137"/>
                    </a:srgbClr>
                  </a:outerShdw>
                </a:effectLst>
              </a:rPr>
              <a:t>Psaní nám může pomoci </a:t>
            </a:r>
            <a:endParaRPr b="1" dirty="0">
              <a:effectLst>
                <a:outerShdw blurRad="38100" dist="38100" dir="2700000" algn="tl">
                  <a:srgbClr val="000000">
                    <a:alpha val="43137"/>
                  </a:srgbClr>
                </a:outerShdw>
              </a:effectLst>
            </a:endParaRPr>
          </a:p>
        </p:txBody>
      </p:sp>
      <p:grpSp>
        <p:nvGrpSpPr>
          <p:cNvPr id="509" name="Google Shape;509;p28"/>
          <p:cNvGrpSpPr/>
          <p:nvPr/>
        </p:nvGrpSpPr>
        <p:grpSpPr>
          <a:xfrm>
            <a:off x="753249" y="984317"/>
            <a:ext cx="7661216" cy="4091983"/>
            <a:chOff x="753249" y="984317"/>
            <a:chExt cx="7661216" cy="4091983"/>
          </a:xfrm>
        </p:grpSpPr>
        <p:grpSp>
          <p:nvGrpSpPr>
            <p:cNvPr id="510" name="Google Shape;510;p28"/>
            <p:cNvGrpSpPr/>
            <p:nvPr/>
          </p:nvGrpSpPr>
          <p:grpSpPr>
            <a:xfrm>
              <a:off x="3970313" y="1823639"/>
              <a:ext cx="1110723" cy="1222335"/>
              <a:chOff x="3877508" y="1685077"/>
              <a:chExt cx="1363352" cy="1500350"/>
            </a:xfrm>
          </p:grpSpPr>
          <p:sp>
            <p:nvSpPr>
              <p:cNvPr id="511" name="Google Shape;511;p28"/>
              <p:cNvSpPr/>
              <p:nvPr/>
            </p:nvSpPr>
            <p:spPr>
              <a:xfrm>
                <a:off x="3877508" y="2294646"/>
                <a:ext cx="144732" cy="73994"/>
              </a:xfrm>
              <a:custGeom>
                <a:avLst/>
                <a:gdLst/>
                <a:ahLst/>
                <a:cxnLst/>
                <a:rect l="l" t="t" r="r" b="b"/>
                <a:pathLst>
                  <a:path w="1418" h="725" extrusionOk="0">
                    <a:moveTo>
                      <a:pt x="347" y="0"/>
                    </a:moveTo>
                    <a:cubicBezTo>
                      <a:pt x="158" y="0"/>
                      <a:pt x="0" y="158"/>
                      <a:pt x="0" y="378"/>
                    </a:cubicBezTo>
                    <a:cubicBezTo>
                      <a:pt x="0" y="567"/>
                      <a:pt x="158" y="725"/>
                      <a:pt x="347" y="725"/>
                    </a:cubicBezTo>
                    <a:lnTo>
                      <a:pt x="1040" y="725"/>
                    </a:lnTo>
                    <a:cubicBezTo>
                      <a:pt x="1260" y="725"/>
                      <a:pt x="1418" y="567"/>
                      <a:pt x="1418" y="378"/>
                    </a:cubicBezTo>
                    <a:cubicBezTo>
                      <a:pt x="1386" y="158"/>
                      <a:pt x="1197" y="0"/>
                      <a:pt x="10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8"/>
              <p:cNvSpPr/>
              <p:nvPr/>
            </p:nvSpPr>
            <p:spPr>
              <a:xfrm>
                <a:off x="3965864" y="2683565"/>
                <a:ext cx="128707" cy="124717"/>
              </a:xfrm>
              <a:custGeom>
                <a:avLst/>
                <a:gdLst/>
                <a:ahLst/>
                <a:cxnLst/>
                <a:rect l="l" t="t" r="r" b="b"/>
                <a:pathLst>
                  <a:path w="1261" h="1222" extrusionOk="0">
                    <a:moveTo>
                      <a:pt x="882" y="1"/>
                    </a:moveTo>
                    <a:cubicBezTo>
                      <a:pt x="796" y="1"/>
                      <a:pt x="709" y="40"/>
                      <a:pt x="630" y="119"/>
                    </a:cubicBezTo>
                    <a:lnTo>
                      <a:pt x="126" y="623"/>
                    </a:lnTo>
                    <a:cubicBezTo>
                      <a:pt x="0" y="749"/>
                      <a:pt x="0" y="970"/>
                      <a:pt x="126" y="1127"/>
                    </a:cubicBezTo>
                    <a:cubicBezTo>
                      <a:pt x="189" y="1190"/>
                      <a:pt x="276" y="1222"/>
                      <a:pt x="366" y="1222"/>
                    </a:cubicBezTo>
                    <a:cubicBezTo>
                      <a:pt x="457" y="1222"/>
                      <a:pt x="551" y="1190"/>
                      <a:pt x="630" y="1127"/>
                    </a:cubicBezTo>
                    <a:lnTo>
                      <a:pt x="1134" y="623"/>
                    </a:lnTo>
                    <a:cubicBezTo>
                      <a:pt x="1260" y="497"/>
                      <a:pt x="1260" y="276"/>
                      <a:pt x="1134" y="119"/>
                    </a:cubicBezTo>
                    <a:cubicBezTo>
                      <a:pt x="1056" y="40"/>
                      <a:pt x="969" y="1"/>
                      <a:pt x="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8"/>
              <p:cNvSpPr/>
              <p:nvPr/>
            </p:nvSpPr>
            <p:spPr>
              <a:xfrm>
                <a:off x="5096129" y="2294659"/>
                <a:ext cx="144732" cy="73994"/>
              </a:xfrm>
              <a:custGeom>
                <a:avLst/>
                <a:gdLst/>
                <a:ahLst/>
                <a:cxnLst/>
                <a:rect l="l" t="t" r="r" b="b"/>
                <a:pathLst>
                  <a:path w="1418" h="725" extrusionOk="0">
                    <a:moveTo>
                      <a:pt x="347" y="0"/>
                    </a:moveTo>
                    <a:cubicBezTo>
                      <a:pt x="158" y="0"/>
                      <a:pt x="0" y="158"/>
                      <a:pt x="0" y="378"/>
                    </a:cubicBezTo>
                    <a:cubicBezTo>
                      <a:pt x="0" y="567"/>
                      <a:pt x="158" y="725"/>
                      <a:pt x="347" y="725"/>
                    </a:cubicBezTo>
                    <a:lnTo>
                      <a:pt x="1071" y="725"/>
                    </a:lnTo>
                    <a:cubicBezTo>
                      <a:pt x="1260" y="725"/>
                      <a:pt x="1418" y="567"/>
                      <a:pt x="1418" y="378"/>
                    </a:cubicBezTo>
                    <a:cubicBezTo>
                      <a:pt x="1418" y="158"/>
                      <a:pt x="1260" y="0"/>
                      <a:pt x="1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8"/>
              <p:cNvSpPr/>
              <p:nvPr/>
            </p:nvSpPr>
            <p:spPr>
              <a:xfrm>
                <a:off x="5023809" y="2686014"/>
                <a:ext cx="128707" cy="122268"/>
              </a:xfrm>
              <a:custGeom>
                <a:avLst/>
                <a:gdLst/>
                <a:ahLst/>
                <a:cxnLst/>
                <a:rect l="l" t="t" r="r" b="b"/>
                <a:pathLst>
                  <a:path w="1261" h="1198" extrusionOk="0">
                    <a:moveTo>
                      <a:pt x="390" y="0"/>
                    </a:moveTo>
                    <a:cubicBezTo>
                      <a:pt x="300" y="0"/>
                      <a:pt x="205" y="32"/>
                      <a:pt x="126" y="95"/>
                    </a:cubicBezTo>
                    <a:cubicBezTo>
                      <a:pt x="0" y="221"/>
                      <a:pt x="0" y="441"/>
                      <a:pt x="126" y="599"/>
                    </a:cubicBezTo>
                    <a:lnTo>
                      <a:pt x="630" y="1103"/>
                    </a:lnTo>
                    <a:cubicBezTo>
                      <a:pt x="693" y="1166"/>
                      <a:pt x="780" y="1198"/>
                      <a:pt x="871" y="1198"/>
                    </a:cubicBezTo>
                    <a:cubicBezTo>
                      <a:pt x="961" y="1198"/>
                      <a:pt x="1056" y="1166"/>
                      <a:pt x="1134" y="1103"/>
                    </a:cubicBezTo>
                    <a:cubicBezTo>
                      <a:pt x="1260" y="1009"/>
                      <a:pt x="1260" y="757"/>
                      <a:pt x="1134" y="599"/>
                    </a:cubicBezTo>
                    <a:lnTo>
                      <a:pt x="630" y="95"/>
                    </a:lnTo>
                    <a:cubicBezTo>
                      <a:pt x="567" y="32"/>
                      <a:pt x="481" y="0"/>
                      <a:pt x="3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8"/>
              <p:cNvSpPr/>
              <p:nvPr/>
            </p:nvSpPr>
            <p:spPr>
              <a:xfrm>
                <a:off x="4120190" y="1958053"/>
                <a:ext cx="877985" cy="860876"/>
              </a:xfrm>
              <a:custGeom>
                <a:avLst/>
                <a:gdLst/>
                <a:ahLst/>
                <a:cxnLst/>
                <a:rect l="l" t="t" r="r" b="b"/>
                <a:pathLst>
                  <a:path w="8602" h="8435" extrusionOk="0">
                    <a:moveTo>
                      <a:pt x="4354" y="0"/>
                    </a:moveTo>
                    <a:cubicBezTo>
                      <a:pt x="4070" y="0"/>
                      <a:pt x="3783" y="28"/>
                      <a:pt x="3497" y="86"/>
                    </a:cubicBezTo>
                    <a:cubicBezTo>
                      <a:pt x="1922" y="401"/>
                      <a:pt x="630" y="1724"/>
                      <a:pt x="252" y="3299"/>
                    </a:cubicBezTo>
                    <a:cubicBezTo>
                      <a:pt x="0" y="4654"/>
                      <a:pt x="347" y="6040"/>
                      <a:pt x="1261" y="7017"/>
                    </a:cubicBezTo>
                    <a:cubicBezTo>
                      <a:pt x="1607" y="7395"/>
                      <a:pt x="1828" y="7930"/>
                      <a:pt x="1922" y="8434"/>
                    </a:cubicBezTo>
                    <a:lnTo>
                      <a:pt x="3025" y="8434"/>
                    </a:lnTo>
                    <a:lnTo>
                      <a:pt x="3025" y="5284"/>
                    </a:lnTo>
                    <a:cubicBezTo>
                      <a:pt x="3025" y="5158"/>
                      <a:pt x="4064" y="3141"/>
                      <a:pt x="4127" y="3047"/>
                    </a:cubicBezTo>
                    <a:cubicBezTo>
                      <a:pt x="4190" y="2921"/>
                      <a:pt x="4317" y="2858"/>
                      <a:pt x="4443" y="2858"/>
                    </a:cubicBezTo>
                    <a:cubicBezTo>
                      <a:pt x="4569" y="2858"/>
                      <a:pt x="4695" y="2921"/>
                      <a:pt x="4758" y="3047"/>
                    </a:cubicBezTo>
                    <a:cubicBezTo>
                      <a:pt x="4852" y="3141"/>
                      <a:pt x="5860" y="5158"/>
                      <a:pt x="5860" y="5284"/>
                    </a:cubicBezTo>
                    <a:lnTo>
                      <a:pt x="5860" y="8434"/>
                    </a:lnTo>
                    <a:lnTo>
                      <a:pt x="6963" y="8434"/>
                    </a:lnTo>
                    <a:cubicBezTo>
                      <a:pt x="7057" y="7930"/>
                      <a:pt x="7278" y="7395"/>
                      <a:pt x="7625" y="6985"/>
                    </a:cubicBezTo>
                    <a:cubicBezTo>
                      <a:pt x="8255" y="6260"/>
                      <a:pt x="8601" y="5284"/>
                      <a:pt x="8601" y="4244"/>
                    </a:cubicBezTo>
                    <a:cubicBezTo>
                      <a:pt x="8601" y="2984"/>
                      <a:pt x="8066" y="1787"/>
                      <a:pt x="7026" y="936"/>
                    </a:cubicBezTo>
                    <a:cubicBezTo>
                      <a:pt x="6270" y="327"/>
                      <a:pt x="5327" y="0"/>
                      <a:pt x="4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8"/>
              <p:cNvSpPr/>
              <p:nvPr/>
            </p:nvSpPr>
            <p:spPr>
              <a:xfrm>
                <a:off x="4496411" y="2555104"/>
                <a:ext cx="144834" cy="266989"/>
              </a:xfrm>
              <a:custGeom>
                <a:avLst/>
                <a:gdLst/>
                <a:ahLst/>
                <a:cxnLst/>
                <a:rect l="l" t="t" r="r" b="b"/>
                <a:pathLst>
                  <a:path w="1419" h="2616" extrusionOk="0">
                    <a:moveTo>
                      <a:pt x="0" y="1"/>
                    </a:moveTo>
                    <a:lnTo>
                      <a:pt x="0" y="2616"/>
                    </a:lnTo>
                    <a:lnTo>
                      <a:pt x="1418" y="2616"/>
                    </a:lnTo>
                    <a:lnTo>
                      <a:pt x="1418" y="1"/>
                    </a:lnTo>
                    <a:cubicBezTo>
                      <a:pt x="1198" y="95"/>
                      <a:pt x="946" y="127"/>
                      <a:pt x="725" y="127"/>
                    </a:cubicBezTo>
                    <a:cubicBezTo>
                      <a:pt x="473" y="127"/>
                      <a:pt x="252" y="95"/>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8"/>
              <p:cNvSpPr/>
              <p:nvPr/>
            </p:nvSpPr>
            <p:spPr>
              <a:xfrm>
                <a:off x="4319528" y="2895985"/>
                <a:ext cx="504928" cy="141557"/>
              </a:xfrm>
              <a:custGeom>
                <a:avLst/>
                <a:gdLst/>
                <a:ahLst/>
                <a:cxnLst/>
                <a:rect l="l" t="t" r="r" b="b"/>
                <a:pathLst>
                  <a:path w="4947" h="1387" extrusionOk="0">
                    <a:moveTo>
                      <a:pt x="1" y="0"/>
                    </a:moveTo>
                    <a:lnTo>
                      <a:pt x="1" y="347"/>
                    </a:lnTo>
                    <a:cubicBezTo>
                      <a:pt x="1" y="946"/>
                      <a:pt x="473" y="1387"/>
                      <a:pt x="1072" y="1387"/>
                    </a:cubicBezTo>
                    <a:lnTo>
                      <a:pt x="3876" y="1387"/>
                    </a:lnTo>
                    <a:cubicBezTo>
                      <a:pt x="4474" y="1387"/>
                      <a:pt x="4947" y="946"/>
                      <a:pt x="4947" y="347"/>
                    </a:cubicBezTo>
                    <a:lnTo>
                      <a:pt x="49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8"/>
              <p:cNvSpPr/>
              <p:nvPr/>
            </p:nvSpPr>
            <p:spPr>
              <a:xfrm>
                <a:off x="4509271" y="2368641"/>
                <a:ext cx="119011" cy="127881"/>
              </a:xfrm>
              <a:custGeom>
                <a:avLst/>
                <a:gdLst/>
                <a:ahLst/>
                <a:cxnLst/>
                <a:rect l="l" t="t" r="r" b="b"/>
                <a:pathLst>
                  <a:path w="1166" h="1253" extrusionOk="0">
                    <a:moveTo>
                      <a:pt x="599" y="1"/>
                    </a:moveTo>
                    <a:lnTo>
                      <a:pt x="0" y="1135"/>
                    </a:lnTo>
                    <a:cubicBezTo>
                      <a:pt x="189" y="1214"/>
                      <a:pt x="386" y="1253"/>
                      <a:pt x="583" y="1253"/>
                    </a:cubicBezTo>
                    <a:cubicBezTo>
                      <a:pt x="780" y="1253"/>
                      <a:pt x="977" y="1214"/>
                      <a:pt x="1166" y="1135"/>
                    </a:cubicBezTo>
                    <a:lnTo>
                      <a:pt x="59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8"/>
              <p:cNvSpPr/>
              <p:nvPr/>
            </p:nvSpPr>
            <p:spPr>
              <a:xfrm>
                <a:off x="4396691" y="3111434"/>
                <a:ext cx="347438" cy="73994"/>
              </a:xfrm>
              <a:custGeom>
                <a:avLst/>
                <a:gdLst/>
                <a:ahLst/>
                <a:cxnLst/>
                <a:rect l="l" t="t" r="r" b="b"/>
                <a:pathLst>
                  <a:path w="3404" h="725" extrusionOk="0">
                    <a:moveTo>
                      <a:pt x="1" y="0"/>
                    </a:moveTo>
                    <a:cubicBezTo>
                      <a:pt x="158" y="410"/>
                      <a:pt x="536" y="725"/>
                      <a:pt x="977" y="725"/>
                    </a:cubicBezTo>
                    <a:lnTo>
                      <a:pt x="2395" y="725"/>
                    </a:lnTo>
                    <a:cubicBezTo>
                      <a:pt x="2868" y="725"/>
                      <a:pt x="3246" y="410"/>
                      <a:pt x="3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8"/>
              <p:cNvSpPr/>
              <p:nvPr/>
            </p:nvSpPr>
            <p:spPr>
              <a:xfrm rot="5400000" flipH="1">
                <a:off x="4492891" y="1720446"/>
                <a:ext cx="144732" cy="73993"/>
              </a:xfrm>
              <a:custGeom>
                <a:avLst/>
                <a:gdLst/>
                <a:ahLst/>
                <a:cxnLst/>
                <a:rect l="l" t="t" r="r" b="b"/>
                <a:pathLst>
                  <a:path w="1418" h="725" extrusionOk="0">
                    <a:moveTo>
                      <a:pt x="347" y="0"/>
                    </a:moveTo>
                    <a:cubicBezTo>
                      <a:pt x="158" y="0"/>
                      <a:pt x="0" y="158"/>
                      <a:pt x="0" y="378"/>
                    </a:cubicBezTo>
                    <a:cubicBezTo>
                      <a:pt x="0" y="567"/>
                      <a:pt x="158" y="725"/>
                      <a:pt x="347" y="725"/>
                    </a:cubicBezTo>
                    <a:lnTo>
                      <a:pt x="1071" y="725"/>
                    </a:lnTo>
                    <a:cubicBezTo>
                      <a:pt x="1260" y="725"/>
                      <a:pt x="1418" y="567"/>
                      <a:pt x="1418" y="378"/>
                    </a:cubicBezTo>
                    <a:cubicBezTo>
                      <a:pt x="1418" y="158"/>
                      <a:pt x="1260" y="0"/>
                      <a:pt x="1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8"/>
              <p:cNvSpPr/>
              <p:nvPr/>
            </p:nvSpPr>
            <p:spPr>
              <a:xfrm rot="5400000" flipH="1">
                <a:off x="4936272" y="1876141"/>
                <a:ext cx="128707" cy="124717"/>
              </a:xfrm>
              <a:custGeom>
                <a:avLst/>
                <a:gdLst/>
                <a:ahLst/>
                <a:cxnLst/>
                <a:rect l="l" t="t" r="r" b="b"/>
                <a:pathLst>
                  <a:path w="1261" h="1222" extrusionOk="0">
                    <a:moveTo>
                      <a:pt x="906" y="0"/>
                    </a:moveTo>
                    <a:cubicBezTo>
                      <a:pt x="812" y="0"/>
                      <a:pt x="709" y="32"/>
                      <a:pt x="630" y="95"/>
                    </a:cubicBezTo>
                    <a:lnTo>
                      <a:pt x="126" y="599"/>
                    </a:lnTo>
                    <a:cubicBezTo>
                      <a:pt x="0" y="725"/>
                      <a:pt x="0" y="945"/>
                      <a:pt x="126" y="1103"/>
                    </a:cubicBezTo>
                    <a:cubicBezTo>
                      <a:pt x="205" y="1182"/>
                      <a:pt x="292" y="1221"/>
                      <a:pt x="378" y="1221"/>
                    </a:cubicBezTo>
                    <a:cubicBezTo>
                      <a:pt x="465" y="1221"/>
                      <a:pt x="552" y="1182"/>
                      <a:pt x="630" y="1103"/>
                    </a:cubicBezTo>
                    <a:lnTo>
                      <a:pt x="1134" y="599"/>
                    </a:lnTo>
                    <a:cubicBezTo>
                      <a:pt x="1260" y="473"/>
                      <a:pt x="1260" y="252"/>
                      <a:pt x="1134" y="95"/>
                    </a:cubicBezTo>
                    <a:cubicBezTo>
                      <a:pt x="1087" y="32"/>
                      <a:pt x="1001" y="0"/>
                      <a:pt x="9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8"/>
              <p:cNvSpPr/>
              <p:nvPr/>
            </p:nvSpPr>
            <p:spPr>
              <a:xfrm rot="5400000" flipH="1">
                <a:off x="4091360" y="1877366"/>
                <a:ext cx="128707" cy="122268"/>
              </a:xfrm>
              <a:custGeom>
                <a:avLst/>
                <a:gdLst/>
                <a:ahLst/>
                <a:cxnLst/>
                <a:rect l="l" t="t" r="r" b="b"/>
                <a:pathLst>
                  <a:path w="1261" h="1198" extrusionOk="0">
                    <a:moveTo>
                      <a:pt x="390" y="0"/>
                    </a:moveTo>
                    <a:cubicBezTo>
                      <a:pt x="300" y="0"/>
                      <a:pt x="205" y="32"/>
                      <a:pt x="126" y="95"/>
                    </a:cubicBezTo>
                    <a:cubicBezTo>
                      <a:pt x="0" y="221"/>
                      <a:pt x="0" y="441"/>
                      <a:pt x="126" y="599"/>
                    </a:cubicBezTo>
                    <a:lnTo>
                      <a:pt x="630" y="1103"/>
                    </a:lnTo>
                    <a:cubicBezTo>
                      <a:pt x="693" y="1166"/>
                      <a:pt x="780" y="1198"/>
                      <a:pt x="871" y="1198"/>
                    </a:cubicBezTo>
                    <a:cubicBezTo>
                      <a:pt x="961" y="1198"/>
                      <a:pt x="1056" y="1166"/>
                      <a:pt x="1134" y="1103"/>
                    </a:cubicBezTo>
                    <a:cubicBezTo>
                      <a:pt x="1260" y="1009"/>
                      <a:pt x="1260" y="757"/>
                      <a:pt x="1134" y="599"/>
                    </a:cubicBezTo>
                    <a:lnTo>
                      <a:pt x="630" y="95"/>
                    </a:lnTo>
                    <a:cubicBezTo>
                      <a:pt x="567" y="32"/>
                      <a:pt x="481" y="0"/>
                      <a:pt x="3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3" name="Google Shape;523;p28"/>
            <p:cNvGrpSpPr/>
            <p:nvPr/>
          </p:nvGrpSpPr>
          <p:grpSpPr>
            <a:xfrm>
              <a:off x="753250" y="984317"/>
              <a:ext cx="3366300" cy="711875"/>
              <a:chOff x="753250" y="984317"/>
              <a:chExt cx="3366300" cy="711875"/>
            </a:xfrm>
          </p:grpSpPr>
          <p:grpSp>
            <p:nvGrpSpPr>
              <p:cNvPr id="524" name="Google Shape;524;p28"/>
              <p:cNvGrpSpPr/>
              <p:nvPr/>
            </p:nvGrpSpPr>
            <p:grpSpPr>
              <a:xfrm>
                <a:off x="753250" y="984317"/>
                <a:ext cx="1955574" cy="711875"/>
                <a:chOff x="753250" y="984317"/>
                <a:chExt cx="1955574" cy="711875"/>
              </a:xfrm>
            </p:grpSpPr>
            <p:sp>
              <p:nvSpPr>
                <p:cNvPr id="525" name="Google Shape;525;p28"/>
                <p:cNvSpPr txBox="1"/>
                <p:nvPr/>
              </p:nvSpPr>
              <p:spPr>
                <a:xfrm>
                  <a:off x="753250" y="984317"/>
                  <a:ext cx="1955574" cy="252600"/>
                </a:xfrm>
                <a:prstGeom prst="rect">
                  <a:avLst/>
                </a:prstGeom>
                <a:noFill/>
                <a:ln>
                  <a:noFill/>
                </a:ln>
              </p:spPr>
              <p:txBody>
                <a:bodyPr spcFirstLastPara="1" wrap="square" lIns="91425" tIns="91425" rIns="91425" bIns="91425" anchor="ctr" anchorCtr="0">
                  <a:noAutofit/>
                </a:bodyPr>
                <a:lstStyle/>
                <a:p>
                  <a:r>
                    <a:rPr lang="cs-CZ" sz="2000" b="1" dirty="0">
                      <a:solidFill>
                        <a:schemeClr val="accent5"/>
                      </a:solidFill>
                      <a:latin typeface="Fira Sans Extra Condensed"/>
                    </a:rPr>
                    <a:t>S </a:t>
                  </a:r>
                  <a:r>
                    <a:rPr lang="cs-CZ" sz="2000" b="1" dirty="0" err="1">
                      <a:solidFill>
                        <a:schemeClr val="accent5"/>
                      </a:solidFill>
                      <a:latin typeface="Fira Sans Extra Condensed"/>
                    </a:rPr>
                    <a:t>well-beingem</a:t>
                  </a:r>
                  <a:endParaRPr lang="en-US" sz="2000" b="1" dirty="0">
                    <a:solidFill>
                      <a:schemeClr val="accent5"/>
                    </a:solidFill>
                    <a:latin typeface="Fira Sans Extra Condensed"/>
                  </a:endParaRPr>
                </a:p>
              </p:txBody>
            </p:sp>
            <p:sp>
              <p:nvSpPr>
                <p:cNvPr id="526" name="Google Shape;526;p28"/>
                <p:cNvSpPr txBox="1"/>
                <p:nvPr/>
              </p:nvSpPr>
              <p:spPr>
                <a:xfrm>
                  <a:off x="753250" y="1257292"/>
                  <a:ext cx="1678200" cy="438900"/>
                </a:xfrm>
                <a:prstGeom prst="rect">
                  <a:avLst/>
                </a:prstGeom>
                <a:noFill/>
                <a:ln>
                  <a:noFill/>
                </a:ln>
              </p:spPr>
              <p:txBody>
                <a:bodyPr spcFirstLastPara="1" wrap="square" lIns="91425" tIns="91425" rIns="91425" bIns="91425" anchor="ctr" anchorCtr="0">
                  <a:noAutofit/>
                </a:bodyPr>
                <a:lstStyle/>
                <a:p>
                  <a:r>
                    <a:rPr lang="en-US" sz="500" i="1" dirty="0"/>
                    <a:t>Baikie, K. A., &amp; Wilhelm, K. (2005). Emotional and physical health benefits of expressive writing. Advances in psychiatric treatment, 11(5), 338-346.</a:t>
                  </a:r>
                  <a:endParaRPr lang="cs-CZ" sz="500" i="1" dirty="0"/>
                </a:p>
              </p:txBody>
            </p:sp>
          </p:grpSp>
          <p:cxnSp>
            <p:nvCxnSpPr>
              <p:cNvPr id="527" name="Google Shape;527;p28"/>
              <p:cNvCxnSpPr>
                <a:cxnSpLocks/>
                <a:stCxn id="525" idx="3"/>
              </p:cNvCxnSpPr>
              <p:nvPr/>
            </p:nvCxnSpPr>
            <p:spPr>
              <a:xfrm>
                <a:off x="2708824" y="1110617"/>
                <a:ext cx="1410726" cy="200100"/>
              </a:xfrm>
              <a:prstGeom prst="bentConnector3">
                <a:avLst>
                  <a:gd name="adj1" fmla="val 50000"/>
                </a:avLst>
              </a:prstGeom>
              <a:noFill/>
              <a:ln w="19050" cap="flat" cmpd="sng">
                <a:solidFill>
                  <a:schemeClr val="accent5"/>
                </a:solidFill>
                <a:prstDash val="solid"/>
                <a:round/>
                <a:headEnd type="oval" w="med" len="med"/>
                <a:tailEnd type="oval" w="med" len="med"/>
              </a:ln>
            </p:spPr>
          </p:cxnSp>
        </p:grpSp>
        <p:grpSp>
          <p:nvGrpSpPr>
            <p:cNvPr id="529" name="Google Shape;529;p28"/>
            <p:cNvGrpSpPr/>
            <p:nvPr/>
          </p:nvGrpSpPr>
          <p:grpSpPr>
            <a:xfrm>
              <a:off x="753249" y="1698892"/>
              <a:ext cx="2787901" cy="869985"/>
              <a:chOff x="753249" y="1698892"/>
              <a:chExt cx="2787901" cy="869985"/>
            </a:xfrm>
          </p:grpSpPr>
          <p:grpSp>
            <p:nvGrpSpPr>
              <p:cNvPr id="530" name="Google Shape;530;p28"/>
              <p:cNvGrpSpPr/>
              <p:nvPr/>
            </p:nvGrpSpPr>
            <p:grpSpPr>
              <a:xfrm>
                <a:off x="753249" y="1854892"/>
                <a:ext cx="2063332" cy="713985"/>
                <a:chOff x="753249" y="1854892"/>
                <a:chExt cx="2063332" cy="713985"/>
              </a:xfrm>
            </p:grpSpPr>
            <p:sp>
              <p:nvSpPr>
                <p:cNvPr id="531" name="Google Shape;531;p28"/>
                <p:cNvSpPr txBox="1"/>
                <p:nvPr/>
              </p:nvSpPr>
              <p:spPr>
                <a:xfrm>
                  <a:off x="753249" y="1854892"/>
                  <a:ext cx="2063332" cy="252600"/>
                </a:xfrm>
                <a:prstGeom prst="rect">
                  <a:avLst/>
                </a:prstGeom>
                <a:noFill/>
                <a:ln>
                  <a:noFill/>
                </a:ln>
              </p:spPr>
              <p:txBody>
                <a:bodyPr spcFirstLastPara="1" wrap="square" lIns="91425" tIns="91425" rIns="91425" bIns="91425" anchor="ctr" anchorCtr="0">
                  <a:noAutofit/>
                </a:bodyPr>
                <a:lstStyle/>
                <a:p>
                  <a:r>
                    <a:rPr lang="cs-CZ" sz="2000" b="1" dirty="0">
                      <a:solidFill>
                        <a:schemeClr val="accent5"/>
                      </a:solidFill>
                      <a:latin typeface="Fira Sans Extra Condensed"/>
                      <a:sym typeface="Fira Sans Extra Condensed"/>
                    </a:rPr>
                    <a:t>S komunikací</a:t>
                  </a:r>
                </a:p>
              </p:txBody>
            </p:sp>
            <p:sp>
              <p:nvSpPr>
                <p:cNvPr id="532" name="Google Shape;532;p28"/>
                <p:cNvSpPr txBox="1"/>
                <p:nvPr/>
              </p:nvSpPr>
              <p:spPr>
                <a:xfrm>
                  <a:off x="753250" y="2129977"/>
                  <a:ext cx="1678200" cy="438900"/>
                </a:xfrm>
                <a:prstGeom prst="rect">
                  <a:avLst/>
                </a:prstGeom>
                <a:noFill/>
                <a:ln>
                  <a:noFill/>
                </a:ln>
              </p:spPr>
              <p:txBody>
                <a:bodyPr spcFirstLastPara="1" wrap="square" lIns="91425" tIns="91425" rIns="91425" bIns="91425" anchor="ctr" anchorCtr="0">
                  <a:noAutofit/>
                </a:bodyPr>
                <a:lstStyle/>
                <a:p>
                  <a:r>
                    <a:rPr lang="en-US" sz="500" i="1" dirty="0"/>
                    <a:t>Sperling, M. (1996). Revisiting the writing-speaking connection: Challenges for research on writing and writing instruction. Review of educational research, 66(1), 53-86.</a:t>
                  </a:r>
                  <a:endParaRPr lang="cs-CZ" sz="500" i="1" dirty="0"/>
                </a:p>
              </p:txBody>
            </p:sp>
          </p:grpSp>
          <p:cxnSp>
            <p:nvCxnSpPr>
              <p:cNvPr id="533" name="Google Shape;533;p28"/>
              <p:cNvCxnSpPr>
                <a:cxnSpLocks/>
                <a:stCxn id="531" idx="3"/>
              </p:cNvCxnSpPr>
              <p:nvPr/>
            </p:nvCxnSpPr>
            <p:spPr>
              <a:xfrm flipV="1">
                <a:off x="2816581" y="1698892"/>
                <a:ext cx="724569" cy="282300"/>
              </a:xfrm>
              <a:prstGeom prst="bentConnector3">
                <a:avLst>
                  <a:gd name="adj1" fmla="val 50000"/>
                </a:avLst>
              </a:prstGeom>
              <a:noFill/>
              <a:ln w="19050" cap="flat" cmpd="sng">
                <a:solidFill>
                  <a:schemeClr val="accent5"/>
                </a:solidFill>
                <a:prstDash val="solid"/>
                <a:round/>
                <a:headEnd type="oval" w="med" len="med"/>
                <a:tailEnd type="oval" w="med" len="med"/>
              </a:ln>
            </p:spPr>
          </p:cxnSp>
        </p:grpSp>
        <p:grpSp>
          <p:nvGrpSpPr>
            <p:cNvPr id="535" name="Google Shape;535;p28"/>
            <p:cNvGrpSpPr/>
            <p:nvPr/>
          </p:nvGrpSpPr>
          <p:grpSpPr>
            <a:xfrm>
              <a:off x="753250" y="2482217"/>
              <a:ext cx="2571000" cy="997795"/>
              <a:chOff x="753250" y="2482217"/>
              <a:chExt cx="2571000" cy="997795"/>
            </a:xfrm>
          </p:grpSpPr>
          <p:grpSp>
            <p:nvGrpSpPr>
              <p:cNvPr id="536" name="Google Shape;536;p28"/>
              <p:cNvGrpSpPr/>
              <p:nvPr/>
            </p:nvGrpSpPr>
            <p:grpSpPr>
              <a:xfrm>
                <a:off x="753250" y="2766317"/>
                <a:ext cx="1678200" cy="713695"/>
                <a:chOff x="753250" y="2766317"/>
                <a:chExt cx="1678200" cy="713695"/>
              </a:xfrm>
            </p:grpSpPr>
            <p:sp>
              <p:nvSpPr>
                <p:cNvPr id="537" name="Google Shape;537;p28"/>
                <p:cNvSpPr txBox="1"/>
                <p:nvPr/>
              </p:nvSpPr>
              <p:spPr>
                <a:xfrm>
                  <a:off x="753250" y="2766317"/>
                  <a:ext cx="1678200" cy="252600"/>
                </a:xfrm>
                <a:prstGeom prst="rect">
                  <a:avLst/>
                </a:prstGeom>
                <a:noFill/>
                <a:ln>
                  <a:noFill/>
                </a:ln>
              </p:spPr>
              <p:txBody>
                <a:bodyPr spcFirstLastPara="1" wrap="square" lIns="91425" tIns="91425" rIns="91425" bIns="91425" anchor="ctr" anchorCtr="0">
                  <a:noAutofit/>
                </a:bodyPr>
                <a:lstStyle/>
                <a:p>
                  <a:r>
                    <a:rPr lang="cs-CZ" sz="2000" b="1" dirty="0">
                      <a:solidFill>
                        <a:schemeClr val="accent2"/>
                      </a:solidFill>
                      <a:latin typeface="Fira Sans Extra Condensed"/>
                      <a:sym typeface="Fira Sans Extra Condensed"/>
                    </a:rPr>
                    <a:t>Se spánkem</a:t>
                  </a:r>
                  <a:endParaRPr sz="2000" b="1" dirty="0">
                    <a:solidFill>
                      <a:schemeClr val="accent2"/>
                    </a:solidFill>
                    <a:latin typeface="Fira Sans Extra Condensed"/>
                    <a:sym typeface="Fira Sans Extra Condensed"/>
                  </a:endParaRPr>
                </a:p>
              </p:txBody>
            </p:sp>
            <p:sp>
              <p:nvSpPr>
                <p:cNvPr id="538" name="Google Shape;538;p28"/>
                <p:cNvSpPr txBox="1"/>
                <p:nvPr/>
              </p:nvSpPr>
              <p:spPr>
                <a:xfrm>
                  <a:off x="753250" y="3043211"/>
                  <a:ext cx="1678200" cy="436800"/>
                </a:xfrm>
                <a:prstGeom prst="rect">
                  <a:avLst/>
                </a:prstGeom>
                <a:noFill/>
                <a:ln>
                  <a:noFill/>
                </a:ln>
              </p:spPr>
              <p:txBody>
                <a:bodyPr spcFirstLastPara="1" wrap="square" lIns="91425" tIns="91425" rIns="91425" bIns="91425" anchor="ctr" anchorCtr="0">
                  <a:noAutofit/>
                </a:bodyPr>
                <a:lstStyle/>
                <a:p>
                  <a:r>
                    <a:rPr lang="en-US" sz="500" i="1" dirty="0"/>
                    <a:t>The effects of bedtime writing on difficulty falling asleep: A polysomnographic study comparing to-do lists and completed activity lists </a:t>
                  </a:r>
                  <a:endParaRPr lang="cs-CZ" sz="500" i="1" dirty="0"/>
                </a:p>
              </p:txBody>
            </p:sp>
          </p:grpSp>
          <p:cxnSp>
            <p:nvCxnSpPr>
              <p:cNvPr id="539" name="Google Shape;539;p28"/>
              <p:cNvCxnSpPr>
                <a:stCxn id="537" idx="3"/>
                <a:endCxn id="540" idx="2"/>
              </p:cNvCxnSpPr>
              <p:nvPr/>
            </p:nvCxnSpPr>
            <p:spPr>
              <a:xfrm rot="10800000" flipH="1">
                <a:off x="2431450" y="2482217"/>
                <a:ext cx="892800" cy="410400"/>
              </a:xfrm>
              <a:prstGeom prst="bentConnector3">
                <a:avLst>
                  <a:gd name="adj1" fmla="val 50000"/>
                </a:avLst>
              </a:prstGeom>
              <a:noFill/>
              <a:ln w="19050" cap="flat" cmpd="sng">
                <a:solidFill>
                  <a:schemeClr val="accent2"/>
                </a:solidFill>
                <a:prstDash val="solid"/>
                <a:round/>
                <a:headEnd type="oval" w="med" len="med"/>
                <a:tailEnd type="oval" w="med" len="med"/>
              </a:ln>
            </p:spPr>
          </p:cxnSp>
        </p:grpSp>
        <p:grpSp>
          <p:nvGrpSpPr>
            <p:cNvPr id="541" name="Google Shape;541;p28"/>
            <p:cNvGrpSpPr/>
            <p:nvPr/>
          </p:nvGrpSpPr>
          <p:grpSpPr>
            <a:xfrm>
              <a:off x="753250" y="3123611"/>
              <a:ext cx="2637925" cy="1260929"/>
              <a:chOff x="753250" y="3123611"/>
              <a:chExt cx="2637925" cy="1260929"/>
            </a:xfrm>
          </p:grpSpPr>
          <p:grpSp>
            <p:nvGrpSpPr>
              <p:cNvPr id="542" name="Google Shape;542;p28"/>
              <p:cNvGrpSpPr/>
              <p:nvPr/>
            </p:nvGrpSpPr>
            <p:grpSpPr>
              <a:xfrm>
                <a:off x="753250" y="3677742"/>
                <a:ext cx="1674000" cy="706798"/>
                <a:chOff x="753250" y="3677742"/>
                <a:chExt cx="1674000" cy="706798"/>
              </a:xfrm>
            </p:grpSpPr>
            <p:sp>
              <p:nvSpPr>
                <p:cNvPr id="543" name="Google Shape;543;p28"/>
                <p:cNvSpPr txBox="1"/>
                <p:nvPr/>
              </p:nvSpPr>
              <p:spPr>
                <a:xfrm>
                  <a:off x="753250" y="3677742"/>
                  <a:ext cx="1674000" cy="25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cs-CZ" sz="2000" b="1" dirty="0">
                      <a:solidFill>
                        <a:schemeClr val="accent2"/>
                      </a:solidFill>
                      <a:latin typeface="Fira Sans Extra Condensed"/>
                      <a:ea typeface="Fira Sans Extra Condensed"/>
                      <a:cs typeface="Fira Sans Extra Condensed"/>
                      <a:sym typeface="Fira Sans Extra Condensed"/>
                    </a:rPr>
                    <a:t>S pamětí</a:t>
                  </a:r>
                  <a:endParaRPr sz="2000" b="1" dirty="0">
                    <a:solidFill>
                      <a:schemeClr val="accent2"/>
                    </a:solidFill>
                    <a:latin typeface="Fira Sans Extra Condensed"/>
                    <a:ea typeface="Fira Sans Extra Condensed"/>
                    <a:cs typeface="Fira Sans Extra Condensed"/>
                    <a:sym typeface="Fira Sans Extra Condensed"/>
                  </a:endParaRPr>
                </a:p>
              </p:txBody>
            </p:sp>
            <p:sp>
              <p:nvSpPr>
                <p:cNvPr id="544" name="Google Shape;544;p28"/>
                <p:cNvSpPr txBox="1"/>
                <p:nvPr/>
              </p:nvSpPr>
              <p:spPr>
                <a:xfrm>
                  <a:off x="753250" y="3947740"/>
                  <a:ext cx="1665300" cy="436800"/>
                </a:xfrm>
                <a:prstGeom prst="rect">
                  <a:avLst/>
                </a:prstGeom>
                <a:noFill/>
                <a:ln>
                  <a:noFill/>
                </a:ln>
              </p:spPr>
              <p:txBody>
                <a:bodyPr spcFirstLastPara="1" wrap="square" lIns="91425" tIns="91425" rIns="91425" bIns="91425" anchor="ctr" anchorCtr="0">
                  <a:noAutofit/>
                </a:bodyPr>
                <a:lstStyle/>
                <a:p>
                  <a:r>
                    <a:rPr lang="en-US" sz="500" i="1" dirty="0"/>
                    <a:t>Baikie, K. A., &amp; Wilhelm, K. (2005). Emotional and physical health benefits of expressive writing. Advances in psychiatric treatment, 11(5), 338-346.</a:t>
                  </a:r>
                  <a:endParaRPr lang="cs-CZ" sz="500" i="1" dirty="0"/>
                </a:p>
              </p:txBody>
            </p:sp>
          </p:grpSp>
          <p:cxnSp>
            <p:nvCxnSpPr>
              <p:cNvPr id="545" name="Google Shape;545;p28"/>
              <p:cNvCxnSpPr>
                <a:cxnSpLocks/>
              </p:cNvCxnSpPr>
              <p:nvPr/>
            </p:nvCxnSpPr>
            <p:spPr>
              <a:xfrm flipV="1">
                <a:off x="1973179" y="3123611"/>
                <a:ext cx="1417996" cy="561131"/>
              </a:xfrm>
              <a:prstGeom prst="bentConnector3">
                <a:avLst>
                  <a:gd name="adj1" fmla="val 50000"/>
                </a:avLst>
              </a:prstGeom>
              <a:noFill/>
              <a:ln w="19050" cap="flat" cmpd="sng">
                <a:solidFill>
                  <a:schemeClr val="accent2"/>
                </a:solidFill>
                <a:prstDash val="solid"/>
                <a:round/>
                <a:headEnd type="oval" w="med" len="med"/>
                <a:tailEnd type="oval" w="med" len="med"/>
              </a:ln>
            </p:spPr>
          </p:cxnSp>
        </p:grpSp>
        <p:grpSp>
          <p:nvGrpSpPr>
            <p:cNvPr id="547" name="Google Shape;547;p28"/>
            <p:cNvGrpSpPr/>
            <p:nvPr/>
          </p:nvGrpSpPr>
          <p:grpSpPr>
            <a:xfrm>
              <a:off x="2471668" y="3677743"/>
              <a:ext cx="1935505" cy="1398557"/>
              <a:chOff x="2471668" y="3677743"/>
              <a:chExt cx="1935505" cy="1398557"/>
            </a:xfrm>
          </p:grpSpPr>
          <p:grpSp>
            <p:nvGrpSpPr>
              <p:cNvPr id="548" name="Google Shape;548;p28"/>
              <p:cNvGrpSpPr/>
              <p:nvPr/>
            </p:nvGrpSpPr>
            <p:grpSpPr>
              <a:xfrm>
                <a:off x="2471668" y="4065104"/>
                <a:ext cx="1935505" cy="1011196"/>
                <a:chOff x="2359615" y="4065104"/>
                <a:chExt cx="1935505" cy="1011196"/>
              </a:xfrm>
            </p:grpSpPr>
            <p:sp>
              <p:nvSpPr>
                <p:cNvPr id="549" name="Google Shape;549;p28"/>
                <p:cNvSpPr txBox="1"/>
                <p:nvPr/>
              </p:nvSpPr>
              <p:spPr>
                <a:xfrm>
                  <a:off x="2359615" y="4065104"/>
                  <a:ext cx="1705163" cy="252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cs-CZ" sz="2000" b="1" dirty="0">
                      <a:solidFill>
                        <a:schemeClr val="dk2"/>
                      </a:solidFill>
                      <a:latin typeface="Fira Sans Extra Condensed"/>
                      <a:ea typeface="Fira Sans Extra Condensed"/>
                      <a:cs typeface="Fira Sans Extra Condensed"/>
                      <a:sym typeface="Fira Sans Extra Condensed"/>
                    </a:rPr>
                    <a:t>Se symptomy deprese</a:t>
                  </a:r>
                  <a:endParaRPr sz="2000" b="1" dirty="0">
                    <a:solidFill>
                      <a:schemeClr val="dk2"/>
                    </a:solidFill>
                    <a:latin typeface="Fira Sans Extra Condensed"/>
                    <a:ea typeface="Fira Sans Extra Condensed"/>
                    <a:cs typeface="Fira Sans Extra Condensed"/>
                    <a:sym typeface="Fira Sans Extra Condensed"/>
                  </a:endParaRPr>
                </a:p>
              </p:txBody>
            </p:sp>
            <p:sp>
              <p:nvSpPr>
                <p:cNvPr id="550" name="Google Shape;550;p28"/>
                <p:cNvSpPr txBox="1"/>
                <p:nvPr/>
              </p:nvSpPr>
              <p:spPr>
                <a:xfrm>
                  <a:off x="2361099" y="4450258"/>
                  <a:ext cx="1934021" cy="626042"/>
                </a:xfrm>
                <a:prstGeom prst="rect">
                  <a:avLst/>
                </a:prstGeom>
                <a:noFill/>
                <a:ln>
                  <a:noFill/>
                </a:ln>
              </p:spPr>
              <p:txBody>
                <a:bodyPr spcFirstLastPara="1" wrap="square" lIns="91425" tIns="91425" rIns="91425" bIns="91425" anchor="ctr" anchorCtr="0">
                  <a:noAutofit/>
                </a:bodyPr>
                <a:lstStyle/>
                <a:p>
                  <a:r>
                    <a:rPr lang="en-US" sz="500" i="1" dirty="0"/>
                    <a:t>Koopman, C., </a:t>
                  </a:r>
                  <a:r>
                    <a:rPr lang="en-US" sz="500" i="1" dirty="0" err="1"/>
                    <a:t>Ismailji</a:t>
                  </a:r>
                  <a:r>
                    <a:rPr lang="en-US" sz="500" i="1" dirty="0"/>
                    <a:t>, T., Holmes, D., Classen, C. C., </a:t>
                  </a:r>
                  <a:r>
                    <a:rPr lang="en-US" sz="500" i="1" dirty="0" err="1"/>
                    <a:t>Palesh</a:t>
                  </a:r>
                  <a:r>
                    <a:rPr lang="en-US" sz="500" i="1" dirty="0"/>
                    <a:t>, O., &amp; Wales, T. (2005). The effects of expressive writing on pain, depression and posttraumatic stress disorder symptoms in survivors of intimate partner violence. Journal of Health psychology, 10(2), 211-221.</a:t>
                  </a:r>
                  <a:endParaRPr lang="cs-CZ" sz="500" i="1" dirty="0"/>
                </a:p>
              </p:txBody>
            </p:sp>
          </p:grpSp>
          <p:cxnSp>
            <p:nvCxnSpPr>
              <p:cNvPr id="551" name="Google Shape;551;p28"/>
              <p:cNvCxnSpPr>
                <a:cxnSpLocks/>
              </p:cNvCxnSpPr>
              <p:nvPr/>
            </p:nvCxnSpPr>
            <p:spPr>
              <a:xfrm rot="5400000" flipH="1" flipV="1">
                <a:off x="3868936" y="3779119"/>
                <a:ext cx="531952" cy="329199"/>
              </a:xfrm>
              <a:prstGeom prst="bentConnector3">
                <a:avLst>
                  <a:gd name="adj1" fmla="val 50000"/>
                </a:avLst>
              </a:prstGeom>
              <a:noFill/>
              <a:ln w="19050" cap="flat" cmpd="sng">
                <a:solidFill>
                  <a:schemeClr val="dk2"/>
                </a:solidFill>
                <a:prstDash val="solid"/>
                <a:round/>
                <a:headEnd type="oval" w="med" len="med"/>
                <a:tailEnd type="oval" w="med" len="med"/>
              </a:ln>
            </p:spPr>
          </p:cxnSp>
        </p:grpSp>
        <p:grpSp>
          <p:nvGrpSpPr>
            <p:cNvPr id="553" name="Google Shape;553;p28"/>
            <p:cNvGrpSpPr/>
            <p:nvPr/>
          </p:nvGrpSpPr>
          <p:grpSpPr>
            <a:xfrm>
              <a:off x="4514231" y="3708934"/>
              <a:ext cx="2282777" cy="1212482"/>
              <a:chOff x="4514231" y="3708934"/>
              <a:chExt cx="2282777" cy="1212482"/>
            </a:xfrm>
          </p:grpSpPr>
          <p:grpSp>
            <p:nvGrpSpPr>
              <p:cNvPr id="554" name="Google Shape;554;p28"/>
              <p:cNvGrpSpPr/>
              <p:nvPr/>
            </p:nvGrpSpPr>
            <p:grpSpPr>
              <a:xfrm>
                <a:off x="4514231" y="4110670"/>
                <a:ext cx="2282777" cy="810746"/>
                <a:chOff x="4514231" y="4110670"/>
                <a:chExt cx="2282777" cy="810746"/>
              </a:xfrm>
            </p:grpSpPr>
            <p:sp>
              <p:nvSpPr>
                <p:cNvPr id="555" name="Google Shape;555;p28"/>
                <p:cNvSpPr txBox="1"/>
                <p:nvPr/>
              </p:nvSpPr>
              <p:spPr>
                <a:xfrm>
                  <a:off x="5114608" y="4110670"/>
                  <a:ext cx="1682400" cy="25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cs-CZ" sz="2000" b="1" dirty="0">
                      <a:solidFill>
                        <a:schemeClr val="dk2"/>
                      </a:solidFill>
                      <a:latin typeface="Fira Sans Extra Condensed"/>
                      <a:ea typeface="Fira Sans Extra Condensed"/>
                      <a:cs typeface="Fira Sans Extra Condensed"/>
                      <a:sym typeface="Fira Sans Extra Condensed"/>
                    </a:rPr>
                    <a:t>S úzkostí</a:t>
                  </a:r>
                  <a:endParaRPr sz="2000" b="1" dirty="0">
                    <a:solidFill>
                      <a:schemeClr val="dk2"/>
                    </a:solidFill>
                    <a:latin typeface="Fira Sans Extra Condensed"/>
                    <a:ea typeface="Fira Sans Extra Condensed"/>
                    <a:cs typeface="Fira Sans Extra Condensed"/>
                    <a:sym typeface="Fira Sans Extra Condensed"/>
                  </a:endParaRPr>
                </a:p>
              </p:txBody>
            </p:sp>
            <p:sp>
              <p:nvSpPr>
                <p:cNvPr id="556" name="Google Shape;556;p28"/>
                <p:cNvSpPr txBox="1"/>
                <p:nvPr/>
              </p:nvSpPr>
              <p:spPr>
                <a:xfrm>
                  <a:off x="4514231" y="4482516"/>
                  <a:ext cx="1682400" cy="438900"/>
                </a:xfrm>
                <a:prstGeom prst="rect">
                  <a:avLst/>
                </a:prstGeom>
                <a:noFill/>
                <a:ln>
                  <a:noFill/>
                </a:ln>
              </p:spPr>
              <p:txBody>
                <a:bodyPr spcFirstLastPara="1" wrap="square" lIns="91425" tIns="91425" rIns="91425" bIns="91425" anchor="ctr" anchorCtr="0">
                  <a:noAutofit/>
                </a:bodyPr>
                <a:lstStyle/>
                <a:p>
                  <a:pPr algn="r"/>
                  <a:r>
                    <a:rPr lang="en-US" sz="500" i="1" dirty="0" err="1"/>
                    <a:t>Flinchbaugh</a:t>
                  </a:r>
                  <a:r>
                    <a:rPr lang="en-US" sz="500" i="1" dirty="0"/>
                    <a:t>, C. L., Moore, E. W. G., Chang, Y. K., &amp; May, D. R. (2012). Student well-being interventions: The effects of stress management techniques and gratitude journaling in the management education classroom. Journal of Management Education, 36(2), 191-219.</a:t>
                  </a:r>
                </a:p>
              </p:txBody>
            </p:sp>
          </p:grpSp>
          <p:cxnSp>
            <p:nvCxnSpPr>
              <p:cNvPr id="557" name="Google Shape;557;p28"/>
              <p:cNvCxnSpPr>
                <a:cxnSpLocks/>
                <a:stCxn id="555" idx="1"/>
              </p:cNvCxnSpPr>
              <p:nvPr/>
            </p:nvCxnSpPr>
            <p:spPr>
              <a:xfrm rot="10800000">
                <a:off x="4844490" y="3708934"/>
                <a:ext cx="270118" cy="528037"/>
              </a:xfrm>
              <a:prstGeom prst="bentConnector2">
                <a:avLst/>
              </a:prstGeom>
              <a:noFill/>
              <a:ln w="19050" cap="flat" cmpd="sng">
                <a:solidFill>
                  <a:schemeClr val="dk2"/>
                </a:solidFill>
                <a:prstDash val="solid"/>
                <a:round/>
                <a:headEnd type="oval" w="med" len="med"/>
                <a:tailEnd type="oval" w="med" len="med"/>
              </a:ln>
            </p:spPr>
          </p:cxnSp>
        </p:grpSp>
        <p:grpSp>
          <p:nvGrpSpPr>
            <p:cNvPr id="559" name="Google Shape;559;p28"/>
            <p:cNvGrpSpPr/>
            <p:nvPr/>
          </p:nvGrpSpPr>
          <p:grpSpPr>
            <a:xfrm>
              <a:off x="5507450" y="3421635"/>
              <a:ext cx="2883300" cy="962905"/>
              <a:chOff x="5507450" y="3421635"/>
              <a:chExt cx="2883300" cy="962905"/>
            </a:xfrm>
          </p:grpSpPr>
          <p:grpSp>
            <p:nvGrpSpPr>
              <p:cNvPr id="560" name="Google Shape;560;p28"/>
              <p:cNvGrpSpPr/>
              <p:nvPr/>
            </p:nvGrpSpPr>
            <p:grpSpPr>
              <a:xfrm>
                <a:off x="6502428" y="3867135"/>
                <a:ext cx="1888322" cy="517405"/>
                <a:chOff x="6502428" y="3867135"/>
                <a:chExt cx="1888322" cy="517405"/>
              </a:xfrm>
            </p:grpSpPr>
            <p:sp>
              <p:nvSpPr>
                <p:cNvPr id="561" name="Google Shape;561;p28"/>
                <p:cNvSpPr txBox="1"/>
                <p:nvPr/>
              </p:nvSpPr>
              <p:spPr>
                <a:xfrm>
                  <a:off x="6502428" y="3867135"/>
                  <a:ext cx="1886822" cy="252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cs-CZ" sz="2000" b="1" dirty="0">
                      <a:solidFill>
                        <a:schemeClr val="accent2"/>
                      </a:solidFill>
                      <a:latin typeface="Fira Sans Extra Condensed"/>
                      <a:ea typeface="Fira Sans Extra Condensed"/>
                      <a:cs typeface="Fira Sans Extra Condensed"/>
                      <a:sym typeface="Fira Sans Extra Condensed"/>
                    </a:rPr>
                    <a:t>Zlepšit jazykové schopnosti </a:t>
                  </a:r>
                </a:p>
              </p:txBody>
            </p:sp>
            <p:sp>
              <p:nvSpPr>
                <p:cNvPr id="562" name="Google Shape;562;p28"/>
                <p:cNvSpPr txBox="1"/>
                <p:nvPr/>
              </p:nvSpPr>
              <p:spPr>
                <a:xfrm>
                  <a:off x="6706850" y="3947740"/>
                  <a:ext cx="1683900" cy="436800"/>
                </a:xfrm>
                <a:prstGeom prst="rect">
                  <a:avLst/>
                </a:prstGeom>
                <a:noFill/>
                <a:ln>
                  <a:noFill/>
                </a:ln>
              </p:spPr>
              <p:txBody>
                <a:bodyPr spcFirstLastPara="1" wrap="square" lIns="91425" tIns="91425" rIns="91425" bIns="91425" anchor="ctr" anchorCtr="0">
                  <a:noAutofit/>
                </a:bodyPr>
                <a:lstStyle/>
                <a:p>
                  <a:endParaRPr lang="en-US" sz="1000" dirty="0"/>
                </a:p>
              </p:txBody>
            </p:sp>
          </p:grpSp>
          <p:cxnSp>
            <p:nvCxnSpPr>
              <p:cNvPr id="563" name="Google Shape;563;p28"/>
              <p:cNvCxnSpPr>
                <a:cxnSpLocks/>
                <a:stCxn id="561" idx="1"/>
              </p:cNvCxnSpPr>
              <p:nvPr/>
            </p:nvCxnSpPr>
            <p:spPr>
              <a:xfrm rot="10800000">
                <a:off x="5507450" y="3421635"/>
                <a:ext cx="994978" cy="571800"/>
              </a:xfrm>
              <a:prstGeom prst="bentConnector3">
                <a:avLst>
                  <a:gd name="adj1" fmla="val 29270"/>
                </a:avLst>
              </a:prstGeom>
              <a:noFill/>
              <a:ln w="19050" cap="flat" cmpd="sng">
                <a:solidFill>
                  <a:schemeClr val="accent2"/>
                </a:solidFill>
                <a:prstDash val="solid"/>
                <a:round/>
                <a:headEnd type="oval" w="med" len="med"/>
                <a:tailEnd type="oval" w="med" len="med"/>
              </a:ln>
            </p:spPr>
          </p:cxnSp>
        </p:grpSp>
        <p:grpSp>
          <p:nvGrpSpPr>
            <p:cNvPr id="565" name="Google Shape;565;p28"/>
            <p:cNvGrpSpPr/>
            <p:nvPr/>
          </p:nvGrpSpPr>
          <p:grpSpPr>
            <a:xfrm>
              <a:off x="5724350" y="2482217"/>
              <a:ext cx="2690115" cy="1073575"/>
              <a:chOff x="5724350" y="2482217"/>
              <a:chExt cx="2690115" cy="1073575"/>
            </a:xfrm>
          </p:grpSpPr>
          <p:grpSp>
            <p:nvGrpSpPr>
              <p:cNvPr id="566" name="Google Shape;566;p28"/>
              <p:cNvGrpSpPr/>
              <p:nvPr/>
            </p:nvGrpSpPr>
            <p:grpSpPr>
              <a:xfrm>
                <a:off x="6503928" y="2766317"/>
                <a:ext cx="1910537" cy="789475"/>
                <a:chOff x="6503928" y="2766317"/>
                <a:chExt cx="1910537" cy="789475"/>
              </a:xfrm>
            </p:grpSpPr>
            <p:sp>
              <p:nvSpPr>
                <p:cNvPr id="567" name="Google Shape;567;p28"/>
                <p:cNvSpPr txBox="1"/>
                <p:nvPr/>
              </p:nvSpPr>
              <p:spPr>
                <a:xfrm>
                  <a:off x="6503928" y="2766317"/>
                  <a:ext cx="1886822" cy="252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cs-CZ" sz="2000" b="1" dirty="0">
                      <a:solidFill>
                        <a:schemeClr val="accent2"/>
                      </a:solidFill>
                      <a:latin typeface="Fira Sans Extra Condensed"/>
                      <a:ea typeface="Fira Sans Extra Condensed"/>
                      <a:cs typeface="Fira Sans Extra Condensed"/>
                      <a:sym typeface="Fira Sans Extra Condensed"/>
                    </a:rPr>
                    <a:t>S kreativitou</a:t>
                  </a:r>
                </a:p>
              </p:txBody>
            </p:sp>
            <p:sp>
              <p:nvSpPr>
                <p:cNvPr id="568" name="Google Shape;568;p28"/>
                <p:cNvSpPr txBox="1"/>
                <p:nvPr/>
              </p:nvSpPr>
              <p:spPr>
                <a:xfrm>
                  <a:off x="6730565" y="3118992"/>
                  <a:ext cx="1683900" cy="436800"/>
                </a:xfrm>
                <a:prstGeom prst="rect">
                  <a:avLst/>
                </a:prstGeom>
                <a:noFill/>
                <a:ln>
                  <a:noFill/>
                </a:ln>
              </p:spPr>
              <p:txBody>
                <a:bodyPr spcFirstLastPara="1" wrap="square" lIns="91425" tIns="91425" rIns="91425" bIns="91425" anchor="ctr" anchorCtr="0">
                  <a:noAutofit/>
                </a:bodyPr>
                <a:lstStyle/>
                <a:p>
                  <a:pPr algn="r"/>
                  <a:r>
                    <a:rPr lang="cs-CZ" sz="500" i="1" dirty="0"/>
                    <a:t>Amabile, Teresa, Steven </a:t>
                  </a:r>
                  <a:r>
                    <a:rPr lang="cs-CZ" sz="500" i="1" dirty="0" err="1"/>
                    <a:t>Kramer</a:t>
                  </a:r>
                  <a:r>
                    <a:rPr lang="cs-CZ" sz="500" i="1" dirty="0"/>
                    <a:t>, and Ela Ben-Ur. "</a:t>
                  </a:r>
                  <a:r>
                    <a:rPr lang="cs-CZ" sz="500" i="1" dirty="0" err="1"/>
                    <a:t>Keeping</a:t>
                  </a:r>
                  <a:r>
                    <a:rPr lang="cs-CZ" sz="500" i="1" dirty="0"/>
                    <a:t> a </a:t>
                  </a:r>
                  <a:r>
                    <a:rPr lang="cs-CZ" sz="500" i="1" dirty="0" err="1"/>
                    <a:t>Diary</a:t>
                  </a:r>
                  <a:r>
                    <a:rPr lang="cs-CZ" sz="500" i="1" dirty="0"/>
                    <a:t> to </a:t>
                  </a:r>
                  <a:r>
                    <a:rPr lang="cs-CZ" sz="500" i="1" dirty="0" err="1"/>
                    <a:t>Catalyze</a:t>
                  </a:r>
                  <a:r>
                    <a:rPr lang="cs-CZ" sz="500" i="1" dirty="0"/>
                    <a:t> </a:t>
                  </a:r>
                  <a:r>
                    <a:rPr lang="cs-CZ" sz="500" i="1" dirty="0" err="1"/>
                    <a:t>Creativity</a:t>
                  </a:r>
                  <a:r>
                    <a:rPr lang="cs-CZ" sz="500" i="1" dirty="0"/>
                    <a:t>." In </a:t>
                  </a:r>
                  <a:r>
                    <a:rPr lang="cs-CZ" sz="500" i="1" dirty="0" err="1"/>
                    <a:t>Maximize</a:t>
                  </a:r>
                  <a:r>
                    <a:rPr lang="cs-CZ" sz="500" i="1" dirty="0"/>
                    <a:t> </a:t>
                  </a:r>
                  <a:r>
                    <a:rPr lang="cs-CZ" sz="500" i="1" dirty="0" err="1"/>
                    <a:t>Your</a:t>
                  </a:r>
                  <a:r>
                    <a:rPr lang="cs-CZ" sz="500" i="1" dirty="0"/>
                    <a:t> </a:t>
                  </a:r>
                  <a:r>
                    <a:rPr lang="cs-CZ" sz="500" i="1" dirty="0" err="1"/>
                    <a:t>Potential</a:t>
                  </a:r>
                  <a:r>
                    <a:rPr lang="cs-CZ" sz="500" i="1" dirty="0"/>
                    <a:t>: </a:t>
                  </a:r>
                  <a:r>
                    <a:rPr lang="cs-CZ" sz="500" i="1" dirty="0" err="1"/>
                    <a:t>Grow</a:t>
                  </a:r>
                  <a:r>
                    <a:rPr lang="cs-CZ" sz="500" i="1" dirty="0"/>
                    <a:t> </a:t>
                  </a:r>
                  <a:r>
                    <a:rPr lang="cs-CZ" sz="500" i="1" dirty="0" err="1"/>
                    <a:t>Your</a:t>
                  </a:r>
                  <a:r>
                    <a:rPr lang="cs-CZ" sz="500" i="1" dirty="0"/>
                    <a:t> </a:t>
                  </a:r>
                  <a:r>
                    <a:rPr lang="cs-CZ" sz="500" i="1" dirty="0" err="1"/>
                    <a:t>Expertise</a:t>
                  </a:r>
                  <a:r>
                    <a:rPr lang="cs-CZ" sz="500" i="1" dirty="0"/>
                    <a:t>, </a:t>
                  </a:r>
                  <a:r>
                    <a:rPr lang="cs-CZ" sz="500" i="1" dirty="0" err="1"/>
                    <a:t>Take</a:t>
                  </a:r>
                  <a:r>
                    <a:rPr lang="cs-CZ" sz="500" i="1" dirty="0"/>
                    <a:t> </a:t>
                  </a:r>
                  <a:r>
                    <a:rPr lang="cs-CZ" sz="500" i="1" dirty="0" err="1"/>
                    <a:t>Bold</a:t>
                  </a:r>
                  <a:r>
                    <a:rPr lang="cs-CZ" sz="500" i="1" dirty="0"/>
                    <a:t> </a:t>
                  </a:r>
                  <a:r>
                    <a:rPr lang="cs-CZ" sz="500" i="1" dirty="0" err="1"/>
                    <a:t>Risks</a:t>
                  </a:r>
                  <a:r>
                    <a:rPr lang="cs-CZ" sz="500" i="1" dirty="0"/>
                    <a:t>, and Build </a:t>
                  </a:r>
                  <a:r>
                    <a:rPr lang="cs-CZ" sz="500" i="1" dirty="0" err="1"/>
                    <a:t>an</a:t>
                  </a:r>
                  <a:r>
                    <a:rPr lang="cs-CZ" sz="500" i="1" dirty="0"/>
                    <a:t> </a:t>
                  </a:r>
                  <a:r>
                    <a:rPr lang="cs-CZ" sz="500" i="1" dirty="0" err="1"/>
                    <a:t>Incredible</a:t>
                  </a:r>
                  <a:r>
                    <a:rPr lang="cs-CZ" sz="500" i="1" dirty="0"/>
                    <a:t> </a:t>
                  </a:r>
                  <a:r>
                    <a:rPr lang="cs-CZ" sz="500" i="1" dirty="0" err="1"/>
                    <a:t>Career</a:t>
                  </a:r>
                  <a:r>
                    <a:rPr lang="cs-CZ" sz="500" i="1" dirty="0"/>
                    <a:t>. Vol. 2, </a:t>
                  </a:r>
                  <a:r>
                    <a:rPr lang="cs-CZ" sz="500" i="1" dirty="0" err="1"/>
                    <a:t>edited</a:t>
                  </a:r>
                  <a:r>
                    <a:rPr lang="cs-CZ" sz="500" i="1" dirty="0"/>
                    <a:t> by </a:t>
                  </a:r>
                  <a:r>
                    <a:rPr lang="cs-CZ" sz="500" i="1" dirty="0" err="1"/>
                    <a:t>Jocelyn</a:t>
                  </a:r>
                  <a:r>
                    <a:rPr lang="cs-CZ" sz="500" i="1" dirty="0"/>
                    <a:t> K. </a:t>
                  </a:r>
                  <a:r>
                    <a:rPr lang="cs-CZ" sz="500" i="1" dirty="0" err="1"/>
                    <a:t>Glei</a:t>
                  </a:r>
                  <a:r>
                    <a:rPr lang="cs-CZ" sz="500" i="1" dirty="0"/>
                    <a:t>, 115–123. 99U </a:t>
                  </a:r>
                  <a:r>
                    <a:rPr lang="cs-CZ" sz="500" i="1" dirty="0" err="1"/>
                    <a:t>Book</a:t>
                  </a:r>
                  <a:r>
                    <a:rPr lang="cs-CZ" sz="500" i="1" dirty="0"/>
                    <a:t> </a:t>
                  </a:r>
                  <a:r>
                    <a:rPr lang="cs-CZ" sz="500" i="1" dirty="0" err="1"/>
                    <a:t>Series</a:t>
                  </a:r>
                  <a:r>
                    <a:rPr lang="cs-CZ" sz="500" i="1" dirty="0"/>
                    <a:t>. Amazon </a:t>
                  </a:r>
                  <a:r>
                    <a:rPr lang="cs-CZ" sz="500" i="1" dirty="0" err="1"/>
                    <a:t>Publishing</a:t>
                  </a:r>
                  <a:r>
                    <a:rPr lang="cs-CZ" sz="500" i="1" dirty="0"/>
                    <a:t>, 2013.</a:t>
                  </a:r>
                </a:p>
              </p:txBody>
            </p:sp>
          </p:grpSp>
          <p:cxnSp>
            <p:nvCxnSpPr>
              <p:cNvPr id="569" name="Google Shape;569;p28"/>
              <p:cNvCxnSpPr>
                <a:cxnSpLocks/>
                <a:stCxn id="567" idx="1"/>
              </p:cNvCxnSpPr>
              <p:nvPr/>
            </p:nvCxnSpPr>
            <p:spPr>
              <a:xfrm rot="10800000">
                <a:off x="5724350" y="2482217"/>
                <a:ext cx="779578" cy="410400"/>
              </a:xfrm>
              <a:prstGeom prst="bentConnector3">
                <a:avLst>
                  <a:gd name="adj1" fmla="val 50000"/>
                </a:avLst>
              </a:prstGeom>
              <a:noFill/>
              <a:ln w="19050" cap="flat" cmpd="sng">
                <a:solidFill>
                  <a:schemeClr val="accent2"/>
                </a:solidFill>
                <a:prstDash val="solid"/>
                <a:round/>
                <a:headEnd type="oval" w="med" len="med"/>
                <a:tailEnd type="oval" w="med" len="med"/>
              </a:ln>
            </p:spPr>
          </p:cxnSp>
        </p:grpSp>
        <p:grpSp>
          <p:nvGrpSpPr>
            <p:cNvPr id="571" name="Google Shape;571;p28"/>
            <p:cNvGrpSpPr/>
            <p:nvPr/>
          </p:nvGrpSpPr>
          <p:grpSpPr>
            <a:xfrm>
              <a:off x="5507450" y="1698892"/>
              <a:ext cx="2883300" cy="1016288"/>
              <a:chOff x="5507450" y="1698892"/>
              <a:chExt cx="2883300" cy="1016288"/>
            </a:xfrm>
          </p:grpSpPr>
          <p:grpSp>
            <p:nvGrpSpPr>
              <p:cNvPr id="572" name="Google Shape;572;p28"/>
              <p:cNvGrpSpPr/>
              <p:nvPr/>
            </p:nvGrpSpPr>
            <p:grpSpPr>
              <a:xfrm>
                <a:off x="6503928" y="1854892"/>
                <a:ext cx="1886822" cy="860288"/>
                <a:chOff x="6503928" y="1854892"/>
                <a:chExt cx="1886822" cy="860288"/>
              </a:xfrm>
            </p:grpSpPr>
            <p:sp>
              <p:nvSpPr>
                <p:cNvPr id="573" name="Google Shape;573;p28"/>
                <p:cNvSpPr txBox="1"/>
                <p:nvPr/>
              </p:nvSpPr>
              <p:spPr>
                <a:xfrm>
                  <a:off x="6503928" y="1854892"/>
                  <a:ext cx="1886822" cy="252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cs-CZ" sz="2000" b="1" dirty="0">
                      <a:solidFill>
                        <a:schemeClr val="accent5"/>
                      </a:solidFill>
                      <a:latin typeface="Fira Sans Extra Condensed"/>
                      <a:ea typeface="Fira Sans Extra Condensed"/>
                      <a:cs typeface="Fira Sans Extra Condensed"/>
                      <a:sym typeface="Fira Sans Extra Condensed"/>
                    </a:rPr>
                    <a:t>Snížit počet návštěv u lékaře</a:t>
                  </a:r>
                  <a:endParaRPr sz="2000" b="1" dirty="0">
                    <a:solidFill>
                      <a:schemeClr val="accent5"/>
                    </a:solidFill>
                    <a:latin typeface="Fira Sans Extra Condensed"/>
                    <a:ea typeface="Fira Sans Extra Condensed"/>
                    <a:cs typeface="Fira Sans Extra Condensed"/>
                    <a:sym typeface="Fira Sans Extra Condensed"/>
                  </a:endParaRPr>
                </a:p>
              </p:txBody>
            </p:sp>
            <p:sp>
              <p:nvSpPr>
                <p:cNvPr id="574" name="Google Shape;574;p28"/>
                <p:cNvSpPr txBox="1"/>
                <p:nvPr/>
              </p:nvSpPr>
              <p:spPr>
                <a:xfrm>
                  <a:off x="6706850" y="2276280"/>
                  <a:ext cx="1683900" cy="438900"/>
                </a:xfrm>
                <a:prstGeom prst="rect">
                  <a:avLst/>
                </a:prstGeom>
                <a:noFill/>
                <a:ln>
                  <a:noFill/>
                </a:ln>
              </p:spPr>
              <p:txBody>
                <a:bodyPr spcFirstLastPara="1" wrap="square" lIns="91425" tIns="91425" rIns="91425" bIns="91425" anchor="ctr" anchorCtr="0">
                  <a:noAutofit/>
                </a:bodyPr>
                <a:lstStyle/>
                <a:p>
                  <a:pPr algn="r"/>
                  <a:r>
                    <a:rPr lang="en-US" sz="500" i="1" dirty="0"/>
                    <a:t>Burton, C. M., &amp; King, L. A. (2004). The health benefits of writing about intensely positive experiences. Journal of research in personality, 38(2), 150-163.</a:t>
                  </a:r>
                </a:p>
              </p:txBody>
            </p:sp>
          </p:grpSp>
          <p:cxnSp>
            <p:nvCxnSpPr>
              <p:cNvPr id="575" name="Google Shape;575;p28"/>
              <p:cNvCxnSpPr>
                <a:cxnSpLocks/>
                <a:stCxn id="573" idx="1"/>
              </p:cNvCxnSpPr>
              <p:nvPr/>
            </p:nvCxnSpPr>
            <p:spPr>
              <a:xfrm rot="10800000">
                <a:off x="5507450" y="1698892"/>
                <a:ext cx="996478" cy="282300"/>
              </a:xfrm>
              <a:prstGeom prst="bentConnector3">
                <a:avLst>
                  <a:gd name="adj1" fmla="val 50000"/>
                </a:avLst>
              </a:prstGeom>
              <a:noFill/>
              <a:ln w="19050" cap="flat" cmpd="sng">
                <a:solidFill>
                  <a:schemeClr val="accent5"/>
                </a:solidFill>
                <a:prstDash val="solid"/>
                <a:round/>
                <a:headEnd type="oval" w="med" len="med"/>
                <a:tailEnd type="oval" w="med" len="med"/>
              </a:ln>
            </p:spPr>
          </p:cxnSp>
        </p:grpSp>
        <p:grpSp>
          <p:nvGrpSpPr>
            <p:cNvPr id="577" name="Google Shape;577;p28"/>
            <p:cNvGrpSpPr/>
            <p:nvPr/>
          </p:nvGrpSpPr>
          <p:grpSpPr>
            <a:xfrm>
              <a:off x="4929050" y="984317"/>
              <a:ext cx="3461700" cy="701779"/>
              <a:chOff x="4929050" y="984317"/>
              <a:chExt cx="3461700" cy="701779"/>
            </a:xfrm>
          </p:grpSpPr>
          <p:grpSp>
            <p:nvGrpSpPr>
              <p:cNvPr id="578" name="Google Shape;578;p28"/>
              <p:cNvGrpSpPr/>
              <p:nvPr/>
            </p:nvGrpSpPr>
            <p:grpSpPr>
              <a:xfrm>
                <a:off x="6620806" y="984317"/>
                <a:ext cx="1769944" cy="701779"/>
                <a:chOff x="6620806" y="984317"/>
                <a:chExt cx="1769944" cy="701779"/>
              </a:xfrm>
            </p:grpSpPr>
            <p:sp>
              <p:nvSpPr>
                <p:cNvPr id="579" name="Google Shape;579;p28"/>
                <p:cNvSpPr txBox="1"/>
                <p:nvPr/>
              </p:nvSpPr>
              <p:spPr>
                <a:xfrm>
                  <a:off x="6620806" y="984317"/>
                  <a:ext cx="1769944" cy="252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cs-CZ" sz="2000" b="1" dirty="0">
                      <a:solidFill>
                        <a:schemeClr val="accent5"/>
                      </a:solidFill>
                      <a:latin typeface="Fira Sans Extra Condensed"/>
                      <a:ea typeface="Fira Sans Extra Condensed"/>
                      <a:cs typeface="Fira Sans Extra Condensed"/>
                      <a:sym typeface="Fira Sans Extra Condensed"/>
                    </a:rPr>
                    <a:t>Mít lepší náladu</a:t>
                  </a:r>
                  <a:endParaRPr sz="2000" b="1" dirty="0">
                    <a:solidFill>
                      <a:schemeClr val="accent5"/>
                    </a:solidFill>
                    <a:latin typeface="Fira Sans Extra Condensed"/>
                    <a:ea typeface="Fira Sans Extra Condensed"/>
                    <a:cs typeface="Fira Sans Extra Condensed"/>
                    <a:sym typeface="Fira Sans Extra Condensed"/>
                  </a:endParaRPr>
                </a:p>
              </p:txBody>
            </p:sp>
            <p:sp>
              <p:nvSpPr>
                <p:cNvPr id="580" name="Google Shape;580;p28"/>
                <p:cNvSpPr txBox="1"/>
                <p:nvPr/>
              </p:nvSpPr>
              <p:spPr>
                <a:xfrm>
                  <a:off x="6666346" y="1249296"/>
                  <a:ext cx="1683900" cy="436800"/>
                </a:xfrm>
                <a:prstGeom prst="rect">
                  <a:avLst/>
                </a:prstGeom>
                <a:noFill/>
                <a:ln>
                  <a:noFill/>
                </a:ln>
              </p:spPr>
              <p:txBody>
                <a:bodyPr spcFirstLastPara="1" wrap="square" lIns="91425" tIns="91425" rIns="91425" bIns="91425" anchor="ctr" anchorCtr="0">
                  <a:noAutofit/>
                </a:bodyPr>
                <a:lstStyle/>
                <a:p>
                  <a:pPr algn="r"/>
                  <a:r>
                    <a:rPr lang="en-US" sz="500" i="1" dirty="0"/>
                    <a:t>Burton, C. M., &amp; King, L. A. (2004). The health benefits of writing about intensely positive experiences. Journal of research in personality, 38(2), 150-163.</a:t>
                  </a:r>
                </a:p>
              </p:txBody>
            </p:sp>
          </p:grpSp>
          <p:cxnSp>
            <p:nvCxnSpPr>
              <p:cNvPr id="581" name="Google Shape;581;p28"/>
              <p:cNvCxnSpPr>
                <a:cxnSpLocks/>
                <a:stCxn id="579" idx="1"/>
              </p:cNvCxnSpPr>
              <p:nvPr/>
            </p:nvCxnSpPr>
            <p:spPr>
              <a:xfrm rot="10800000" flipV="1">
                <a:off x="4929050" y="1110617"/>
                <a:ext cx="1691756" cy="200100"/>
              </a:xfrm>
              <a:prstGeom prst="bentConnector3">
                <a:avLst>
                  <a:gd name="adj1" fmla="val 50000"/>
                </a:avLst>
              </a:prstGeom>
              <a:noFill/>
              <a:ln w="19050" cap="flat" cmpd="sng">
                <a:solidFill>
                  <a:schemeClr val="accent5"/>
                </a:solidFill>
                <a:prstDash val="solid"/>
                <a:round/>
                <a:headEnd type="oval" w="med" len="med"/>
                <a:tailEnd type="oval" w="med" len="med"/>
              </a:ln>
            </p:spPr>
          </p:cxnSp>
        </p:grpSp>
      </p:grpSp>
      <p:sp>
        <p:nvSpPr>
          <p:cNvPr id="74" name="Google Shape;568;p28">
            <a:extLst>
              <a:ext uri="{FF2B5EF4-FFF2-40B4-BE49-F238E27FC236}">
                <a16:creationId xmlns:a16="http://schemas.microsoft.com/office/drawing/2014/main" id="{2AE77487-46AC-4860-B303-E92F8D96D62F}"/>
              </a:ext>
            </a:extLst>
          </p:cNvPr>
          <p:cNvSpPr txBox="1"/>
          <p:nvPr/>
        </p:nvSpPr>
        <p:spPr>
          <a:xfrm>
            <a:off x="6717822" y="4309182"/>
            <a:ext cx="1683900" cy="436800"/>
          </a:xfrm>
          <a:prstGeom prst="rect">
            <a:avLst/>
          </a:prstGeom>
          <a:noFill/>
          <a:ln>
            <a:noFill/>
          </a:ln>
        </p:spPr>
        <p:txBody>
          <a:bodyPr spcFirstLastPara="1" wrap="square" lIns="91425" tIns="91425" rIns="91425" bIns="91425" anchor="ctr" anchorCtr="0">
            <a:noAutofit/>
          </a:bodyPr>
          <a:lstStyle/>
          <a:p>
            <a:pPr algn="r"/>
            <a:r>
              <a:rPr lang="en-US" sz="500" i="1" dirty="0" err="1"/>
              <a:t>Taqi</a:t>
            </a:r>
            <a:r>
              <a:rPr lang="en-US" sz="500" i="1" dirty="0"/>
              <a:t>, H. A., Akbar, R. S., Al-</a:t>
            </a:r>
            <a:r>
              <a:rPr lang="en-US" sz="500" i="1" dirty="0" err="1"/>
              <a:t>Nouh</a:t>
            </a:r>
            <a:r>
              <a:rPr lang="en-US" sz="500" i="1" dirty="0"/>
              <a:t>, N. A., &amp; </a:t>
            </a:r>
            <a:r>
              <a:rPr lang="en-US" sz="500" i="1" dirty="0" err="1"/>
              <a:t>Dashti</a:t>
            </a:r>
            <a:r>
              <a:rPr lang="en-US" sz="500" i="1" dirty="0"/>
              <a:t>, A. A. (2015). The effect of diary writing on EFL students’ writing and language abilities. British Journal of Education, 3(2), 75-91.</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1"/>
          <p:cNvSpPr txBox="1">
            <a:spLocks noGrp="1"/>
          </p:cNvSpPr>
          <p:nvPr>
            <p:ph type="title"/>
          </p:nvPr>
        </p:nvSpPr>
        <p:spPr>
          <a:xfrm>
            <a:off x="720000" y="387096"/>
            <a:ext cx="7704000" cy="572700"/>
          </a:xfrm>
          <a:prstGeom prst="rect">
            <a:avLst/>
          </a:prstGeom>
        </p:spPr>
        <p:txBody>
          <a:bodyPr spcFirstLastPara="1" wrap="square" lIns="91425" tIns="91425" rIns="91425" bIns="91425" anchor="t" anchorCtr="0">
            <a:noAutofit/>
          </a:bodyPr>
          <a:lstStyle/>
          <a:p>
            <a:r>
              <a:rPr lang="cs-CZ" b="1" dirty="0">
                <a:effectLst>
                  <a:outerShdw blurRad="38100" dist="38100" dir="2700000" algn="tl">
                    <a:srgbClr val="000000">
                      <a:alpha val="43137"/>
                    </a:srgbClr>
                  </a:outerShdw>
                </a:effectLst>
              </a:rPr>
              <a:t>Vybrané techniky</a:t>
            </a:r>
            <a:endParaRPr b="1" dirty="0">
              <a:effectLst>
                <a:outerShdw blurRad="38100" dist="38100" dir="2700000" algn="tl">
                  <a:srgbClr val="000000">
                    <a:alpha val="43137"/>
                  </a:srgbClr>
                </a:outerShdw>
              </a:effectLst>
            </a:endParaRPr>
          </a:p>
        </p:txBody>
      </p:sp>
      <p:sp>
        <p:nvSpPr>
          <p:cNvPr id="47" name="TextovéPole 46">
            <a:extLst>
              <a:ext uri="{FF2B5EF4-FFF2-40B4-BE49-F238E27FC236}">
                <a16:creationId xmlns:a16="http://schemas.microsoft.com/office/drawing/2014/main" id="{663E5622-E621-4DB3-982C-17FA844F9AFF}"/>
              </a:ext>
            </a:extLst>
          </p:cNvPr>
          <p:cNvSpPr txBox="1"/>
          <p:nvPr/>
        </p:nvSpPr>
        <p:spPr>
          <a:xfrm>
            <a:off x="1325798" y="1795156"/>
            <a:ext cx="6658754" cy="400110"/>
          </a:xfrm>
          <a:prstGeom prst="rect">
            <a:avLst/>
          </a:prstGeom>
          <a:noFill/>
        </p:spPr>
        <p:txBody>
          <a:bodyPr wrap="square">
            <a:spAutoFit/>
          </a:bodyPr>
          <a:lstStyle/>
          <a:p>
            <a:pPr algn="ctr">
              <a:buClr>
                <a:schemeClr val="dk1"/>
              </a:buClr>
              <a:buSzPts val="2800"/>
            </a:pPr>
            <a:r>
              <a:rPr lang="cs-CZ" sz="2000" dirty="0">
                <a:solidFill>
                  <a:schemeClr val="dk1"/>
                </a:solidFill>
                <a:latin typeface="Fira Sans Extra Condensed SemiBold"/>
                <a:sym typeface="Wingdings" panose="05000000000000000000" pitchFamily="2" charset="2"/>
              </a:rPr>
              <a:t>Měly by sloužit k prohloubení zážitku, ne být přítěží!</a:t>
            </a:r>
            <a:endParaRPr lang="cs-CZ" sz="2000" dirty="0">
              <a:solidFill>
                <a:schemeClr val="dk1"/>
              </a:solidFill>
              <a:latin typeface="Fira Sans Extra Condensed SemiBold"/>
              <a:sym typeface="Fira Sans Extra Condensed SemiBo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1"/>
          <p:cNvSpPr txBox="1">
            <a:spLocks noGrp="1"/>
          </p:cNvSpPr>
          <p:nvPr>
            <p:ph type="title"/>
          </p:nvPr>
        </p:nvSpPr>
        <p:spPr>
          <a:xfrm>
            <a:off x="720000" y="387096"/>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cs-CZ" b="1" dirty="0">
                <a:effectLst>
                  <a:outerShdw blurRad="38100" dist="38100" dir="2700000" algn="tl">
                    <a:srgbClr val="000000">
                      <a:alpha val="43137"/>
                    </a:srgbClr>
                  </a:outerShdw>
                </a:effectLst>
              </a:rPr>
              <a:t>Vybrané techniky</a:t>
            </a:r>
            <a:endParaRPr b="1" dirty="0">
              <a:effectLst>
                <a:outerShdw blurRad="38100" dist="38100" dir="2700000" algn="tl">
                  <a:srgbClr val="000000">
                    <a:alpha val="43137"/>
                  </a:srgbClr>
                </a:outerShdw>
              </a:effectLst>
            </a:endParaRPr>
          </a:p>
        </p:txBody>
      </p:sp>
      <p:grpSp>
        <p:nvGrpSpPr>
          <p:cNvPr id="223" name="Google Shape;223;p21"/>
          <p:cNvGrpSpPr/>
          <p:nvPr/>
        </p:nvGrpSpPr>
        <p:grpSpPr>
          <a:xfrm>
            <a:off x="759471" y="1567529"/>
            <a:ext cx="7628691" cy="2588335"/>
            <a:chOff x="759471" y="1567529"/>
            <a:chExt cx="7628691" cy="2588335"/>
          </a:xfrm>
        </p:grpSpPr>
        <p:grpSp>
          <p:nvGrpSpPr>
            <p:cNvPr id="224" name="Google Shape;224;p21"/>
            <p:cNvGrpSpPr/>
            <p:nvPr/>
          </p:nvGrpSpPr>
          <p:grpSpPr>
            <a:xfrm rot="5400000">
              <a:off x="1694897" y="1426874"/>
              <a:ext cx="264701" cy="546294"/>
              <a:chOff x="4362531" y="3378444"/>
              <a:chExt cx="224552" cy="472124"/>
            </a:xfrm>
          </p:grpSpPr>
          <p:sp>
            <p:nvSpPr>
              <p:cNvPr id="225" name="Google Shape;225;p21"/>
              <p:cNvSpPr/>
              <p:nvPr/>
            </p:nvSpPr>
            <p:spPr>
              <a:xfrm>
                <a:off x="4362535" y="3700495"/>
                <a:ext cx="224546" cy="150073"/>
              </a:xfrm>
              <a:custGeom>
                <a:avLst/>
                <a:gdLst/>
                <a:ahLst/>
                <a:cxnLst/>
                <a:rect l="l" t="t" r="r" b="b"/>
                <a:pathLst>
                  <a:path w="6598" h="3001" extrusionOk="0">
                    <a:moveTo>
                      <a:pt x="1" y="0"/>
                    </a:moveTo>
                    <a:lnTo>
                      <a:pt x="1" y="1977"/>
                    </a:lnTo>
                    <a:cubicBezTo>
                      <a:pt x="1" y="2548"/>
                      <a:pt x="429" y="3001"/>
                      <a:pt x="1001" y="3001"/>
                    </a:cubicBezTo>
                    <a:lnTo>
                      <a:pt x="5621" y="3001"/>
                    </a:lnTo>
                    <a:cubicBezTo>
                      <a:pt x="6145" y="2977"/>
                      <a:pt x="6597" y="2525"/>
                      <a:pt x="6597" y="1977"/>
                    </a:cubicBezTo>
                    <a:lnTo>
                      <a:pt x="65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1"/>
              <p:cNvSpPr/>
              <p:nvPr/>
            </p:nvSpPr>
            <p:spPr>
              <a:xfrm>
                <a:off x="4362535" y="3378444"/>
                <a:ext cx="60816" cy="253993"/>
              </a:xfrm>
              <a:custGeom>
                <a:avLst/>
                <a:gdLst/>
                <a:ahLst/>
                <a:cxnLst/>
                <a:rect l="l" t="t" r="r" b="b"/>
                <a:pathLst>
                  <a:path w="1787" h="5216" extrusionOk="0">
                    <a:moveTo>
                      <a:pt x="1" y="1"/>
                    </a:moveTo>
                    <a:lnTo>
                      <a:pt x="1" y="5216"/>
                    </a:lnTo>
                    <a:lnTo>
                      <a:pt x="1787" y="5216"/>
                    </a:lnTo>
                    <a:lnTo>
                      <a:pt x="17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1"/>
              <p:cNvSpPr/>
              <p:nvPr/>
            </p:nvSpPr>
            <p:spPr>
              <a:xfrm>
                <a:off x="4444419" y="3378444"/>
                <a:ext cx="142664" cy="253993"/>
              </a:xfrm>
              <a:custGeom>
                <a:avLst/>
                <a:gdLst/>
                <a:ahLst/>
                <a:cxnLst/>
                <a:rect l="l" t="t" r="r" b="b"/>
                <a:pathLst>
                  <a:path w="4192" h="5216" extrusionOk="0">
                    <a:moveTo>
                      <a:pt x="0" y="1"/>
                    </a:moveTo>
                    <a:lnTo>
                      <a:pt x="0" y="5216"/>
                    </a:lnTo>
                    <a:lnTo>
                      <a:pt x="4191" y="5216"/>
                    </a:lnTo>
                    <a:lnTo>
                      <a:pt x="4191" y="3168"/>
                    </a:lnTo>
                    <a:lnTo>
                      <a:pt x="4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1"/>
              <p:cNvSpPr/>
              <p:nvPr/>
            </p:nvSpPr>
            <p:spPr>
              <a:xfrm>
                <a:off x="4362531" y="3645360"/>
                <a:ext cx="224546" cy="13000"/>
              </a:xfrm>
              <a:custGeom>
                <a:avLst/>
                <a:gdLst/>
                <a:ahLst/>
                <a:cxnLst/>
                <a:rect l="l" t="t" r="r" b="b"/>
                <a:pathLst>
                  <a:path w="6598" h="382" extrusionOk="0">
                    <a:moveTo>
                      <a:pt x="1" y="1"/>
                    </a:moveTo>
                    <a:lnTo>
                      <a:pt x="1" y="382"/>
                    </a:lnTo>
                    <a:lnTo>
                      <a:pt x="6597" y="382"/>
                    </a:lnTo>
                    <a:lnTo>
                      <a:pt x="65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1"/>
              <p:cNvSpPr/>
              <p:nvPr/>
            </p:nvSpPr>
            <p:spPr>
              <a:xfrm>
                <a:off x="4362531" y="3672927"/>
                <a:ext cx="224546" cy="13000"/>
              </a:xfrm>
              <a:custGeom>
                <a:avLst/>
                <a:gdLst/>
                <a:ahLst/>
                <a:cxnLst/>
                <a:rect l="l" t="t" r="r" b="b"/>
                <a:pathLst>
                  <a:path w="6598" h="382" extrusionOk="0">
                    <a:moveTo>
                      <a:pt x="1" y="1"/>
                    </a:moveTo>
                    <a:lnTo>
                      <a:pt x="1" y="382"/>
                    </a:lnTo>
                    <a:lnTo>
                      <a:pt x="6597" y="382"/>
                    </a:lnTo>
                    <a:lnTo>
                      <a:pt x="65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21"/>
            <p:cNvGrpSpPr/>
            <p:nvPr/>
          </p:nvGrpSpPr>
          <p:grpSpPr>
            <a:xfrm rot="-5400000" flipH="1">
              <a:off x="7137726" y="3674934"/>
              <a:ext cx="267680" cy="204283"/>
              <a:chOff x="1655586" y="1783749"/>
              <a:chExt cx="236696" cy="204263"/>
            </a:xfrm>
          </p:grpSpPr>
          <p:sp>
            <p:nvSpPr>
              <p:cNvPr id="231" name="Google Shape;231;p21"/>
              <p:cNvSpPr/>
              <p:nvPr/>
            </p:nvSpPr>
            <p:spPr>
              <a:xfrm>
                <a:off x="1759317" y="1952312"/>
                <a:ext cx="27600" cy="35700"/>
              </a:xfrm>
              <a:custGeom>
                <a:avLst/>
                <a:gdLst/>
                <a:ahLst/>
                <a:cxnLst/>
                <a:rect l="l" t="t" r="r" b="b"/>
                <a:pathLst>
                  <a:path w="811" h="1049" extrusionOk="0">
                    <a:moveTo>
                      <a:pt x="1" y="1"/>
                    </a:moveTo>
                    <a:lnTo>
                      <a:pt x="1" y="358"/>
                    </a:lnTo>
                    <a:cubicBezTo>
                      <a:pt x="1" y="525"/>
                      <a:pt x="191" y="1049"/>
                      <a:pt x="429" y="1049"/>
                    </a:cubicBezTo>
                    <a:cubicBezTo>
                      <a:pt x="644" y="1049"/>
                      <a:pt x="810" y="525"/>
                      <a:pt x="810" y="358"/>
                    </a:cubicBezTo>
                    <a:lnTo>
                      <a:pt x="8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1"/>
              <p:cNvSpPr/>
              <p:nvPr/>
            </p:nvSpPr>
            <p:spPr>
              <a:xfrm>
                <a:off x="1655586" y="1783749"/>
                <a:ext cx="236696" cy="148348"/>
              </a:xfrm>
              <a:custGeom>
                <a:avLst/>
                <a:gdLst/>
                <a:ahLst/>
                <a:cxnLst/>
                <a:rect l="l" t="t" r="r" b="b"/>
                <a:pathLst>
                  <a:path w="6955" h="4359" extrusionOk="0">
                    <a:moveTo>
                      <a:pt x="0" y="0"/>
                    </a:moveTo>
                    <a:lnTo>
                      <a:pt x="2549" y="4358"/>
                    </a:lnTo>
                    <a:lnTo>
                      <a:pt x="4358" y="4358"/>
                    </a:lnTo>
                    <a:lnTo>
                      <a:pt x="6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21"/>
            <p:cNvGrpSpPr/>
            <p:nvPr/>
          </p:nvGrpSpPr>
          <p:grpSpPr>
            <a:xfrm rot="5400000">
              <a:off x="4491188" y="1481118"/>
              <a:ext cx="264695" cy="437518"/>
              <a:chOff x="4362531" y="3454915"/>
              <a:chExt cx="224546" cy="177514"/>
            </a:xfrm>
          </p:grpSpPr>
          <p:sp>
            <p:nvSpPr>
              <p:cNvPr id="234" name="Google Shape;234;p21"/>
              <p:cNvSpPr/>
              <p:nvPr/>
            </p:nvSpPr>
            <p:spPr>
              <a:xfrm>
                <a:off x="4362531" y="3454915"/>
                <a:ext cx="60816" cy="177514"/>
              </a:xfrm>
              <a:custGeom>
                <a:avLst/>
                <a:gdLst/>
                <a:ahLst/>
                <a:cxnLst/>
                <a:rect l="l" t="t" r="r" b="b"/>
                <a:pathLst>
                  <a:path w="1787" h="5216" extrusionOk="0">
                    <a:moveTo>
                      <a:pt x="1" y="1"/>
                    </a:moveTo>
                    <a:lnTo>
                      <a:pt x="1" y="5216"/>
                    </a:lnTo>
                    <a:lnTo>
                      <a:pt x="1787" y="5216"/>
                    </a:lnTo>
                    <a:lnTo>
                      <a:pt x="17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1"/>
              <p:cNvSpPr/>
              <p:nvPr/>
            </p:nvSpPr>
            <p:spPr>
              <a:xfrm>
                <a:off x="4444414" y="3454915"/>
                <a:ext cx="142664" cy="177514"/>
              </a:xfrm>
              <a:custGeom>
                <a:avLst/>
                <a:gdLst/>
                <a:ahLst/>
                <a:cxnLst/>
                <a:rect l="l" t="t" r="r" b="b"/>
                <a:pathLst>
                  <a:path w="4192" h="5216" extrusionOk="0">
                    <a:moveTo>
                      <a:pt x="0" y="1"/>
                    </a:moveTo>
                    <a:lnTo>
                      <a:pt x="0" y="5216"/>
                    </a:lnTo>
                    <a:lnTo>
                      <a:pt x="4191" y="5216"/>
                    </a:lnTo>
                    <a:lnTo>
                      <a:pt x="4191" y="3168"/>
                    </a:lnTo>
                    <a:lnTo>
                      <a:pt x="4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 name="Google Shape;236;p21"/>
            <p:cNvGrpSpPr/>
            <p:nvPr/>
          </p:nvGrpSpPr>
          <p:grpSpPr>
            <a:xfrm rot="5400000">
              <a:off x="7324854" y="1393506"/>
              <a:ext cx="264695" cy="612741"/>
              <a:chOff x="4362531" y="3454915"/>
              <a:chExt cx="224546" cy="177514"/>
            </a:xfrm>
          </p:grpSpPr>
          <p:sp>
            <p:nvSpPr>
              <p:cNvPr id="237" name="Google Shape;237;p21"/>
              <p:cNvSpPr/>
              <p:nvPr/>
            </p:nvSpPr>
            <p:spPr>
              <a:xfrm>
                <a:off x="4362531" y="3454915"/>
                <a:ext cx="60816" cy="177514"/>
              </a:xfrm>
              <a:custGeom>
                <a:avLst/>
                <a:gdLst/>
                <a:ahLst/>
                <a:cxnLst/>
                <a:rect l="l" t="t" r="r" b="b"/>
                <a:pathLst>
                  <a:path w="1787" h="5216" extrusionOk="0">
                    <a:moveTo>
                      <a:pt x="1" y="1"/>
                    </a:moveTo>
                    <a:lnTo>
                      <a:pt x="1" y="5216"/>
                    </a:lnTo>
                    <a:lnTo>
                      <a:pt x="1787" y="5216"/>
                    </a:lnTo>
                    <a:lnTo>
                      <a:pt x="17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1"/>
              <p:cNvSpPr/>
              <p:nvPr/>
            </p:nvSpPr>
            <p:spPr>
              <a:xfrm>
                <a:off x="4444414" y="3454915"/>
                <a:ext cx="142664" cy="177514"/>
              </a:xfrm>
              <a:custGeom>
                <a:avLst/>
                <a:gdLst/>
                <a:ahLst/>
                <a:cxnLst/>
                <a:rect l="l" t="t" r="r" b="b"/>
                <a:pathLst>
                  <a:path w="4192" h="5216" extrusionOk="0">
                    <a:moveTo>
                      <a:pt x="0" y="1"/>
                    </a:moveTo>
                    <a:lnTo>
                      <a:pt x="0" y="5216"/>
                    </a:lnTo>
                    <a:lnTo>
                      <a:pt x="4191" y="5216"/>
                    </a:lnTo>
                    <a:lnTo>
                      <a:pt x="4191" y="3168"/>
                    </a:lnTo>
                    <a:lnTo>
                      <a:pt x="4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21"/>
            <p:cNvGrpSpPr/>
            <p:nvPr/>
          </p:nvGrpSpPr>
          <p:grpSpPr>
            <a:xfrm rot="5400000" flipH="1">
              <a:off x="7324854" y="2419553"/>
              <a:ext cx="264695" cy="612741"/>
              <a:chOff x="4362531" y="3454915"/>
              <a:chExt cx="224546" cy="177514"/>
            </a:xfrm>
          </p:grpSpPr>
          <p:sp>
            <p:nvSpPr>
              <p:cNvPr id="240" name="Google Shape;240;p21"/>
              <p:cNvSpPr/>
              <p:nvPr/>
            </p:nvSpPr>
            <p:spPr>
              <a:xfrm>
                <a:off x="4362531" y="3454915"/>
                <a:ext cx="60816" cy="177514"/>
              </a:xfrm>
              <a:custGeom>
                <a:avLst/>
                <a:gdLst/>
                <a:ahLst/>
                <a:cxnLst/>
                <a:rect l="l" t="t" r="r" b="b"/>
                <a:pathLst>
                  <a:path w="1787" h="5216" extrusionOk="0">
                    <a:moveTo>
                      <a:pt x="1" y="1"/>
                    </a:moveTo>
                    <a:lnTo>
                      <a:pt x="1" y="5216"/>
                    </a:lnTo>
                    <a:lnTo>
                      <a:pt x="1787" y="5216"/>
                    </a:lnTo>
                    <a:lnTo>
                      <a:pt x="17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1"/>
              <p:cNvSpPr/>
              <p:nvPr/>
            </p:nvSpPr>
            <p:spPr>
              <a:xfrm>
                <a:off x="4444414" y="3454915"/>
                <a:ext cx="142664" cy="177514"/>
              </a:xfrm>
              <a:custGeom>
                <a:avLst/>
                <a:gdLst/>
                <a:ahLst/>
                <a:cxnLst/>
                <a:rect l="l" t="t" r="r" b="b"/>
                <a:pathLst>
                  <a:path w="4192" h="5216" extrusionOk="0">
                    <a:moveTo>
                      <a:pt x="0" y="1"/>
                    </a:moveTo>
                    <a:lnTo>
                      <a:pt x="0" y="5216"/>
                    </a:lnTo>
                    <a:lnTo>
                      <a:pt x="4191" y="5216"/>
                    </a:lnTo>
                    <a:lnTo>
                      <a:pt x="4191" y="3168"/>
                    </a:lnTo>
                    <a:lnTo>
                      <a:pt x="4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2" name="Google Shape;242;p21"/>
            <p:cNvSpPr/>
            <p:nvPr/>
          </p:nvSpPr>
          <p:spPr>
            <a:xfrm>
              <a:off x="7122738" y="1567900"/>
              <a:ext cx="1261800" cy="1290300"/>
            </a:xfrm>
            <a:prstGeom prst="blockArc">
              <a:avLst>
                <a:gd name="adj1" fmla="val 16248958"/>
                <a:gd name="adj2" fmla="val 5520969"/>
                <a:gd name="adj3" fmla="val 20912"/>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 name="Google Shape;243;p21"/>
            <p:cNvGrpSpPr/>
            <p:nvPr/>
          </p:nvGrpSpPr>
          <p:grpSpPr>
            <a:xfrm rot="5400000" flipH="1">
              <a:off x="4491188" y="2507165"/>
              <a:ext cx="264695" cy="437518"/>
              <a:chOff x="4362531" y="3454915"/>
              <a:chExt cx="224546" cy="177514"/>
            </a:xfrm>
          </p:grpSpPr>
          <p:sp>
            <p:nvSpPr>
              <p:cNvPr id="244" name="Google Shape;244;p21"/>
              <p:cNvSpPr/>
              <p:nvPr/>
            </p:nvSpPr>
            <p:spPr>
              <a:xfrm>
                <a:off x="4362531" y="3454915"/>
                <a:ext cx="60816" cy="177514"/>
              </a:xfrm>
              <a:custGeom>
                <a:avLst/>
                <a:gdLst/>
                <a:ahLst/>
                <a:cxnLst/>
                <a:rect l="l" t="t" r="r" b="b"/>
                <a:pathLst>
                  <a:path w="1787" h="5216" extrusionOk="0">
                    <a:moveTo>
                      <a:pt x="1" y="1"/>
                    </a:moveTo>
                    <a:lnTo>
                      <a:pt x="1" y="5216"/>
                    </a:lnTo>
                    <a:lnTo>
                      <a:pt x="1787" y="5216"/>
                    </a:lnTo>
                    <a:lnTo>
                      <a:pt x="17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1"/>
              <p:cNvSpPr/>
              <p:nvPr/>
            </p:nvSpPr>
            <p:spPr>
              <a:xfrm>
                <a:off x="4444414" y="3454915"/>
                <a:ext cx="142664" cy="177514"/>
              </a:xfrm>
              <a:custGeom>
                <a:avLst/>
                <a:gdLst/>
                <a:ahLst/>
                <a:cxnLst/>
                <a:rect l="l" t="t" r="r" b="b"/>
                <a:pathLst>
                  <a:path w="4192" h="5216" extrusionOk="0">
                    <a:moveTo>
                      <a:pt x="0" y="1"/>
                    </a:moveTo>
                    <a:lnTo>
                      <a:pt x="0" y="5216"/>
                    </a:lnTo>
                    <a:lnTo>
                      <a:pt x="4191" y="5216"/>
                    </a:lnTo>
                    <a:lnTo>
                      <a:pt x="4191" y="3168"/>
                    </a:lnTo>
                    <a:lnTo>
                      <a:pt x="4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21"/>
            <p:cNvGrpSpPr/>
            <p:nvPr/>
          </p:nvGrpSpPr>
          <p:grpSpPr>
            <a:xfrm rot="-5400000">
              <a:off x="1608149" y="2365991"/>
              <a:ext cx="264695" cy="719782"/>
              <a:chOff x="4362531" y="3454915"/>
              <a:chExt cx="224546" cy="177514"/>
            </a:xfrm>
          </p:grpSpPr>
          <p:sp>
            <p:nvSpPr>
              <p:cNvPr id="247" name="Google Shape;247;p21"/>
              <p:cNvSpPr/>
              <p:nvPr/>
            </p:nvSpPr>
            <p:spPr>
              <a:xfrm>
                <a:off x="4362531" y="3454915"/>
                <a:ext cx="60816" cy="177514"/>
              </a:xfrm>
              <a:custGeom>
                <a:avLst/>
                <a:gdLst/>
                <a:ahLst/>
                <a:cxnLst/>
                <a:rect l="l" t="t" r="r" b="b"/>
                <a:pathLst>
                  <a:path w="1787" h="5216" extrusionOk="0">
                    <a:moveTo>
                      <a:pt x="1" y="1"/>
                    </a:moveTo>
                    <a:lnTo>
                      <a:pt x="1" y="5216"/>
                    </a:lnTo>
                    <a:lnTo>
                      <a:pt x="1787" y="5216"/>
                    </a:lnTo>
                    <a:lnTo>
                      <a:pt x="17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1"/>
              <p:cNvSpPr/>
              <p:nvPr/>
            </p:nvSpPr>
            <p:spPr>
              <a:xfrm>
                <a:off x="4444414" y="3454915"/>
                <a:ext cx="142664" cy="177514"/>
              </a:xfrm>
              <a:custGeom>
                <a:avLst/>
                <a:gdLst/>
                <a:ahLst/>
                <a:cxnLst/>
                <a:rect l="l" t="t" r="r" b="b"/>
                <a:pathLst>
                  <a:path w="4192" h="5216" extrusionOk="0">
                    <a:moveTo>
                      <a:pt x="0" y="1"/>
                    </a:moveTo>
                    <a:lnTo>
                      <a:pt x="0" y="5216"/>
                    </a:lnTo>
                    <a:lnTo>
                      <a:pt x="4191" y="5216"/>
                    </a:lnTo>
                    <a:lnTo>
                      <a:pt x="4191" y="3168"/>
                    </a:lnTo>
                    <a:lnTo>
                      <a:pt x="4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21"/>
            <p:cNvGrpSpPr/>
            <p:nvPr/>
          </p:nvGrpSpPr>
          <p:grpSpPr>
            <a:xfrm rot="-5400000" flipH="1">
              <a:off x="1607921" y="3392280"/>
              <a:ext cx="264695" cy="719675"/>
              <a:chOff x="4362531" y="3454915"/>
              <a:chExt cx="224546" cy="177514"/>
            </a:xfrm>
          </p:grpSpPr>
          <p:sp>
            <p:nvSpPr>
              <p:cNvPr id="250" name="Google Shape;250;p21"/>
              <p:cNvSpPr/>
              <p:nvPr/>
            </p:nvSpPr>
            <p:spPr>
              <a:xfrm>
                <a:off x="4362531" y="3454915"/>
                <a:ext cx="60816" cy="177514"/>
              </a:xfrm>
              <a:custGeom>
                <a:avLst/>
                <a:gdLst/>
                <a:ahLst/>
                <a:cxnLst/>
                <a:rect l="l" t="t" r="r" b="b"/>
                <a:pathLst>
                  <a:path w="1787" h="5216" extrusionOk="0">
                    <a:moveTo>
                      <a:pt x="1" y="1"/>
                    </a:moveTo>
                    <a:lnTo>
                      <a:pt x="1" y="5216"/>
                    </a:lnTo>
                    <a:lnTo>
                      <a:pt x="1787" y="5216"/>
                    </a:lnTo>
                    <a:lnTo>
                      <a:pt x="17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1"/>
              <p:cNvSpPr/>
              <p:nvPr/>
            </p:nvSpPr>
            <p:spPr>
              <a:xfrm>
                <a:off x="4444414" y="3454915"/>
                <a:ext cx="142664" cy="177514"/>
              </a:xfrm>
              <a:custGeom>
                <a:avLst/>
                <a:gdLst/>
                <a:ahLst/>
                <a:cxnLst/>
                <a:rect l="l" t="t" r="r" b="b"/>
                <a:pathLst>
                  <a:path w="4192" h="5216" extrusionOk="0">
                    <a:moveTo>
                      <a:pt x="0" y="1"/>
                    </a:moveTo>
                    <a:lnTo>
                      <a:pt x="0" y="5216"/>
                    </a:lnTo>
                    <a:lnTo>
                      <a:pt x="4191" y="5216"/>
                    </a:lnTo>
                    <a:lnTo>
                      <a:pt x="4191" y="3168"/>
                    </a:lnTo>
                    <a:lnTo>
                      <a:pt x="4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 name="Google Shape;252;p21"/>
            <p:cNvSpPr/>
            <p:nvPr/>
          </p:nvSpPr>
          <p:spPr>
            <a:xfrm flipH="1">
              <a:off x="759471" y="2593850"/>
              <a:ext cx="1261800" cy="1290300"/>
            </a:xfrm>
            <a:prstGeom prst="blockArc">
              <a:avLst>
                <a:gd name="adj1" fmla="val 16229494"/>
                <a:gd name="adj2" fmla="val 5443097"/>
                <a:gd name="adj3" fmla="val 2089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1"/>
            <p:cNvSpPr/>
            <p:nvPr/>
          </p:nvSpPr>
          <p:spPr>
            <a:xfrm>
              <a:off x="7126363" y="1567900"/>
              <a:ext cx="1261800" cy="1290300"/>
            </a:xfrm>
            <a:prstGeom prst="blockArc">
              <a:avLst>
                <a:gd name="adj1" fmla="val 16216322"/>
                <a:gd name="adj2" fmla="val 5555296"/>
                <a:gd name="adj3" fmla="val 7464"/>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1"/>
            <p:cNvSpPr/>
            <p:nvPr/>
          </p:nvSpPr>
          <p:spPr>
            <a:xfrm flipH="1">
              <a:off x="961068" y="2786325"/>
              <a:ext cx="905400" cy="905100"/>
            </a:xfrm>
            <a:prstGeom prst="blockArc">
              <a:avLst>
                <a:gd name="adj1" fmla="val 16113822"/>
                <a:gd name="adj2" fmla="val 5396683"/>
                <a:gd name="adj3" fmla="val 7914"/>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1"/>
            <p:cNvSpPr/>
            <p:nvPr/>
          </p:nvSpPr>
          <p:spPr>
            <a:xfrm>
              <a:off x="7170650" y="1638700"/>
              <a:ext cx="1143000" cy="1148100"/>
            </a:xfrm>
            <a:prstGeom prst="blockArc">
              <a:avLst>
                <a:gd name="adj1" fmla="val 16248958"/>
                <a:gd name="adj2" fmla="val 5468506"/>
                <a:gd name="adj3" fmla="val 214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6" name="Google Shape;256;p21"/>
            <p:cNvGrpSpPr/>
            <p:nvPr/>
          </p:nvGrpSpPr>
          <p:grpSpPr>
            <a:xfrm rot="5400000">
              <a:off x="5644739" y="2410347"/>
              <a:ext cx="264695" cy="2736442"/>
              <a:chOff x="4362531" y="3454915"/>
              <a:chExt cx="224546" cy="177514"/>
            </a:xfrm>
          </p:grpSpPr>
          <p:sp>
            <p:nvSpPr>
              <p:cNvPr id="257" name="Google Shape;257;p21"/>
              <p:cNvSpPr/>
              <p:nvPr/>
            </p:nvSpPr>
            <p:spPr>
              <a:xfrm>
                <a:off x="4362531" y="3454915"/>
                <a:ext cx="60816" cy="177514"/>
              </a:xfrm>
              <a:custGeom>
                <a:avLst/>
                <a:gdLst/>
                <a:ahLst/>
                <a:cxnLst/>
                <a:rect l="l" t="t" r="r" b="b"/>
                <a:pathLst>
                  <a:path w="1787" h="5216" extrusionOk="0">
                    <a:moveTo>
                      <a:pt x="1" y="1"/>
                    </a:moveTo>
                    <a:lnTo>
                      <a:pt x="1" y="5216"/>
                    </a:lnTo>
                    <a:lnTo>
                      <a:pt x="1787" y="5216"/>
                    </a:lnTo>
                    <a:lnTo>
                      <a:pt x="17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1"/>
              <p:cNvSpPr/>
              <p:nvPr/>
            </p:nvSpPr>
            <p:spPr>
              <a:xfrm>
                <a:off x="4444414" y="3454915"/>
                <a:ext cx="142664" cy="177514"/>
              </a:xfrm>
              <a:custGeom>
                <a:avLst/>
                <a:gdLst/>
                <a:ahLst/>
                <a:cxnLst/>
                <a:rect l="l" t="t" r="r" b="b"/>
                <a:pathLst>
                  <a:path w="4192" h="5216" extrusionOk="0">
                    <a:moveTo>
                      <a:pt x="0" y="1"/>
                    </a:moveTo>
                    <a:lnTo>
                      <a:pt x="0" y="5216"/>
                    </a:lnTo>
                    <a:lnTo>
                      <a:pt x="4191" y="5216"/>
                    </a:lnTo>
                    <a:lnTo>
                      <a:pt x="4191" y="3168"/>
                    </a:lnTo>
                    <a:lnTo>
                      <a:pt x="4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 name="Google Shape;259;p21"/>
            <p:cNvSpPr/>
            <p:nvPr/>
          </p:nvSpPr>
          <p:spPr>
            <a:xfrm flipH="1">
              <a:off x="934975" y="2761425"/>
              <a:ext cx="957600" cy="954900"/>
            </a:xfrm>
            <a:prstGeom prst="blockArc">
              <a:avLst>
                <a:gd name="adj1" fmla="val 16214976"/>
                <a:gd name="adj2" fmla="val 5454545"/>
                <a:gd name="adj3" fmla="val 261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1"/>
            <p:cNvSpPr/>
            <p:nvPr/>
          </p:nvSpPr>
          <p:spPr>
            <a:xfrm>
              <a:off x="7373704" y="3778235"/>
              <a:ext cx="341096" cy="377629"/>
            </a:xfrm>
            <a:custGeom>
              <a:avLst/>
              <a:gdLst/>
              <a:ahLst/>
              <a:cxnLst/>
              <a:rect l="l" t="t" r="r" b="b"/>
              <a:pathLst>
                <a:path w="9374" h="10378" extrusionOk="0">
                  <a:moveTo>
                    <a:pt x="1671" y="0"/>
                  </a:moveTo>
                  <a:cubicBezTo>
                    <a:pt x="1360" y="0"/>
                    <a:pt x="1065" y="225"/>
                    <a:pt x="1034" y="537"/>
                  </a:cubicBezTo>
                  <a:cubicBezTo>
                    <a:pt x="1001" y="737"/>
                    <a:pt x="867" y="971"/>
                    <a:pt x="701" y="1204"/>
                  </a:cubicBezTo>
                  <a:lnTo>
                    <a:pt x="434" y="1571"/>
                  </a:lnTo>
                  <a:cubicBezTo>
                    <a:pt x="67" y="2272"/>
                    <a:pt x="0" y="3139"/>
                    <a:pt x="601" y="3673"/>
                  </a:cubicBezTo>
                  <a:cubicBezTo>
                    <a:pt x="996" y="3983"/>
                    <a:pt x="1486" y="4007"/>
                    <a:pt x="1830" y="4007"/>
                  </a:cubicBezTo>
                  <a:cubicBezTo>
                    <a:pt x="1893" y="4007"/>
                    <a:pt x="1950" y="4006"/>
                    <a:pt x="2002" y="4006"/>
                  </a:cubicBezTo>
                  <a:cubicBezTo>
                    <a:pt x="2502" y="3973"/>
                    <a:pt x="3002" y="3956"/>
                    <a:pt x="3503" y="3956"/>
                  </a:cubicBezTo>
                  <a:cubicBezTo>
                    <a:pt x="4003" y="3956"/>
                    <a:pt x="4503" y="3973"/>
                    <a:pt x="5004" y="4006"/>
                  </a:cubicBezTo>
                  <a:cubicBezTo>
                    <a:pt x="6171" y="4073"/>
                    <a:pt x="7439" y="4273"/>
                    <a:pt x="7839" y="5040"/>
                  </a:cubicBezTo>
                  <a:cubicBezTo>
                    <a:pt x="8039" y="5507"/>
                    <a:pt x="8039" y="5874"/>
                    <a:pt x="7839" y="6308"/>
                  </a:cubicBezTo>
                  <a:cubicBezTo>
                    <a:pt x="7105" y="7809"/>
                    <a:pt x="3903" y="8843"/>
                    <a:pt x="2735" y="9143"/>
                  </a:cubicBezTo>
                  <a:cubicBezTo>
                    <a:pt x="2402" y="9210"/>
                    <a:pt x="2202" y="9544"/>
                    <a:pt x="2268" y="9877"/>
                  </a:cubicBezTo>
                  <a:cubicBezTo>
                    <a:pt x="2368" y="10177"/>
                    <a:pt x="2602" y="10378"/>
                    <a:pt x="2902" y="10378"/>
                  </a:cubicBezTo>
                  <a:cubicBezTo>
                    <a:pt x="2936" y="10378"/>
                    <a:pt x="3002" y="10378"/>
                    <a:pt x="3102" y="10244"/>
                  </a:cubicBezTo>
                  <a:cubicBezTo>
                    <a:pt x="3569" y="10177"/>
                    <a:pt x="7906" y="9043"/>
                    <a:pt x="9040" y="6742"/>
                  </a:cubicBezTo>
                  <a:cubicBezTo>
                    <a:pt x="9373" y="6041"/>
                    <a:pt x="9373" y="5241"/>
                    <a:pt x="9040" y="4473"/>
                  </a:cubicBezTo>
                  <a:cubicBezTo>
                    <a:pt x="8339" y="2906"/>
                    <a:pt x="6371" y="2805"/>
                    <a:pt x="5170" y="2705"/>
                  </a:cubicBezTo>
                  <a:cubicBezTo>
                    <a:pt x="4637" y="2689"/>
                    <a:pt x="4103" y="2680"/>
                    <a:pt x="3574" y="2680"/>
                  </a:cubicBezTo>
                  <a:cubicBezTo>
                    <a:pt x="3044" y="2680"/>
                    <a:pt x="2519" y="2689"/>
                    <a:pt x="2002" y="2705"/>
                  </a:cubicBezTo>
                  <a:cubicBezTo>
                    <a:pt x="1868" y="2705"/>
                    <a:pt x="1568" y="2705"/>
                    <a:pt x="1501" y="2672"/>
                  </a:cubicBezTo>
                  <a:cubicBezTo>
                    <a:pt x="1434" y="2672"/>
                    <a:pt x="1401" y="2405"/>
                    <a:pt x="1568" y="2172"/>
                  </a:cubicBezTo>
                  <a:cubicBezTo>
                    <a:pt x="1668" y="2072"/>
                    <a:pt x="1701" y="1972"/>
                    <a:pt x="1768" y="1871"/>
                  </a:cubicBezTo>
                  <a:cubicBezTo>
                    <a:pt x="2002" y="1538"/>
                    <a:pt x="2202" y="1171"/>
                    <a:pt x="2268" y="704"/>
                  </a:cubicBezTo>
                  <a:cubicBezTo>
                    <a:pt x="2335" y="370"/>
                    <a:pt x="2068" y="37"/>
                    <a:pt x="1735" y="3"/>
                  </a:cubicBezTo>
                  <a:cubicBezTo>
                    <a:pt x="1713" y="1"/>
                    <a:pt x="1692" y="0"/>
                    <a:pt x="16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100;p19">
            <a:extLst>
              <a:ext uri="{FF2B5EF4-FFF2-40B4-BE49-F238E27FC236}">
                <a16:creationId xmlns:a16="http://schemas.microsoft.com/office/drawing/2014/main" id="{7E00F367-550C-47D1-862B-F190CD597110}"/>
              </a:ext>
            </a:extLst>
          </p:cNvPr>
          <p:cNvSpPr txBox="1">
            <a:spLocks/>
          </p:cNvSpPr>
          <p:nvPr/>
        </p:nvSpPr>
        <p:spPr>
          <a:xfrm>
            <a:off x="412233" y="1035094"/>
            <a:ext cx="8493542" cy="37213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pPr>
              <a:lnSpc>
                <a:spcPct val="150000"/>
              </a:lnSpc>
            </a:pPr>
            <a:endParaRPr lang="cs-CZ" sz="2000" dirty="0"/>
          </a:p>
        </p:txBody>
      </p:sp>
    </p:spTree>
    <p:extLst>
      <p:ext uri="{BB962C8B-B14F-4D97-AF65-F5344CB8AC3E}">
        <p14:creationId xmlns:p14="http://schemas.microsoft.com/office/powerpoint/2010/main" val="921447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3" name="Obrázek 2" descr="Obsah obrázku text&#10;&#10;Popis byl vytvořen automaticky">
            <a:extLst>
              <a:ext uri="{FF2B5EF4-FFF2-40B4-BE49-F238E27FC236}">
                <a16:creationId xmlns:a16="http://schemas.microsoft.com/office/drawing/2014/main" id="{3E9E102B-3585-4705-A730-067CFE8BA9B3}"/>
              </a:ext>
            </a:extLst>
          </p:cNvPr>
          <p:cNvPicPr>
            <a:picLocks noChangeAspect="1"/>
          </p:cNvPicPr>
          <p:nvPr/>
        </p:nvPicPr>
        <p:blipFill>
          <a:blip r:embed="rId3"/>
          <a:stretch>
            <a:fillRect/>
          </a:stretch>
        </p:blipFill>
        <p:spPr>
          <a:xfrm>
            <a:off x="2784076" y="-562641"/>
            <a:ext cx="3575848" cy="5706141"/>
          </a:xfrm>
          <a:prstGeom prst="rect">
            <a:avLst/>
          </a:prstGeom>
        </p:spPr>
      </p:pic>
      <p:pic>
        <p:nvPicPr>
          <p:cNvPr id="4" name="Obrázek 3">
            <a:extLst>
              <a:ext uri="{FF2B5EF4-FFF2-40B4-BE49-F238E27FC236}">
                <a16:creationId xmlns:a16="http://schemas.microsoft.com/office/drawing/2014/main" id="{6A5AC987-CD33-4C2F-B0C6-2AE816826553}"/>
              </a:ext>
            </a:extLst>
          </p:cNvPr>
          <p:cNvPicPr>
            <a:picLocks noChangeAspect="1"/>
          </p:cNvPicPr>
          <p:nvPr/>
        </p:nvPicPr>
        <p:blipFill>
          <a:blip r:embed="rId4"/>
          <a:stretch>
            <a:fillRect/>
          </a:stretch>
        </p:blipFill>
        <p:spPr>
          <a:xfrm>
            <a:off x="4674476" y="4422228"/>
            <a:ext cx="2000445" cy="65856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1"/>
          <p:cNvSpPr txBox="1">
            <a:spLocks noGrp="1"/>
          </p:cNvSpPr>
          <p:nvPr>
            <p:ph type="title"/>
          </p:nvPr>
        </p:nvSpPr>
        <p:spPr>
          <a:xfrm>
            <a:off x="720000" y="387096"/>
            <a:ext cx="7704000" cy="572700"/>
          </a:xfrm>
          <a:prstGeom prst="rect">
            <a:avLst/>
          </a:prstGeom>
        </p:spPr>
        <p:txBody>
          <a:bodyPr spcFirstLastPara="1" wrap="square" lIns="91425" tIns="91425" rIns="91425" bIns="91425" anchor="t" anchorCtr="0">
            <a:noAutofit/>
          </a:bodyPr>
          <a:lstStyle/>
          <a:p>
            <a:r>
              <a:rPr lang="cs-CZ" b="1" dirty="0">
                <a:effectLst>
                  <a:outerShdw blurRad="38100" dist="38100" dir="2700000" algn="tl">
                    <a:srgbClr val="000000">
                      <a:alpha val="43137"/>
                    </a:srgbClr>
                  </a:outerShdw>
                </a:effectLst>
              </a:rPr>
              <a:t>Vybrané techniky</a:t>
            </a:r>
            <a:endParaRPr b="1" dirty="0">
              <a:effectLst>
                <a:outerShdw blurRad="38100" dist="38100" dir="2700000" algn="tl">
                  <a:srgbClr val="000000">
                    <a:alpha val="43137"/>
                  </a:srgbClr>
                </a:outerShdw>
              </a:effectLst>
            </a:endParaRPr>
          </a:p>
        </p:txBody>
      </p:sp>
      <p:sp>
        <p:nvSpPr>
          <p:cNvPr id="210" name="Google Shape;210;p21"/>
          <p:cNvSpPr txBox="1"/>
          <p:nvPr/>
        </p:nvSpPr>
        <p:spPr>
          <a:xfrm>
            <a:off x="4899301" y="1529775"/>
            <a:ext cx="2048100" cy="34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cs-CZ" sz="2000" b="1" dirty="0">
                <a:solidFill>
                  <a:schemeClr val="dk2"/>
                </a:solidFill>
                <a:latin typeface="Fira Sans Extra Condensed"/>
                <a:sym typeface="Fira Sans Extra Condensed"/>
              </a:rPr>
              <a:t>Expresivní psaní </a:t>
            </a:r>
            <a:endParaRPr sz="2000" b="1" dirty="0">
              <a:solidFill>
                <a:schemeClr val="dk2"/>
              </a:solidFill>
              <a:latin typeface="Fira Sans Extra Condensed"/>
              <a:sym typeface="Fira Sans Extra Condensed"/>
            </a:endParaRPr>
          </a:p>
        </p:txBody>
      </p:sp>
      <p:sp>
        <p:nvSpPr>
          <p:cNvPr id="212" name="Google Shape;212;p21"/>
          <p:cNvSpPr txBox="1"/>
          <p:nvPr/>
        </p:nvSpPr>
        <p:spPr>
          <a:xfrm>
            <a:off x="2199188" y="1529775"/>
            <a:ext cx="2048400" cy="34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cs-CZ" sz="2000" b="1" dirty="0">
                <a:solidFill>
                  <a:schemeClr val="dk2"/>
                </a:solidFill>
                <a:latin typeface="Fira Sans Extra Condensed"/>
                <a:ea typeface="Fira Sans Extra Condensed"/>
                <a:cs typeface="Fira Sans Extra Condensed"/>
                <a:sym typeface="Fira Sans Extra Condensed"/>
              </a:rPr>
              <a:t>Volné psaní</a:t>
            </a:r>
            <a:endParaRPr sz="2000" b="1" dirty="0">
              <a:solidFill>
                <a:schemeClr val="dk2"/>
              </a:solidFill>
              <a:latin typeface="Fira Sans Extra Condensed"/>
              <a:ea typeface="Fira Sans Extra Condensed"/>
              <a:cs typeface="Fira Sans Extra Condensed"/>
              <a:sym typeface="Fira Sans Extra Condensed"/>
            </a:endParaRPr>
          </a:p>
        </p:txBody>
      </p:sp>
      <p:sp>
        <p:nvSpPr>
          <p:cNvPr id="215" name="Google Shape;215;p21"/>
          <p:cNvSpPr txBox="1"/>
          <p:nvPr/>
        </p:nvSpPr>
        <p:spPr>
          <a:xfrm>
            <a:off x="2196600" y="3607824"/>
            <a:ext cx="2048400" cy="34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cs-CZ" sz="2000" b="1" dirty="0">
                <a:solidFill>
                  <a:schemeClr val="dk2"/>
                </a:solidFill>
                <a:latin typeface="Fira Sans Extra Condensed"/>
                <a:ea typeface="Fira Sans Extra Condensed"/>
                <a:cs typeface="Fira Sans Extra Condensed"/>
                <a:sym typeface="Fira Sans Extra Condensed"/>
              </a:rPr>
              <a:t>Změna perspektivy</a:t>
            </a:r>
            <a:endParaRPr sz="2000" b="1" dirty="0">
              <a:solidFill>
                <a:schemeClr val="dk2"/>
              </a:solidFill>
              <a:latin typeface="Fira Sans Extra Condensed"/>
              <a:ea typeface="Fira Sans Extra Condensed"/>
              <a:cs typeface="Fira Sans Extra Condensed"/>
              <a:sym typeface="Fira Sans Extra Condensed"/>
            </a:endParaRPr>
          </a:p>
        </p:txBody>
      </p:sp>
      <p:sp>
        <p:nvSpPr>
          <p:cNvPr id="218" name="Google Shape;218;p21"/>
          <p:cNvSpPr txBox="1"/>
          <p:nvPr/>
        </p:nvSpPr>
        <p:spPr>
          <a:xfrm>
            <a:off x="2196600" y="2584450"/>
            <a:ext cx="2048400" cy="34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cs-CZ" sz="2000" b="1" dirty="0">
                <a:solidFill>
                  <a:schemeClr val="dk2"/>
                </a:solidFill>
                <a:latin typeface="Fira Sans Extra Condensed"/>
                <a:ea typeface="Fira Sans Extra Condensed"/>
                <a:cs typeface="Fira Sans Extra Condensed"/>
                <a:sym typeface="Fira Sans Extra Condensed"/>
              </a:rPr>
              <a:t>Emoční deník</a:t>
            </a:r>
            <a:endParaRPr sz="2000" b="1" dirty="0">
              <a:solidFill>
                <a:schemeClr val="dk2"/>
              </a:solidFill>
              <a:latin typeface="Fira Sans Extra Condensed"/>
              <a:ea typeface="Fira Sans Extra Condensed"/>
              <a:cs typeface="Fira Sans Extra Condensed"/>
              <a:sym typeface="Fira Sans Extra Condensed"/>
            </a:endParaRPr>
          </a:p>
        </p:txBody>
      </p:sp>
      <p:sp>
        <p:nvSpPr>
          <p:cNvPr id="221" name="Google Shape;221;p21"/>
          <p:cNvSpPr txBox="1"/>
          <p:nvPr/>
        </p:nvSpPr>
        <p:spPr>
          <a:xfrm>
            <a:off x="4899001" y="2584450"/>
            <a:ext cx="2048400" cy="34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cs-CZ" sz="2000" b="1" dirty="0">
                <a:solidFill>
                  <a:schemeClr val="dk2"/>
                </a:solidFill>
                <a:latin typeface="Fira Sans Extra Condensed"/>
                <a:ea typeface="Fira Sans Extra Condensed"/>
                <a:cs typeface="Fira Sans Extra Condensed"/>
                <a:sym typeface="Fira Sans Extra Condensed"/>
              </a:rPr>
              <a:t>Dopisy</a:t>
            </a:r>
            <a:endParaRPr sz="2000" b="1" dirty="0">
              <a:solidFill>
                <a:schemeClr val="dk2"/>
              </a:solidFill>
              <a:latin typeface="Fira Sans Extra Condensed"/>
              <a:ea typeface="Fira Sans Extra Condensed"/>
              <a:cs typeface="Fira Sans Extra Condensed"/>
              <a:sym typeface="Fira Sans Extra Condensed"/>
            </a:endParaRPr>
          </a:p>
        </p:txBody>
      </p:sp>
      <p:grpSp>
        <p:nvGrpSpPr>
          <p:cNvPr id="223" name="Google Shape;223;p21"/>
          <p:cNvGrpSpPr/>
          <p:nvPr/>
        </p:nvGrpSpPr>
        <p:grpSpPr>
          <a:xfrm>
            <a:off x="759471" y="1567529"/>
            <a:ext cx="7628691" cy="2588335"/>
            <a:chOff x="759471" y="1567529"/>
            <a:chExt cx="7628691" cy="2588335"/>
          </a:xfrm>
        </p:grpSpPr>
        <p:grpSp>
          <p:nvGrpSpPr>
            <p:cNvPr id="224" name="Google Shape;224;p21"/>
            <p:cNvGrpSpPr/>
            <p:nvPr/>
          </p:nvGrpSpPr>
          <p:grpSpPr>
            <a:xfrm rot="5400000">
              <a:off x="1694897" y="1426874"/>
              <a:ext cx="264701" cy="546294"/>
              <a:chOff x="4362531" y="3378444"/>
              <a:chExt cx="224552" cy="472124"/>
            </a:xfrm>
          </p:grpSpPr>
          <p:sp>
            <p:nvSpPr>
              <p:cNvPr id="225" name="Google Shape;225;p21"/>
              <p:cNvSpPr/>
              <p:nvPr/>
            </p:nvSpPr>
            <p:spPr>
              <a:xfrm>
                <a:off x="4362535" y="3700495"/>
                <a:ext cx="224546" cy="150073"/>
              </a:xfrm>
              <a:custGeom>
                <a:avLst/>
                <a:gdLst/>
                <a:ahLst/>
                <a:cxnLst/>
                <a:rect l="l" t="t" r="r" b="b"/>
                <a:pathLst>
                  <a:path w="6598" h="3001" extrusionOk="0">
                    <a:moveTo>
                      <a:pt x="1" y="0"/>
                    </a:moveTo>
                    <a:lnTo>
                      <a:pt x="1" y="1977"/>
                    </a:lnTo>
                    <a:cubicBezTo>
                      <a:pt x="1" y="2548"/>
                      <a:pt x="429" y="3001"/>
                      <a:pt x="1001" y="3001"/>
                    </a:cubicBezTo>
                    <a:lnTo>
                      <a:pt x="5621" y="3001"/>
                    </a:lnTo>
                    <a:cubicBezTo>
                      <a:pt x="6145" y="2977"/>
                      <a:pt x="6597" y="2525"/>
                      <a:pt x="6597" y="1977"/>
                    </a:cubicBezTo>
                    <a:lnTo>
                      <a:pt x="65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1"/>
              <p:cNvSpPr/>
              <p:nvPr/>
            </p:nvSpPr>
            <p:spPr>
              <a:xfrm>
                <a:off x="4362535" y="3378444"/>
                <a:ext cx="60816" cy="253993"/>
              </a:xfrm>
              <a:custGeom>
                <a:avLst/>
                <a:gdLst/>
                <a:ahLst/>
                <a:cxnLst/>
                <a:rect l="l" t="t" r="r" b="b"/>
                <a:pathLst>
                  <a:path w="1787" h="5216" extrusionOk="0">
                    <a:moveTo>
                      <a:pt x="1" y="1"/>
                    </a:moveTo>
                    <a:lnTo>
                      <a:pt x="1" y="5216"/>
                    </a:lnTo>
                    <a:lnTo>
                      <a:pt x="1787" y="5216"/>
                    </a:lnTo>
                    <a:lnTo>
                      <a:pt x="17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1"/>
              <p:cNvSpPr/>
              <p:nvPr/>
            </p:nvSpPr>
            <p:spPr>
              <a:xfrm>
                <a:off x="4444419" y="3378444"/>
                <a:ext cx="142664" cy="253993"/>
              </a:xfrm>
              <a:custGeom>
                <a:avLst/>
                <a:gdLst/>
                <a:ahLst/>
                <a:cxnLst/>
                <a:rect l="l" t="t" r="r" b="b"/>
                <a:pathLst>
                  <a:path w="4192" h="5216" extrusionOk="0">
                    <a:moveTo>
                      <a:pt x="0" y="1"/>
                    </a:moveTo>
                    <a:lnTo>
                      <a:pt x="0" y="5216"/>
                    </a:lnTo>
                    <a:lnTo>
                      <a:pt x="4191" y="5216"/>
                    </a:lnTo>
                    <a:lnTo>
                      <a:pt x="4191" y="3168"/>
                    </a:lnTo>
                    <a:lnTo>
                      <a:pt x="4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1"/>
              <p:cNvSpPr/>
              <p:nvPr/>
            </p:nvSpPr>
            <p:spPr>
              <a:xfrm>
                <a:off x="4362531" y="3645360"/>
                <a:ext cx="224546" cy="13000"/>
              </a:xfrm>
              <a:custGeom>
                <a:avLst/>
                <a:gdLst/>
                <a:ahLst/>
                <a:cxnLst/>
                <a:rect l="l" t="t" r="r" b="b"/>
                <a:pathLst>
                  <a:path w="6598" h="382" extrusionOk="0">
                    <a:moveTo>
                      <a:pt x="1" y="1"/>
                    </a:moveTo>
                    <a:lnTo>
                      <a:pt x="1" y="382"/>
                    </a:lnTo>
                    <a:lnTo>
                      <a:pt x="6597" y="382"/>
                    </a:lnTo>
                    <a:lnTo>
                      <a:pt x="65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1"/>
              <p:cNvSpPr/>
              <p:nvPr/>
            </p:nvSpPr>
            <p:spPr>
              <a:xfrm>
                <a:off x="4362531" y="3672927"/>
                <a:ext cx="224546" cy="13000"/>
              </a:xfrm>
              <a:custGeom>
                <a:avLst/>
                <a:gdLst/>
                <a:ahLst/>
                <a:cxnLst/>
                <a:rect l="l" t="t" r="r" b="b"/>
                <a:pathLst>
                  <a:path w="6598" h="382" extrusionOk="0">
                    <a:moveTo>
                      <a:pt x="1" y="1"/>
                    </a:moveTo>
                    <a:lnTo>
                      <a:pt x="1" y="382"/>
                    </a:lnTo>
                    <a:lnTo>
                      <a:pt x="6597" y="382"/>
                    </a:lnTo>
                    <a:lnTo>
                      <a:pt x="65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21"/>
            <p:cNvGrpSpPr/>
            <p:nvPr/>
          </p:nvGrpSpPr>
          <p:grpSpPr>
            <a:xfrm rot="-5400000" flipH="1">
              <a:off x="7137726" y="3674934"/>
              <a:ext cx="267680" cy="204283"/>
              <a:chOff x="1655586" y="1783749"/>
              <a:chExt cx="236696" cy="204263"/>
            </a:xfrm>
          </p:grpSpPr>
          <p:sp>
            <p:nvSpPr>
              <p:cNvPr id="231" name="Google Shape;231;p21"/>
              <p:cNvSpPr/>
              <p:nvPr/>
            </p:nvSpPr>
            <p:spPr>
              <a:xfrm>
                <a:off x="1759317" y="1952312"/>
                <a:ext cx="27600" cy="35700"/>
              </a:xfrm>
              <a:custGeom>
                <a:avLst/>
                <a:gdLst/>
                <a:ahLst/>
                <a:cxnLst/>
                <a:rect l="l" t="t" r="r" b="b"/>
                <a:pathLst>
                  <a:path w="811" h="1049" extrusionOk="0">
                    <a:moveTo>
                      <a:pt x="1" y="1"/>
                    </a:moveTo>
                    <a:lnTo>
                      <a:pt x="1" y="358"/>
                    </a:lnTo>
                    <a:cubicBezTo>
                      <a:pt x="1" y="525"/>
                      <a:pt x="191" y="1049"/>
                      <a:pt x="429" y="1049"/>
                    </a:cubicBezTo>
                    <a:cubicBezTo>
                      <a:pt x="644" y="1049"/>
                      <a:pt x="810" y="525"/>
                      <a:pt x="810" y="358"/>
                    </a:cubicBezTo>
                    <a:lnTo>
                      <a:pt x="8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1"/>
              <p:cNvSpPr/>
              <p:nvPr/>
            </p:nvSpPr>
            <p:spPr>
              <a:xfrm>
                <a:off x="1655586" y="1783749"/>
                <a:ext cx="236696" cy="148348"/>
              </a:xfrm>
              <a:custGeom>
                <a:avLst/>
                <a:gdLst/>
                <a:ahLst/>
                <a:cxnLst/>
                <a:rect l="l" t="t" r="r" b="b"/>
                <a:pathLst>
                  <a:path w="6955" h="4359" extrusionOk="0">
                    <a:moveTo>
                      <a:pt x="0" y="0"/>
                    </a:moveTo>
                    <a:lnTo>
                      <a:pt x="2549" y="4358"/>
                    </a:lnTo>
                    <a:lnTo>
                      <a:pt x="4358" y="4358"/>
                    </a:lnTo>
                    <a:lnTo>
                      <a:pt x="69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21"/>
            <p:cNvGrpSpPr/>
            <p:nvPr/>
          </p:nvGrpSpPr>
          <p:grpSpPr>
            <a:xfrm rot="5400000">
              <a:off x="4491188" y="1481118"/>
              <a:ext cx="264695" cy="437518"/>
              <a:chOff x="4362531" y="3454915"/>
              <a:chExt cx="224546" cy="177514"/>
            </a:xfrm>
          </p:grpSpPr>
          <p:sp>
            <p:nvSpPr>
              <p:cNvPr id="234" name="Google Shape;234;p21"/>
              <p:cNvSpPr/>
              <p:nvPr/>
            </p:nvSpPr>
            <p:spPr>
              <a:xfrm>
                <a:off x="4362531" y="3454915"/>
                <a:ext cx="60816" cy="177514"/>
              </a:xfrm>
              <a:custGeom>
                <a:avLst/>
                <a:gdLst/>
                <a:ahLst/>
                <a:cxnLst/>
                <a:rect l="l" t="t" r="r" b="b"/>
                <a:pathLst>
                  <a:path w="1787" h="5216" extrusionOk="0">
                    <a:moveTo>
                      <a:pt x="1" y="1"/>
                    </a:moveTo>
                    <a:lnTo>
                      <a:pt x="1" y="5216"/>
                    </a:lnTo>
                    <a:lnTo>
                      <a:pt x="1787" y="5216"/>
                    </a:lnTo>
                    <a:lnTo>
                      <a:pt x="17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1"/>
              <p:cNvSpPr/>
              <p:nvPr/>
            </p:nvSpPr>
            <p:spPr>
              <a:xfrm>
                <a:off x="4444414" y="3454915"/>
                <a:ext cx="142664" cy="177514"/>
              </a:xfrm>
              <a:custGeom>
                <a:avLst/>
                <a:gdLst/>
                <a:ahLst/>
                <a:cxnLst/>
                <a:rect l="l" t="t" r="r" b="b"/>
                <a:pathLst>
                  <a:path w="4192" h="5216" extrusionOk="0">
                    <a:moveTo>
                      <a:pt x="0" y="1"/>
                    </a:moveTo>
                    <a:lnTo>
                      <a:pt x="0" y="5216"/>
                    </a:lnTo>
                    <a:lnTo>
                      <a:pt x="4191" y="5216"/>
                    </a:lnTo>
                    <a:lnTo>
                      <a:pt x="4191" y="3168"/>
                    </a:lnTo>
                    <a:lnTo>
                      <a:pt x="4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 name="Google Shape;236;p21"/>
            <p:cNvGrpSpPr/>
            <p:nvPr/>
          </p:nvGrpSpPr>
          <p:grpSpPr>
            <a:xfrm rot="5400000">
              <a:off x="7324854" y="1393506"/>
              <a:ext cx="264695" cy="612741"/>
              <a:chOff x="4362531" y="3454915"/>
              <a:chExt cx="224546" cy="177514"/>
            </a:xfrm>
          </p:grpSpPr>
          <p:sp>
            <p:nvSpPr>
              <p:cNvPr id="237" name="Google Shape;237;p21"/>
              <p:cNvSpPr/>
              <p:nvPr/>
            </p:nvSpPr>
            <p:spPr>
              <a:xfrm>
                <a:off x="4362531" y="3454915"/>
                <a:ext cx="60816" cy="177514"/>
              </a:xfrm>
              <a:custGeom>
                <a:avLst/>
                <a:gdLst/>
                <a:ahLst/>
                <a:cxnLst/>
                <a:rect l="l" t="t" r="r" b="b"/>
                <a:pathLst>
                  <a:path w="1787" h="5216" extrusionOk="0">
                    <a:moveTo>
                      <a:pt x="1" y="1"/>
                    </a:moveTo>
                    <a:lnTo>
                      <a:pt x="1" y="5216"/>
                    </a:lnTo>
                    <a:lnTo>
                      <a:pt x="1787" y="5216"/>
                    </a:lnTo>
                    <a:lnTo>
                      <a:pt x="17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1"/>
              <p:cNvSpPr/>
              <p:nvPr/>
            </p:nvSpPr>
            <p:spPr>
              <a:xfrm>
                <a:off x="4444414" y="3454915"/>
                <a:ext cx="142664" cy="177514"/>
              </a:xfrm>
              <a:custGeom>
                <a:avLst/>
                <a:gdLst/>
                <a:ahLst/>
                <a:cxnLst/>
                <a:rect l="l" t="t" r="r" b="b"/>
                <a:pathLst>
                  <a:path w="4192" h="5216" extrusionOk="0">
                    <a:moveTo>
                      <a:pt x="0" y="1"/>
                    </a:moveTo>
                    <a:lnTo>
                      <a:pt x="0" y="5216"/>
                    </a:lnTo>
                    <a:lnTo>
                      <a:pt x="4191" y="5216"/>
                    </a:lnTo>
                    <a:lnTo>
                      <a:pt x="4191" y="3168"/>
                    </a:lnTo>
                    <a:lnTo>
                      <a:pt x="4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21"/>
            <p:cNvGrpSpPr/>
            <p:nvPr/>
          </p:nvGrpSpPr>
          <p:grpSpPr>
            <a:xfrm rot="5400000" flipH="1">
              <a:off x="7324854" y="2419553"/>
              <a:ext cx="264695" cy="612741"/>
              <a:chOff x="4362531" y="3454915"/>
              <a:chExt cx="224546" cy="177514"/>
            </a:xfrm>
          </p:grpSpPr>
          <p:sp>
            <p:nvSpPr>
              <p:cNvPr id="240" name="Google Shape;240;p21"/>
              <p:cNvSpPr/>
              <p:nvPr/>
            </p:nvSpPr>
            <p:spPr>
              <a:xfrm>
                <a:off x="4362531" y="3454915"/>
                <a:ext cx="60816" cy="177514"/>
              </a:xfrm>
              <a:custGeom>
                <a:avLst/>
                <a:gdLst/>
                <a:ahLst/>
                <a:cxnLst/>
                <a:rect l="l" t="t" r="r" b="b"/>
                <a:pathLst>
                  <a:path w="1787" h="5216" extrusionOk="0">
                    <a:moveTo>
                      <a:pt x="1" y="1"/>
                    </a:moveTo>
                    <a:lnTo>
                      <a:pt x="1" y="5216"/>
                    </a:lnTo>
                    <a:lnTo>
                      <a:pt x="1787" y="5216"/>
                    </a:lnTo>
                    <a:lnTo>
                      <a:pt x="17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1"/>
              <p:cNvSpPr/>
              <p:nvPr/>
            </p:nvSpPr>
            <p:spPr>
              <a:xfrm>
                <a:off x="4444414" y="3454915"/>
                <a:ext cx="142664" cy="177514"/>
              </a:xfrm>
              <a:custGeom>
                <a:avLst/>
                <a:gdLst/>
                <a:ahLst/>
                <a:cxnLst/>
                <a:rect l="l" t="t" r="r" b="b"/>
                <a:pathLst>
                  <a:path w="4192" h="5216" extrusionOk="0">
                    <a:moveTo>
                      <a:pt x="0" y="1"/>
                    </a:moveTo>
                    <a:lnTo>
                      <a:pt x="0" y="5216"/>
                    </a:lnTo>
                    <a:lnTo>
                      <a:pt x="4191" y="5216"/>
                    </a:lnTo>
                    <a:lnTo>
                      <a:pt x="4191" y="3168"/>
                    </a:lnTo>
                    <a:lnTo>
                      <a:pt x="4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2" name="Google Shape;242;p21"/>
            <p:cNvSpPr/>
            <p:nvPr/>
          </p:nvSpPr>
          <p:spPr>
            <a:xfrm>
              <a:off x="7122738" y="1567900"/>
              <a:ext cx="1261800" cy="1290300"/>
            </a:xfrm>
            <a:prstGeom prst="blockArc">
              <a:avLst>
                <a:gd name="adj1" fmla="val 16248958"/>
                <a:gd name="adj2" fmla="val 5520969"/>
                <a:gd name="adj3" fmla="val 20912"/>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 name="Google Shape;243;p21"/>
            <p:cNvGrpSpPr/>
            <p:nvPr/>
          </p:nvGrpSpPr>
          <p:grpSpPr>
            <a:xfrm rot="5400000" flipH="1">
              <a:off x="4491188" y="2507165"/>
              <a:ext cx="264695" cy="437518"/>
              <a:chOff x="4362531" y="3454915"/>
              <a:chExt cx="224546" cy="177514"/>
            </a:xfrm>
          </p:grpSpPr>
          <p:sp>
            <p:nvSpPr>
              <p:cNvPr id="244" name="Google Shape;244;p21"/>
              <p:cNvSpPr/>
              <p:nvPr/>
            </p:nvSpPr>
            <p:spPr>
              <a:xfrm>
                <a:off x="4362531" y="3454915"/>
                <a:ext cx="60816" cy="177514"/>
              </a:xfrm>
              <a:custGeom>
                <a:avLst/>
                <a:gdLst/>
                <a:ahLst/>
                <a:cxnLst/>
                <a:rect l="l" t="t" r="r" b="b"/>
                <a:pathLst>
                  <a:path w="1787" h="5216" extrusionOk="0">
                    <a:moveTo>
                      <a:pt x="1" y="1"/>
                    </a:moveTo>
                    <a:lnTo>
                      <a:pt x="1" y="5216"/>
                    </a:lnTo>
                    <a:lnTo>
                      <a:pt x="1787" y="5216"/>
                    </a:lnTo>
                    <a:lnTo>
                      <a:pt x="17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1"/>
              <p:cNvSpPr/>
              <p:nvPr/>
            </p:nvSpPr>
            <p:spPr>
              <a:xfrm>
                <a:off x="4444414" y="3454915"/>
                <a:ext cx="142664" cy="177514"/>
              </a:xfrm>
              <a:custGeom>
                <a:avLst/>
                <a:gdLst/>
                <a:ahLst/>
                <a:cxnLst/>
                <a:rect l="l" t="t" r="r" b="b"/>
                <a:pathLst>
                  <a:path w="4192" h="5216" extrusionOk="0">
                    <a:moveTo>
                      <a:pt x="0" y="1"/>
                    </a:moveTo>
                    <a:lnTo>
                      <a:pt x="0" y="5216"/>
                    </a:lnTo>
                    <a:lnTo>
                      <a:pt x="4191" y="5216"/>
                    </a:lnTo>
                    <a:lnTo>
                      <a:pt x="4191" y="3168"/>
                    </a:lnTo>
                    <a:lnTo>
                      <a:pt x="4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21"/>
            <p:cNvGrpSpPr/>
            <p:nvPr/>
          </p:nvGrpSpPr>
          <p:grpSpPr>
            <a:xfrm rot="-5400000">
              <a:off x="1608149" y="2365991"/>
              <a:ext cx="264695" cy="719782"/>
              <a:chOff x="4362531" y="3454915"/>
              <a:chExt cx="224546" cy="177514"/>
            </a:xfrm>
          </p:grpSpPr>
          <p:sp>
            <p:nvSpPr>
              <p:cNvPr id="247" name="Google Shape;247;p21"/>
              <p:cNvSpPr/>
              <p:nvPr/>
            </p:nvSpPr>
            <p:spPr>
              <a:xfrm>
                <a:off x="4362531" y="3454915"/>
                <a:ext cx="60816" cy="177514"/>
              </a:xfrm>
              <a:custGeom>
                <a:avLst/>
                <a:gdLst/>
                <a:ahLst/>
                <a:cxnLst/>
                <a:rect l="l" t="t" r="r" b="b"/>
                <a:pathLst>
                  <a:path w="1787" h="5216" extrusionOk="0">
                    <a:moveTo>
                      <a:pt x="1" y="1"/>
                    </a:moveTo>
                    <a:lnTo>
                      <a:pt x="1" y="5216"/>
                    </a:lnTo>
                    <a:lnTo>
                      <a:pt x="1787" y="5216"/>
                    </a:lnTo>
                    <a:lnTo>
                      <a:pt x="17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1"/>
              <p:cNvSpPr/>
              <p:nvPr/>
            </p:nvSpPr>
            <p:spPr>
              <a:xfrm>
                <a:off x="4444414" y="3454915"/>
                <a:ext cx="142664" cy="177514"/>
              </a:xfrm>
              <a:custGeom>
                <a:avLst/>
                <a:gdLst/>
                <a:ahLst/>
                <a:cxnLst/>
                <a:rect l="l" t="t" r="r" b="b"/>
                <a:pathLst>
                  <a:path w="4192" h="5216" extrusionOk="0">
                    <a:moveTo>
                      <a:pt x="0" y="1"/>
                    </a:moveTo>
                    <a:lnTo>
                      <a:pt x="0" y="5216"/>
                    </a:lnTo>
                    <a:lnTo>
                      <a:pt x="4191" y="5216"/>
                    </a:lnTo>
                    <a:lnTo>
                      <a:pt x="4191" y="3168"/>
                    </a:lnTo>
                    <a:lnTo>
                      <a:pt x="4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21"/>
            <p:cNvGrpSpPr/>
            <p:nvPr/>
          </p:nvGrpSpPr>
          <p:grpSpPr>
            <a:xfrm rot="-5400000" flipH="1">
              <a:off x="1607921" y="3392280"/>
              <a:ext cx="264695" cy="719675"/>
              <a:chOff x="4362531" y="3454915"/>
              <a:chExt cx="224546" cy="177514"/>
            </a:xfrm>
          </p:grpSpPr>
          <p:sp>
            <p:nvSpPr>
              <p:cNvPr id="250" name="Google Shape;250;p21"/>
              <p:cNvSpPr/>
              <p:nvPr/>
            </p:nvSpPr>
            <p:spPr>
              <a:xfrm>
                <a:off x="4362531" y="3454915"/>
                <a:ext cx="60816" cy="177514"/>
              </a:xfrm>
              <a:custGeom>
                <a:avLst/>
                <a:gdLst/>
                <a:ahLst/>
                <a:cxnLst/>
                <a:rect l="l" t="t" r="r" b="b"/>
                <a:pathLst>
                  <a:path w="1787" h="5216" extrusionOk="0">
                    <a:moveTo>
                      <a:pt x="1" y="1"/>
                    </a:moveTo>
                    <a:lnTo>
                      <a:pt x="1" y="5216"/>
                    </a:lnTo>
                    <a:lnTo>
                      <a:pt x="1787" y="5216"/>
                    </a:lnTo>
                    <a:lnTo>
                      <a:pt x="17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1"/>
              <p:cNvSpPr/>
              <p:nvPr/>
            </p:nvSpPr>
            <p:spPr>
              <a:xfrm>
                <a:off x="4444414" y="3454915"/>
                <a:ext cx="142664" cy="177514"/>
              </a:xfrm>
              <a:custGeom>
                <a:avLst/>
                <a:gdLst/>
                <a:ahLst/>
                <a:cxnLst/>
                <a:rect l="l" t="t" r="r" b="b"/>
                <a:pathLst>
                  <a:path w="4192" h="5216" extrusionOk="0">
                    <a:moveTo>
                      <a:pt x="0" y="1"/>
                    </a:moveTo>
                    <a:lnTo>
                      <a:pt x="0" y="5216"/>
                    </a:lnTo>
                    <a:lnTo>
                      <a:pt x="4191" y="5216"/>
                    </a:lnTo>
                    <a:lnTo>
                      <a:pt x="4191" y="3168"/>
                    </a:lnTo>
                    <a:lnTo>
                      <a:pt x="4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 name="Google Shape;252;p21"/>
            <p:cNvSpPr/>
            <p:nvPr/>
          </p:nvSpPr>
          <p:spPr>
            <a:xfrm flipH="1">
              <a:off x="759471" y="2593850"/>
              <a:ext cx="1261800" cy="1290300"/>
            </a:xfrm>
            <a:prstGeom prst="blockArc">
              <a:avLst>
                <a:gd name="adj1" fmla="val 16229494"/>
                <a:gd name="adj2" fmla="val 5443097"/>
                <a:gd name="adj3" fmla="val 20896"/>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1"/>
            <p:cNvSpPr/>
            <p:nvPr/>
          </p:nvSpPr>
          <p:spPr>
            <a:xfrm>
              <a:off x="7126363" y="1567900"/>
              <a:ext cx="1261800" cy="1290300"/>
            </a:xfrm>
            <a:prstGeom prst="blockArc">
              <a:avLst>
                <a:gd name="adj1" fmla="val 16216322"/>
                <a:gd name="adj2" fmla="val 5555296"/>
                <a:gd name="adj3" fmla="val 7464"/>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1"/>
            <p:cNvSpPr/>
            <p:nvPr/>
          </p:nvSpPr>
          <p:spPr>
            <a:xfrm flipH="1">
              <a:off x="961068" y="2786325"/>
              <a:ext cx="905400" cy="905100"/>
            </a:xfrm>
            <a:prstGeom prst="blockArc">
              <a:avLst>
                <a:gd name="adj1" fmla="val 16113822"/>
                <a:gd name="adj2" fmla="val 5396683"/>
                <a:gd name="adj3" fmla="val 7914"/>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1"/>
            <p:cNvSpPr/>
            <p:nvPr/>
          </p:nvSpPr>
          <p:spPr>
            <a:xfrm>
              <a:off x="7170650" y="1638700"/>
              <a:ext cx="1143000" cy="1148100"/>
            </a:xfrm>
            <a:prstGeom prst="blockArc">
              <a:avLst>
                <a:gd name="adj1" fmla="val 16248958"/>
                <a:gd name="adj2" fmla="val 5468506"/>
                <a:gd name="adj3" fmla="val 214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6" name="Google Shape;256;p21"/>
            <p:cNvGrpSpPr/>
            <p:nvPr/>
          </p:nvGrpSpPr>
          <p:grpSpPr>
            <a:xfrm rot="5400000">
              <a:off x="5644739" y="2410347"/>
              <a:ext cx="264695" cy="2736442"/>
              <a:chOff x="4362531" y="3454915"/>
              <a:chExt cx="224546" cy="177514"/>
            </a:xfrm>
          </p:grpSpPr>
          <p:sp>
            <p:nvSpPr>
              <p:cNvPr id="257" name="Google Shape;257;p21"/>
              <p:cNvSpPr/>
              <p:nvPr/>
            </p:nvSpPr>
            <p:spPr>
              <a:xfrm>
                <a:off x="4362531" y="3454915"/>
                <a:ext cx="60816" cy="177514"/>
              </a:xfrm>
              <a:custGeom>
                <a:avLst/>
                <a:gdLst/>
                <a:ahLst/>
                <a:cxnLst/>
                <a:rect l="l" t="t" r="r" b="b"/>
                <a:pathLst>
                  <a:path w="1787" h="5216" extrusionOk="0">
                    <a:moveTo>
                      <a:pt x="1" y="1"/>
                    </a:moveTo>
                    <a:lnTo>
                      <a:pt x="1" y="5216"/>
                    </a:lnTo>
                    <a:lnTo>
                      <a:pt x="1787" y="5216"/>
                    </a:lnTo>
                    <a:lnTo>
                      <a:pt x="17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1"/>
              <p:cNvSpPr/>
              <p:nvPr/>
            </p:nvSpPr>
            <p:spPr>
              <a:xfrm>
                <a:off x="4444414" y="3454915"/>
                <a:ext cx="142664" cy="177514"/>
              </a:xfrm>
              <a:custGeom>
                <a:avLst/>
                <a:gdLst/>
                <a:ahLst/>
                <a:cxnLst/>
                <a:rect l="l" t="t" r="r" b="b"/>
                <a:pathLst>
                  <a:path w="4192" h="5216" extrusionOk="0">
                    <a:moveTo>
                      <a:pt x="0" y="1"/>
                    </a:moveTo>
                    <a:lnTo>
                      <a:pt x="0" y="5216"/>
                    </a:lnTo>
                    <a:lnTo>
                      <a:pt x="4191" y="5216"/>
                    </a:lnTo>
                    <a:lnTo>
                      <a:pt x="4191" y="3168"/>
                    </a:lnTo>
                    <a:lnTo>
                      <a:pt x="4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 name="Google Shape;259;p21"/>
            <p:cNvSpPr/>
            <p:nvPr/>
          </p:nvSpPr>
          <p:spPr>
            <a:xfrm flipH="1">
              <a:off x="934975" y="2761425"/>
              <a:ext cx="957600" cy="954900"/>
            </a:xfrm>
            <a:prstGeom prst="blockArc">
              <a:avLst>
                <a:gd name="adj1" fmla="val 16214976"/>
                <a:gd name="adj2" fmla="val 5454545"/>
                <a:gd name="adj3" fmla="val 261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1"/>
            <p:cNvSpPr/>
            <p:nvPr/>
          </p:nvSpPr>
          <p:spPr>
            <a:xfrm>
              <a:off x="7373704" y="3778235"/>
              <a:ext cx="341096" cy="377629"/>
            </a:xfrm>
            <a:custGeom>
              <a:avLst/>
              <a:gdLst/>
              <a:ahLst/>
              <a:cxnLst/>
              <a:rect l="l" t="t" r="r" b="b"/>
              <a:pathLst>
                <a:path w="9374" h="10378" extrusionOk="0">
                  <a:moveTo>
                    <a:pt x="1671" y="0"/>
                  </a:moveTo>
                  <a:cubicBezTo>
                    <a:pt x="1360" y="0"/>
                    <a:pt x="1065" y="225"/>
                    <a:pt x="1034" y="537"/>
                  </a:cubicBezTo>
                  <a:cubicBezTo>
                    <a:pt x="1001" y="737"/>
                    <a:pt x="867" y="971"/>
                    <a:pt x="701" y="1204"/>
                  </a:cubicBezTo>
                  <a:lnTo>
                    <a:pt x="434" y="1571"/>
                  </a:lnTo>
                  <a:cubicBezTo>
                    <a:pt x="67" y="2272"/>
                    <a:pt x="0" y="3139"/>
                    <a:pt x="601" y="3673"/>
                  </a:cubicBezTo>
                  <a:cubicBezTo>
                    <a:pt x="996" y="3983"/>
                    <a:pt x="1486" y="4007"/>
                    <a:pt x="1830" y="4007"/>
                  </a:cubicBezTo>
                  <a:cubicBezTo>
                    <a:pt x="1893" y="4007"/>
                    <a:pt x="1950" y="4006"/>
                    <a:pt x="2002" y="4006"/>
                  </a:cubicBezTo>
                  <a:cubicBezTo>
                    <a:pt x="2502" y="3973"/>
                    <a:pt x="3002" y="3956"/>
                    <a:pt x="3503" y="3956"/>
                  </a:cubicBezTo>
                  <a:cubicBezTo>
                    <a:pt x="4003" y="3956"/>
                    <a:pt x="4503" y="3973"/>
                    <a:pt x="5004" y="4006"/>
                  </a:cubicBezTo>
                  <a:cubicBezTo>
                    <a:pt x="6171" y="4073"/>
                    <a:pt x="7439" y="4273"/>
                    <a:pt x="7839" y="5040"/>
                  </a:cubicBezTo>
                  <a:cubicBezTo>
                    <a:pt x="8039" y="5507"/>
                    <a:pt x="8039" y="5874"/>
                    <a:pt x="7839" y="6308"/>
                  </a:cubicBezTo>
                  <a:cubicBezTo>
                    <a:pt x="7105" y="7809"/>
                    <a:pt x="3903" y="8843"/>
                    <a:pt x="2735" y="9143"/>
                  </a:cubicBezTo>
                  <a:cubicBezTo>
                    <a:pt x="2402" y="9210"/>
                    <a:pt x="2202" y="9544"/>
                    <a:pt x="2268" y="9877"/>
                  </a:cubicBezTo>
                  <a:cubicBezTo>
                    <a:pt x="2368" y="10177"/>
                    <a:pt x="2602" y="10378"/>
                    <a:pt x="2902" y="10378"/>
                  </a:cubicBezTo>
                  <a:cubicBezTo>
                    <a:pt x="2936" y="10378"/>
                    <a:pt x="3002" y="10378"/>
                    <a:pt x="3102" y="10244"/>
                  </a:cubicBezTo>
                  <a:cubicBezTo>
                    <a:pt x="3569" y="10177"/>
                    <a:pt x="7906" y="9043"/>
                    <a:pt x="9040" y="6742"/>
                  </a:cubicBezTo>
                  <a:cubicBezTo>
                    <a:pt x="9373" y="6041"/>
                    <a:pt x="9373" y="5241"/>
                    <a:pt x="9040" y="4473"/>
                  </a:cubicBezTo>
                  <a:cubicBezTo>
                    <a:pt x="8339" y="2906"/>
                    <a:pt x="6371" y="2805"/>
                    <a:pt x="5170" y="2705"/>
                  </a:cubicBezTo>
                  <a:cubicBezTo>
                    <a:pt x="4637" y="2689"/>
                    <a:pt x="4103" y="2680"/>
                    <a:pt x="3574" y="2680"/>
                  </a:cubicBezTo>
                  <a:cubicBezTo>
                    <a:pt x="3044" y="2680"/>
                    <a:pt x="2519" y="2689"/>
                    <a:pt x="2002" y="2705"/>
                  </a:cubicBezTo>
                  <a:cubicBezTo>
                    <a:pt x="1868" y="2705"/>
                    <a:pt x="1568" y="2705"/>
                    <a:pt x="1501" y="2672"/>
                  </a:cubicBezTo>
                  <a:cubicBezTo>
                    <a:pt x="1434" y="2672"/>
                    <a:pt x="1401" y="2405"/>
                    <a:pt x="1568" y="2172"/>
                  </a:cubicBezTo>
                  <a:cubicBezTo>
                    <a:pt x="1668" y="2072"/>
                    <a:pt x="1701" y="1972"/>
                    <a:pt x="1768" y="1871"/>
                  </a:cubicBezTo>
                  <a:cubicBezTo>
                    <a:pt x="2002" y="1538"/>
                    <a:pt x="2202" y="1171"/>
                    <a:pt x="2268" y="704"/>
                  </a:cubicBezTo>
                  <a:cubicBezTo>
                    <a:pt x="2335" y="370"/>
                    <a:pt x="2068" y="37"/>
                    <a:pt x="1735" y="3"/>
                  </a:cubicBezTo>
                  <a:cubicBezTo>
                    <a:pt x="1713" y="1"/>
                    <a:pt x="1692" y="0"/>
                    <a:pt x="16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27609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00;p19">
            <a:extLst>
              <a:ext uri="{FF2B5EF4-FFF2-40B4-BE49-F238E27FC236}">
                <a16:creationId xmlns:a16="http://schemas.microsoft.com/office/drawing/2014/main" id="{EFFF2884-13AF-4DF9-BEBA-155E5ACD616A}"/>
              </a:ext>
            </a:extLst>
          </p:cNvPr>
          <p:cNvSpPr txBox="1">
            <a:spLocks noGrp="1"/>
          </p:cNvSpPr>
          <p:nvPr>
            <p:ph type="title"/>
          </p:nvPr>
        </p:nvSpPr>
        <p:spPr>
          <a:xfrm>
            <a:off x="720725" y="387350"/>
            <a:ext cx="7702550" cy="5730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pPr algn="ctr">
              <a:lnSpc>
                <a:spcPct val="100000"/>
              </a:lnSpc>
              <a:buClr>
                <a:schemeClr val="dk1"/>
              </a:buClr>
              <a:buSzPts val="2800"/>
            </a:pPr>
            <a:r>
              <a:rPr lang="cs-CZ" sz="2800" b="1" dirty="0">
                <a:effectLst>
                  <a:outerShdw blurRad="38100" dist="38100" dir="2700000" algn="tl">
                    <a:srgbClr val="000000">
                      <a:alpha val="43137"/>
                    </a:srgbClr>
                  </a:outerShdw>
                </a:effectLst>
              </a:rPr>
              <a:t>1. Volné psaní</a:t>
            </a:r>
          </a:p>
        </p:txBody>
      </p:sp>
      <p:sp>
        <p:nvSpPr>
          <p:cNvPr id="4" name="Google Shape;100;p19">
            <a:extLst>
              <a:ext uri="{FF2B5EF4-FFF2-40B4-BE49-F238E27FC236}">
                <a16:creationId xmlns:a16="http://schemas.microsoft.com/office/drawing/2014/main" id="{EE21C0F9-C661-4AA4-898B-4E68278AE163}"/>
              </a:ext>
            </a:extLst>
          </p:cNvPr>
          <p:cNvSpPr txBox="1">
            <a:spLocks/>
          </p:cNvSpPr>
          <p:nvPr/>
        </p:nvSpPr>
        <p:spPr>
          <a:xfrm>
            <a:off x="412233" y="1035094"/>
            <a:ext cx="8493542" cy="37213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pPr>
              <a:lnSpc>
                <a:spcPct val="150000"/>
              </a:lnSpc>
            </a:pPr>
            <a:r>
              <a:rPr lang="cs-CZ" sz="2000" dirty="0">
                <a:sym typeface="Wingdings" panose="05000000000000000000" pitchFamily="2" charset="2"/>
              </a:rPr>
              <a:t> zkusili jste si</a:t>
            </a:r>
          </a:p>
          <a:p>
            <a:pPr>
              <a:lnSpc>
                <a:spcPct val="150000"/>
              </a:lnSpc>
            </a:pPr>
            <a:r>
              <a:rPr lang="cs-CZ" sz="2000" dirty="0">
                <a:sym typeface="Wingdings" panose="05000000000000000000" pitchFamily="2" charset="2"/>
              </a:rPr>
              <a:t> nejjednodušší</a:t>
            </a:r>
            <a:br>
              <a:rPr lang="cs-CZ" sz="2000" dirty="0">
                <a:sym typeface="Wingdings" panose="05000000000000000000" pitchFamily="2" charset="2"/>
              </a:rPr>
            </a:br>
            <a:r>
              <a:rPr lang="cs-CZ" sz="2000" dirty="0">
                <a:sym typeface="Wingdings" panose="05000000000000000000" pitchFamily="2" charset="2"/>
              </a:rPr>
              <a:t> práce s přítomným okamžikem, </a:t>
            </a:r>
            <a:br>
              <a:rPr lang="cs-CZ" sz="2000" dirty="0">
                <a:sym typeface="Wingdings" panose="05000000000000000000" pitchFamily="2" charset="2"/>
              </a:rPr>
            </a:br>
            <a:r>
              <a:rPr lang="cs-CZ" sz="2000" dirty="0">
                <a:sym typeface="Wingdings" panose="05000000000000000000" pitchFamily="2" charset="2"/>
              </a:rPr>
              <a:t>naladění na své vnitřní prožívání, </a:t>
            </a:r>
            <a:br>
              <a:rPr lang="cs-CZ" sz="2000" dirty="0">
                <a:sym typeface="Wingdings" panose="05000000000000000000" pitchFamily="2" charset="2"/>
              </a:rPr>
            </a:br>
            <a:r>
              <a:rPr lang="cs-CZ" sz="2000" dirty="0">
                <a:sym typeface="Wingdings" panose="05000000000000000000" pitchFamily="2" charset="2"/>
              </a:rPr>
              <a:t>vypsání se z toho, co mi teď jde hlavou...</a:t>
            </a:r>
          </a:p>
          <a:p>
            <a:pPr>
              <a:lnSpc>
                <a:spcPct val="150000"/>
              </a:lnSpc>
            </a:pPr>
            <a:r>
              <a:rPr lang="cs-CZ" sz="2000" dirty="0">
                <a:sym typeface="Wingdings" panose="05000000000000000000" pitchFamily="2" charset="2"/>
              </a:rPr>
              <a:t> </a:t>
            </a:r>
            <a:endParaRPr lang="cs-CZ" sz="2000" dirty="0"/>
          </a:p>
        </p:txBody>
      </p:sp>
      <p:pic>
        <p:nvPicPr>
          <p:cNvPr id="6" name="Obrázek 5" descr="Obsah obrázku text&#10;&#10;Popis byl vytvořen automaticky">
            <a:extLst>
              <a:ext uri="{FF2B5EF4-FFF2-40B4-BE49-F238E27FC236}">
                <a16:creationId xmlns:a16="http://schemas.microsoft.com/office/drawing/2014/main" id="{1A6A072F-2F7F-41C3-AE76-1BDAA32F2B61}"/>
              </a:ext>
            </a:extLst>
          </p:cNvPr>
          <p:cNvPicPr>
            <a:picLocks noChangeAspect="1"/>
          </p:cNvPicPr>
          <p:nvPr/>
        </p:nvPicPr>
        <p:blipFill>
          <a:blip r:embed="rId2"/>
          <a:stretch>
            <a:fillRect/>
          </a:stretch>
        </p:blipFill>
        <p:spPr>
          <a:xfrm>
            <a:off x="4960620" y="1229003"/>
            <a:ext cx="3478933" cy="3190597"/>
          </a:xfrm>
          <a:prstGeom prst="rect">
            <a:avLst/>
          </a:prstGeom>
        </p:spPr>
      </p:pic>
    </p:spTree>
    <p:extLst>
      <p:ext uri="{BB962C8B-B14F-4D97-AF65-F5344CB8AC3E}">
        <p14:creationId xmlns:p14="http://schemas.microsoft.com/office/powerpoint/2010/main" val="994635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C47EF1-594B-469B-BA1D-92136815E47B}"/>
              </a:ext>
            </a:extLst>
          </p:cNvPr>
          <p:cNvSpPr>
            <a:spLocks noGrp="1"/>
          </p:cNvSpPr>
          <p:nvPr>
            <p:ph type="title"/>
          </p:nvPr>
        </p:nvSpPr>
        <p:spPr/>
        <p:txBody>
          <a:bodyPr/>
          <a:lstStyle/>
          <a:p>
            <a:r>
              <a:rPr lang="cs-CZ" b="1" dirty="0">
                <a:effectLst>
                  <a:outerShdw blurRad="38100" dist="38100" dir="2700000" algn="tl">
                    <a:srgbClr val="000000">
                      <a:alpha val="43137"/>
                    </a:srgbClr>
                  </a:outerShdw>
                </a:effectLst>
              </a:rPr>
              <a:t>2. Expresivní psaní</a:t>
            </a:r>
          </a:p>
        </p:txBody>
      </p:sp>
      <p:sp>
        <p:nvSpPr>
          <p:cNvPr id="3" name="Google Shape;100;p19">
            <a:extLst>
              <a:ext uri="{FF2B5EF4-FFF2-40B4-BE49-F238E27FC236}">
                <a16:creationId xmlns:a16="http://schemas.microsoft.com/office/drawing/2014/main" id="{FAAE42AB-3E4E-44A5-8DB6-6E0C77CBA19D}"/>
              </a:ext>
            </a:extLst>
          </p:cNvPr>
          <p:cNvSpPr txBox="1">
            <a:spLocks/>
          </p:cNvSpPr>
          <p:nvPr/>
        </p:nvSpPr>
        <p:spPr>
          <a:xfrm>
            <a:off x="412233" y="1035094"/>
            <a:ext cx="8493542" cy="37213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pPr>
              <a:lnSpc>
                <a:spcPct val="150000"/>
              </a:lnSpc>
            </a:pPr>
            <a:r>
              <a:rPr lang="cs-CZ" sz="2000" dirty="0">
                <a:sym typeface="Wingdings" panose="05000000000000000000" pitchFamily="2" charset="2"/>
              </a:rPr>
              <a:t> </a:t>
            </a:r>
            <a:r>
              <a:rPr lang="cs-CZ" sz="2000" dirty="0" err="1">
                <a:sym typeface="Wingdings" panose="05000000000000000000" pitchFamily="2" charset="2"/>
              </a:rPr>
              <a:t>Pennebakerovy</a:t>
            </a:r>
            <a:r>
              <a:rPr lang="cs-CZ" sz="2000" dirty="0">
                <a:sym typeface="Wingdings" panose="05000000000000000000" pitchFamily="2" charset="2"/>
              </a:rPr>
              <a:t> výzkumy</a:t>
            </a:r>
          </a:p>
          <a:p>
            <a:pPr>
              <a:lnSpc>
                <a:spcPct val="150000"/>
              </a:lnSpc>
            </a:pPr>
            <a:r>
              <a:rPr lang="cs-CZ" sz="2000" dirty="0">
                <a:sym typeface="Wingdings" panose="05000000000000000000" pitchFamily="2" charset="2"/>
              </a:rPr>
              <a:t> specifické zadání</a:t>
            </a:r>
          </a:p>
          <a:p>
            <a:pPr>
              <a:lnSpc>
                <a:spcPct val="150000"/>
              </a:lnSpc>
            </a:pPr>
            <a:r>
              <a:rPr lang="cs-CZ" sz="2000" dirty="0">
                <a:sym typeface="Wingdings" panose="05000000000000000000" pitchFamily="2" charset="2"/>
              </a:rPr>
              <a:t> hodně prozkoumáno (spousta benefitů – pro různé cílové skupiny)</a:t>
            </a:r>
            <a:br>
              <a:rPr lang="cs-CZ" sz="2000" dirty="0">
                <a:sym typeface="Wingdings" panose="05000000000000000000" pitchFamily="2" charset="2"/>
              </a:rPr>
            </a:br>
            <a:br>
              <a:rPr lang="cs-CZ" sz="2000" dirty="0">
                <a:sym typeface="Wingdings" panose="05000000000000000000" pitchFamily="2" charset="2"/>
              </a:rPr>
            </a:br>
            <a:r>
              <a:rPr lang="cs-CZ" sz="2000" dirty="0">
                <a:solidFill>
                  <a:srgbClr val="FFCC00"/>
                </a:solidFill>
                <a:sym typeface="Wingdings" panose="05000000000000000000" pitchFamily="2" charset="2"/>
              </a:rPr>
              <a:t>... ve své původní formě prosím v rámci tohoto předmětu nepoužívejte (bezpečnost)</a:t>
            </a:r>
          </a:p>
        </p:txBody>
      </p:sp>
    </p:spTree>
    <p:extLst>
      <p:ext uri="{BB962C8B-B14F-4D97-AF65-F5344CB8AC3E}">
        <p14:creationId xmlns:p14="http://schemas.microsoft.com/office/powerpoint/2010/main" val="1034616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F8D1C7-C816-4FFB-A94F-06ED13ACCA6E}"/>
              </a:ext>
            </a:extLst>
          </p:cNvPr>
          <p:cNvSpPr>
            <a:spLocks noGrp="1"/>
          </p:cNvSpPr>
          <p:nvPr>
            <p:ph type="title"/>
          </p:nvPr>
        </p:nvSpPr>
        <p:spPr/>
        <p:txBody>
          <a:bodyPr/>
          <a:lstStyle/>
          <a:p>
            <a:endParaRPr lang="cs-CZ" dirty="0"/>
          </a:p>
        </p:txBody>
      </p:sp>
      <p:pic>
        <p:nvPicPr>
          <p:cNvPr id="7" name="Online médium 6" title="The expressive writing method">
            <a:hlinkClick r:id="" action="ppaction://media"/>
            <a:extLst>
              <a:ext uri="{FF2B5EF4-FFF2-40B4-BE49-F238E27FC236}">
                <a16:creationId xmlns:a16="http://schemas.microsoft.com/office/drawing/2014/main" id="{271C0765-E96C-4200-8269-020EACEC67BE}"/>
              </a:ext>
            </a:extLst>
          </p:cNvPr>
          <p:cNvPicPr>
            <a:picLocks noRot="1" noChangeAspect="1"/>
          </p:cNvPicPr>
          <p:nvPr>
            <a:videoFile r:link="rId1"/>
          </p:nvPr>
        </p:nvPicPr>
        <p:blipFill>
          <a:blip r:embed="rId4"/>
          <a:stretch>
            <a:fillRect/>
          </a:stretch>
        </p:blipFill>
        <p:spPr>
          <a:xfrm>
            <a:off x="575220" y="122269"/>
            <a:ext cx="8125989" cy="4591185"/>
          </a:xfrm>
          <a:prstGeom prst="rect">
            <a:avLst/>
          </a:prstGeom>
        </p:spPr>
      </p:pic>
      <p:sp>
        <p:nvSpPr>
          <p:cNvPr id="5" name="TextovéPole 4">
            <a:extLst>
              <a:ext uri="{FF2B5EF4-FFF2-40B4-BE49-F238E27FC236}">
                <a16:creationId xmlns:a16="http://schemas.microsoft.com/office/drawing/2014/main" id="{846F8DC7-7D3E-4EF6-9B6E-DB51A2B86026}"/>
              </a:ext>
            </a:extLst>
          </p:cNvPr>
          <p:cNvSpPr txBox="1"/>
          <p:nvPr/>
        </p:nvSpPr>
        <p:spPr>
          <a:xfrm>
            <a:off x="2103120" y="4713454"/>
            <a:ext cx="4572000" cy="307777"/>
          </a:xfrm>
          <a:prstGeom prst="rect">
            <a:avLst/>
          </a:prstGeom>
          <a:noFill/>
        </p:spPr>
        <p:txBody>
          <a:bodyPr wrap="square">
            <a:spAutoFit/>
          </a:bodyPr>
          <a:lstStyle/>
          <a:p>
            <a:r>
              <a:rPr lang="cs-CZ" dirty="0"/>
              <a:t>https://www.youtube.com/watch?v=XsHIV9PxAV4</a:t>
            </a:r>
          </a:p>
        </p:txBody>
      </p:sp>
    </p:spTree>
    <p:extLst>
      <p:ext uri="{BB962C8B-B14F-4D97-AF65-F5344CB8AC3E}">
        <p14:creationId xmlns:p14="http://schemas.microsoft.com/office/powerpoint/2010/main" val="79217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C47EF1-594B-469B-BA1D-92136815E47B}"/>
              </a:ext>
            </a:extLst>
          </p:cNvPr>
          <p:cNvSpPr>
            <a:spLocks noGrp="1"/>
          </p:cNvSpPr>
          <p:nvPr>
            <p:ph type="title"/>
          </p:nvPr>
        </p:nvSpPr>
        <p:spPr/>
        <p:txBody>
          <a:bodyPr/>
          <a:lstStyle/>
          <a:p>
            <a:r>
              <a:rPr lang="cs-CZ" dirty="0"/>
              <a:t>Expresivní psaní – typické zadání</a:t>
            </a:r>
          </a:p>
        </p:txBody>
      </p:sp>
      <p:sp>
        <p:nvSpPr>
          <p:cNvPr id="3" name="Google Shape;100;p19">
            <a:extLst>
              <a:ext uri="{FF2B5EF4-FFF2-40B4-BE49-F238E27FC236}">
                <a16:creationId xmlns:a16="http://schemas.microsoft.com/office/drawing/2014/main" id="{FAAE42AB-3E4E-44A5-8DB6-6E0C77CBA19D}"/>
              </a:ext>
            </a:extLst>
          </p:cNvPr>
          <p:cNvSpPr txBox="1">
            <a:spLocks/>
          </p:cNvSpPr>
          <p:nvPr/>
        </p:nvSpPr>
        <p:spPr>
          <a:xfrm>
            <a:off x="412233" y="1035094"/>
            <a:ext cx="8493542" cy="37213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pPr>
              <a:lnSpc>
                <a:spcPct val="150000"/>
              </a:lnSpc>
            </a:pPr>
            <a:endParaRPr lang="cs-CZ" sz="2000" dirty="0"/>
          </a:p>
        </p:txBody>
      </p:sp>
      <p:sp>
        <p:nvSpPr>
          <p:cNvPr id="4" name="TextovéPole 3">
            <a:extLst>
              <a:ext uri="{FF2B5EF4-FFF2-40B4-BE49-F238E27FC236}">
                <a16:creationId xmlns:a16="http://schemas.microsoft.com/office/drawing/2014/main" id="{E8BD123B-D917-47C5-A65A-9082FE12CD44}"/>
              </a:ext>
            </a:extLst>
          </p:cNvPr>
          <p:cNvSpPr txBox="1"/>
          <p:nvPr/>
        </p:nvSpPr>
        <p:spPr>
          <a:xfrm>
            <a:off x="655320" y="1135380"/>
            <a:ext cx="8250455" cy="3493264"/>
          </a:xfrm>
          <a:prstGeom prst="rect">
            <a:avLst/>
          </a:prstGeom>
          <a:noFill/>
        </p:spPr>
        <p:txBody>
          <a:bodyPr wrap="square">
            <a:spAutoFit/>
          </a:bodyPr>
          <a:lstStyle/>
          <a:p>
            <a:pPr algn="ctr"/>
            <a:r>
              <a:rPr lang="en-US" sz="1700" dirty="0">
                <a:effectLst/>
                <a:latin typeface="Arial" panose="020B0604020202020204" pitchFamily="34" charset="0"/>
              </a:rPr>
              <a:t>“</a:t>
            </a:r>
            <a:r>
              <a:rPr lang="en-US" sz="1700" b="1" dirty="0">
                <a:effectLst/>
                <a:latin typeface="Arial" panose="020B0604020202020204" pitchFamily="34" charset="0"/>
              </a:rPr>
              <a:t>For the next 3 days, I would like for you to write about your very deepest thoughts and feelings about the most traumatic experience of your entire life</a:t>
            </a:r>
            <a:r>
              <a:rPr lang="en-US" sz="1700" dirty="0">
                <a:effectLst/>
                <a:latin typeface="Arial" panose="020B0604020202020204" pitchFamily="34" charset="0"/>
              </a:rPr>
              <a:t>. In your writing, I’d like you to really let go and explore your very deepest emotions and thoughts. You might tie this trauma to your childhood, your relationships with others, including parents, lovers, friends or relatives. You may also link this event to your past, your present or your future, or to who you have been, who you would like to be, or who you are now. You may write about the same general issues or experiences on all days of writing or about different topics each day. Not everyone has had a single trauma but all of us have had major conflicts or stressors—and you can write about these as well. All of your writing will be completely confidential. </a:t>
            </a:r>
            <a:r>
              <a:rPr lang="en-US" sz="1700" b="1" dirty="0">
                <a:latin typeface="Arial" panose="020B0604020202020204" pitchFamily="34" charset="0"/>
              </a:rPr>
              <a:t>Don’t worry about spelling, sentence structure, or grammar. The only rule is that once you begin writing, continue to do so until your time is up.</a:t>
            </a:r>
            <a:r>
              <a:rPr lang="en-US" sz="1700" dirty="0">
                <a:effectLst/>
                <a:latin typeface="Arial" panose="020B0604020202020204" pitchFamily="34" charset="0"/>
              </a:rPr>
              <a:t>” </a:t>
            </a:r>
            <a:br>
              <a:rPr lang="cs-CZ" sz="1700" dirty="0">
                <a:effectLst/>
                <a:latin typeface="Arial" panose="020B0604020202020204" pitchFamily="34" charset="0"/>
              </a:rPr>
            </a:br>
            <a:r>
              <a:rPr lang="en-US" sz="1700" dirty="0">
                <a:effectLst/>
                <a:latin typeface="Arial" panose="020B0604020202020204" pitchFamily="34" charset="0"/>
              </a:rPr>
              <a:t>(Pennebaker &amp; Chung, 2011, p. 419).</a:t>
            </a:r>
            <a:endParaRPr lang="cs-CZ" sz="1700" dirty="0"/>
          </a:p>
        </p:txBody>
      </p:sp>
    </p:spTree>
    <p:extLst>
      <p:ext uri="{BB962C8B-B14F-4D97-AF65-F5344CB8AC3E}">
        <p14:creationId xmlns:p14="http://schemas.microsoft.com/office/powerpoint/2010/main" val="9639658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FC0760-3E49-44B6-9A55-A4B563623F40}"/>
              </a:ext>
            </a:extLst>
          </p:cNvPr>
          <p:cNvSpPr>
            <a:spLocks noGrp="1"/>
          </p:cNvSpPr>
          <p:nvPr>
            <p:ph type="title"/>
          </p:nvPr>
        </p:nvSpPr>
        <p:spPr/>
        <p:txBody>
          <a:bodyPr/>
          <a:lstStyle/>
          <a:p>
            <a:r>
              <a:rPr lang="cs-CZ" b="1" dirty="0">
                <a:effectLst>
                  <a:outerShdw blurRad="38100" dist="38100" dir="2700000" algn="tl">
                    <a:srgbClr val="000000">
                      <a:alpha val="43137"/>
                    </a:srgbClr>
                  </a:outerShdw>
                </a:effectLst>
              </a:rPr>
              <a:t>3. Emoční deník/práce s emocemi</a:t>
            </a:r>
          </a:p>
        </p:txBody>
      </p:sp>
      <p:sp>
        <p:nvSpPr>
          <p:cNvPr id="5" name="Google Shape;100;p19">
            <a:extLst>
              <a:ext uri="{FF2B5EF4-FFF2-40B4-BE49-F238E27FC236}">
                <a16:creationId xmlns:a16="http://schemas.microsoft.com/office/drawing/2014/main" id="{91CEC771-E8E1-4F83-B37D-34C13F9105DF}"/>
              </a:ext>
            </a:extLst>
          </p:cNvPr>
          <p:cNvSpPr txBox="1">
            <a:spLocks/>
          </p:cNvSpPr>
          <p:nvPr/>
        </p:nvSpPr>
        <p:spPr>
          <a:xfrm>
            <a:off x="457953" y="959796"/>
            <a:ext cx="8493542" cy="37978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pPr>
              <a:lnSpc>
                <a:spcPct val="150000"/>
              </a:lnSpc>
            </a:pPr>
            <a:endParaRPr lang="cs-CZ" sz="2800" dirty="0"/>
          </a:p>
          <a:p>
            <a:pPr>
              <a:lnSpc>
                <a:spcPct val="150000"/>
              </a:lnSpc>
            </a:pPr>
            <a:r>
              <a:rPr lang="cs-CZ" sz="2000" b="1" dirty="0"/>
              <a:t>Jednoduchá otázka: 	</a:t>
            </a:r>
            <a:r>
              <a:rPr lang="cs-CZ" sz="2800" dirty="0"/>
              <a:t>Jak se cítím? </a:t>
            </a:r>
            <a:endParaRPr lang="cs-CZ" sz="2000" dirty="0"/>
          </a:p>
          <a:p>
            <a:pPr>
              <a:lnSpc>
                <a:spcPct val="150000"/>
              </a:lnSpc>
            </a:pPr>
            <a:endParaRPr lang="cs-CZ" sz="1600" dirty="0"/>
          </a:p>
          <a:p>
            <a:pPr>
              <a:lnSpc>
                <a:spcPct val="150000"/>
              </a:lnSpc>
            </a:pPr>
            <a:r>
              <a:rPr lang="cs-CZ" sz="1600" b="1" i="1" dirty="0"/>
              <a:t>Může pomoci</a:t>
            </a:r>
            <a:r>
              <a:rPr lang="cs-CZ" sz="1600" dirty="0"/>
              <a:t>: </a:t>
            </a:r>
          </a:p>
          <a:p>
            <a:pPr>
              <a:lnSpc>
                <a:spcPct val="150000"/>
              </a:lnSpc>
            </a:pPr>
            <a:r>
              <a:rPr lang="cs-CZ" sz="1600" dirty="0">
                <a:sym typeface="Wingdings" panose="05000000000000000000" pitchFamily="2" charset="2"/>
              </a:rPr>
              <a:t> dát emoci charakter </a:t>
            </a:r>
            <a:br>
              <a:rPr lang="cs-CZ" sz="1600" dirty="0">
                <a:sym typeface="Wingdings" panose="05000000000000000000" pitchFamily="2" charset="2"/>
              </a:rPr>
            </a:br>
            <a:r>
              <a:rPr lang="cs-CZ" sz="1600" dirty="0">
                <a:sym typeface="Wingdings" panose="05000000000000000000" pitchFamily="2" charset="2"/>
              </a:rPr>
              <a:t> jak vypadá? jakou má barvu? kde v těle se nachází? kde se vzala? </a:t>
            </a:r>
            <a:br>
              <a:rPr lang="cs-CZ" sz="1600" dirty="0">
                <a:sym typeface="Wingdings" panose="05000000000000000000" pitchFamily="2" charset="2"/>
              </a:rPr>
            </a:br>
            <a:r>
              <a:rPr lang="cs-CZ" sz="1600" dirty="0">
                <a:sym typeface="Wingdings" panose="05000000000000000000" pitchFamily="2" charset="2"/>
              </a:rPr>
              <a:t> s</a:t>
            </a:r>
            <a:r>
              <a:rPr lang="cs-CZ" sz="1600" dirty="0"/>
              <a:t>dělují mi tyto pocity něco? Jsou úměrné tomu, co je vyvolalo?</a:t>
            </a:r>
            <a:br>
              <a:rPr lang="cs-CZ" sz="1600" dirty="0"/>
            </a:br>
            <a:r>
              <a:rPr lang="cs-CZ" sz="1600" dirty="0">
                <a:sym typeface="Wingdings" panose="05000000000000000000" pitchFamily="2" charset="2"/>
              </a:rPr>
              <a:t> chtěl/a bych je změnit? co bych potřeboval/a? co udělám? </a:t>
            </a:r>
            <a:br>
              <a:rPr lang="cs-CZ" sz="2800" dirty="0"/>
            </a:br>
            <a:endParaRPr lang="cs-CZ" sz="2400" dirty="0"/>
          </a:p>
        </p:txBody>
      </p:sp>
      <p:pic>
        <p:nvPicPr>
          <p:cNvPr id="15" name="Obrázek 14" descr="Obsah obrázku text&#10;&#10;Popis byl vytvořen automaticky">
            <a:extLst>
              <a:ext uri="{FF2B5EF4-FFF2-40B4-BE49-F238E27FC236}">
                <a16:creationId xmlns:a16="http://schemas.microsoft.com/office/drawing/2014/main" id="{2B3358AD-D6BD-46DF-AB4F-E24A27FFF62E}"/>
              </a:ext>
            </a:extLst>
          </p:cNvPr>
          <p:cNvPicPr>
            <a:picLocks noChangeAspect="1"/>
          </p:cNvPicPr>
          <p:nvPr/>
        </p:nvPicPr>
        <p:blipFill>
          <a:blip r:embed="rId2"/>
          <a:stretch>
            <a:fillRect/>
          </a:stretch>
        </p:blipFill>
        <p:spPr>
          <a:xfrm flipH="1">
            <a:off x="6543207" y="2918095"/>
            <a:ext cx="1926366" cy="2225405"/>
          </a:xfrm>
          <a:prstGeom prst="rect">
            <a:avLst/>
          </a:prstGeom>
        </p:spPr>
      </p:pic>
    </p:spTree>
    <p:extLst>
      <p:ext uri="{BB962C8B-B14F-4D97-AF65-F5344CB8AC3E}">
        <p14:creationId xmlns:p14="http://schemas.microsoft.com/office/powerpoint/2010/main" val="2001750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F1DAB9-A105-4FBE-855C-D9FC0F78FEE8}"/>
              </a:ext>
            </a:extLst>
          </p:cNvPr>
          <p:cNvSpPr>
            <a:spLocks noGrp="1"/>
          </p:cNvSpPr>
          <p:nvPr>
            <p:ph type="title"/>
          </p:nvPr>
        </p:nvSpPr>
        <p:spPr/>
        <p:txBody>
          <a:bodyPr/>
          <a:lstStyle/>
          <a:p>
            <a:r>
              <a:rPr lang="cs-CZ" b="1" dirty="0">
                <a:effectLst>
                  <a:outerShdw blurRad="38100" dist="38100" dir="2700000" algn="tl">
                    <a:srgbClr val="000000">
                      <a:alpha val="43137"/>
                    </a:srgbClr>
                  </a:outerShdw>
                </a:effectLst>
              </a:rPr>
              <a:t>4. Dopisy</a:t>
            </a:r>
          </a:p>
        </p:txBody>
      </p:sp>
      <p:sp>
        <p:nvSpPr>
          <p:cNvPr id="6" name="Google Shape;100;p19">
            <a:extLst>
              <a:ext uri="{FF2B5EF4-FFF2-40B4-BE49-F238E27FC236}">
                <a16:creationId xmlns:a16="http://schemas.microsoft.com/office/drawing/2014/main" id="{A4DD9FCD-DC42-4D40-884E-4FB39210E8BE}"/>
              </a:ext>
            </a:extLst>
          </p:cNvPr>
          <p:cNvSpPr txBox="1">
            <a:spLocks/>
          </p:cNvSpPr>
          <p:nvPr/>
        </p:nvSpPr>
        <p:spPr>
          <a:xfrm>
            <a:off x="457953" y="959796"/>
            <a:ext cx="8493542" cy="37978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pPr rtl="0">
              <a:lnSpc>
                <a:spcPct val="150000"/>
              </a:lnSpc>
              <a:spcBef>
                <a:spcPts val="0"/>
              </a:spcBef>
              <a:spcAft>
                <a:spcPts val="0"/>
              </a:spcAft>
            </a:pPr>
            <a:endParaRPr lang="cs-CZ" sz="2000" dirty="0"/>
          </a:p>
          <a:p>
            <a:pPr rtl="0">
              <a:lnSpc>
                <a:spcPct val="150000"/>
              </a:lnSpc>
              <a:spcBef>
                <a:spcPts val="0"/>
              </a:spcBef>
              <a:spcAft>
                <a:spcPts val="0"/>
              </a:spcAft>
            </a:pPr>
            <a:r>
              <a:rPr lang="cs-CZ" sz="2000" dirty="0">
                <a:sym typeface="Wingdings" panose="05000000000000000000" pitchFamily="2" charset="2"/>
              </a:rPr>
              <a:t></a:t>
            </a:r>
            <a:r>
              <a:rPr lang="cs-CZ" sz="2000" dirty="0"/>
              <a:t> neodeslaný dopis</a:t>
            </a:r>
          </a:p>
          <a:p>
            <a:pPr rtl="0">
              <a:lnSpc>
                <a:spcPct val="150000"/>
              </a:lnSpc>
              <a:spcBef>
                <a:spcPts val="0"/>
              </a:spcBef>
              <a:spcAft>
                <a:spcPts val="0"/>
              </a:spcAft>
            </a:pPr>
            <a:r>
              <a:rPr lang="cs-CZ" sz="2000" dirty="0">
                <a:sym typeface="Wingdings" panose="05000000000000000000" pitchFamily="2" charset="2"/>
              </a:rPr>
              <a:t></a:t>
            </a:r>
            <a:r>
              <a:rPr lang="cs-CZ" sz="2000" dirty="0"/>
              <a:t> dopis sobě v minulosti, současnosti, budoucnosti</a:t>
            </a:r>
          </a:p>
          <a:p>
            <a:pPr rtl="0">
              <a:lnSpc>
                <a:spcPct val="150000"/>
              </a:lnSpc>
              <a:spcBef>
                <a:spcPts val="0"/>
              </a:spcBef>
              <a:spcAft>
                <a:spcPts val="0"/>
              </a:spcAft>
            </a:pPr>
            <a:r>
              <a:rPr lang="cs-CZ" sz="2000" dirty="0">
                <a:sym typeface="Wingdings" panose="05000000000000000000" pitchFamily="2" charset="2"/>
              </a:rPr>
              <a:t></a:t>
            </a:r>
            <a:r>
              <a:rPr lang="cs-CZ" sz="2000" dirty="0"/>
              <a:t> dopis od svého budoucího já</a:t>
            </a:r>
          </a:p>
        </p:txBody>
      </p:sp>
      <p:pic>
        <p:nvPicPr>
          <p:cNvPr id="4" name="Obrázek 3">
            <a:extLst>
              <a:ext uri="{FF2B5EF4-FFF2-40B4-BE49-F238E27FC236}">
                <a16:creationId xmlns:a16="http://schemas.microsoft.com/office/drawing/2014/main" id="{3D183126-3378-4248-A933-20E05059408C}"/>
              </a:ext>
            </a:extLst>
          </p:cNvPr>
          <p:cNvPicPr>
            <a:picLocks noChangeAspect="1"/>
          </p:cNvPicPr>
          <p:nvPr/>
        </p:nvPicPr>
        <p:blipFill>
          <a:blip r:embed="rId2"/>
          <a:stretch>
            <a:fillRect/>
          </a:stretch>
        </p:blipFill>
        <p:spPr>
          <a:xfrm>
            <a:off x="5314013" y="161980"/>
            <a:ext cx="1324912" cy="1097193"/>
          </a:xfrm>
          <a:prstGeom prst="rect">
            <a:avLst/>
          </a:prstGeom>
        </p:spPr>
      </p:pic>
    </p:spTree>
    <p:extLst>
      <p:ext uri="{BB962C8B-B14F-4D97-AF65-F5344CB8AC3E}">
        <p14:creationId xmlns:p14="http://schemas.microsoft.com/office/powerpoint/2010/main" val="13923728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F1DAB9-A105-4FBE-855C-D9FC0F78FEE8}"/>
              </a:ext>
            </a:extLst>
          </p:cNvPr>
          <p:cNvSpPr>
            <a:spLocks noGrp="1"/>
          </p:cNvSpPr>
          <p:nvPr>
            <p:ph type="title"/>
          </p:nvPr>
        </p:nvSpPr>
        <p:spPr/>
        <p:txBody>
          <a:bodyPr/>
          <a:lstStyle/>
          <a:p>
            <a:r>
              <a:rPr lang="cs-CZ" b="1" dirty="0">
                <a:effectLst>
                  <a:outerShdw blurRad="38100" dist="38100" dir="2700000" algn="tl">
                    <a:srgbClr val="000000">
                      <a:alpha val="43137"/>
                    </a:srgbClr>
                  </a:outerShdw>
                </a:effectLst>
              </a:rPr>
              <a:t>5. Změna perspektivy</a:t>
            </a:r>
          </a:p>
        </p:txBody>
      </p:sp>
      <p:sp>
        <p:nvSpPr>
          <p:cNvPr id="6" name="Google Shape;100;p19">
            <a:extLst>
              <a:ext uri="{FF2B5EF4-FFF2-40B4-BE49-F238E27FC236}">
                <a16:creationId xmlns:a16="http://schemas.microsoft.com/office/drawing/2014/main" id="{A4DD9FCD-DC42-4D40-884E-4FB39210E8BE}"/>
              </a:ext>
            </a:extLst>
          </p:cNvPr>
          <p:cNvSpPr txBox="1">
            <a:spLocks/>
          </p:cNvSpPr>
          <p:nvPr/>
        </p:nvSpPr>
        <p:spPr>
          <a:xfrm>
            <a:off x="457953" y="997271"/>
            <a:ext cx="8493542" cy="37978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pPr>
              <a:lnSpc>
                <a:spcPct val="150000"/>
              </a:lnSpc>
            </a:pPr>
            <a:endParaRPr lang="cs-CZ" sz="2000" dirty="0">
              <a:sym typeface="Wingdings" panose="05000000000000000000" pitchFamily="2" charset="2"/>
            </a:endParaRPr>
          </a:p>
          <a:p>
            <a:pPr>
              <a:lnSpc>
                <a:spcPct val="150000"/>
              </a:lnSpc>
            </a:pPr>
            <a:r>
              <a:rPr lang="cs-CZ" sz="2000" dirty="0">
                <a:sym typeface="Wingdings" panose="05000000000000000000" pitchFamily="2" charset="2"/>
              </a:rPr>
              <a:t></a:t>
            </a:r>
            <a:r>
              <a:rPr lang="cs-CZ" sz="2000" dirty="0">
                <a:sym typeface="Arial"/>
              </a:rPr>
              <a:t> napiš to jinak</a:t>
            </a:r>
          </a:p>
          <a:p>
            <a:pPr>
              <a:lnSpc>
                <a:spcPct val="150000"/>
              </a:lnSpc>
            </a:pPr>
            <a:r>
              <a:rPr lang="cs-CZ" sz="2000" dirty="0">
                <a:sym typeface="Wingdings" panose="05000000000000000000" pitchFamily="2" charset="2"/>
              </a:rPr>
              <a:t></a:t>
            </a:r>
            <a:r>
              <a:rPr lang="cs-CZ" sz="2000" dirty="0">
                <a:sym typeface="Arial"/>
              </a:rPr>
              <a:t> třetí osoba</a:t>
            </a:r>
          </a:p>
          <a:p>
            <a:pPr>
              <a:lnSpc>
                <a:spcPct val="150000"/>
              </a:lnSpc>
            </a:pPr>
            <a:r>
              <a:rPr lang="cs-CZ" sz="2000" dirty="0">
                <a:sym typeface="Wingdings" panose="05000000000000000000" pitchFamily="2" charset="2"/>
              </a:rPr>
              <a:t></a:t>
            </a:r>
            <a:r>
              <a:rPr lang="cs-CZ" sz="2000" dirty="0">
                <a:sym typeface="Arial"/>
              </a:rPr>
              <a:t> z jiného pohledu</a:t>
            </a:r>
          </a:p>
          <a:p>
            <a:pPr>
              <a:lnSpc>
                <a:spcPct val="150000"/>
              </a:lnSpc>
            </a:pPr>
            <a:r>
              <a:rPr lang="cs-CZ" sz="2000" dirty="0">
                <a:sym typeface="Wingdings" panose="05000000000000000000" pitchFamily="2" charset="2"/>
              </a:rPr>
              <a:t></a:t>
            </a:r>
            <a:r>
              <a:rPr lang="cs-CZ" sz="2000" dirty="0">
                <a:sym typeface="Arial"/>
              </a:rPr>
              <a:t> změna adresáta</a:t>
            </a:r>
          </a:p>
        </p:txBody>
      </p:sp>
      <p:pic>
        <p:nvPicPr>
          <p:cNvPr id="4" name="Obrázek 3" descr="Obsah obrázku perokresba&#10;&#10;Popis byl vytvořen automaticky">
            <a:extLst>
              <a:ext uri="{FF2B5EF4-FFF2-40B4-BE49-F238E27FC236}">
                <a16:creationId xmlns:a16="http://schemas.microsoft.com/office/drawing/2014/main" id="{BE6D86BB-8379-4ADB-BCD0-1DCFC512F34F}"/>
              </a:ext>
            </a:extLst>
          </p:cNvPr>
          <p:cNvPicPr>
            <a:picLocks noChangeAspect="1"/>
          </p:cNvPicPr>
          <p:nvPr/>
        </p:nvPicPr>
        <p:blipFill>
          <a:blip r:embed="rId2"/>
          <a:stretch>
            <a:fillRect/>
          </a:stretch>
        </p:blipFill>
        <p:spPr>
          <a:xfrm>
            <a:off x="3829781" y="1154243"/>
            <a:ext cx="3747661" cy="3230379"/>
          </a:xfrm>
          <a:prstGeom prst="rect">
            <a:avLst/>
          </a:prstGeom>
        </p:spPr>
      </p:pic>
    </p:spTree>
    <p:extLst>
      <p:ext uri="{BB962C8B-B14F-4D97-AF65-F5344CB8AC3E}">
        <p14:creationId xmlns:p14="http://schemas.microsoft.com/office/powerpoint/2010/main" val="33427484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EC88AD-9740-4745-930A-CFFC07FF59DA}"/>
              </a:ext>
            </a:extLst>
          </p:cNvPr>
          <p:cNvSpPr>
            <a:spLocks noGrp="1"/>
          </p:cNvSpPr>
          <p:nvPr>
            <p:ph type="title"/>
          </p:nvPr>
        </p:nvSpPr>
        <p:spPr/>
        <p:txBody>
          <a:bodyPr/>
          <a:lstStyle/>
          <a:p>
            <a:r>
              <a:rPr lang="cs-CZ" b="1" dirty="0">
                <a:effectLst>
                  <a:outerShdw blurRad="38100" dist="38100" dir="2700000" algn="tl">
                    <a:srgbClr val="000000">
                      <a:alpha val="43137"/>
                    </a:srgbClr>
                  </a:outerShdw>
                </a:effectLst>
              </a:rPr>
              <a:t>6. Další</a:t>
            </a:r>
          </a:p>
        </p:txBody>
      </p:sp>
      <p:sp>
        <p:nvSpPr>
          <p:cNvPr id="3" name="Google Shape;100;p19">
            <a:extLst>
              <a:ext uri="{FF2B5EF4-FFF2-40B4-BE49-F238E27FC236}">
                <a16:creationId xmlns:a16="http://schemas.microsoft.com/office/drawing/2014/main" id="{ACD74AF3-755D-45B3-9F3B-58411147DC7B}"/>
              </a:ext>
            </a:extLst>
          </p:cNvPr>
          <p:cNvSpPr txBox="1">
            <a:spLocks/>
          </p:cNvSpPr>
          <p:nvPr/>
        </p:nvSpPr>
        <p:spPr>
          <a:xfrm>
            <a:off x="457953" y="959796"/>
            <a:ext cx="8493542" cy="37978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pPr>
              <a:lnSpc>
                <a:spcPct val="150000"/>
              </a:lnSpc>
            </a:pPr>
            <a:r>
              <a:rPr lang="cs-CZ" sz="2000" dirty="0">
                <a:sym typeface="Wingdings" panose="05000000000000000000" pitchFamily="2" charset="2"/>
              </a:rPr>
              <a:t></a:t>
            </a:r>
            <a:r>
              <a:rPr lang="cs-CZ" sz="2000" dirty="0">
                <a:sym typeface="Arial"/>
              </a:rPr>
              <a:t> psaní s fotografií</a:t>
            </a:r>
          </a:p>
          <a:p>
            <a:pPr>
              <a:lnSpc>
                <a:spcPct val="150000"/>
              </a:lnSpc>
            </a:pPr>
            <a:r>
              <a:rPr lang="cs-CZ" sz="2000" dirty="0">
                <a:sym typeface="Wingdings" panose="05000000000000000000" pitchFamily="2" charset="2"/>
              </a:rPr>
              <a:t> nejhorší možný scénář</a:t>
            </a:r>
            <a:endParaRPr lang="cs-CZ" sz="2000" dirty="0">
              <a:sym typeface="Arial"/>
            </a:endParaRPr>
          </a:p>
        </p:txBody>
      </p:sp>
      <p:pic>
        <p:nvPicPr>
          <p:cNvPr id="7" name="Obrázek 6" descr="Obsah obrázku text, perokresba&#10;&#10;Popis byl vytvořen automaticky">
            <a:extLst>
              <a:ext uri="{FF2B5EF4-FFF2-40B4-BE49-F238E27FC236}">
                <a16:creationId xmlns:a16="http://schemas.microsoft.com/office/drawing/2014/main" id="{6C7A5E43-4389-446A-9FBB-8FC2CFAECF78}"/>
              </a:ext>
            </a:extLst>
          </p:cNvPr>
          <p:cNvPicPr>
            <a:picLocks noChangeAspect="1"/>
          </p:cNvPicPr>
          <p:nvPr/>
        </p:nvPicPr>
        <p:blipFill>
          <a:blip r:embed="rId2"/>
          <a:stretch>
            <a:fillRect/>
          </a:stretch>
        </p:blipFill>
        <p:spPr>
          <a:xfrm>
            <a:off x="3777618" y="1198651"/>
            <a:ext cx="4286369" cy="3343368"/>
          </a:xfrm>
          <a:prstGeom prst="rect">
            <a:avLst/>
          </a:prstGeom>
        </p:spPr>
      </p:pic>
    </p:spTree>
    <p:extLst>
      <p:ext uri="{BB962C8B-B14F-4D97-AF65-F5344CB8AC3E}">
        <p14:creationId xmlns:p14="http://schemas.microsoft.com/office/powerpoint/2010/main" val="22990281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07ABB4-B166-4582-969E-874CF4B03934}"/>
              </a:ext>
            </a:extLst>
          </p:cNvPr>
          <p:cNvSpPr>
            <a:spLocks noGrp="1"/>
          </p:cNvSpPr>
          <p:nvPr>
            <p:ph type="title"/>
          </p:nvPr>
        </p:nvSpPr>
        <p:spPr/>
        <p:txBody>
          <a:bodyPr/>
          <a:lstStyle/>
          <a:p>
            <a:r>
              <a:rPr lang="cs-CZ" b="1" dirty="0">
                <a:effectLst>
                  <a:outerShdw blurRad="38100" dist="38100" dir="2700000" algn="tl">
                    <a:srgbClr val="000000">
                      <a:alpha val="43137"/>
                    </a:srgbClr>
                  </a:outerShdw>
                </a:effectLst>
              </a:rPr>
              <a:t>5. Technika W.R.I.T.E.</a:t>
            </a:r>
          </a:p>
        </p:txBody>
      </p:sp>
      <p:sp>
        <p:nvSpPr>
          <p:cNvPr id="4" name="TextovéPole 3">
            <a:extLst>
              <a:ext uri="{FF2B5EF4-FFF2-40B4-BE49-F238E27FC236}">
                <a16:creationId xmlns:a16="http://schemas.microsoft.com/office/drawing/2014/main" id="{02355649-91D4-4C8F-90F5-B706ECAB3161}"/>
              </a:ext>
            </a:extLst>
          </p:cNvPr>
          <p:cNvSpPr txBox="1"/>
          <p:nvPr/>
        </p:nvSpPr>
        <p:spPr>
          <a:xfrm>
            <a:off x="655320" y="1135380"/>
            <a:ext cx="8250455" cy="1901033"/>
          </a:xfrm>
          <a:prstGeom prst="rect">
            <a:avLst/>
          </a:prstGeom>
          <a:noFill/>
        </p:spPr>
        <p:txBody>
          <a:bodyPr wrap="square">
            <a:spAutoFit/>
          </a:bodyPr>
          <a:lstStyle/>
          <a:p>
            <a:pPr>
              <a:lnSpc>
                <a:spcPct val="150000"/>
              </a:lnSpc>
            </a:pPr>
            <a:r>
              <a:rPr lang="en-US" sz="1600" b="1" dirty="0">
                <a:solidFill>
                  <a:schemeClr val="dk1"/>
                </a:solidFill>
                <a:effectLst>
                  <a:outerShdw blurRad="38100" dist="38100" dir="2700000" algn="tl">
                    <a:srgbClr val="000000">
                      <a:alpha val="43137"/>
                    </a:srgbClr>
                  </a:outerShdw>
                </a:effectLst>
                <a:latin typeface="Fira Sans Extra Condensed SemiBold"/>
                <a:sym typeface="Fira Sans Extra Condensed SemiBold"/>
              </a:rPr>
              <a:t>W</a:t>
            </a:r>
            <a:r>
              <a:rPr lang="en-US" sz="1600" dirty="0">
                <a:solidFill>
                  <a:schemeClr val="dk1"/>
                </a:solidFill>
                <a:latin typeface="Fira Sans Extra Condensed SemiBold"/>
                <a:sym typeface="Fira Sans Extra Condensed SemiBold"/>
              </a:rPr>
              <a:t> – </a:t>
            </a:r>
            <a:r>
              <a:rPr lang="en-US" sz="1600" b="1" u="sng" dirty="0">
                <a:solidFill>
                  <a:schemeClr val="dk1"/>
                </a:solidFill>
                <a:latin typeface="Fira Sans Extra Condensed SemiBold"/>
                <a:sym typeface="Fira Sans Extra Condensed SemiBold"/>
              </a:rPr>
              <a:t>What</a:t>
            </a:r>
            <a:r>
              <a:rPr lang="en-US" sz="1600" dirty="0">
                <a:solidFill>
                  <a:schemeClr val="dk1"/>
                </a:solidFill>
                <a:latin typeface="Fira Sans Extra Condensed SemiBold"/>
                <a:sym typeface="Fira Sans Extra Condensed SemiBold"/>
              </a:rPr>
              <a:t> do you want to write about? Name it.</a:t>
            </a:r>
            <a:endParaRPr lang="cs-CZ" sz="1600" dirty="0">
              <a:solidFill>
                <a:schemeClr val="dk1"/>
              </a:solidFill>
              <a:latin typeface="Fira Sans Extra Condensed SemiBold"/>
              <a:sym typeface="Fira Sans Extra Condensed SemiBold"/>
            </a:endParaRPr>
          </a:p>
          <a:p>
            <a:pPr>
              <a:lnSpc>
                <a:spcPct val="150000"/>
              </a:lnSpc>
            </a:pPr>
            <a:r>
              <a:rPr lang="en-US" sz="1600" b="1" dirty="0">
                <a:solidFill>
                  <a:schemeClr val="dk1"/>
                </a:solidFill>
                <a:effectLst>
                  <a:outerShdw blurRad="38100" dist="38100" dir="2700000" algn="tl">
                    <a:srgbClr val="000000">
                      <a:alpha val="43137"/>
                    </a:srgbClr>
                  </a:outerShdw>
                </a:effectLst>
                <a:latin typeface="Fira Sans Extra Condensed SemiBold"/>
                <a:sym typeface="Fira Sans Extra Condensed SemiBold"/>
              </a:rPr>
              <a:t>R</a:t>
            </a:r>
            <a:r>
              <a:rPr lang="en-US" sz="1600" dirty="0">
                <a:solidFill>
                  <a:schemeClr val="dk1"/>
                </a:solidFill>
                <a:latin typeface="Fira Sans Extra Condensed SemiBold"/>
                <a:sym typeface="Fira Sans Extra Condensed SemiBold"/>
              </a:rPr>
              <a:t> – </a:t>
            </a:r>
            <a:r>
              <a:rPr lang="en-US" sz="1600" b="1" u="sng" dirty="0">
                <a:solidFill>
                  <a:schemeClr val="dk1"/>
                </a:solidFill>
                <a:latin typeface="Fira Sans Extra Condensed SemiBold"/>
                <a:sym typeface="Fira Sans Extra Condensed SemiBold"/>
              </a:rPr>
              <a:t>Review</a:t>
            </a:r>
            <a:r>
              <a:rPr lang="en-US" sz="1600" dirty="0">
                <a:solidFill>
                  <a:schemeClr val="dk1"/>
                </a:solidFill>
                <a:latin typeface="Fira Sans Extra Condensed SemiBold"/>
                <a:sym typeface="Fira Sans Extra Condensed SemiBold"/>
              </a:rPr>
              <a:t> or reflect on it – close your eyes, take deep breaths, and focus.</a:t>
            </a:r>
            <a:endParaRPr lang="cs-CZ" sz="1600" dirty="0">
              <a:solidFill>
                <a:schemeClr val="dk1"/>
              </a:solidFill>
              <a:latin typeface="Fira Sans Extra Condensed SemiBold"/>
              <a:sym typeface="Fira Sans Extra Condensed SemiBold"/>
            </a:endParaRPr>
          </a:p>
          <a:p>
            <a:pPr>
              <a:lnSpc>
                <a:spcPct val="150000"/>
              </a:lnSpc>
            </a:pPr>
            <a:r>
              <a:rPr lang="en-US" sz="1600" b="1" dirty="0">
                <a:solidFill>
                  <a:schemeClr val="dk1"/>
                </a:solidFill>
                <a:effectLst>
                  <a:outerShdw blurRad="38100" dist="38100" dir="2700000" algn="tl">
                    <a:srgbClr val="000000">
                      <a:alpha val="43137"/>
                    </a:srgbClr>
                  </a:outerShdw>
                </a:effectLst>
                <a:latin typeface="Fira Sans Extra Condensed SemiBold"/>
                <a:sym typeface="Fira Sans Extra Condensed SemiBold"/>
              </a:rPr>
              <a:t>I </a:t>
            </a:r>
            <a:r>
              <a:rPr lang="en-US" sz="1600" dirty="0">
                <a:solidFill>
                  <a:schemeClr val="dk1"/>
                </a:solidFill>
                <a:latin typeface="Fira Sans Extra Condensed SemiBold"/>
                <a:sym typeface="Fira Sans Extra Condensed SemiBold"/>
              </a:rPr>
              <a:t>– </a:t>
            </a:r>
            <a:r>
              <a:rPr lang="en-US" sz="1600" b="1" u="sng" dirty="0">
                <a:solidFill>
                  <a:schemeClr val="dk1"/>
                </a:solidFill>
                <a:latin typeface="Fira Sans Extra Condensed SemiBold"/>
                <a:sym typeface="Fira Sans Extra Condensed SemiBold"/>
              </a:rPr>
              <a:t>Investigate</a:t>
            </a:r>
            <a:r>
              <a:rPr lang="en-US" sz="1600" dirty="0">
                <a:solidFill>
                  <a:schemeClr val="dk1"/>
                </a:solidFill>
                <a:latin typeface="Fira Sans Extra Condensed SemiBold"/>
                <a:sym typeface="Fira Sans Extra Condensed SemiBold"/>
              </a:rPr>
              <a:t> your thoughts and feelings. Just start writing and keep writing.</a:t>
            </a:r>
            <a:endParaRPr lang="cs-CZ" sz="1600" dirty="0">
              <a:solidFill>
                <a:schemeClr val="dk1"/>
              </a:solidFill>
              <a:latin typeface="Fira Sans Extra Condensed SemiBold"/>
              <a:sym typeface="Fira Sans Extra Condensed SemiBold"/>
            </a:endParaRPr>
          </a:p>
          <a:p>
            <a:pPr>
              <a:lnSpc>
                <a:spcPct val="150000"/>
              </a:lnSpc>
            </a:pPr>
            <a:r>
              <a:rPr lang="en-US" sz="1600" b="1" dirty="0">
                <a:solidFill>
                  <a:schemeClr val="dk1"/>
                </a:solidFill>
                <a:effectLst>
                  <a:outerShdw blurRad="38100" dist="38100" dir="2700000" algn="tl">
                    <a:srgbClr val="000000">
                      <a:alpha val="43137"/>
                    </a:srgbClr>
                  </a:outerShdw>
                </a:effectLst>
                <a:latin typeface="Fira Sans Extra Condensed SemiBold"/>
                <a:sym typeface="Fira Sans Extra Condensed SemiBold"/>
              </a:rPr>
              <a:t>T </a:t>
            </a:r>
            <a:r>
              <a:rPr lang="en-US" sz="1600" dirty="0">
                <a:solidFill>
                  <a:schemeClr val="dk1"/>
                </a:solidFill>
                <a:latin typeface="Fira Sans Extra Condensed SemiBold"/>
                <a:sym typeface="Fira Sans Extra Condensed SemiBold"/>
              </a:rPr>
              <a:t>– </a:t>
            </a:r>
            <a:r>
              <a:rPr lang="en-US" sz="1600" b="1" u="sng" dirty="0">
                <a:solidFill>
                  <a:schemeClr val="dk1"/>
                </a:solidFill>
                <a:latin typeface="Fira Sans Extra Condensed SemiBold"/>
                <a:sym typeface="Fira Sans Extra Condensed SemiBold"/>
              </a:rPr>
              <a:t>Time</a:t>
            </a:r>
            <a:r>
              <a:rPr lang="en-US" sz="1600" dirty="0">
                <a:solidFill>
                  <a:schemeClr val="dk1"/>
                </a:solidFill>
                <a:latin typeface="Fira Sans Extra Condensed SemiBold"/>
                <a:sym typeface="Fira Sans Extra Condensed SemiBold"/>
              </a:rPr>
              <a:t> yourself – write for 5 to 15 minutes straight.</a:t>
            </a:r>
            <a:endParaRPr lang="cs-CZ" sz="1600" dirty="0">
              <a:solidFill>
                <a:schemeClr val="dk1"/>
              </a:solidFill>
              <a:latin typeface="Fira Sans Extra Condensed SemiBold"/>
              <a:sym typeface="Fira Sans Extra Condensed SemiBold"/>
            </a:endParaRPr>
          </a:p>
          <a:p>
            <a:pPr>
              <a:lnSpc>
                <a:spcPct val="150000"/>
              </a:lnSpc>
            </a:pPr>
            <a:r>
              <a:rPr lang="en-US" sz="1600" b="1" dirty="0">
                <a:solidFill>
                  <a:schemeClr val="dk1"/>
                </a:solidFill>
                <a:effectLst>
                  <a:outerShdw blurRad="38100" dist="38100" dir="2700000" algn="tl">
                    <a:srgbClr val="000000">
                      <a:alpha val="43137"/>
                    </a:srgbClr>
                  </a:outerShdw>
                </a:effectLst>
                <a:latin typeface="Fira Sans Extra Condensed SemiBold"/>
                <a:sym typeface="Fira Sans Extra Condensed SemiBold"/>
              </a:rPr>
              <a:t>E</a:t>
            </a:r>
            <a:r>
              <a:rPr lang="en-US" sz="1600" dirty="0">
                <a:solidFill>
                  <a:schemeClr val="dk1"/>
                </a:solidFill>
                <a:latin typeface="Fira Sans Extra Condensed SemiBold"/>
                <a:sym typeface="Fira Sans Extra Condensed SemiBold"/>
              </a:rPr>
              <a:t> – </a:t>
            </a:r>
            <a:r>
              <a:rPr lang="en-US" sz="1600" b="1" u="sng" dirty="0">
                <a:solidFill>
                  <a:schemeClr val="dk1"/>
                </a:solidFill>
                <a:latin typeface="Fira Sans Extra Condensed SemiBold"/>
                <a:sym typeface="Fira Sans Extra Condensed SemiBold"/>
              </a:rPr>
              <a:t>Exit</a:t>
            </a:r>
            <a:r>
              <a:rPr lang="en-US" sz="1600" dirty="0">
                <a:solidFill>
                  <a:schemeClr val="dk1"/>
                </a:solidFill>
                <a:latin typeface="Fira Sans Extra Condensed SemiBold"/>
                <a:sym typeface="Fira Sans Extra Condensed SemiBold"/>
              </a:rPr>
              <a:t> “smart” by re-reading what you’ve written and reflecting on it with one or two sentences </a:t>
            </a:r>
            <a:endParaRPr lang="cs-CZ" sz="1600" dirty="0">
              <a:solidFill>
                <a:schemeClr val="dk1"/>
              </a:solidFill>
              <a:latin typeface="Fira Sans Extra Condensed SemiBold"/>
              <a:sym typeface="Fira Sans Extra Condensed SemiBold"/>
            </a:endParaRPr>
          </a:p>
        </p:txBody>
      </p:sp>
    </p:spTree>
    <p:extLst>
      <p:ext uri="{BB962C8B-B14F-4D97-AF65-F5344CB8AC3E}">
        <p14:creationId xmlns:p14="http://schemas.microsoft.com/office/powerpoint/2010/main" val="3611057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000">
            <a:alpha val="25000"/>
          </a:srgb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103A6A-C421-4F8D-B3F4-134030AABC65}"/>
              </a:ext>
            </a:extLst>
          </p:cNvPr>
          <p:cNvSpPr>
            <a:spLocks noGrp="1"/>
          </p:cNvSpPr>
          <p:nvPr>
            <p:ph type="title"/>
          </p:nvPr>
        </p:nvSpPr>
        <p:spPr/>
        <p:txBody>
          <a:bodyPr/>
          <a:lstStyle/>
          <a:p>
            <a:r>
              <a:rPr lang="cs-CZ" b="1" dirty="0">
                <a:effectLst>
                  <a:outerShdw blurRad="38100" dist="38100" dir="2700000" algn="tl">
                    <a:srgbClr val="000000">
                      <a:alpha val="43137"/>
                    </a:srgbClr>
                  </a:outerShdw>
                </a:effectLst>
              </a:rPr>
              <a:t>Jména? Jména!</a:t>
            </a:r>
          </a:p>
        </p:txBody>
      </p:sp>
    </p:spTree>
    <p:extLst>
      <p:ext uri="{BB962C8B-B14F-4D97-AF65-F5344CB8AC3E}">
        <p14:creationId xmlns:p14="http://schemas.microsoft.com/office/powerpoint/2010/main" val="13168061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42" name="Google Shape;100;p19">
            <a:extLst>
              <a:ext uri="{FF2B5EF4-FFF2-40B4-BE49-F238E27FC236}">
                <a16:creationId xmlns:a16="http://schemas.microsoft.com/office/drawing/2014/main" id="{3DCEDF43-92E0-42A7-8FD4-588A3EC6A521}"/>
              </a:ext>
            </a:extLst>
          </p:cNvPr>
          <p:cNvSpPr txBox="1">
            <a:spLocks/>
          </p:cNvSpPr>
          <p:nvPr/>
        </p:nvSpPr>
        <p:spPr>
          <a:xfrm>
            <a:off x="457953" y="455077"/>
            <a:ext cx="8493542" cy="427397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pPr algn="ctr"/>
            <a:r>
              <a:rPr lang="cs-CZ" sz="2800" b="1" dirty="0">
                <a:effectLst>
                  <a:outerShdw blurRad="38100" dist="38100" dir="2700000" algn="tl">
                    <a:srgbClr val="000000">
                      <a:alpha val="43137"/>
                    </a:srgbClr>
                  </a:outerShdw>
                </a:effectLst>
              </a:rPr>
              <a:t>Technika</a:t>
            </a:r>
            <a:r>
              <a:rPr lang="cs-CZ" sz="2800" dirty="0"/>
              <a:t> (15 min) </a:t>
            </a:r>
          </a:p>
          <a:p>
            <a:pPr algn="ctr"/>
            <a:endParaRPr lang="cs-CZ" sz="2800" dirty="0"/>
          </a:p>
          <a:p>
            <a:r>
              <a:rPr lang="cs-CZ" sz="2000" dirty="0"/>
              <a:t>Zvolte si jednu z probraných technik, kterou si nyní vyzkoušíte:</a:t>
            </a:r>
          </a:p>
          <a:p>
            <a:endParaRPr lang="cs-CZ" sz="2000" dirty="0"/>
          </a:p>
          <a:p>
            <a:r>
              <a:rPr lang="cs-CZ" sz="1800" dirty="0"/>
              <a:t>Práce s emocemi</a:t>
            </a:r>
            <a:br>
              <a:rPr lang="cs-CZ" sz="1800" dirty="0"/>
            </a:br>
            <a:r>
              <a:rPr lang="cs-CZ" sz="1800" dirty="0"/>
              <a:t>Neodeslaný dopis</a:t>
            </a:r>
            <a:br>
              <a:rPr lang="cs-CZ" sz="1800" dirty="0"/>
            </a:br>
            <a:r>
              <a:rPr lang="cs-CZ" sz="1800" dirty="0"/>
              <a:t>Dopis sobě v minulosti, současnosti, budoucnosti</a:t>
            </a:r>
            <a:br>
              <a:rPr lang="cs-CZ" sz="1800" dirty="0"/>
            </a:br>
            <a:r>
              <a:rPr lang="cs-CZ" sz="1800" dirty="0"/>
              <a:t>Dopis od svého budoucího já</a:t>
            </a:r>
            <a:br>
              <a:rPr lang="cs-CZ" sz="1800" dirty="0"/>
            </a:br>
            <a:r>
              <a:rPr lang="cs-CZ" sz="1800" dirty="0"/>
              <a:t>Změna perspektivy – třetí osoba (on byl...)</a:t>
            </a:r>
            <a:br>
              <a:rPr lang="cs-CZ" sz="1800" dirty="0"/>
            </a:br>
            <a:r>
              <a:rPr lang="cs-CZ" sz="1800" dirty="0"/>
              <a:t>Změna perspektivy – z pohledu jiného člověka</a:t>
            </a:r>
            <a:br>
              <a:rPr lang="cs-CZ" sz="1800" dirty="0"/>
            </a:br>
            <a:r>
              <a:rPr lang="cs-CZ" sz="1800" dirty="0"/>
              <a:t>Změna perspektivy – jinému adresátovi</a:t>
            </a:r>
            <a:br>
              <a:rPr lang="cs-CZ" sz="1800" dirty="0"/>
            </a:br>
            <a:r>
              <a:rPr lang="cs-CZ" sz="1800" dirty="0"/>
              <a:t>Nejhorší možný scénář</a:t>
            </a:r>
            <a:br>
              <a:rPr lang="cs-CZ" sz="1800" dirty="0"/>
            </a:br>
            <a:r>
              <a:rPr lang="cs-CZ" sz="1800" dirty="0"/>
              <a:t>Příp. jiná, kterou uznáte za vhodnou</a:t>
            </a:r>
          </a:p>
          <a:p>
            <a:endParaRPr lang="cs-CZ" sz="2000" dirty="0"/>
          </a:p>
          <a:p>
            <a:r>
              <a:rPr lang="cs-CZ" sz="1800" dirty="0">
                <a:solidFill>
                  <a:srgbClr val="E9B227"/>
                </a:solidFill>
              </a:rPr>
              <a:t>Díky, že pamatujete na psychickou bezpečnost </a:t>
            </a:r>
            <a:r>
              <a:rPr lang="cs-CZ" sz="1800" dirty="0">
                <a:solidFill>
                  <a:srgbClr val="E9B227"/>
                </a:solidFill>
                <a:sym typeface="Wingdings" panose="05000000000000000000" pitchFamily="2" charset="2"/>
              </a:rPr>
              <a:t> </a:t>
            </a:r>
            <a:endParaRPr lang="cs-CZ" sz="1800" dirty="0">
              <a:solidFill>
                <a:srgbClr val="E9B227"/>
              </a:solidFill>
            </a:endParaRPr>
          </a:p>
        </p:txBody>
      </p:sp>
      <p:grpSp>
        <p:nvGrpSpPr>
          <p:cNvPr id="43" name="Google Shape;57;p18">
            <a:extLst>
              <a:ext uri="{FF2B5EF4-FFF2-40B4-BE49-F238E27FC236}">
                <a16:creationId xmlns:a16="http://schemas.microsoft.com/office/drawing/2014/main" id="{BF9616E4-216E-46D5-A842-EFC7A0B68FA1}"/>
              </a:ext>
            </a:extLst>
          </p:cNvPr>
          <p:cNvGrpSpPr/>
          <p:nvPr/>
        </p:nvGrpSpPr>
        <p:grpSpPr>
          <a:xfrm>
            <a:off x="5966064" y="1861660"/>
            <a:ext cx="2847353" cy="2647805"/>
            <a:chOff x="5581550" y="1114525"/>
            <a:chExt cx="2847353" cy="2647805"/>
          </a:xfrm>
        </p:grpSpPr>
        <p:sp>
          <p:nvSpPr>
            <p:cNvPr id="44" name="Google Shape;58;p18">
              <a:extLst>
                <a:ext uri="{FF2B5EF4-FFF2-40B4-BE49-F238E27FC236}">
                  <a16:creationId xmlns:a16="http://schemas.microsoft.com/office/drawing/2014/main" id="{5DB6B367-75AC-4F93-A4EB-1C2EE39D5794}"/>
                </a:ext>
              </a:extLst>
            </p:cNvPr>
            <p:cNvSpPr/>
            <p:nvPr/>
          </p:nvSpPr>
          <p:spPr>
            <a:xfrm flipH="1">
              <a:off x="6192943" y="1942366"/>
              <a:ext cx="1765421" cy="1307565"/>
            </a:xfrm>
            <a:custGeom>
              <a:avLst/>
              <a:gdLst/>
              <a:ahLst/>
              <a:cxnLst/>
              <a:rect l="l" t="t" r="r" b="b"/>
              <a:pathLst>
                <a:path w="92868" h="68783" extrusionOk="0">
                  <a:moveTo>
                    <a:pt x="35660" y="0"/>
                  </a:moveTo>
                  <a:lnTo>
                    <a:pt x="3303" y="39495"/>
                  </a:lnTo>
                  <a:lnTo>
                    <a:pt x="1" y="43198"/>
                  </a:lnTo>
                  <a:lnTo>
                    <a:pt x="21683" y="66948"/>
                  </a:lnTo>
                  <a:cubicBezTo>
                    <a:pt x="22918" y="68227"/>
                    <a:pt x="24466" y="68782"/>
                    <a:pt x="26223" y="68782"/>
                  </a:cubicBezTo>
                  <a:cubicBezTo>
                    <a:pt x="37805" y="68782"/>
                    <a:pt x="58476" y="44666"/>
                    <a:pt x="58476" y="44666"/>
                  </a:cubicBezTo>
                  <a:cubicBezTo>
                    <a:pt x="61978" y="47735"/>
                    <a:pt x="66915" y="48302"/>
                    <a:pt x="68750" y="48368"/>
                  </a:cubicBezTo>
                  <a:cubicBezTo>
                    <a:pt x="68772" y="48370"/>
                    <a:pt x="68795" y="48371"/>
                    <a:pt x="68817" y="48371"/>
                  </a:cubicBezTo>
                  <a:cubicBezTo>
                    <a:pt x="69187" y="48371"/>
                    <a:pt x="69486" y="48111"/>
                    <a:pt x="69517" y="47701"/>
                  </a:cubicBezTo>
                  <a:lnTo>
                    <a:pt x="69884" y="41297"/>
                  </a:lnTo>
                  <a:cubicBezTo>
                    <a:pt x="71791" y="46655"/>
                    <a:pt x="75806" y="47637"/>
                    <a:pt x="78519" y="47637"/>
                  </a:cubicBezTo>
                  <a:cubicBezTo>
                    <a:pt x="79319" y="47637"/>
                    <a:pt x="80006" y="47551"/>
                    <a:pt x="80492" y="47468"/>
                  </a:cubicBezTo>
                  <a:cubicBezTo>
                    <a:pt x="80892" y="47368"/>
                    <a:pt x="81226" y="47001"/>
                    <a:pt x="81226" y="46534"/>
                  </a:cubicBezTo>
                  <a:lnTo>
                    <a:pt x="81192" y="42064"/>
                  </a:lnTo>
                  <a:lnTo>
                    <a:pt x="81192" y="42064"/>
                  </a:lnTo>
                  <a:cubicBezTo>
                    <a:pt x="82679" y="44888"/>
                    <a:pt x="85250" y="45661"/>
                    <a:pt x="87604" y="45661"/>
                  </a:cubicBezTo>
                  <a:cubicBezTo>
                    <a:pt x="89420" y="45661"/>
                    <a:pt x="91107" y="45200"/>
                    <a:pt x="92067" y="44866"/>
                  </a:cubicBezTo>
                  <a:cubicBezTo>
                    <a:pt x="92567" y="44699"/>
                    <a:pt x="92867" y="44199"/>
                    <a:pt x="92734" y="43698"/>
                  </a:cubicBezTo>
                  <a:lnTo>
                    <a:pt x="87830" y="21382"/>
                  </a:lnTo>
                  <a:lnTo>
                    <a:pt x="74988" y="1368"/>
                  </a:lnTo>
                  <a:lnTo>
                    <a:pt x="35660" y="0"/>
                  </a:lnTo>
                  <a:close/>
                </a:path>
              </a:pathLst>
            </a:custGeom>
            <a:solidFill>
              <a:srgbClr val="58687A">
                <a:alpha val="52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9;p18">
              <a:extLst>
                <a:ext uri="{FF2B5EF4-FFF2-40B4-BE49-F238E27FC236}">
                  <a16:creationId xmlns:a16="http://schemas.microsoft.com/office/drawing/2014/main" id="{B15D997A-403D-4316-B059-5B5C446721AA}"/>
                </a:ext>
              </a:extLst>
            </p:cNvPr>
            <p:cNvSpPr/>
            <p:nvPr/>
          </p:nvSpPr>
          <p:spPr>
            <a:xfrm flipH="1">
              <a:off x="6180264" y="1930161"/>
              <a:ext cx="1790780" cy="1332468"/>
            </a:xfrm>
            <a:custGeom>
              <a:avLst/>
              <a:gdLst/>
              <a:ahLst/>
              <a:cxnLst/>
              <a:rect l="l" t="t" r="r" b="b"/>
              <a:pathLst>
                <a:path w="94202" h="70093" extrusionOk="0">
                  <a:moveTo>
                    <a:pt x="36594" y="1410"/>
                  </a:moveTo>
                  <a:lnTo>
                    <a:pt x="75221" y="2777"/>
                  </a:lnTo>
                  <a:lnTo>
                    <a:pt x="87830" y="22425"/>
                  </a:lnTo>
                  <a:lnTo>
                    <a:pt x="92734" y="44641"/>
                  </a:lnTo>
                  <a:cubicBezTo>
                    <a:pt x="92800" y="44807"/>
                    <a:pt x="92667" y="45008"/>
                    <a:pt x="92500" y="45041"/>
                  </a:cubicBezTo>
                  <a:cubicBezTo>
                    <a:pt x="91514" y="45375"/>
                    <a:pt x="89909" y="45797"/>
                    <a:pt x="88218" y="45797"/>
                  </a:cubicBezTo>
                  <a:cubicBezTo>
                    <a:pt x="86021" y="45797"/>
                    <a:pt x="83679" y="45084"/>
                    <a:pt x="82360" y="42539"/>
                  </a:cubicBezTo>
                  <a:cubicBezTo>
                    <a:pt x="82249" y="42318"/>
                    <a:pt x="82047" y="42189"/>
                    <a:pt x="81810" y="42189"/>
                  </a:cubicBezTo>
                  <a:cubicBezTo>
                    <a:pt x="81761" y="42189"/>
                    <a:pt x="81711" y="42194"/>
                    <a:pt x="81659" y="42206"/>
                  </a:cubicBezTo>
                  <a:cubicBezTo>
                    <a:pt x="81392" y="42306"/>
                    <a:pt x="81192" y="42539"/>
                    <a:pt x="81192" y="42839"/>
                  </a:cubicBezTo>
                  <a:lnTo>
                    <a:pt x="81225" y="47309"/>
                  </a:lnTo>
                  <a:cubicBezTo>
                    <a:pt x="81225" y="47443"/>
                    <a:pt x="81159" y="47543"/>
                    <a:pt x="80992" y="47576"/>
                  </a:cubicBezTo>
                  <a:cubicBezTo>
                    <a:pt x="80498" y="47666"/>
                    <a:pt x="79842" y="47747"/>
                    <a:pt x="79095" y="47747"/>
                  </a:cubicBezTo>
                  <a:cubicBezTo>
                    <a:pt x="76513" y="47747"/>
                    <a:pt x="72852" y="46774"/>
                    <a:pt x="71118" y="41805"/>
                  </a:cubicBezTo>
                  <a:cubicBezTo>
                    <a:pt x="71027" y="41530"/>
                    <a:pt x="70767" y="41367"/>
                    <a:pt x="70519" y="41367"/>
                  </a:cubicBezTo>
                  <a:cubicBezTo>
                    <a:pt x="70496" y="41367"/>
                    <a:pt x="70474" y="41369"/>
                    <a:pt x="70451" y="41372"/>
                  </a:cubicBezTo>
                  <a:cubicBezTo>
                    <a:pt x="70151" y="41438"/>
                    <a:pt x="69884" y="41672"/>
                    <a:pt x="69884" y="41972"/>
                  </a:cubicBezTo>
                  <a:lnTo>
                    <a:pt x="69517" y="48377"/>
                  </a:lnTo>
                  <a:cubicBezTo>
                    <a:pt x="69517" y="48410"/>
                    <a:pt x="69484" y="48477"/>
                    <a:pt x="69450" y="48477"/>
                  </a:cubicBezTo>
                  <a:cubicBezTo>
                    <a:pt x="67549" y="48377"/>
                    <a:pt x="62812" y="47843"/>
                    <a:pt x="59510" y="44908"/>
                  </a:cubicBezTo>
                  <a:cubicBezTo>
                    <a:pt x="59376" y="44807"/>
                    <a:pt x="59210" y="44741"/>
                    <a:pt x="59043" y="44741"/>
                  </a:cubicBezTo>
                  <a:cubicBezTo>
                    <a:pt x="58876" y="44741"/>
                    <a:pt x="58776" y="44841"/>
                    <a:pt x="58643" y="44974"/>
                  </a:cubicBezTo>
                  <a:cubicBezTo>
                    <a:pt x="58442" y="45174"/>
                    <a:pt x="38328" y="68524"/>
                    <a:pt x="27120" y="68858"/>
                  </a:cubicBezTo>
                  <a:cubicBezTo>
                    <a:pt x="27067" y="68859"/>
                    <a:pt x="27015" y="68859"/>
                    <a:pt x="26962" y="68859"/>
                  </a:cubicBezTo>
                  <a:cubicBezTo>
                    <a:pt x="25237" y="68859"/>
                    <a:pt x="23885" y="68324"/>
                    <a:pt x="22817" y="67223"/>
                  </a:cubicBezTo>
                  <a:lnTo>
                    <a:pt x="1502" y="43840"/>
                  </a:lnTo>
                  <a:lnTo>
                    <a:pt x="4404" y="40638"/>
                  </a:lnTo>
                  <a:lnTo>
                    <a:pt x="36594" y="1410"/>
                  </a:lnTo>
                  <a:close/>
                  <a:moveTo>
                    <a:pt x="36263" y="0"/>
                  </a:moveTo>
                  <a:cubicBezTo>
                    <a:pt x="36105" y="0"/>
                    <a:pt x="35971" y="70"/>
                    <a:pt x="35860" y="209"/>
                  </a:cubicBezTo>
                  <a:lnTo>
                    <a:pt x="3503" y="39704"/>
                  </a:lnTo>
                  <a:lnTo>
                    <a:pt x="201" y="43406"/>
                  </a:lnTo>
                  <a:cubicBezTo>
                    <a:pt x="1" y="43673"/>
                    <a:pt x="1" y="44007"/>
                    <a:pt x="201" y="44240"/>
                  </a:cubicBezTo>
                  <a:lnTo>
                    <a:pt x="21950" y="68091"/>
                  </a:lnTo>
                  <a:cubicBezTo>
                    <a:pt x="23217" y="69425"/>
                    <a:pt x="24885" y="70092"/>
                    <a:pt x="26920" y="70092"/>
                  </a:cubicBezTo>
                  <a:cubicBezTo>
                    <a:pt x="26987" y="70092"/>
                    <a:pt x="27087" y="70092"/>
                    <a:pt x="27220" y="70059"/>
                  </a:cubicBezTo>
                  <a:cubicBezTo>
                    <a:pt x="38195" y="69725"/>
                    <a:pt x="56241" y="49644"/>
                    <a:pt x="59243" y="46175"/>
                  </a:cubicBezTo>
                  <a:cubicBezTo>
                    <a:pt x="62812" y="49010"/>
                    <a:pt x="67516" y="49544"/>
                    <a:pt x="69417" y="49644"/>
                  </a:cubicBezTo>
                  <a:cubicBezTo>
                    <a:pt x="70184" y="49644"/>
                    <a:pt x="70818" y="49077"/>
                    <a:pt x="70851" y="48343"/>
                  </a:cubicBezTo>
                  <a:lnTo>
                    <a:pt x="71051" y="44407"/>
                  </a:lnTo>
                  <a:cubicBezTo>
                    <a:pt x="73278" y="48151"/>
                    <a:pt x="76798" y="48897"/>
                    <a:pt x="79200" y="48897"/>
                  </a:cubicBezTo>
                  <a:cubicBezTo>
                    <a:pt x="80072" y="48897"/>
                    <a:pt x="80797" y="48799"/>
                    <a:pt x="81259" y="48710"/>
                  </a:cubicBezTo>
                  <a:cubicBezTo>
                    <a:pt x="82026" y="48577"/>
                    <a:pt x="82560" y="47943"/>
                    <a:pt x="82560" y="47176"/>
                  </a:cubicBezTo>
                  <a:lnTo>
                    <a:pt x="82560" y="44674"/>
                  </a:lnTo>
                  <a:cubicBezTo>
                    <a:pt x="84194" y="46375"/>
                    <a:pt x="86362" y="46876"/>
                    <a:pt x="88343" y="46876"/>
                  </a:cubicBezTo>
                  <a:cubicBezTo>
                    <a:pt x="90324" y="46876"/>
                    <a:pt x="92117" y="46375"/>
                    <a:pt x="93000" y="46075"/>
                  </a:cubicBezTo>
                  <a:cubicBezTo>
                    <a:pt x="93734" y="45842"/>
                    <a:pt x="94201" y="45008"/>
                    <a:pt x="94035" y="44207"/>
                  </a:cubicBezTo>
                  <a:lnTo>
                    <a:pt x="89098" y="21891"/>
                  </a:lnTo>
                  <a:cubicBezTo>
                    <a:pt x="89098" y="21824"/>
                    <a:pt x="89064" y="21724"/>
                    <a:pt x="89031" y="21691"/>
                  </a:cubicBezTo>
                  <a:lnTo>
                    <a:pt x="76188" y="1677"/>
                  </a:lnTo>
                  <a:cubicBezTo>
                    <a:pt x="76055" y="1510"/>
                    <a:pt x="75888" y="1376"/>
                    <a:pt x="75688" y="1376"/>
                  </a:cubicBezTo>
                  <a:lnTo>
                    <a:pt x="36360" y="9"/>
                  </a:lnTo>
                  <a:cubicBezTo>
                    <a:pt x="36327" y="3"/>
                    <a:pt x="36294" y="0"/>
                    <a:pt x="36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60;p18">
              <a:extLst>
                <a:ext uri="{FF2B5EF4-FFF2-40B4-BE49-F238E27FC236}">
                  <a16:creationId xmlns:a16="http://schemas.microsoft.com/office/drawing/2014/main" id="{D3433A8E-DD2D-4F6C-8959-D54D45A13524}"/>
                </a:ext>
              </a:extLst>
            </p:cNvPr>
            <p:cNvGrpSpPr/>
            <p:nvPr/>
          </p:nvGrpSpPr>
          <p:grpSpPr>
            <a:xfrm flipH="1">
              <a:off x="6400939" y="2116390"/>
              <a:ext cx="609654" cy="729056"/>
              <a:chOff x="6999860" y="2116390"/>
              <a:chExt cx="609654" cy="729056"/>
            </a:xfrm>
          </p:grpSpPr>
          <p:sp>
            <p:nvSpPr>
              <p:cNvPr id="113" name="Google Shape;61;p18">
                <a:extLst>
                  <a:ext uri="{FF2B5EF4-FFF2-40B4-BE49-F238E27FC236}">
                    <a16:creationId xmlns:a16="http://schemas.microsoft.com/office/drawing/2014/main" id="{85D15616-3078-43D5-AB06-C8C7FEDB817D}"/>
                  </a:ext>
                </a:extLst>
              </p:cNvPr>
              <p:cNvSpPr/>
              <p:nvPr/>
            </p:nvSpPr>
            <p:spPr>
              <a:xfrm>
                <a:off x="7459278" y="2142054"/>
                <a:ext cx="150236" cy="604708"/>
              </a:xfrm>
              <a:custGeom>
                <a:avLst/>
                <a:gdLst/>
                <a:ahLst/>
                <a:cxnLst/>
                <a:rect l="l" t="t" r="r" b="b"/>
                <a:pathLst>
                  <a:path w="7903" h="31810" extrusionOk="0">
                    <a:moveTo>
                      <a:pt x="607" y="0"/>
                    </a:moveTo>
                    <a:cubicBezTo>
                      <a:pt x="583" y="0"/>
                      <a:pt x="558" y="2"/>
                      <a:pt x="534" y="4"/>
                    </a:cubicBezTo>
                    <a:cubicBezTo>
                      <a:pt x="201" y="104"/>
                      <a:pt x="0" y="438"/>
                      <a:pt x="34" y="771"/>
                    </a:cubicBezTo>
                    <a:lnTo>
                      <a:pt x="6538" y="31326"/>
                    </a:lnTo>
                    <a:cubicBezTo>
                      <a:pt x="6608" y="31662"/>
                      <a:pt x="6871" y="31810"/>
                      <a:pt x="7141" y="31810"/>
                    </a:cubicBezTo>
                    <a:cubicBezTo>
                      <a:pt x="7515" y="31810"/>
                      <a:pt x="7903" y="31525"/>
                      <a:pt x="7806" y="31060"/>
                    </a:cubicBezTo>
                    <a:lnTo>
                      <a:pt x="1301" y="504"/>
                    </a:lnTo>
                    <a:cubicBezTo>
                      <a:pt x="1209" y="195"/>
                      <a:pt x="915"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 name="Google Shape;62;p18">
                <a:extLst>
                  <a:ext uri="{FF2B5EF4-FFF2-40B4-BE49-F238E27FC236}">
                    <a16:creationId xmlns:a16="http://schemas.microsoft.com/office/drawing/2014/main" id="{A09FA9FB-39B8-4BF3-9EC7-9B718EF86554}"/>
                  </a:ext>
                </a:extLst>
              </p:cNvPr>
              <p:cNvGrpSpPr/>
              <p:nvPr/>
            </p:nvGrpSpPr>
            <p:grpSpPr>
              <a:xfrm>
                <a:off x="6999860" y="2116390"/>
                <a:ext cx="543135" cy="729056"/>
                <a:chOff x="6999860" y="2116390"/>
                <a:chExt cx="543135" cy="729056"/>
              </a:xfrm>
            </p:grpSpPr>
            <p:sp>
              <p:nvSpPr>
                <p:cNvPr id="115" name="Google Shape;63;p18">
                  <a:extLst>
                    <a:ext uri="{FF2B5EF4-FFF2-40B4-BE49-F238E27FC236}">
                      <a16:creationId xmlns:a16="http://schemas.microsoft.com/office/drawing/2014/main" id="{3E77475B-0982-4627-B0C3-C652831B918A}"/>
                    </a:ext>
                  </a:extLst>
                </p:cNvPr>
                <p:cNvSpPr/>
                <p:nvPr/>
              </p:nvSpPr>
              <p:spPr>
                <a:xfrm>
                  <a:off x="7233486" y="2116390"/>
                  <a:ext cx="159209" cy="644876"/>
                </a:xfrm>
                <a:custGeom>
                  <a:avLst/>
                  <a:gdLst/>
                  <a:ahLst/>
                  <a:cxnLst/>
                  <a:rect l="l" t="t" r="r" b="b"/>
                  <a:pathLst>
                    <a:path w="8375" h="33923" extrusionOk="0">
                      <a:moveTo>
                        <a:pt x="732" y="1"/>
                      </a:moveTo>
                      <a:cubicBezTo>
                        <a:pt x="367" y="1"/>
                        <a:pt x="1" y="277"/>
                        <a:pt x="136" y="720"/>
                      </a:cubicBezTo>
                      <a:lnTo>
                        <a:pt x="7074" y="33410"/>
                      </a:lnTo>
                      <a:cubicBezTo>
                        <a:pt x="7162" y="33705"/>
                        <a:pt x="7434" y="33922"/>
                        <a:pt x="7726" y="33922"/>
                      </a:cubicBezTo>
                      <a:cubicBezTo>
                        <a:pt x="7764" y="33922"/>
                        <a:pt x="7803" y="33918"/>
                        <a:pt x="7841" y="33911"/>
                      </a:cubicBezTo>
                      <a:cubicBezTo>
                        <a:pt x="8175" y="33844"/>
                        <a:pt x="8375" y="33510"/>
                        <a:pt x="8342" y="33177"/>
                      </a:cubicBezTo>
                      <a:lnTo>
                        <a:pt x="1337" y="487"/>
                      </a:lnTo>
                      <a:cubicBezTo>
                        <a:pt x="1266" y="149"/>
                        <a:pt x="999" y="1"/>
                        <a:pt x="7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64;p18">
                  <a:extLst>
                    <a:ext uri="{FF2B5EF4-FFF2-40B4-BE49-F238E27FC236}">
                      <a16:creationId xmlns:a16="http://schemas.microsoft.com/office/drawing/2014/main" id="{FA21B159-7AEF-4B7B-9A77-39A4325D5C72}"/>
                    </a:ext>
                  </a:extLst>
                </p:cNvPr>
                <p:cNvSpPr/>
                <p:nvPr/>
              </p:nvSpPr>
              <p:spPr>
                <a:xfrm>
                  <a:off x="7290043" y="2123215"/>
                  <a:ext cx="140066" cy="611191"/>
                </a:xfrm>
                <a:custGeom>
                  <a:avLst/>
                  <a:gdLst/>
                  <a:ahLst/>
                  <a:cxnLst/>
                  <a:rect l="l" t="t" r="r" b="b"/>
                  <a:pathLst>
                    <a:path w="7368" h="32151" extrusionOk="0">
                      <a:moveTo>
                        <a:pt x="743" y="1"/>
                      </a:moveTo>
                      <a:cubicBezTo>
                        <a:pt x="379" y="1"/>
                        <a:pt x="0" y="282"/>
                        <a:pt x="96" y="762"/>
                      </a:cubicBezTo>
                      <a:lnTo>
                        <a:pt x="6034" y="31650"/>
                      </a:lnTo>
                      <a:cubicBezTo>
                        <a:pt x="6067" y="31950"/>
                        <a:pt x="6367" y="32151"/>
                        <a:pt x="6667" y="32151"/>
                      </a:cubicBezTo>
                      <a:cubicBezTo>
                        <a:pt x="7034" y="32151"/>
                        <a:pt x="7368" y="31784"/>
                        <a:pt x="7268" y="31383"/>
                      </a:cubicBezTo>
                      <a:lnTo>
                        <a:pt x="1330" y="495"/>
                      </a:lnTo>
                      <a:cubicBezTo>
                        <a:pt x="1274" y="154"/>
                        <a:pt x="1012" y="1"/>
                        <a:pt x="7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65;p18">
                  <a:extLst>
                    <a:ext uri="{FF2B5EF4-FFF2-40B4-BE49-F238E27FC236}">
                      <a16:creationId xmlns:a16="http://schemas.microsoft.com/office/drawing/2014/main" id="{5BFC0CEA-DDDC-4AC6-BF8E-BC6DFC303446}"/>
                    </a:ext>
                  </a:extLst>
                </p:cNvPr>
                <p:cNvSpPr/>
                <p:nvPr/>
              </p:nvSpPr>
              <p:spPr>
                <a:xfrm>
                  <a:off x="7346106" y="2129070"/>
                  <a:ext cx="144894" cy="578284"/>
                </a:xfrm>
                <a:custGeom>
                  <a:avLst/>
                  <a:gdLst/>
                  <a:ahLst/>
                  <a:cxnLst/>
                  <a:rect l="l" t="t" r="r" b="b"/>
                  <a:pathLst>
                    <a:path w="7622" h="30420" extrusionOk="0">
                      <a:moveTo>
                        <a:pt x="723" y="1"/>
                      </a:moveTo>
                      <a:cubicBezTo>
                        <a:pt x="363" y="1"/>
                        <a:pt x="0" y="277"/>
                        <a:pt x="116" y="720"/>
                      </a:cubicBezTo>
                      <a:lnTo>
                        <a:pt x="6320" y="29908"/>
                      </a:lnTo>
                      <a:cubicBezTo>
                        <a:pt x="6409" y="30203"/>
                        <a:pt x="6680" y="30420"/>
                        <a:pt x="6972" y="30420"/>
                      </a:cubicBezTo>
                      <a:cubicBezTo>
                        <a:pt x="7010" y="30420"/>
                        <a:pt x="7049" y="30416"/>
                        <a:pt x="7088" y="30408"/>
                      </a:cubicBezTo>
                      <a:cubicBezTo>
                        <a:pt x="7421" y="30342"/>
                        <a:pt x="7621" y="30008"/>
                        <a:pt x="7588" y="29674"/>
                      </a:cubicBezTo>
                      <a:lnTo>
                        <a:pt x="1317" y="487"/>
                      </a:lnTo>
                      <a:cubicBezTo>
                        <a:pt x="1246" y="149"/>
                        <a:pt x="985" y="1"/>
                        <a:pt x="7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66;p18">
                  <a:extLst>
                    <a:ext uri="{FF2B5EF4-FFF2-40B4-BE49-F238E27FC236}">
                      <a16:creationId xmlns:a16="http://schemas.microsoft.com/office/drawing/2014/main" id="{03A5BD88-E54E-4202-A2AC-D8D67B02D8FC}"/>
                    </a:ext>
                  </a:extLst>
                </p:cNvPr>
                <p:cNvSpPr/>
                <p:nvPr/>
              </p:nvSpPr>
              <p:spPr>
                <a:xfrm>
                  <a:off x="7402550" y="2135420"/>
                  <a:ext cx="140446" cy="557772"/>
                </a:xfrm>
                <a:custGeom>
                  <a:avLst/>
                  <a:gdLst/>
                  <a:ahLst/>
                  <a:cxnLst/>
                  <a:rect l="l" t="t" r="r" b="b"/>
                  <a:pathLst>
                    <a:path w="7388" h="29341" extrusionOk="0">
                      <a:moveTo>
                        <a:pt x="722" y="1"/>
                      </a:moveTo>
                      <a:cubicBezTo>
                        <a:pt x="363" y="1"/>
                        <a:pt x="0" y="277"/>
                        <a:pt x="116" y="720"/>
                      </a:cubicBezTo>
                      <a:lnTo>
                        <a:pt x="6053" y="28840"/>
                      </a:lnTo>
                      <a:cubicBezTo>
                        <a:pt x="6120" y="29140"/>
                        <a:pt x="6387" y="29340"/>
                        <a:pt x="6687" y="29340"/>
                      </a:cubicBezTo>
                      <a:cubicBezTo>
                        <a:pt x="7054" y="29340"/>
                        <a:pt x="7388" y="28973"/>
                        <a:pt x="7321" y="28573"/>
                      </a:cubicBezTo>
                      <a:lnTo>
                        <a:pt x="1317" y="486"/>
                      </a:lnTo>
                      <a:cubicBezTo>
                        <a:pt x="1246" y="148"/>
                        <a:pt x="985" y="1"/>
                        <a:pt x="7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67;p18">
                  <a:extLst>
                    <a:ext uri="{FF2B5EF4-FFF2-40B4-BE49-F238E27FC236}">
                      <a16:creationId xmlns:a16="http://schemas.microsoft.com/office/drawing/2014/main" id="{A575A7A7-4A72-4DF3-A205-3B54AB42845D}"/>
                    </a:ext>
                  </a:extLst>
                </p:cNvPr>
                <p:cNvSpPr/>
                <p:nvPr/>
              </p:nvSpPr>
              <p:spPr>
                <a:xfrm>
                  <a:off x="7175521" y="2136998"/>
                  <a:ext cx="159475" cy="645047"/>
                </a:xfrm>
                <a:custGeom>
                  <a:avLst/>
                  <a:gdLst/>
                  <a:ahLst/>
                  <a:cxnLst/>
                  <a:rect l="l" t="t" r="r" b="b"/>
                  <a:pathLst>
                    <a:path w="8389" h="33932" extrusionOk="0">
                      <a:moveTo>
                        <a:pt x="744" y="1"/>
                      </a:moveTo>
                      <a:cubicBezTo>
                        <a:pt x="375" y="1"/>
                        <a:pt x="0" y="274"/>
                        <a:pt x="116" y="737"/>
                      </a:cubicBezTo>
                      <a:lnTo>
                        <a:pt x="7087" y="33427"/>
                      </a:lnTo>
                      <a:cubicBezTo>
                        <a:pt x="7149" y="33736"/>
                        <a:pt x="7441" y="33931"/>
                        <a:pt x="7775" y="33931"/>
                      </a:cubicBezTo>
                      <a:cubicBezTo>
                        <a:pt x="7802" y="33931"/>
                        <a:pt x="7828" y="33930"/>
                        <a:pt x="7855" y="33927"/>
                      </a:cubicBezTo>
                      <a:cubicBezTo>
                        <a:pt x="8188" y="33827"/>
                        <a:pt x="8388" y="33494"/>
                        <a:pt x="8322" y="33160"/>
                      </a:cubicBezTo>
                      <a:lnTo>
                        <a:pt x="1350" y="470"/>
                      </a:lnTo>
                      <a:cubicBezTo>
                        <a:pt x="1280" y="146"/>
                        <a:pt x="1013" y="1"/>
                        <a:pt x="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68;p18">
                  <a:extLst>
                    <a:ext uri="{FF2B5EF4-FFF2-40B4-BE49-F238E27FC236}">
                      <a16:creationId xmlns:a16="http://schemas.microsoft.com/office/drawing/2014/main" id="{297AD0F6-EA19-408B-8FC3-0A7A275E55B2}"/>
                    </a:ext>
                  </a:extLst>
                </p:cNvPr>
                <p:cNvSpPr/>
                <p:nvPr/>
              </p:nvSpPr>
              <p:spPr>
                <a:xfrm>
                  <a:off x="7117158" y="2158290"/>
                  <a:ext cx="158867" cy="644838"/>
                </a:xfrm>
                <a:custGeom>
                  <a:avLst/>
                  <a:gdLst/>
                  <a:ahLst/>
                  <a:cxnLst/>
                  <a:rect l="l" t="t" r="r" b="b"/>
                  <a:pathLst>
                    <a:path w="8357" h="33921" extrusionOk="0">
                      <a:moveTo>
                        <a:pt x="730" y="1"/>
                      </a:moveTo>
                      <a:cubicBezTo>
                        <a:pt x="369" y="1"/>
                        <a:pt x="1" y="286"/>
                        <a:pt x="117" y="751"/>
                      </a:cubicBezTo>
                      <a:lnTo>
                        <a:pt x="7055" y="33441"/>
                      </a:lnTo>
                      <a:cubicBezTo>
                        <a:pt x="7142" y="33732"/>
                        <a:pt x="7407" y="33921"/>
                        <a:pt x="7694" y="33921"/>
                      </a:cubicBezTo>
                      <a:cubicBezTo>
                        <a:pt x="7736" y="33921"/>
                        <a:pt x="7779" y="33917"/>
                        <a:pt x="7822" y="33908"/>
                      </a:cubicBezTo>
                      <a:cubicBezTo>
                        <a:pt x="8156" y="33842"/>
                        <a:pt x="8356" y="33508"/>
                        <a:pt x="8323" y="33174"/>
                      </a:cubicBezTo>
                      <a:lnTo>
                        <a:pt x="1318" y="484"/>
                      </a:lnTo>
                      <a:cubicBezTo>
                        <a:pt x="1248" y="149"/>
                        <a:pt x="991" y="1"/>
                        <a:pt x="7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69;p18">
                  <a:extLst>
                    <a:ext uri="{FF2B5EF4-FFF2-40B4-BE49-F238E27FC236}">
                      <a16:creationId xmlns:a16="http://schemas.microsoft.com/office/drawing/2014/main" id="{9C894BB6-79FA-466C-B57E-2F5BC5003DE7}"/>
                    </a:ext>
                  </a:extLst>
                </p:cNvPr>
                <p:cNvSpPr/>
                <p:nvPr/>
              </p:nvSpPr>
              <p:spPr>
                <a:xfrm>
                  <a:off x="7058224" y="2178973"/>
                  <a:ext cx="159456" cy="644914"/>
                </a:xfrm>
                <a:custGeom>
                  <a:avLst/>
                  <a:gdLst/>
                  <a:ahLst/>
                  <a:cxnLst/>
                  <a:rect l="l" t="t" r="r" b="b"/>
                  <a:pathLst>
                    <a:path w="8388" h="33925" extrusionOk="0">
                      <a:moveTo>
                        <a:pt x="730" y="1"/>
                      </a:moveTo>
                      <a:cubicBezTo>
                        <a:pt x="365" y="1"/>
                        <a:pt x="0" y="273"/>
                        <a:pt x="115" y="731"/>
                      </a:cubicBezTo>
                      <a:lnTo>
                        <a:pt x="7086" y="33421"/>
                      </a:lnTo>
                      <a:cubicBezTo>
                        <a:pt x="7179" y="33730"/>
                        <a:pt x="7473" y="33925"/>
                        <a:pt x="7781" y="33925"/>
                      </a:cubicBezTo>
                      <a:cubicBezTo>
                        <a:pt x="7805" y="33925"/>
                        <a:pt x="7829" y="33923"/>
                        <a:pt x="7854" y="33921"/>
                      </a:cubicBezTo>
                      <a:cubicBezTo>
                        <a:pt x="8187" y="33854"/>
                        <a:pt x="8387" y="33521"/>
                        <a:pt x="8354" y="33187"/>
                      </a:cubicBezTo>
                      <a:lnTo>
                        <a:pt x="1349" y="497"/>
                      </a:lnTo>
                      <a:cubicBezTo>
                        <a:pt x="1277" y="154"/>
                        <a:pt x="1004" y="1"/>
                        <a:pt x="7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70;p18">
                  <a:extLst>
                    <a:ext uri="{FF2B5EF4-FFF2-40B4-BE49-F238E27FC236}">
                      <a16:creationId xmlns:a16="http://schemas.microsoft.com/office/drawing/2014/main" id="{1E62A71D-92C1-4491-8620-81E7A7482802}"/>
                    </a:ext>
                  </a:extLst>
                </p:cNvPr>
                <p:cNvSpPr/>
                <p:nvPr/>
              </p:nvSpPr>
              <p:spPr>
                <a:xfrm>
                  <a:off x="6999860" y="2200417"/>
                  <a:ext cx="158848" cy="645028"/>
                </a:xfrm>
                <a:custGeom>
                  <a:avLst/>
                  <a:gdLst/>
                  <a:ahLst/>
                  <a:cxnLst/>
                  <a:rect l="l" t="t" r="r" b="b"/>
                  <a:pathLst>
                    <a:path w="8356" h="33931" extrusionOk="0">
                      <a:moveTo>
                        <a:pt x="724" y="1"/>
                      </a:moveTo>
                      <a:cubicBezTo>
                        <a:pt x="364" y="1"/>
                        <a:pt x="0" y="274"/>
                        <a:pt x="116" y="737"/>
                      </a:cubicBezTo>
                      <a:lnTo>
                        <a:pt x="7088" y="33427"/>
                      </a:lnTo>
                      <a:cubicBezTo>
                        <a:pt x="7149" y="33736"/>
                        <a:pt x="7441" y="33931"/>
                        <a:pt x="7749" y="33931"/>
                      </a:cubicBezTo>
                      <a:cubicBezTo>
                        <a:pt x="7773" y="33931"/>
                        <a:pt x="7797" y="33930"/>
                        <a:pt x="7821" y="33927"/>
                      </a:cubicBezTo>
                      <a:cubicBezTo>
                        <a:pt x="8155" y="33827"/>
                        <a:pt x="8355" y="33494"/>
                        <a:pt x="8322" y="33160"/>
                      </a:cubicBezTo>
                      <a:lnTo>
                        <a:pt x="1317" y="470"/>
                      </a:lnTo>
                      <a:cubicBezTo>
                        <a:pt x="1246" y="146"/>
                        <a:pt x="986" y="1"/>
                        <a:pt x="7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7" name="Google Shape;71;p18">
              <a:extLst>
                <a:ext uri="{FF2B5EF4-FFF2-40B4-BE49-F238E27FC236}">
                  <a16:creationId xmlns:a16="http://schemas.microsoft.com/office/drawing/2014/main" id="{4736B1FE-EE27-4F76-A0D9-65F860D1E27B}"/>
                </a:ext>
              </a:extLst>
            </p:cNvPr>
            <p:cNvSpPr/>
            <p:nvPr/>
          </p:nvSpPr>
          <p:spPr>
            <a:xfrm flipH="1">
              <a:off x="5809949" y="1822313"/>
              <a:ext cx="2148415" cy="1075795"/>
            </a:xfrm>
            <a:custGeom>
              <a:avLst/>
              <a:gdLst/>
              <a:ahLst/>
              <a:cxnLst/>
              <a:rect l="l" t="t" r="r" b="b"/>
              <a:pathLst>
                <a:path w="113015" h="56591" extrusionOk="0">
                  <a:moveTo>
                    <a:pt x="67884" y="1"/>
                  </a:moveTo>
                  <a:cubicBezTo>
                    <a:pt x="56197" y="1"/>
                    <a:pt x="37871" y="1998"/>
                    <a:pt x="34526" y="3780"/>
                  </a:cubicBezTo>
                  <a:cubicBezTo>
                    <a:pt x="29989" y="6182"/>
                    <a:pt x="1" y="49513"/>
                    <a:pt x="1" y="49513"/>
                  </a:cubicBezTo>
                  <a:cubicBezTo>
                    <a:pt x="1" y="49513"/>
                    <a:pt x="3103" y="52815"/>
                    <a:pt x="8340" y="56218"/>
                  </a:cubicBezTo>
                  <a:cubicBezTo>
                    <a:pt x="11411" y="56471"/>
                    <a:pt x="14331" y="56591"/>
                    <a:pt x="17102" y="56591"/>
                  </a:cubicBezTo>
                  <a:cubicBezTo>
                    <a:pt x="53704" y="56591"/>
                    <a:pt x="64365" y="35764"/>
                    <a:pt x="54473" y="28198"/>
                  </a:cubicBezTo>
                  <a:cubicBezTo>
                    <a:pt x="52138" y="26697"/>
                    <a:pt x="48769" y="23861"/>
                    <a:pt x="48435" y="21760"/>
                  </a:cubicBezTo>
                  <a:cubicBezTo>
                    <a:pt x="48435" y="21760"/>
                    <a:pt x="60399" y="16229"/>
                    <a:pt x="70088" y="16229"/>
                  </a:cubicBezTo>
                  <a:cubicBezTo>
                    <a:pt x="73301" y="16229"/>
                    <a:pt x="76264" y="16838"/>
                    <a:pt x="78457" y="18458"/>
                  </a:cubicBezTo>
                  <a:cubicBezTo>
                    <a:pt x="91586" y="28120"/>
                    <a:pt x="100058" y="32822"/>
                    <a:pt x="105615" y="32822"/>
                  </a:cubicBezTo>
                  <a:cubicBezTo>
                    <a:pt x="108883" y="32822"/>
                    <a:pt x="111142" y="31197"/>
                    <a:pt x="112748" y="27998"/>
                  </a:cubicBezTo>
                  <a:cubicBezTo>
                    <a:pt x="113015" y="27531"/>
                    <a:pt x="112881" y="26964"/>
                    <a:pt x="112481" y="26630"/>
                  </a:cubicBezTo>
                  <a:cubicBezTo>
                    <a:pt x="107911" y="23094"/>
                    <a:pt x="82193" y="3180"/>
                    <a:pt x="76989" y="912"/>
                  </a:cubicBezTo>
                  <a:cubicBezTo>
                    <a:pt x="75550" y="268"/>
                    <a:pt x="72162" y="1"/>
                    <a:pt x="678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2;p18">
              <a:extLst>
                <a:ext uri="{FF2B5EF4-FFF2-40B4-BE49-F238E27FC236}">
                  <a16:creationId xmlns:a16="http://schemas.microsoft.com/office/drawing/2014/main" id="{D794724D-67D9-45C1-A45D-B158928554C0}"/>
                </a:ext>
              </a:extLst>
            </p:cNvPr>
            <p:cNvSpPr/>
            <p:nvPr/>
          </p:nvSpPr>
          <p:spPr>
            <a:xfrm flipH="1">
              <a:off x="6328010" y="1809975"/>
              <a:ext cx="1644289" cy="965632"/>
            </a:xfrm>
            <a:custGeom>
              <a:avLst/>
              <a:gdLst/>
              <a:ahLst/>
              <a:cxnLst/>
              <a:rect l="l" t="t" r="r" b="b"/>
              <a:pathLst>
                <a:path w="86496" h="50796" extrusionOk="0">
                  <a:moveTo>
                    <a:pt x="68447" y="0"/>
                  </a:moveTo>
                  <a:cubicBezTo>
                    <a:pt x="56662" y="0"/>
                    <a:pt x="38526" y="1983"/>
                    <a:pt x="34992" y="3896"/>
                  </a:cubicBezTo>
                  <a:cubicBezTo>
                    <a:pt x="30355" y="6397"/>
                    <a:pt x="1401" y="48027"/>
                    <a:pt x="200" y="49795"/>
                  </a:cubicBezTo>
                  <a:cubicBezTo>
                    <a:pt x="0" y="50095"/>
                    <a:pt x="67" y="50462"/>
                    <a:pt x="367" y="50662"/>
                  </a:cubicBezTo>
                  <a:cubicBezTo>
                    <a:pt x="500" y="50763"/>
                    <a:pt x="634" y="50796"/>
                    <a:pt x="734" y="50796"/>
                  </a:cubicBezTo>
                  <a:cubicBezTo>
                    <a:pt x="967" y="50796"/>
                    <a:pt x="1101" y="50696"/>
                    <a:pt x="1234" y="50529"/>
                  </a:cubicBezTo>
                  <a:cubicBezTo>
                    <a:pt x="9540" y="38520"/>
                    <a:pt x="31923" y="6964"/>
                    <a:pt x="35559" y="4996"/>
                  </a:cubicBezTo>
                  <a:cubicBezTo>
                    <a:pt x="38907" y="3188"/>
                    <a:pt x="57077" y="1254"/>
                    <a:pt x="68575" y="1254"/>
                  </a:cubicBezTo>
                  <a:cubicBezTo>
                    <a:pt x="72773" y="1254"/>
                    <a:pt x="76082" y="1512"/>
                    <a:pt x="77455" y="2128"/>
                  </a:cubicBezTo>
                  <a:cubicBezTo>
                    <a:pt x="78756" y="2661"/>
                    <a:pt x="81425" y="4429"/>
                    <a:pt x="85461" y="7265"/>
                  </a:cubicBezTo>
                  <a:cubicBezTo>
                    <a:pt x="85571" y="7326"/>
                    <a:pt x="85690" y="7356"/>
                    <a:pt x="85807" y="7356"/>
                  </a:cubicBezTo>
                  <a:cubicBezTo>
                    <a:pt x="86008" y="7356"/>
                    <a:pt x="86202" y="7267"/>
                    <a:pt x="86328" y="7098"/>
                  </a:cubicBezTo>
                  <a:cubicBezTo>
                    <a:pt x="86495" y="6798"/>
                    <a:pt x="86462" y="6431"/>
                    <a:pt x="86162" y="6231"/>
                  </a:cubicBezTo>
                  <a:cubicBezTo>
                    <a:pt x="81992" y="3295"/>
                    <a:pt x="79357" y="1561"/>
                    <a:pt x="77956" y="960"/>
                  </a:cubicBezTo>
                  <a:cubicBezTo>
                    <a:pt x="76446" y="283"/>
                    <a:pt x="72900" y="0"/>
                    <a:pt x="68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3;p18">
              <a:extLst>
                <a:ext uri="{FF2B5EF4-FFF2-40B4-BE49-F238E27FC236}">
                  <a16:creationId xmlns:a16="http://schemas.microsoft.com/office/drawing/2014/main" id="{7A1BF9CD-A9A3-4909-8E30-684042EF1646}"/>
                </a:ext>
              </a:extLst>
            </p:cNvPr>
            <p:cNvSpPr/>
            <p:nvPr/>
          </p:nvSpPr>
          <p:spPr>
            <a:xfrm flipH="1">
              <a:off x="6132618" y="1978657"/>
              <a:ext cx="148411" cy="113376"/>
            </a:xfrm>
            <a:custGeom>
              <a:avLst/>
              <a:gdLst/>
              <a:ahLst/>
              <a:cxnLst/>
              <a:rect l="l" t="t" r="r" b="b"/>
              <a:pathLst>
                <a:path w="7807" h="5964" extrusionOk="0">
                  <a:moveTo>
                    <a:pt x="709" y="0"/>
                  </a:moveTo>
                  <a:cubicBezTo>
                    <a:pt x="525" y="0"/>
                    <a:pt x="351" y="84"/>
                    <a:pt x="234" y="260"/>
                  </a:cubicBezTo>
                  <a:cubicBezTo>
                    <a:pt x="1" y="560"/>
                    <a:pt x="67" y="927"/>
                    <a:pt x="334" y="1127"/>
                  </a:cubicBezTo>
                  <a:cubicBezTo>
                    <a:pt x="2269" y="2561"/>
                    <a:pt x="4437" y="4129"/>
                    <a:pt x="6739" y="5830"/>
                  </a:cubicBezTo>
                  <a:cubicBezTo>
                    <a:pt x="6839" y="5930"/>
                    <a:pt x="6972" y="5964"/>
                    <a:pt x="7106" y="5964"/>
                  </a:cubicBezTo>
                  <a:cubicBezTo>
                    <a:pt x="7306" y="5964"/>
                    <a:pt x="7473" y="5897"/>
                    <a:pt x="7606" y="5730"/>
                  </a:cubicBezTo>
                  <a:cubicBezTo>
                    <a:pt x="7806" y="5430"/>
                    <a:pt x="7773" y="5063"/>
                    <a:pt x="7473" y="4830"/>
                  </a:cubicBezTo>
                  <a:cubicBezTo>
                    <a:pt x="5171" y="3128"/>
                    <a:pt x="3003" y="1561"/>
                    <a:pt x="1101" y="126"/>
                  </a:cubicBezTo>
                  <a:cubicBezTo>
                    <a:pt x="976" y="43"/>
                    <a:pt x="840" y="0"/>
                    <a:pt x="7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4;p18">
              <a:extLst>
                <a:ext uri="{FF2B5EF4-FFF2-40B4-BE49-F238E27FC236}">
                  <a16:creationId xmlns:a16="http://schemas.microsoft.com/office/drawing/2014/main" id="{1D5F6405-6BDB-4502-89FD-73B70D9DABEA}"/>
                </a:ext>
              </a:extLst>
            </p:cNvPr>
            <p:cNvSpPr/>
            <p:nvPr/>
          </p:nvSpPr>
          <p:spPr>
            <a:xfrm flipH="1">
              <a:off x="5797205" y="2120401"/>
              <a:ext cx="1252417" cy="338169"/>
            </a:xfrm>
            <a:custGeom>
              <a:avLst/>
              <a:gdLst/>
              <a:ahLst/>
              <a:cxnLst/>
              <a:rect l="l" t="t" r="r" b="b"/>
              <a:pathLst>
                <a:path w="65882" h="17789" extrusionOk="0">
                  <a:moveTo>
                    <a:pt x="22271" y="0"/>
                  </a:moveTo>
                  <a:cubicBezTo>
                    <a:pt x="12655" y="0"/>
                    <a:pt x="1069" y="5258"/>
                    <a:pt x="401" y="5580"/>
                  </a:cubicBezTo>
                  <a:cubicBezTo>
                    <a:pt x="134" y="5680"/>
                    <a:pt x="1" y="5946"/>
                    <a:pt x="34" y="6247"/>
                  </a:cubicBezTo>
                  <a:cubicBezTo>
                    <a:pt x="401" y="8682"/>
                    <a:pt x="4204" y="11684"/>
                    <a:pt x="6372" y="13118"/>
                  </a:cubicBezTo>
                  <a:cubicBezTo>
                    <a:pt x="6472" y="13174"/>
                    <a:pt x="6583" y="13200"/>
                    <a:pt x="6693" y="13200"/>
                  </a:cubicBezTo>
                  <a:cubicBezTo>
                    <a:pt x="6913" y="13200"/>
                    <a:pt x="7128" y="13096"/>
                    <a:pt x="7239" y="12918"/>
                  </a:cubicBezTo>
                  <a:cubicBezTo>
                    <a:pt x="7406" y="12618"/>
                    <a:pt x="7339" y="12184"/>
                    <a:pt x="7039" y="12017"/>
                  </a:cubicBezTo>
                  <a:cubicBezTo>
                    <a:pt x="4571" y="10450"/>
                    <a:pt x="2002" y="8115"/>
                    <a:pt x="1368" y="6447"/>
                  </a:cubicBezTo>
                  <a:cubicBezTo>
                    <a:pt x="3682" y="5424"/>
                    <a:pt x="13922" y="1202"/>
                    <a:pt x="22294" y="1202"/>
                  </a:cubicBezTo>
                  <a:cubicBezTo>
                    <a:pt x="25391" y="1202"/>
                    <a:pt x="28233" y="1780"/>
                    <a:pt x="30322" y="3311"/>
                  </a:cubicBezTo>
                  <a:cubicBezTo>
                    <a:pt x="43999" y="13418"/>
                    <a:pt x="52271" y="17788"/>
                    <a:pt x="57842" y="17788"/>
                  </a:cubicBezTo>
                  <a:cubicBezTo>
                    <a:pt x="58576" y="17788"/>
                    <a:pt x="59243" y="17688"/>
                    <a:pt x="59943" y="17521"/>
                  </a:cubicBezTo>
                  <a:cubicBezTo>
                    <a:pt x="62312" y="16988"/>
                    <a:pt x="64146" y="15353"/>
                    <a:pt x="65547" y="12618"/>
                  </a:cubicBezTo>
                  <a:cubicBezTo>
                    <a:pt x="65881" y="11917"/>
                    <a:pt x="65714" y="10983"/>
                    <a:pt x="65047" y="10483"/>
                  </a:cubicBezTo>
                  <a:cubicBezTo>
                    <a:pt x="63279" y="9149"/>
                    <a:pt x="58643" y="5580"/>
                    <a:pt x="53239" y="1443"/>
                  </a:cubicBezTo>
                  <a:cubicBezTo>
                    <a:pt x="53114" y="1360"/>
                    <a:pt x="52977" y="1317"/>
                    <a:pt x="52846" y="1317"/>
                  </a:cubicBezTo>
                  <a:cubicBezTo>
                    <a:pt x="52662" y="1317"/>
                    <a:pt x="52488" y="1401"/>
                    <a:pt x="52371" y="1577"/>
                  </a:cubicBezTo>
                  <a:cubicBezTo>
                    <a:pt x="52138" y="1844"/>
                    <a:pt x="52205" y="2244"/>
                    <a:pt x="52471" y="2444"/>
                  </a:cubicBezTo>
                  <a:cubicBezTo>
                    <a:pt x="57909" y="6547"/>
                    <a:pt x="62545" y="10149"/>
                    <a:pt x="64280" y="11484"/>
                  </a:cubicBezTo>
                  <a:cubicBezTo>
                    <a:pt x="64447" y="11617"/>
                    <a:pt x="64480" y="11851"/>
                    <a:pt x="64413" y="12084"/>
                  </a:cubicBezTo>
                  <a:cubicBezTo>
                    <a:pt x="63246" y="14486"/>
                    <a:pt x="61678" y="15854"/>
                    <a:pt x="59677" y="16354"/>
                  </a:cubicBezTo>
                  <a:cubicBezTo>
                    <a:pt x="59107" y="16493"/>
                    <a:pt x="58493" y="16563"/>
                    <a:pt x="57830" y="16563"/>
                  </a:cubicBezTo>
                  <a:cubicBezTo>
                    <a:pt x="52604" y="16563"/>
                    <a:pt x="44379" y="12173"/>
                    <a:pt x="31056" y="2344"/>
                  </a:cubicBezTo>
                  <a:cubicBezTo>
                    <a:pt x="28730" y="638"/>
                    <a:pt x="25620" y="0"/>
                    <a:pt x="22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5;p18">
              <a:extLst>
                <a:ext uri="{FF2B5EF4-FFF2-40B4-BE49-F238E27FC236}">
                  <a16:creationId xmlns:a16="http://schemas.microsoft.com/office/drawing/2014/main" id="{0A3BDF47-EC91-495D-9084-97C2A40A47A9}"/>
                </a:ext>
              </a:extLst>
            </p:cNvPr>
            <p:cNvSpPr/>
            <p:nvPr/>
          </p:nvSpPr>
          <p:spPr>
            <a:xfrm flipH="1">
              <a:off x="5730027" y="1126483"/>
              <a:ext cx="1773006" cy="1881192"/>
            </a:xfrm>
            <a:custGeom>
              <a:avLst/>
              <a:gdLst/>
              <a:ahLst/>
              <a:cxnLst/>
              <a:rect l="l" t="t" r="r" b="b"/>
              <a:pathLst>
                <a:path w="93267" h="98958" extrusionOk="0">
                  <a:moveTo>
                    <a:pt x="10044" y="1"/>
                  </a:moveTo>
                  <a:cubicBezTo>
                    <a:pt x="8566" y="1"/>
                    <a:pt x="6825" y="553"/>
                    <a:pt x="5004" y="2288"/>
                  </a:cubicBezTo>
                  <a:cubicBezTo>
                    <a:pt x="0" y="7092"/>
                    <a:pt x="4337" y="11562"/>
                    <a:pt x="4337" y="11562"/>
                  </a:cubicBezTo>
                  <a:lnTo>
                    <a:pt x="71818" y="86182"/>
                  </a:lnTo>
                  <a:cubicBezTo>
                    <a:pt x="75754" y="90552"/>
                    <a:pt x="80658" y="93954"/>
                    <a:pt x="86128" y="96122"/>
                  </a:cubicBezTo>
                  <a:lnTo>
                    <a:pt x="93267" y="98958"/>
                  </a:lnTo>
                  <a:lnTo>
                    <a:pt x="93267" y="98958"/>
                  </a:lnTo>
                  <a:lnTo>
                    <a:pt x="90698" y="91152"/>
                  </a:lnTo>
                  <a:cubicBezTo>
                    <a:pt x="89031" y="86082"/>
                    <a:pt x="86295" y="81345"/>
                    <a:pt x="82726" y="77409"/>
                  </a:cubicBezTo>
                  <a:lnTo>
                    <a:pt x="14411" y="1688"/>
                  </a:lnTo>
                  <a:cubicBezTo>
                    <a:pt x="14411" y="1688"/>
                    <a:pt x="12629" y="1"/>
                    <a:pt x="100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6;p18">
              <a:extLst>
                <a:ext uri="{FF2B5EF4-FFF2-40B4-BE49-F238E27FC236}">
                  <a16:creationId xmlns:a16="http://schemas.microsoft.com/office/drawing/2014/main" id="{86860667-B7F6-4E67-9CC5-799B4653BE89}"/>
                </a:ext>
              </a:extLst>
            </p:cNvPr>
            <p:cNvSpPr/>
            <p:nvPr/>
          </p:nvSpPr>
          <p:spPr>
            <a:xfrm flipH="1">
              <a:off x="5730027" y="1126483"/>
              <a:ext cx="1773006" cy="1881192"/>
            </a:xfrm>
            <a:custGeom>
              <a:avLst/>
              <a:gdLst/>
              <a:ahLst/>
              <a:cxnLst/>
              <a:rect l="l" t="t" r="r" b="b"/>
              <a:pathLst>
                <a:path w="93267" h="98958" extrusionOk="0">
                  <a:moveTo>
                    <a:pt x="10044" y="1"/>
                  </a:moveTo>
                  <a:cubicBezTo>
                    <a:pt x="8566" y="1"/>
                    <a:pt x="6825" y="553"/>
                    <a:pt x="5004" y="2288"/>
                  </a:cubicBezTo>
                  <a:cubicBezTo>
                    <a:pt x="0" y="7092"/>
                    <a:pt x="4337" y="11562"/>
                    <a:pt x="4337" y="11562"/>
                  </a:cubicBezTo>
                  <a:lnTo>
                    <a:pt x="71818" y="86182"/>
                  </a:lnTo>
                  <a:cubicBezTo>
                    <a:pt x="75754" y="90552"/>
                    <a:pt x="80658" y="93954"/>
                    <a:pt x="86128" y="96122"/>
                  </a:cubicBezTo>
                  <a:lnTo>
                    <a:pt x="93267" y="98958"/>
                  </a:lnTo>
                  <a:lnTo>
                    <a:pt x="93267" y="98958"/>
                  </a:lnTo>
                  <a:lnTo>
                    <a:pt x="90698" y="91152"/>
                  </a:lnTo>
                  <a:cubicBezTo>
                    <a:pt x="89031" y="86082"/>
                    <a:pt x="86295" y="81345"/>
                    <a:pt x="82726" y="77409"/>
                  </a:cubicBezTo>
                  <a:lnTo>
                    <a:pt x="14411" y="1688"/>
                  </a:lnTo>
                  <a:cubicBezTo>
                    <a:pt x="14411" y="1688"/>
                    <a:pt x="12629" y="1"/>
                    <a:pt x="100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7;p18">
              <a:extLst>
                <a:ext uri="{FF2B5EF4-FFF2-40B4-BE49-F238E27FC236}">
                  <a16:creationId xmlns:a16="http://schemas.microsoft.com/office/drawing/2014/main" id="{CE2D40B8-7243-4226-ABAC-37E97DBC8D73}"/>
                </a:ext>
              </a:extLst>
            </p:cNvPr>
            <p:cNvSpPr/>
            <p:nvPr/>
          </p:nvSpPr>
          <p:spPr>
            <a:xfrm flipH="1">
              <a:off x="5730655" y="1152223"/>
              <a:ext cx="1772378" cy="1854825"/>
            </a:xfrm>
            <a:custGeom>
              <a:avLst/>
              <a:gdLst/>
              <a:ahLst/>
              <a:cxnLst/>
              <a:rect l="l" t="t" r="r" b="b"/>
              <a:pathLst>
                <a:path w="93234" h="97571" extrusionOk="0">
                  <a:moveTo>
                    <a:pt x="6138" y="0"/>
                  </a:moveTo>
                  <a:cubicBezTo>
                    <a:pt x="5738" y="301"/>
                    <a:pt x="5371" y="567"/>
                    <a:pt x="5004" y="968"/>
                  </a:cubicBezTo>
                  <a:cubicBezTo>
                    <a:pt x="0" y="5738"/>
                    <a:pt x="4337" y="10208"/>
                    <a:pt x="4337" y="10208"/>
                  </a:cubicBezTo>
                  <a:lnTo>
                    <a:pt x="71785" y="84794"/>
                  </a:lnTo>
                  <a:cubicBezTo>
                    <a:pt x="75754" y="89198"/>
                    <a:pt x="80625" y="92567"/>
                    <a:pt x="86095" y="94735"/>
                  </a:cubicBezTo>
                  <a:lnTo>
                    <a:pt x="93234" y="97570"/>
                  </a:lnTo>
                  <a:lnTo>
                    <a:pt x="93234" y="97570"/>
                  </a:lnTo>
                  <a:lnTo>
                    <a:pt x="613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78;p18">
              <a:extLst>
                <a:ext uri="{FF2B5EF4-FFF2-40B4-BE49-F238E27FC236}">
                  <a16:creationId xmlns:a16="http://schemas.microsoft.com/office/drawing/2014/main" id="{C10B2A73-9F52-40D4-8AB1-7518C1A092CF}"/>
                </a:ext>
              </a:extLst>
            </p:cNvPr>
            <p:cNvSpPr/>
            <p:nvPr/>
          </p:nvSpPr>
          <p:spPr>
            <a:xfrm flipH="1">
              <a:off x="5716699" y="1114525"/>
              <a:ext cx="1750194" cy="1905201"/>
            </a:xfrm>
            <a:custGeom>
              <a:avLst/>
              <a:gdLst/>
              <a:ahLst/>
              <a:cxnLst/>
              <a:rect l="l" t="t" r="r" b="b"/>
              <a:pathLst>
                <a:path w="92067" h="100221" extrusionOk="0">
                  <a:moveTo>
                    <a:pt x="8097" y="1"/>
                  </a:moveTo>
                  <a:cubicBezTo>
                    <a:pt x="6482" y="1"/>
                    <a:pt x="4592" y="601"/>
                    <a:pt x="2636" y="2484"/>
                  </a:cubicBezTo>
                  <a:cubicBezTo>
                    <a:pt x="968" y="4085"/>
                    <a:pt x="101" y="5853"/>
                    <a:pt x="34" y="7721"/>
                  </a:cubicBezTo>
                  <a:cubicBezTo>
                    <a:pt x="1" y="10556"/>
                    <a:pt x="1869" y="12524"/>
                    <a:pt x="1969" y="12591"/>
                  </a:cubicBezTo>
                  <a:lnTo>
                    <a:pt x="69450" y="87244"/>
                  </a:lnTo>
                  <a:cubicBezTo>
                    <a:pt x="73420" y="91614"/>
                    <a:pt x="78423" y="95117"/>
                    <a:pt x="83994" y="97318"/>
                  </a:cubicBezTo>
                  <a:lnTo>
                    <a:pt x="91132" y="100154"/>
                  </a:lnTo>
                  <a:cubicBezTo>
                    <a:pt x="91199" y="100220"/>
                    <a:pt x="91299" y="100220"/>
                    <a:pt x="91366" y="100220"/>
                  </a:cubicBezTo>
                  <a:cubicBezTo>
                    <a:pt x="91499" y="100220"/>
                    <a:pt x="91666" y="100120"/>
                    <a:pt x="91833" y="100054"/>
                  </a:cubicBezTo>
                  <a:cubicBezTo>
                    <a:pt x="92000" y="99887"/>
                    <a:pt x="92066" y="99620"/>
                    <a:pt x="92000" y="99386"/>
                  </a:cubicBezTo>
                  <a:lnTo>
                    <a:pt x="89398" y="91581"/>
                  </a:lnTo>
                  <a:cubicBezTo>
                    <a:pt x="88230" y="88045"/>
                    <a:pt x="86562" y="84709"/>
                    <a:pt x="84494" y="81674"/>
                  </a:cubicBezTo>
                  <a:cubicBezTo>
                    <a:pt x="84370" y="81487"/>
                    <a:pt x="84168" y="81378"/>
                    <a:pt x="83970" y="81378"/>
                  </a:cubicBezTo>
                  <a:cubicBezTo>
                    <a:pt x="83848" y="81378"/>
                    <a:pt x="83728" y="81419"/>
                    <a:pt x="83627" y="81507"/>
                  </a:cubicBezTo>
                  <a:cubicBezTo>
                    <a:pt x="83327" y="81707"/>
                    <a:pt x="83227" y="82074"/>
                    <a:pt x="83460" y="82374"/>
                  </a:cubicBezTo>
                  <a:cubicBezTo>
                    <a:pt x="85495" y="85310"/>
                    <a:pt x="87063" y="88545"/>
                    <a:pt x="88197" y="91948"/>
                  </a:cubicBezTo>
                  <a:lnTo>
                    <a:pt x="90332" y="98452"/>
                  </a:lnTo>
                  <a:lnTo>
                    <a:pt x="90332" y="98452"/>
                  </a:lnTo>
                  <a:lnTo>
                    <a:pt x="84461" y="96117"/>
                  </a:lnTo>
                  <a:cubicBezTo>
                    <a:pt x="79057" y="94016"/>
                    <a:pt x="74220" y="90580"/>
                    <a:pt x="70351" y="86344"/>
                  </a:cubicBezTo>
                  <a:lnTo>
                    <a:pt x="2903" y="11724"/>
                  </a:lnTo>
                  <a:cubicBezTo>
                    <a:pt x="2836" y="11724"/>
                    <a:pt x="1869" y="10690"/>
                    <a:pt x="1468" y="9155"/>
                  </a:cubicBezTo>
                  <a:cubicBezTo>
                    <a:pt x="935" y="7154"/>
                    <a:pt x="1635" y="5186"/>
                    <a:pt x="3503" y="3384"/>
                  </a:cubicBezTo>
                  <a:cubicBezTo>
                    <a:pt x="5187" y="1778"/>
                    <a:pt x="6787" y="1268"/>
                    <a:pt x="8141" y="1268"/>
                  </a:cubicBezTo>
                  <a:cubicBezTo>
                    <a:pt x="10328" y="1268"/>
                    <a:pt x="11870" y="2599"/>
                    <a:pt x="12076" y="2784"/>
                  </a:cubicBezTo>
                  <a:lnTo>
                    <a:pt x="77323" y="75102"/>
                  </a:lnTo>
                  <a:cubicBezTo>
                    <a:pt x="77429" y="75244"/>
                    <a:pt x="77592" y="75320"/>
                    <a:pt x="77761" y="75320"/>
                  </a:cubicBezTo>
                  <a:cubicBezTo>
                    <a:pt x="77910" y="75320"/>
                    <a:pt x="78065" y="75261"/>
                    <a:pt x="78190" y="75136"/>
                  </a:cubicBezTo>
                  <a:cubicBezTo>
                    <a:pt x="78423" y="74936"/>
                    <a:pt x="78490" y="74535"/>
                    <a:pt x="78223" y="74268"/>
                  </a:cubicBezTo>
                  <a:lnTo>
                    <a:pt x="12977" y="1883"/>
                  </a:lnTo>
                  <a:lnTo>
                    <a:pt x="12943" y="1850"/>
                  </a:lnTo>
                  <a:cubicBezTo>
                    <a:pt x="12901" y="1829"/>
                    <a:pt x="10917" y="1"/>
                    <a:pt x="8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9;p18">
              <a:extLst>
                <a:ext uri="{FF2B5EF4-FFF2-40B4-BE49-F238E27FC236}">
                  <a16:creationId xmlns:a16="http://schemas.microsoft.com/office/drawing/2014/main" id="{C778B87D-11A0-4C1D-B0CD-6257A68194FA}"/>
                </a:ext>
              </a:extLst>
            </p:cNvPr>
            <p:cNvSpPr/>
            <p:nvPr/>
          </p:nvSpPr>
          <p:spPr>
            <a:xfrm flipH="1">
              <a:off x="5729942" y="2975389"/>
              <a:ext cx="34256" cy="32355"/>
            </a:xfrm>
            <a:custGeom>
              <a:avLst/>
              <a:gdLst/>
              <a:ahLst/>
              <a:cxnLst/>
              <a:rect l="l" t="t" r="r" b="b"/>
              <a:pathLst>
                <a:path w="1802" h="1702" extrusionOk="0">
                  <a:moveTo>
                    <a:pt x="1235" y="0"/>
                  </a:moveTo>
                  <a:lnTo>
                    <a:pt x="1" y="934"/>
                  </a:lnTo>
                  <a:lnTo>
                    <a:pt x="1802" y="1702"/>
                  </a:lnTo>
                  <a:lnTo>
                    <a:pt x="1235" y="0"/>
                  </a:lnTo>
                  <a:close/>
                </a:path>
              </a:pathLst>
            </a:custGeom>
            <a:solidFill>
              <a:srgbClr val="1C1A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0;p18">
              <a:extLst>
                <a:ext uri="{FF2B5EF4-FFF2-40B4-BE49-F238E27FC236}">
                  <a16:creationId xmlns:a16="http://schemas.microsoft.com/office/drawing/2014/main" id="{527A9402-3280-43E0-A123-21C8D50F3139}"/>
                </a:ext>
              </a:extLst>
            </p:cNvPr>
            <p:cNvSpPr/>
            <p:nvPr/>
          </p:nvSpPr>
          <p:spPr>
            <a:xfrm flipH="1">
              <a:off x="6126609" y="2345678"/>
              <a:ext cx="1661170" cy="685672"/>
            </a:xfrm>
            <a:custGeom>
              <a:avLst/>
              <a:gdLst/>
              <a:ahLst/>
              <a:cxnLst/>
              <a:rect l="l" t="t" r="r" b="b"/>
              <a:pathLst>
                <a:path w="87384" h="36069" extrusionOk="0">
                  <a:moveTo>
                    <a:pt x="44333" y="1"/>
                  </a:moveTo>
                  <a:cubicBezTo>
                    <a:pt x="39262" y="2302"/>
                    <a:pt x="34259" y="4637"/>
                    <a:pt x="29389" y="7239"/>
                  </a:cubicBezTo>
                  <a:cubicBezTo>
                    <a:pt x="20049" y="12176"/>
                    <a:pt x="11342" y="18147"/>
                    <a:pt x="3637" y="25452"/>
                  </a:cubicBezTo>
                  <a:cubicBezTo>
                    <a:pt x="2369" y="26620"/>
                    <a:pt x="1168" y="27821"/>
                    <a:pt x="1" y="29088"/>
                  </a:cubicBezTo>
                  <a:cubicBezTo>
                    <a:pt x="5575" y="32569"/>
                    <a:pt x="13400" y="36069"/>
                    <a:pt x="22509" y="36069"/>
                  </a:cubicBezTo>
                  <a:cubicBezTo>
                    <a:pt x="25447" y="36069"/>
                    <a:pt x="28518" y="35705"/>
                    <a:pt x="31690" y="34859"/>
                  </a:cubicBezTo>
                  <a:cubicBezTo>
                    <a:pt x="54573" y="28788"/>
                    <a:pt x="50637" y="21783"/>
                    <a:pt x="70585" y="19348"/>
                  </a:cubicBezTo>
                  <a:cubicBezTo>
                    <a:pt x="83327" y="17813"/>
                    <a:pt x="86429" y="9174"/>
                    <a:pt x="87230" y="5071"/>
                  </a:cubicBezTo>
                  <a:cubicBezTo>
                    <a:pt x="87384" y="4054"/>
                    <a:pt x="86570" y="3151"/>
                    <a:pt x="85603" y="3151"/>
                  </a:cubicBezTo>
                  <a:cubicBezTo>
                    <a:pt x="85524" y="3151"/>
                    <a:pt x="85443" y="3157"/>
                    <a:pt x="85362" y="3170"/>
                  </a:cubicBezTo>
                  <a:cubicBezTo>
                    <a:pt x="80995" y="3888"/>
                    <a:pt x="71034" y="5398"/>
                    <a:pt x="65308" y="5398"/>
                  </a:cubicBezTo>
                  <a:cubicBezTo>
                    <a:pt x="64386" y="5398"/>
                    <a:pt x="63574" y="5359"/>
                    <a:pt x="62913" y="5271"/>
                  </a:cubicBezTo>
                  <a:cubicBezTo>
                    <a:pt x="55941" y="4337"/>
                    <a:pt x="48869" y="2669"/>
                    <a:pt x="443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81;p18">
              <a:extLst>
                <a:ext uri="{FF2B5EF4-FFF2-40B4-BE49-F238E27FC236}">
                  <a16:creationId xmlns:a16="http://schemas.microsoft.com/office/drawing/2014/main" id="{AAF87248-C7E3-4475-94D0-9E0FACDCC7E7}"/>
                </a:ext>
              </a:extLst>
            </p:cNvPr>
            <p:cNvSpPr/>
            <p:nvPr/>
          </p:nvSpPr>
          <p:spPr>
            <a:xfrm flipH="1">
              <a:off x="6978584" y="2843493"/>
              <a:ext cx="111627" cy="45662"/>
            </a:xfrm>
            <a:custGeom>
              <a:avLst/>
              <a:gdLst/>
              <a:ahLst/>
              <a:cxnLst/>
              <a:rect l="l" t="t" r="r" b="b"/>
              <a:pathLst>
                <a:path w="5872" h="2402" fill="none" extrusionOk="0">
                  <a:moveTo>
                    <a:pt x="1" y="2402"/>
                  </a:moveTo>
                  <a:cubicBezTo>
                    <a:pt x="1936" y="1768"/>
                    <a:pt x="3870" y="967"/>
                    <a:pt x="5872"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82;p18">
              <a:extLst>
                <a:ext uri="{FF2B5EF4-FFF2-40B4-BE49-F238E27FC236}">
                  <a16:creationId xmlns:a16="http://schemas.microsoft.com/office/drawing/2014/main" id="{5BAFA959-1275-4C80-B88D-D88D6A223129}"/>
                </a:ext>
              </a:extLst>
            </p:cNvPr>
            <p:cNvSpPr/>
            <p:nvPr/>
          </p:nvSpPr>
          <p:spPr>
            <a:xfrm flipH="1">
              <a:off x="7179605" y="2914517"/>
              <a:ext cx="104650" cy="17128"/>
            </a:xfrm>
            <a:custGeom>
              <a:avLst/>
              <a:gdLst/>
              <a:ahLst/>
              <a:cxnLst/>
              <a:rect l="l" t="t" r="r" b="b"/>
              <a:pathLst>
                <a:path w="5505" h="901" fill="none" extrusionOk="0">
                  <a:moveTo>
                    <a:pt x="1" y="901"/>
                  </a:moveTo>
                  <a:cubicBezTo>
                    <a:pt x="1735" y="734"/>
                    <a:pt x="3570" y="400"/>
                    <a:pt x="5504" y="0"/>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83;p18">
              <a:extLst>
                <a:ext uri="{FF2B5EF4-FFF2-40B4-BE49-F238E27FC236}">
                  <a16:creationId xmlns:a16="http://schemas.microsoft.com/office/drawing/2014/main" id="{9A020BAA-76E6-47F3-8ADA-4D1FBBD9C482}"/>
                </a:ext>
              </a:extLst>
            </p:cNvPr>
            <p:cNvSpPr/>
            <p:nvPr/>
          </p:nvSpPr>
          <p:spPr>
            <a:xfrm flipH="1">
              <a:off x="7336891" y="2899917"/>
              <a:ext cx="286633" cy="43780"/>
            </a:xfrm>
            <a:custGeom>
              <a:avLst/>
              <a:gdLst/>
              <a:ahLst/>
              <a:cxnLst/>
              <a:rect l="l" t="t" r="r" b="b"/>
              <a:pathLst>
                <a:path w="15078" h="2303" fill="none" extrusionOk="0">
                  <a:moveTo>
                    <a:pt x="0" y="1"/>
                  </a:moveTo>
                  <a:cubicBezTo>
                    <a:pt x="0" y="1"/>
                    <a:pt x="6038" y="2303"/>
                    <a:pt x="15078" y="1836"/>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84;p18">
              <a:extLst>
                <a:ext uri="{FF2B5EF4-FFF2-40B4-BE49-F238E27FC236}">
                  <a16:creationId xmlns:a16="http://schemas.microsoft.com/office/drawing/2014/main" id="{9B30E8EE-623C-4E24-88ED-A10ABF64C110}"/>
                </a:ext>
              </a:extLst>
            </p:cNvPr>
            <p:cNvSpPr/>
            <p:nvPr/>
          </p:nvSpPr>
          <p:spPr>
            <a:xfrm flipH="1">
              <a:off x="6938623" y="2130610"/>
              <a:ext cx="120504" cy="118071"/>
            </a:xfrm>
            <a:custGeom>
              <a:avLst/>
              <a:gdLst/>
              <a:ahLst/>
              <a:cxnLst/>
              <a:rect l="l" t="t" r="r" b="b"/>
              <a:pathLst>
                <a:path w="6339" h="6211" extrusionOk="0">
                  <a:moveTo>
                    <a:pt x="5611" y="0"/>
                  </a:moveTo>
                  <a:cubicBezTo>
                    <a:pt x="5518" y="0"/>
                    <a:pt x="5425" y="24"/>
                    <a:pt x="5337" y="72"/>
                  </a:cubicBezTo>
                  <a:cubicBezTo>
                    <a:pt x="1635" y="1874"/>
                    <a:pt x="0" y="3775"/>
                    <a:pt x="501" y="5743"/>
                  </a:cubicBezTo>
                  <a:cubicBezTo>
                    <a:pt x="567" y="6043"/>
                    <a:pt x="834" y="6210"/>
                    <a:pt x="1134" y="6210"/>
                  </a:cubicBezTo>
                  <a:lnTo>
                    <a:pt x="1235" y="6210"/>
                  </a:lnTo>
                  <a:cubicBezTo>
                    <a:pt x="1568" y="6110"/>
                    <a:pt x="1802" y="5776"/>
                    <a:pt x="1702" y="5443"/>
                  </a:cubicBezTo>
                  <a:cubicBezTo>
                    <a:pt x="1235" y="3742"/>
                    <a:pt x="4137" y="2040"/>
                    <a:pt x="5871" y="1206"/>
                  </a:cubicBezTo>
                  <a:cubicBezTo>
                    <a:pt x="6205" y="1040"/>
                    <a:pt x="6338" y="639"/>
                    <a:pt x="6171" y="373"/>
                  </a:cubicBezTo>
                  <a:cubicBezTo>
                    <a:pt x="6053" y="136"/>
                    <a:pt x="5835" y="0"/>
                    <a:pt x="56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85;p18">
              <a:extLst>
                <a:ext uri="{FF2B5EF4-FFF2-40B4-BE49-F238E27FC236}">
                  <a16:creationId xmlns:a16="http://schemas.microsoft.com/office/drawing/2014/main" id="{57C1B875-B8BC-430E-8EF1-0F8357EB3748}"/>
                </a:ext>
              </a:extLst>
            </p:cNvPr>
            <p:cNvSpPr/>
            <p:nvPr/>
          </p:nvSpPr>
          <p:spPr>
            <a:xfrm flipH="1">
              <a:off x="6820050" y="2086467"/>
              <a:ext cx="85621" cy="42354"/>
            </a:xfrm>
            <a:custGeom>
              <a:avLst/>
              <a:gdLst/>
              <a:ahLst/>
              <a:cxnLst/>
              <a:rect l="l" t="t" r="r" b="b"/>
              <a:pathLst>
                <a:path w="4504" h="2228" extrusionOk="0">
                  <a:moveTo>
                    <a:pt x="3844" y="0"/>
                  </a:moveTo>
                  <a:cubicBezTo>
                    <a:pt x="3787" y="0"/>
                    <a:pt x="3728" y="8"/>
                    <a:pt x="3670" y="26"/>
                  </a:cubicBezTo>
                  <a:cubicBezTo>
                    <a:pt x="3603" y="26"/>
                    <a:pt x="2269" y="393"/>
                    <a:pt x="501" y="1027"/>
                  </a:cubicBezTo>
                  <a:cubicBezTo>
                    <a:pt x="168" y="1127"/>
                    <a:pt x="1" y="1460"/>
                    <a:pt x="134" y="1794"/>
                  </a:cubicBezTo>
                  <a:cubicBezTo>
                    <a:pt x="234" y="2061"/>
                    <a:pt x="468" y="2228"/>
                    <a:pt x="735" y="2228"/>
                  </a:cubicBezTo>
                  <a:lnTo>
                    <a:pt x="935" y="2228"/>
                  </a:lnTo>
                  <a:cubicBezTo>
                    <a:pt x="2636" y="1594"/>
                    <a:pt x="3970" y="1227"/>
                    <a:pt x="3970" y="1227"/>
                  </a:cubicBezTo>
                  <a:cubicBezTo>
                    <a:pt x="4304" y="1127"/>
                    <a:pt x="4504" y="793"/>
                    <a:pt x="4437" y="460"/>
                  </a:cubicBezTo>
                  <a:cubicBezTo>
                    <a:pt x="4355" y="184"/>
                    <a:pt x="4113" y="0"/>
                    <a:pt x="3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86;p18">
              <a:extLst>
                <a:ext uri="{FF2B5EF4-FFF2-40B4-BE49-F238E27FC236}">
                  <a16:creationId xmlns:a16="http://schemas.microsoft.com/office/drawing/2014/main" id="{C4FA5836-C793-413B-B385-286549E36FC4}"/>
                </a:ext>
              </a:extLst>
            </p:cNvPr>
            <p:cNvSpPr/>
            <p:nvPr/>
          </p:nvSpPr>
          <p:spPr>
            <a:xfrm flipH="1">
              <a:off x="6314026" y="2338074"/>
              <a:ext cx="637938" cy="115429"/>
            </a:xfrm>
            <a:custGeom>
              <a:avLst/>
              <a:gdLst/>
              <a:ahLst/>
              <a:cxnLst/>
              <a:rect l="l" t="t" r="r" b="b"/>
              <a:pathLst>
                <a:path w="33558" h="6072" fill="none" extrusionOk="0">
                  <a:moveTo>
                    <a:pt x="33558" y="4737"/>
                  </a:moveTo>
                  <a:cubicBezTo>
                    <a:pt x="28121" y="5471"/>
                    <a:pt x="21950" y="6071"/>
                    <a:pt x="18948" y="5704"/>
                  </a:cubicBezTo>
                  <a:cubicBezTo>
                    <a:pt x="12009" y="4804"/>
                    <a:pt x="4537" y="2669"/>
                    <a:pt x="1" y="0"/>
                  </a:cubicBez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87;p18">
              <a:extLst>
                <a:ext uri="{FF2B5EF4-FFF2-40B4-BE49-F238E27FC236}">
                  <a16:creationId xmlns:a16="http://schemas.microsoft.com/office/drawing/2014/main" id="{D91FA9BA-A7A4-4F76-ADCF-7C57D5D08260}"/>
                </a:ext>
              </a:extLst>
            </p:cNvPr>
            <p:cNvSpPr/>
            <p:nvPr/>
          </p:nvSpPr>
          <p:spPr>
            <a:xfrm flipH="1">
              <a:off x="6114310" y="2393813"/>
              <a:ext cx="1686776" cy="650693"/>
            </a:xfrm>
            <a:custGeom>
              <a:avLst/>
              <a:gdLst/>
              <a:ahLst/>
              <a:cxnLst/>
              <a:rect l="l" t="t" r="r" b="b"/>
              <a:pathLst>
                <a:path w="88731" h="34229" extrusionOk="0">
                  <a:moveTo>
                    <a:pt x="86397" y="1"/>
                  </a:moveTo>
                  <a:cubicBezTo>
                    <a:pt x="86264" y="1"/>
                    <a:pt x="86130" y="13"/>
                    <a:pt x="85995" y="37"/>
                  </a:cubicBezTo>
                  <a:cubicBezTo>
                    <a:pt x="85095" y="204"/>
                    <a:pt x="83894" y="371"/>
                    <a:pt x="82559" y="571"/>
                  </a:cubicBezTo>
                  <a:cubicBezTo>
                    <a:pt x="82159" y="604"/>
                    <a:pt x="81959" y="938"/>
                    <a:pt x="81992" y="1271"/>
                  </a:cubicBezTo>
                  <a:cubicBezTo>
                    <a:pt x="82051" y="1596"/>
                    <a:pt x="82320" y="1816"/>
                    <a:pt x="82612" y="1816"/>
                  </a:cubicBezTo>
                  <a:cubicBezTo>
                    <a:pt x="82650" y="1816"/>
                    <a:pt x="82688" y="1813"/>
                    <a:pt x="82726" y="1805"/>
                  </a:cubicBezTo>
                  <a:cubicBezTo>
                    <a:pt x="84060" y="1605"/>
                    <a:pt x="85261" y="1438"/>
                    <a:pt x="86162" y="1271"/>
                  </a:cubicBezTo>
                  <a:cubicBezTo>
                    <a:pt x="86214" y="1266"/>
                    <a:pt x="86264" y="1263"/>
                    <a:pt x="86314" y="1263"/>
                  </a:cubicBezTo>
                  <a:cubicBezTo>
                    <a:pt x="86588" y="1263"/>
                    <a:pt x="86837" y="1346"/>
                    <a:pt x="87063" y="1572"/>
                  </a:cubicBezTo>
                  <a:cubicBezTo>
                    <a:pt x="87263" y="1805"/>
                    <a:pt x="87363" y="2105"/>
                    <a:pt x="87296" y="2439"/>
                  </a:cubicBezTo>
                  <a:cubicBezTo>
                    <a:pt x="86462" y="6975"/>
                    <a:pt x="83260" y="14781"/>
                    <a:pt x="71218" y="16249"/>
                  </a:cubicBezTo>
                  <a:cubicBezTo>
                    <a:pt x="60577" y="17550"/>
                    <a:pt x="56574" y="20118"/>
                    <a:pt x="51938" y="23120"/>
                  </a:cubicBezTo>
                  <a:cubicBezTo>
                    <a:pt x="47768" y="25789"/>
                    <a:pt x="43031" y="28891"/>
                    <a:pt x="32223" y="31760"/>
                  </a:cubicBezTo>
                  <a:cubicBezTo>
                    <a:pt x="29113" y="32584"/>
                    <a:pt x="26099" y="32938"/>
                    <a:pt x="23214" y="32938"/>
                  </a:cubicBezTo>
                  <a:cubicBezTo>
                    <a:pt x="14191" y="32938"/>
                    <a:pt x="6444" y="29468"/>
                    <a:pt x="1035" y="26056"/>
                  </a:cubicBezTo>
                  <a:cubicBezTo>
                    <a:pt x="927" y="25996"/>
                    <a:pt x="807" y="25966"/>
                    <a:pt x="690" y="25966"/>
                  </a:cubicBezTo>
                  <a:cubicBezTo>
                    <a:pt x="478" y="25966"/>
                    <a:pt x="274" y="26063"/>
                    <a:pt x="167" y="26256"/>
                  </a:cubicBezTo>
                  <a:cubicBezTo>
                    <a:pt x="0" y="26556"/>
                    <a:pt x="67" y="26956"/>
                    <a:pt x="367" y="27123"/>
                  </a:cubicBezTo>
                  <a:cubicBezTo>
                    <a:pt x="5905" y="30626"/>
                    <a:pt x="13910" y="34228"/>
                    <a:pt x="23217" y="34228"/>
                  </a:cubicBezTo>
                  <a:cubicBezTo>
                    <a:pt x="26186" y="34228"/>
                    <a:pt x="29321" y="33828"/>
                    <a:pt x="32557" y="32927"/>
                  </a:cubicBezTo>
                  <a:cubicBezTo>
                    <a:pt x="43565" y="29992"/>
                    <a:pt x="48402" y="26890"/>
                    <a:pt x="52638" y="24121"/>
                  </a:cubicBezTo>
                  <a:cubicBezTo>
                    <a:pt x="57141" y="21219"/>
                    <a:pt x="61044" y="18717"/>
                    <a:pt x="71385" y="17450"/>
                  </a:cubicBezTo>
                  <a:cubicBezTo>
                    <a:pt x="84661" y="15882"/>
                    <a:pt x="87796" y="6575"/>
                    <a:pt x="88564" y="2639"/>
                  </a:cubicBezTo>
                  <a:cubicBezTo>
                    <a:pt x="88730" y="1939"/>
                    <a:pt x="88464" y="1238"/>
                    <a:pt x="87963" y="704"/>
                  </a:cubicBezTo>
                  <a:cubicBezTo>
                    <a:pt x="87555" y="241"/>
                    <a:pt x="86990" y="1"/>
                    <a:pt x="863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88;p18">
              <a:extLst>
                <a:ext uri="{FF2B5EF4-FFF2-40B4-BE49-F238E27FC236}">
                  <a16:creationId xmlns:a16="http://schemas.microsoft.com/office/drawing/2014/main" id="{064733AF-C22F-4B63-B6DB-2B948F0E5EC8}"/>
                </a:ext>
              </a:extLst>
            </p:cNvPr>
            <p:cNvSpPr/>
            <p:nvPr/>
          </p:nvSpPr>
          <p:spPr>
            <a:xfrm flipH="1">
              <a:off x="7369267" y="2544169"/>
              <a:ext cx="1059636" cy="1206108"/>
            </a:xfrm>
            <a:custGeom>
              <a:avLst/>
              <a:gdLst/>
              <a:ahLst/>
              <a:cxnLst/>
              <a:rect l="l" t="t" r="r" b="b"/>
              <a:pathLst>
                <a:path w="55741" h="63446" extrusionOk="0">
                  <a:moveTo>
                    <a:pt x="25586" y="0"/>
                  </a:moveTo>
                  <a:cubicBezTo>
                    <a:pt x="1" y="19181"/>
                    <a:pt x="16846" y="31390"/>
                    <a:pt x="25653" y="41764"/>
                  </a:cubicBezTo>
                  <a:cubicBezTo>
                    <a:pt x="34425" y="52138"/>
                    <a:pt x="35860" y="63446"/>
                    <a:pt x="35860" y="63446"/>
                  </a:cubicBezTo>
                  <a:cubicBezTo>
                    <a:pt x="35860" y="63446"/>
                    <a:pt x="54740" y="54206"/>
                    <a:pt x="55107" y="44899"/>
                  </a:cubicBezTo>
                  <a:cubicBezTo>
                    <a:pt x="55741" y="29989"/>
                    <a:pt x="25586" y="1"/>
                    <a:pt x="25586" y="0"/>
                  </a:cubicBezTo>
                  <a:close/>
                </a:path>
              </a:pathLst>
            </a:custGeom>
            <a:solidFill>
              <a:srgbClr val="FFC000"/>
            </a:solid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89;p18">
              <a:extLst>
                <a:ext uri="{FF2B5EF4-FFF2-40B4-BE49-F238E27FC236}">
                  <a16:creationId xmlns:a16="http://schemas.microsoft.com/office/drawing/2014/main" id="{98E880FA-6198-4227-A47F-AF22264024DA}"/>
                </a:ext>
              </a:extLst>
            </p:cNvPr>
            <p:cNvSpPr/>
            <p:nvPr/>
          </p:nvSpPr>
          <p:spPr>
            <a:xfrm flipH="1">
              <a:off x="7360379" y="2532991"/>
              <a:ext cx="864955" cy="1229339"/>
            </a:xfrm>
            <a:custGeom>
              <a:avLst/>
              <a:gdLst/>
              <a:ahLst/>
              <a:cxnLst/>
              <a:rect l="l" t="t" r="r" b="b"/>
              <a:pathLst>
                <a:path w="45500" h="64668" extrusionOk="0">
                  <a:moveTo>
                    <a:pt x="14895" y="0"/>
                  </a:moveTo>
                  <a:cubicBezTo>
                    <a:pt x="14757" y="0"/>
                    <a:pt x="14622" y="42"/>
                    <a:pt x="14511" y="121"/>
                  </a:cubicBezTo>
                  <a:cubicBezTo>
                    <a:pt x="5838" y="6626"/>
                    <a:pt x="1335" y="12797"/>
                    <a:pt x="734" y="18968"/>
                  </a:cubicBezTo>
                  <a:cubicBezTo>
                    <a:pt x="1" y="26941"/>
                    <a:pt x="5905" y="33379"/>
                    <a:pt x="11175" y="39116"/>
                  </a:cubicBezTo>
                  <a:cubicBezTo>
                    <a:pt x="12343" y="40350"/>
                    <a:pt x="13477" y="41584"/>
                    <a:pt x="14478" y="42785"/>
                  </a:cubicBezTo>
                  <a:cubicBezTo>
                    <a:pt x="23017" y="52859"/>
                    <a:pt x="24518" y="64001"/>
                    <a:pt x="24518" y="64134"/>
                  </a:cubicBezTo>
                  <a:cubicBezTo>
                    <a:pt x="24551" y="64301"/>
                    <a:pt x="24685" y="64501"/>
                    <a:pt x="24852" y="64601"/>
                  </a:cubicBezTo>
                  <a:cubicBezTo>
                    <a:pt x="24952" y="64634"/>
                    <a:pt x="25052" y="64668"/>
                    <a:pt x="25152" y="64668"/>
                  </a:cubicBezTo>
                  <a:lnTo>
                    <a:pt x="25485" y="64668"/>
                  </a:lnTo>
                  <a:cubicBezTo>
                    <a:pt x="26253" y="64234"/>
                    <a:pt x="44699" y="55128"/>
                    <a:pt x="45099" y="45554"/>
                  </a:cubicBezTo>
                  <a:cubicBezTo>
                    <a:pt x="45500" y="36881"/>
                    <a:pt x="35726" y="23338"/>
                    <a:pt x="27520" y="13498"/>
                  </a:cubicBezTo>
                  <a:cubicBezTo>
                    <a:pt x="27406" y="13365"/>
                    <a:pt x="27216" y="13286"/>
                    <a:pt x="27031" y="13286"/>
                  </a:cubicBezTo>
                  <a:cubicBezTo>
                    <a:pt x="26891" y="13286"/>
                    <a:pt x="26753" y="13331"/>
                    <a:pt x="26653" y="13431"/>
                  </a:cubicBezTo>
                  <a:cubicBezTo>
                    <a:pt x="26386" y="13631"/>
                    <a:pt x="26353" y="14031"/>
                    <a:pt x="26553" y="14298"/>
                  </a:cubicBezTo>
                  <a:cubicBezTo>
                    <a:pt x="34659" y="23939"/>
                    <a:pt x="44199" y="37181"/>
                    <a:pt x="43865" y="45487"/>
                  </a:cubicBezTo>
                  <a:cubicBezTo>
                    <a:pt x="43532" y="53293"/>
                    <a:pt x="29188" y="61299"/>
                    <a:pt x="25686" y="63133"/>
                  </a:cubicBezTo>
                  <a:cubicBezTo>
                    <a:pt x="25152" y="60231"/>
                    <a:pt x="22984" y="50858"/>
                    <a:pt x="15478" y="41985"/>
                  </a:cubicBezTo>
                  <a:cubicBezTo>
                    <a:pt x="14411" y="40784"/>
                    <a:pt x="13310" y="39583"/>
                    <a:pt x="12143" y="38282"/>
                  </a:cubicBezTo>
                  <a:cubicBezTo>
                    <a:pt x="7072" y="32778"/>
                    <a:pt x="1335" y="26507"/>
                    <a:pt x="2035" y="19102"/>
                  </a:cubicBezTo>
                  <a:cubicBezTo>
                    <a:pt x="2569" y="13364"/>
                    <a:pt x="6805" y="7627"/>
                    <a:pt x="14878" y="1456"/>
                  </a:cubicBezTo>
                  <a:cubicBezTo>
                    <a:pt x="15879" y="2490"/>
                    <a:pt x="18947" y="5592"/>
                    <a:pt x="22583" y="9762"/>
                  </a:cubicBezTo>
                  <a:cubicBezTo>
                    <a:pt x="22705" y="9883"/>
                    <a:pt x="22871" y="9941"/>
                    <a:pt x="23040" y="9941"/>
                  </a:cubicBezTo>
                  <a:cubicBezTo>
                    <a:pt x="23197" y="9941"/>
                    <a:pt x="23356" y="9891"/>
                    <a:pt x="23484" y="9795"/>
                  </a:cubicBezTo>
                  <a:cubicBezTo>
                    <a:pt x="23717" y="9595"/>
                    <a:pt x="23717" y="9161"/>
                    <a:pt x="23517" y="8928"/>
                  </a:cubicBezTo>
                  <a:cubicBezTo>
                    <a:pt x="18914" y="3757"/>
                    <a:pt x="15378" y="188"/>
                    <a:pt x="15345" y="155"/>
                  </a:cubicBezTo>
                  <a:cubicBezTo>
                    <a:pt x="15205" y="50"/>
                    <a:pt x="15048" y="0"/>
                    <a:pt x="14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0;p18">
              <a:extLst>
                <a:ext uri="{FF2B5EF4-FFF2-40B4-BE49-F238E27FC236}">
                  <a16:creationId xmlns:a16="http://schemas.microsoft.com/office/drawing/2014/main" id="{5AFFB848-4725-4C4E-96BD-3682CC8FF352}"/>
                </a:ext>
              </a:extLst>
            </p:cNvPr>
            <p:cNvSpPr/>
            <p:nvPr/>
          </p:nvSpPr>
          <p:spPr>
            <a:xfrm flipH="1">
              <a:off x="7527128" y="3304750"/>
              <a:ext cx="169322" cy="161870"/>
            </a:xfrm>
            <a:custGeom>
              <a:avLst/>
              <a:gdLst/>
              <a:ahLst/>
              <a:cxnLst/>
              <a:rect l="l" t="t" r="r" b="b"/>
              <a:pathLst>
                <a:path w="8907" h="8515" extrusionOk="0">
                  <a:moveTo>
                    <a:pt x="4458" y="0"/>
                  </a:moveTo>
                  <a:cubicBezTo>
                    <a:pt x="4319" y="0"/>
                    <a:pt x="4178" y="7"/>
                    <a:pt x="4037" y="21"/>
                  </a:cubicBezTo>
                  <a:cubicBezTo>
                    <a:pt x="1702" y="255"/>
                    <a:pt x="0" y="2323"/>
                    <a:pt x="201" y="4658"/>
                  </a:cubicBezTo>
                  <a:cubicBezTo>
                    <a:pt x="420" y="6851"/>
                    <a:pt x="2258" y="8515"/>
                    <a:pt x="4444" y="8515"/>
                  </a:cubicBezTo>
                  <a:cubicBezTo>
                    <a:pt x="4585" y="8515"/>
                    <a:pt x="4727" y="8508"/>
                    <a:pt x="4871" y="8494"/>
                  </a:cubicBezTo>
                  <a:cubicBezTo>
                    <a:pt x="7206" y="8260"/>
                    <a:pt x="8907" y="6192"/>
                    <a:pt x="8673" y="3857"/>
                  </a:cubicBezTo>
                  <a:cubicBezTo>
                    <a:pt x="8485" y="1664"/>
                    <a:pt x="6619" y="0"/>
                    <a:pt x="4458"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1;p18">
              <a:extLst>
                <a:ext uri="{FF2B5EF4-FFF2-40B4-BE49-F238E27FC236}">
                  <a16:creationId xmlns:a16="http://schemas.microsoft.com/office/drawing/2014/main" id="{6ACCA59B-BFBF-4745-8F04-E9E88566EE54}"/>
                </a:ext>
              </a:extLst>
            </p:cNvPr>
            <p:cNvSpPr/>
            <p:nvPr/>
          </p:nvSpPr>
          <p:spPr>
            <a:xfrm flipH="1">
              <a:off x="7484010" y="2581031"/>
              <a:ext cx="532679" cy="668297"/>
            </a:xfrm>
            <a:custGeom>
              <a:avLst/>
              <a:gdLst/>
              <a:ahLst/>
              <a:cxnLst/>
              <a:rect l="l" t="t" r="r" b="b"/>
              <a:pathLst>
                <a:path w="28021" h="35155" extrusionOk="0">
                  <a:moveTo>
                    <a:pt x="691" y="1"/>
                  </a:moveTo>
                  <a:cubicBezTo>
                    <a:pt x="505" y="1"/>
                    <a:pt x="315" y="77"/>
                    <a:pt x="200" y="230"/>
                  </a:cubicBezTo>
                  <a:cubicBezTo>
                    <a:pt x="0" y="463"/>
                    <a:pt x="33" y="897"/>
                    <a:pt x="300" y="1097"/>
                  </a:cubicBezTo>
                  <a:cubicBezTo>
                    <a:pt x="434" y="1230"/>
                    <a:pt x="15678" y="14407"/>
                    <a:pt x="26819" y="34821"/>
                  </a:cubicBezTo>
                  <a:cubicBezTo>
                    <a:pt x="26919" y="35021"/>
                    <a:pt x="27153" y="35155"/>
                    <a:pt x="27353" y="35155"/>
                  </a:cubicBezTo>
                  <a:cubicBezTo>
                    <a:pt x="27420" y="35155"/>
                    <a:pt x="27520" y="35121"/>
                    <a:pt x="27586" y="35088"/>
                  </a:cubicBezTo>
                  <a:cubicBezTo>
                    <a:pt x="27887" y="34921"/>
                    <a:pt x="28020" y="34554"/>
                    <a:pt x="27853" y="34254"/>
                  </a:cubicBezTo>
                  <a:cubicBezTo>
                    <a:pt x="16579" y="13573"/>
                    <a:pt x="1234" y="263"/>
                    <a:pt x="1067" y="130"/>
                  </a:cubicBezTo>
                  <a:cubicBezTo>
                    <a:pt x="967" y="44"/>
                    <a:pt x="831" y="1"/>
                    <a:pt x="6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2;p18">
              <a:extLst>
                <a:ext uri="{FF2B5EF4-FFF2-40B4-BE49-F238E27FC236}">
                  <a16:creationId xmlns:a16="http://schemas.microsoft.com/office/drawing/2014/main" id="{2981EC0D-C1AE-4BA0-849E-7E948D572951}"/>
                </a:ext>
              </a:extLst>
            </p:cNvPr>
            <p:cNvSpPr/>
            <p:nvPr/>
          </p:nvSpPr>
          <p:spPr>
            <a:xfrm flipH="1">
              <a:off x="5581550" y="2994990"/>
              <a:ext cx="178200" cy="197286"/>
            </a:xfrm>
            <a:custGeom>
              <a:avLst/>
              <a:gdLst/>
              <a:ahLst/>
              <a:cxnLst/>
              <a:rect l="l" t="t" r="r" b="b"/>
              <a:pathLst>
                <a:path w="9374" h="10378" extrusionOk="0">
                  <a:moveTo>
                    <a:pt x="1671" y="0"/>
                  </a:moveTo>
                  <a:cubicBezTo>
                    <a:pt x="1360" y="0"/>
                    <a:pt x="1065" y="225"/>
                    <a:pt x="1034" y="537"/>
                  </a:cubicBezTo>
                  <a:cubicBezTo>
                    <a:pt x="1001" y="737"/>
                    <a:pt x="867" y="971"/>
                    <a:pt x="701" y="1204"/>
                  </a:cubicBezTo>
                  <a:lnTo>
                    <a:pt x="434" y="1571"/>
                  </a:lnTo>
                  <a:cubicBezTo>
                    <a:pt x="67" y="2272"/>
                    <a:pt x="0" y="3139"/>
                    <a:pt x="601" y="3673"/>
                  </a:cubicBezTo>
                  <a:cubicBezTo>
                    <a:pt x="996" y="3983"/>
                    <a:pt x="1486" y="4007"/>
                    <a:pt x="1830" y="4007"/>
                  </a:cubicBezTo>
                  <a:cubicBezTo>
                    <a:pt x="1893" y="4007"/>
                    <a:pt x="1950" y="4006"/>
                    <a:pt x="2002" y="4006"/>
                  </a:cubicBezTo>
                  <a:cubicBezTo>
                    <a:pt x="2502" y="3973"/>
                    <a:pt x="3002" y="3956"/>
                    <a:pt x="3503" y="3956"/>
                  </a:cubicBezTo>
                  <a:cubicBezTo>
                    <a:pt x="4003" y="3956"/>
                    <a:pt x="4503" y="3973"/>
                    <a:pt x="5004" y="4006"/>
                  </a:cubicBezTo>
                  <a:cubicBezTo>
                    <a:pt x="6171" y="4073"/>
                    <a:pt x="7439" y="4273"/>
                    <a:pt x="7839" y="5040"/>
                  </a:cubicBezTo>
                  <a:cubicBezTo>
                    <a:pt x="8039" y="5507"/>
                    <a:pt x="8039" y="5874"/>
                    <a:pt x="7839" y="6308"/>
                  </a:cubicBezTo>
                  <a:cubicBezTo>
                    <a:pt x="7105" y="7809"/>
                    <a:pt x="3903" y="8843"/>
                    <a:pt x="2735" y="9143"/>
                  </a:cubicBezTo>
                  <a:cubicBezTo>
                    <a:pt x="2402" y="9210"/>
                    <a:pt x="2202" y="9544"/>
                    <a:pt x="2268" y="9877"/>
                  </a:cubicBezTo>
                  <a:cubicBezTo>
                    <a:pt x="2368" y="10177"/>
                    <a:pt x="2602" y="10378"/>
                    <a:pt x="2902" y="10378"/>
                  </a:cubicBezTo>
                  <a:cubicBezTo>
                    <a:pt x="2936" y="10378"/>
                    <a:pt x="3002" y="10378"/>
                    <a:pt x="3102" y="10244"/>
                  </a:cubicBezTo>
                  <a:cubicBezTo>
                    <a:pt x="3569" y="10177"/>
                    <a:pt x="7906" y="9043"/>
                    <a:pt x="9040" y="6742"/>
                  </a:cubicBezTo>
                  <a:cubicBezTo>
                    <a:pt x="9373" y="6041"/>
                    <a:pt x="9373" y="5241"/>
                    <a:pt x="9040" y="4473"/>
                  </a:cubicBezTo>
                  <a:cubicBezTo>
                    <a:pt x="8339" y="2906"/>
                    <a:pt x="6371" y="2805"/>
                    <a:pt x="5170" y="2705"/>
                  </a:cubicBezTo>
                  <a:cubicBezTo>
                    <a:pt x="4637" y="2689"/>
                    <a:pt x="4103" y="2680"/>
                    <a:pt x="3574" y="2680"/>
                  </a:cubicBezTo>
                  <a:cubicBezTo>
                    <a:pt x="3044" y="2680"/>
                    <a:pt x="2519" y="2689"/>
                    <a:pt x="2002" y="2705"/>
                  </a:cubicBezTo>
                  <a:cubicBezTo>
                    <a:pt x="1868" y="2705"/>
                    <a:pt x="1568" y="2705"/>
                    <a:pt x="1501" y="2672"/>
                  </a:cubicBezTo>
                  <a:cubicBezTo>
                    <a:pt x="1434" y="2672"/>
                    <a:pt x="1401" y="2405"/>
                    <a:pt x="1568" y="2172"/>
                  </a:cubicBezTo>
                  <a:cubicBezTo>
                    <a:pt x="1668" y="2072"/>
                    <a:pt x="1701" y="1972"/>
                    <a:pt x="1768" y="1871"/>
                  </a:cubicBezTo>
                  <a:cubicBezTo>
                    <a:pt x="2002" y="1538"/>
                    <a:pt x="2202" y="1171"/>
                    <a:pt x="2268" y="704"/>
                  </a:cubicBezTo>
                  <a:cubicBezTo>
                    <a:pt x="2335" y="370"/>
                    <a:pt x="2068" y="37"/>
                    <a:pt x="1735" y="3"/>
                  </a:cubicBezTo>
                  <a:cubicBezTo>
                    <a:pt x="1713" y="1"/>
                    <a:pt x="1692" y="0"/>
                    <a:pt x="16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3;p18">
              <a:extLst>
                <a:ext uri="{FF2B5EF4-FFF2-40B4-BE49-F238E27FC236}">
                  <a16:creationId xmlns:a16="http://schemas.microsoft.com/office/drawing/2014/main" id="{2BE9F1EB-93C7-416E-B3EB-E3C2C39ABA0D}"/>
                </a:ext>
              </a:extLst>
            </p:cNvPr>
            <p:cNvSpPr/>
            <p:nvPr/>
          </p:nvSpPr>
          <p:spPr>
            <a:xfrm flipH="1">
              <a:off x="6776941" y="1271135"/>
              <a:ext cx="627159" cy="691432"/>
            </a:xfrm>
            <a:custGeom>
              <a:avLst/>
              <a:gdLst/>
              <a:ahLst/>
              <a:cxnLst/>
              <a:rect l="l" t="t" r="r" b="b"/>
              <a:pathLst>
                <a:path w="32991" h="36372" extrusionOk="0">
                  <a:moveTo>
                    <a:pt x="2139" y="1"/>
                  </a:moveTo>
                  <a:cubicBezTo>
                    <a:pt x="1691" y="1"/>
                    <a:pt x="1236" y="161"/>
                    <a:pt x="867" y="484"/>
                  </a:cubicBezTo>
                  <a:cubicBezTo>
                    <a:pt x="67" y="1151"/>
                    <a:pt x="0" y="2352"/>
                    <a:pt x="701" y="3152"/>
                  </a:cubicBezTo>
                  <a:lnTo>
                    <a:pt x="29454" y="35709"/>
                  </a:lnTo>
                  <a:cubicBezTo>
                    <a:pt x="29817" y="36144"/>
                    <a:pt x="30337" y="36372"/>
                    <a:pt x="30865" y="36372"/>
                  </a:cubicBezTo>
                  <a:cubicBezTo>
                    <a:pt x="31308" y="36372"/>
                    <a:pt x="31757" y="36211"/>
                    <a:pt x="32123" y="35876"/>
                  </a:cubicBezTo>
                  <a:cubicBezTo>
                    <a:pt x="32890" y="35242"/>
                    <a:pt x="32990" y="34008"/>
                    <a:pt x="32290" y="33207"/>
                  </a:cubicBezTo>
                  <a:lnTo>
                    <a:pt x="3536" y="650"/>
                  </a:lnTo>
                  <a:cubicBezTo>
                    <a:pt x="3176" y="219"/>
                    <a:pt x="2662" y="1"/>
                    <a:pt x="21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4;p18">
              <a:extLst>
                <a:ext uri="{FF2B5EF4-FFF2-40B4-BE49-F238E27FC236}">
                  <a16:creationId xmlns:a16="http://schemas.microsoft.com/office/drawing/2014/main" id="{E3D10C25-7499-47E0-A62A-98EF90FFF0B8}"/>
                </a:ext>
              </a:extLst>
            </p:cNvPr>
            <p:cNvSpPr/>
            <p:nvPr/>
          </p:nvSpPr>
          <p:spPr>
            <a:xfrm flipH="1">
              <a:off x="6764261" y="1236479"/>
              <a:ext cx="626532" cy="691375"/>
            </a:xfrm>
            <a:custGeom>
              <a:avLst/>
              <a:gdLst/>
              <a:ahLst/>
              <a:cxnLst/>
              <a:rect l="l" t="t" r="r" b="b"/>
              <a:pathLst>
                <a:path w="32958" h="36369" extrusionOk="0">
                  <a:moveTo>
                    <a:pt x="2140" y="0"/>
                  </a:moveTo>
                  <a:cubicBezTo>
                    <a:pt x="1695" y="0"/>
                    <a:pt x="1250" y="153"/>
                    <a:pt x="901" y="472"/>
                  </a:cubicBezTo>
                  <a:cubicBezTo>
                    <a:pt x="101" y="1139"/>
                    <a:pt x="1" y="2373"/>
                    <a:pt x="734" y="3140"/>
                  </a:cubicBezTo>
                  <a:lnTo>
                    <a:pt x="29455" y="35730"/>
                  </a:lnTo>
                  <a:cubicBezTo>
                    <a:pt x="29819" y="36149"/>
                    <a:pt x="30341" y="36369"/>
                    <a:pt x="30871" y="36369"/>
                  </a:cubicBezTo>
                  <a:cubicBezTo>
                    <a:pt x="31313" y="36369"/>
                    <a:pt x="31759" y="36216"/>
                    <a:pt x="32123" y="35897"/>
                  </a:cubicBezTo>
                  <a:cubicBezTo>
                    <a:pt x="32924" y="35163"/>
                    <a:pt x="32957" y="33996"/>
                    <a:pt x="32290" y="33195"/>
                  </a:cubicBezTo>
                  <a:lnTo>
                    <a:pt x="3570" y="639"/>
                  </a:lnTo>
                  <a:cubicBezTo>
                    <a:pt x="3206" y="220"/>
                    <a:pt x="2674" y="0"/>
                    <a:pt x="2140" y="0"/>
                  </a:cubicBez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95;p18">
              <a:extLst>
                <a:ext uri="{FF2B5EF4-FFF2-40B4-BE49-F238E27FC236}">
                  <a16:creationId xmlns:a16="http://schemas.microsoft.com/office/drawing/2014/main" id="{95FE9BC6-1794-4104-9ADA-005772ADA8FC}"/>
                </a:ext>
              </a:extLst>
            </p:cNvPr>
            <p:cNvSpPr/>
            <p:nvPr/>
          </p:nvSpPr>
          <p:spPr>
            <a:xfrm flipH="1">
              <a:off x="6750954" y="1224996"/>
              <a:ext cx="652518" cy="714187"/>
            </a:xfrm>
            <a:custGeom>
              <a:avLst/>
              <a:gdLst/>
              <a:ahLst/>
              <a:cxnLst/>
              <a:rect l="l" t="t" r="r" b="b"/>
              <a:pathLst>
                <a:path w="34325" h="37569" extrusionOk="0">
                  <a:moveTo>
                    <a:pt x="2802" y="1209"/>
                  </a:moveTo>
                  <a:cubicBezTo>
                    <a:pt x="3136" y="1209"/>
                    <a:pt x="3470" y="1376"/>
                    <a:pt x="3770" y="1610"/>
                  </a:cubicBezTo>
                  <a:lnTo>
                    <a:pt x="32490" y="34200"/>
                  </a:lnTo>
                  <a:cubicBezTo>
                    <a:pt x="32957" y="34733"/>
                    <a:pt x="32924" y="35534"/>
                    <a:pt x="32357" y="35968"/>
                  </a:cubicBezTo>
                  <a:cubicBezTo>
                    <a:pt x="32163" y="36189"/>
                    <a:pt x="31901" y="36318"/>
                    <a:pt x="31627" y="36318"/>
                  </a:cubicBezTo>
                  <a:cubicBezTo>
                    <a:pt x="31571" y="36318"/>
                    <a:pt x="31513" y="36313"/>
                    <a:pt x="31456" y="36301"/>
                  </a:cubicBezTo>
                  <a:cubicBezTo>
                    <a:pt x="31123" y="36301"/>
                    <a:pt x="30789" y="36134"/>
                    <a:pt x="30589" y="35901"/>
                  </a:cubicBezTo>
                  <a:lnTo>
                    <a:pt x="1835" y="3344"/>
                  </a:lnTo>
                  <a:cubicBezTo>
                    <a:pt x="1401" y="2810"/>
                    <a:pt x="1435" y="2010"/>
                    <a:pt x="1968" y="1543"/>
                  </a:cubicBezTo>
                  <a:cubicBezTo>
                    <a:pt x="2235" y="1343"/>
                    <a:pt x="2502" y="1209"/>
                    <a:pt x="2802" y="1209"/>
                  </a:cubicBezTo>
                  <a:close/>
                  <a:moveTo>
                    <a:pt x="2806" y="0"/>
                  </a:moveTo>
                  <a:cubicBezTo>
                    <a:pt x="2211" y="0"/>
                    <a:pt x="1612" y="211"/>
                    <a:pt x="1135" y="642"/>
                  </a:cubicBezTo>
                  <a:cubicBezTo>
                    <a:pt x="100" y="1543"/>
                    <a:pt x="0" y="3144"/>
                    <a:pt x="934" y="4178"/>
                  </a:cubicBezTo>
                  <a:lnTo>
                    <a:pt x="29655" y="36735"/>
                  </a:lnTo>
                  <a:cubicBezTo>
                    <a:pt x="30155" y="37268"/>
                    <a:pt x="30822" y="37569"/>
                    <a:pt x="31523" y="37569"/>
                  </a:cubicBezTo>
                  <a:cubicBezTo>
                    <a:pt x="32123" y="37569"/>
                    <a:pt x="32690" y="37402"/>
                    <a:pt x="33191" y="36935"/>
                  </a:cubicBezTo>
                  <a:cubicBezTo>
                    <a:pt x="34258" y="36034"/>
                    <a:pt x="34325" y="34433"/>
                    <a:pt x="33424" y="33399"/>
                  </a:cubicBezTo>
                  <a:lnTo>
                    <a:pt x="4670" y="842"/>
                  </a:lnTo>
                  <a:cubicBezTo>
                    <a:pt x="4186" y="286"/>
                    <a:pt x="3498" y="0"/>
                    <a:pt x="28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2788456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2BE2DA-C550-45BE-AA2E-7527BA16816F}"/>
              </a:ext>
            </a:extLst>
          </p:cNvPr>
          <p:cNvSpPr>
            <a:spLocks noGrp="1"/>
          </p:cNvSpPr>
          <p:nvPr>
            <p:ph type="title"/>
          </p:nvPr>
        </p:nvSpPr>
        <p:spPr/>
        <p:txBody>
          <a:bodyPr/>
          <a:lstStyle/>
          <a:p>
            <a:r>
              <a:rPr lang="cs-CZ" b="1" dirty="0">
                <a:effectLst>
                  <a:outerShdw blurRad="38100" dist="38100" dir="2700000" algn="tl">
                    <a:srgbClr val="000000">
                      <a:alpha val="43137"/>
                    </a:srgbClr>
                  </a:outerShdw>
                </a:effectLst>
              </a:rPr>
              <a:t>Oběd!</a:t>
            </a:r>
          </a:p>
        </p:txBody>
      </p:sp>
    </p:spTree>
    <p:extLst>
      <p:ext uri="{BB962C8B-B14F-4D97-AF65-F5344CB8AC3E}">
        <p14:creationId xmlns:p14="http://schemas.microsoft.com/office/powerpoint/2010/main" val="19857310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A32564-60DF-403F-9F30-1B5F52DA9F8B}"/>
              </a:ext>
            </a:extLst>
          </p:cNvPr>
          <p:cNvSpPr>
            <a:spLocks noGrp="1"/>
          </p:cNvSpPr>
          <p:nvPr>
            <p:ph type="title"/>
          </p:nvPr>
        </p:nvSpPr>
        <p:spPr/>
        <p:txBody>
          <a:bodyPr/>
          <a:lstStyle/>
          <a:p>
            <a:r>
              <a:rPr lang="cs-CZ" b="1" dirty="0">
                <a:effectLst>
                  <a:outerShdw blurRad="38100" dist="38100" dir="2700000" algn="tl">
                    <a:srgbClr val="000000">
                      <a:alpha val="43137"/>
                    </a:srgbClr>
                  </a:outerShdw>
                </a:effectLst>
              </a:rPr>
              <a:t>Video</a:t>
            </a:r>
          </a:p>
        </p:txBody>
      </p:sp>
      <p:sp>
        <p:nvSpPr>
          <p:cNvPr id="4" name="TextovéPole 3">
            <a:extLst>
              <a:ext uri="{FF2B5EF4-FFF2-40B4-BE49-F238E27FC236}">
                <a16:creationId xmlns:a16="http://schemas.microsoft.com/office/drawing/2014/main" id="{1E651735-CB0A-4211-83C4-6BD2D3A056C0}"/>
              </a:ext>
            </a:extLst>
          </p:cNvPr>
          <p:cNvSpPr txBox="1"/>
          <p:nvPr/>
        </p:nvSpPr>
        <p:spPr>
          <a:xfrm>
            <a:off x="2570813" y="4183703"/>
            <a:ext cx="4572000" cy="307777"/>
          </a:xfrm>
          <a:prstGeom prst="rect">
            <a:avLst/>
          </a:prstGeom>
          <a:noFill/>
        </p:spPr>
        <p:txBody>
          <a:bodyPr wrap="square">
            <a:spAutoFit/>
          </a:bodyPr>
          <a:lstStyle/>
          <a:p>
            <a:r>
              <a:rPr lang="cs-CZ" dirty="0"/>
              <a:t>https://www.youtube.com/watch?v=aTgPJQ9Dy7Q</a:t>
            </a:r>
          </a:p>
        </p:txBody>
      </p:sp>
      <p:pic>
        <p:nvPicPr>
          <p:cNvPr id="5" name="Online médium 4" title="Look deeper -- write -- the wonders of writing | Nicoletta Demetriou | TEDxUniversityofNicosia">
            <a:hlinkClick r:id="" action="ppaction://media"/>
            <a:extLst>
              <a:ext uri="{FF2B5EF4-FFF2-40B4-BE49-F238E27FC236}">
                <a16:creationId xmlns:a16="http://schemas.microsoft.com/office/drawing/2014/main" id="{FD60E8DD-BE7B-423E-BF49-211081419F14}"/>
              </a:ext>
            </a:extLst>
          </p:cNvPr>
          <p:cNvPicPr>
            <a:picLocks noRot="1" noChangeAspect="1"/>
          </p:cNvPicPr>
          <p:nvPr>
            <a:videoFile r:link="rId1"/>
          </p:nvPr>
        </p:nvPicPr>
        <p:blipFill>
          <a:blip r:embed="rId4"/>
          <a:stretch>
            <a:fillRect/>
          </a:stretch>
        </p:blipFill>
        <p:spPr>
          <a:xfrm>
            <a:off x="2140261" y="1125719"/>
            <a:ext cx="5118692" cy="2892061"/>
          </a:xfrm>
          <a:prstGeom prst="rect">
            <a:avLst/>
          </a:prstGeom>
        </p:spPr>
      </p:pic>
    </p:spTree>
    <p:extLst>
      <p:ext uri="{BB962C8B-B14F-4D97-AF65-F5344CB8AC3E}">
        <p14:creationId xmlns:p14="http://schemas.microsoft.com/office/powerpoint/2010/main" val="425023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55B8E5-BD06-43A4-91BB-28A9BF4B8590}"/>
              </a:ext>
            </a:extLst>
          </p:cNvPr>
          <p:cNvSpPr>
            <a:spLocks noGrp="1"/>
          </p:cNvSpPr>
          <p:nvPr>
            <p:ph type="title"/>
          </p:nvPr>
        </p:nvSpPr>
        <p:spPr/>
        <p:txBody>
          <a:bodyPr/>
          <a:lstStyle/>
          <a:p>
            <a:r>
              <a:rPr lang="cs-CZ" b="1" dirty="0">
                <a:effectLst>
                  <a:outerShdw blurRad="38100" dist="38100" dir="2700000" algn="tl">
                    <a:srgbClr val="000000">
                      <a:alpha val="43137"/>
                    </a:srgbClr>
                  </a:outerShdw>
                </a:effectLst>
              </a:rPr>
              <a:t>Expresivní terapie</a:t>
            </a:r>
          </a:p>
        </p:txBody>
      </p:sp>
      <p:sp>
        <p:nvSpPr>
          <p:cNvPr id="5" name="Google Shape;100;p19">
            <a:extLst>
              <a:ext uri="{FF2B5EF4-FFF2-40B4-BE49-F238E27FC236}">
                <a16:creationId xmlns:a16="http://schemas.microsoft.com/office/drawing/2014/main" id="{CE8C62A1-91A0-49F0-A8EE-DC2951AE9A70}"/>
              </a:ext>
            </a:extLst>
          </p:cNvPr>
          <p:cNvSpPr txBox="1">
            <a:spLocks/>
          </p:cNvSpPr>
          <p:nvPr/>
        </p:nvSpPr>
        <p:spPr>
          <a:xfrm>
            <a:off x="397239" y="959796"/>
            <a:ext cx="8386997" cy="370222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pPr>
              <a:lnSpc>
                <a:spcPct val="150000"/>
              </a:lnSpc>
            </a:pPr>
            <a:r>
              <a:rPr lang="cs-CZ" sz="2400" dirty="0"/>
              <a:t>Co to je? </a:t>
            </a:r>
            <a:endParaRPr lang="cs-CZ" sz="2400" dirty="0">
              <a:sym typeface="Wingdings" panose="05000000000000000000" pitchFamily="2" charset="2"/>
            </a:endParaRPr>
          </a:p>
          <a:p>
            <a:pPr>
              <a:lnSpc>
                <a:spcPct val="150000"/>
              </a:lnSpc>
            </a:pPr>
            <a:r>
              <a:rPr lang="cs-CZ" sz="1600" dirty="0">
                <a:solidFill>
                  <a:schemeClr val="bg1"/>
                </a:solidFill>
              </a:rPr>
              <a:t>= formy psychoterapie, které využívají k sebevyjádření člověka jiné komunikační kanály než verbální</a:t>
            </a:r>
          </a:p>
          <a:p>
            <a:pPr>
              <a:lnSpc>
                <a:spcPct val="150000"/>
              </a:lnSpc>
            </a:pPr>
            <a:r>
              <a:rPr lang="cs-CZ" sz="1600" dirty="0">
                <a:solidFill>
                  <a:schemeClr val="bg1"/>
                </a:solidFill>
              </a:rPr>
              <a:t>	</a:t>
            </a:r>
          </a:p>
          <a:p>
            <a:pPr>
              <a:lnSpc>
                <a:spcPct val="150000"/>
              </a:lnSpc>
            </a:pPr>
            <a:r>
              <a:rPr lang="cs-CZ" sz="1600" dirty="0">
                <a:solidFill>
                  <a:schemeClr val="bg1"/>
                </a:solidFill>
              </a:rPr>
              <a:t>	* terapeutickým nástrojem je zde kreativita</a:t>
            </a:r>
          </a:p>
          <a:p>
            <a:pPr>
              <a:lnSpc>
                <a:spcPct val="150000"/>
              </a:lnSpc>
            </a:pPr>
            <a:r>
              <a:rPr lang="cs-CZ" sz="1600" dirty="0">
                <a:solidFill>
                  <a:schemeClr val="bg1"/>
                </a:solidFill>
              </a:rPr>
              <a:t>	* exprese je forma prožitku, kdy jedinec spontánně projevuje své vnitřní psychické stavy,	 dojmy, pocity a nálady prostřednictvím uměleckých disciplín</a:t>
            </a:r>
          </a:p>
          <a:p>
            <a:pPr>
              <a:lnSpc>
                <a:spcPct val="150000"/>
              </a:lnSpc>
            </a:pPr>
            <a:r>
              <a:rPr lang="cs-CZ" sz="1600" dirty="0">
                <a:solidFill>
                  <a:schemeClr val="bg1"/>
                </a:solidFill>
              </a:rPr>
              <a:t>	* receptivní (přijímáme umění) a aktivní (tvoříme)</a:t>
            </a:r>
            <a:br>
              <a:rPr lang="cs-CZ" sz="1600" dirty="0">
                <a:solidFill>
                  <a:schemeClr val="bg1"/>
                </a:solidFill>
              </a:rPr>
            </a:br>
            <a:r>
              <a:rPr lang="cs-CZ" sz="1600" dirty="0">
                <a:solidFill>
                  <a:schemeClr val="bg1"/>
                </a:solidFill>
              </a:rPr>
              <a:t> 	* individuální a skupinová</a:t>
            </a:r>
            <a:br>
              <a:rPr lang="cs-CZ" sz="1600" dirty="0"/>
            </a:br>
            <a:endParaRPr lang="cs-CZ" sz="1600" dirty="0"/>
          </a:p>
        </p:txBody>
      </p:sp>
    </p:spTree>
    <p:extLst>
      <p:ext uri="{BB962C8B-B14F-4D97-AF65-F5344CB8AC3E}">
        <p14:creationId xmlns:p14="http://schemas.microsoft.com/office/powerpoint/2010/main" val="9430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55B8E5-BD06-43A4-91BB-28A9BF4B8590}"/>
              </a:ext>
            </a:extLst>
          </p:cNvPr>
          <p:cNvSpPr>
            <a:spLocks noGrp="1"/>
          </p:cNvSpPr>
          <p:nvPr>
            <p:ph type="title"/>
          </p:nvPr>
        </p:nvSpPr>
        <p:spPr/>
        <p:txBody>
          <a:bodyPr/>
          <a:lstStyle/>
          <a:p>
            <a:r>
              <a:rPr lang="cs-CZ" b="1" dirty="0">
                <a:effectLst>
                  <a:outerShdw blurRad="38100" dist="38100" dir="2700000" algn="tl">
                    <a:srgbClr val="000000">
                      <a:alpha val="43137"/>
                    </a:srgbClr>
                  </a:outerShdw>
                </a:effectLst>
              </a:rPr>
              <a:t>Expresivní terapie</a:t>
            </a:r>
          </a:p>
        </p:txBody>
      </p:sp>
      <p:sp>
        <p:nvSpPr>
          <p:cNvPr id="5" name="Google Shape;100;p19">
            <a:extLst>
              <a:ext uri="{FF2B5EF4-FFF2-40B4-BE49-F238E27FC236}">
                <a16:creationId xmlns:a16="http://schemas.microsoft.com/office/drawing/2014/main" id="{CE8C62A1-91A0-49F0-A8EE-DC2951AE9A70}"/>
              </a:ext>
            </a:extLst>
          </p:cNvPr>
          <p:cNvSpPr txBox="1">
            <a:spLocks/>
          </p:cNvSpPr>
          <p:nvPr/>
        </p:nvSpPr>
        <p:spPr>
          <a:xfrm>
            <a:off x="397239" y="959796"/>
            <a:ext cx="8386997" cy="370222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pPr>
              <a:lnSpc>
                <a:spcPct val="150000"/>
              </a:lnSpc>
            </a:pPr>
            <a:r>
              <a:rPr lang="cs-CZ" sz="2400" dirty="0"/>
              <a:t>Co to je? </a:t>
            </a:r>
            <a:endParaRPr lang="cs-CZ" sz="2400" dirty="0">
              <a:sym typeface="Wingdings" panose="05000000000000000000" pitchFamily="2" charset="2"/>
            </a:endParaRPr>
          </a:p>
          <a:p>
            <a:pPr>
              <a:lnSpc>
                <a:spcPct val="150000"/>
              </a:lnSpc>
            </a:pPr>
            <a:r>
              <a:rPr lang="cs-CZ" sz="1600" dirty="0"/>
              <a:t>= formy psychoterapie, které využívají k sebevyjádření člověka jiné komunikační kanály než verbální</a:t>
            </a:r>
          </a:p>
          <a:p>
            <a:pPr>
              <a:lnSpc>
                <a:spcPct val="150000"/>
              </a:lnSpc>
            </a:pPr>
            <a:r>
              <a:rPr lang="cs-CZ" sz="1600" dirty="0"/>
              <a:t>	</a:t>
            </a:r>
          </a:p>
          <a:p>
            <a:pPr>
              <a:lnSpc>
                <a:spcPct val="150000"/>
              </a:lnSpc>
            </a:pPr>
            <a:r>
              <a:rPr lang="cs-CZ" sz="1600" dirty="0"/>
              <a:t>	* terapeutickým nástrojem je zde kreativita</a:t>
            </a:r>
          </a:p>
          <a:p>
            <a:pPr>
              <a:lnSpc>
                <a:spcPct val="150000"/>
              </a:lnSpc>
            </a:pPr>
            <a:r>
              <a:rPr lang="cs-CZ" sz="1600" dirty="0"/>
              <a:t>	* exprese je forma prožitku, kdy jedinec spontánně projevuje své vnitřní psychické stavy,	 dojmy, pocity a nálady prostřednictvím uměleckých disciplín</a:t>
            </a:r>
          </a:p>
          <a:p>
            <a:pPr>
              <a:lnSpc>
                <a:spcPct val="150000"/>
              </a:lnSpc>
            </a:pPr>
            <a:r>
              <a:rPr lang="cs-CZ" sz="1600" dirty="0"/>
              <a:t>	* zaměření na proces, NE NA VÝSLEDEK!</a:t>
            </a:r>
          </a:p>
          <a:p>
            <a:pPr>
              <a:lnSpc>
                <a:spcPct val="150000"/>
              </a:lnSpc>
            </a:pPr>
            <a:r>
              <a:rPr lang="cs-CZ" sz="1600" dirty="0"/>
              <a:t>	* receptivní (přijímáme umění) a aktivní (tvoříme)</a:t>
            </a:r>
            <a:br>
              <a:rPr lang="cs-CZ" sz="1600" dirty="0"/>
            </a:br>
            <a:r>
              <a:rPr lang="cs-CZ" sz="1600" dirty="0"/>
              <a:t> 	* individuální a skupinová</a:t>
            </a:r>
            <a:br>
              <a:rPr lang="cs-CZ" sz="1600" dirty="0"/>
            </a:br>
            <a:endParaRPr lang="cs-CZ" sz="1600" dirty="0"/>
          </a:p>
        </p:txBody>
      </p:sp>
      <p:pic>
        <p:nvPicPr>
          <p:cNvPr id="7" name="Obrázek 6" descr="Obsah obrázku klipart, vektorová grafika&#10;&#10;Popis byl vytvořen automaticky">
            <a:extLst>
              <a:ext uri="{FF2B5EF4-FFF2-40B4-BE49-F238E27FC236}">
                <a16:creationId xmlns:a16="http://schemas.microsoft.com/office/drawing/2014/main" id="{1BAF776A-E971-424D-9203-EC277143D6F8}"/>
              </a:ext>
            </a:extLst>
          </p:cNvPr>
          <p:cNvPicPr>
            <a:picLocks noChangeAspect="1"/>
          </p:cNvPicPr>
          <p:nvPr/>
        </p:nvPicPr>
        <p:blipFill>
          <a:blip r:embed="rId3"/>
          <a:stretch>
            <a:fillRect/>
          </a:stretch>
        </p:blipFill>
        <p:spPr>
          <a:xfrm>
            <a:off x="6308825" y="194564"/>
            <a:ext cx="1689881" cy="1156497"/>
          </a:xfrm>
          <a:prstGeom prst="rect">
            <a:avLst/>
          </a:prstGeom>
        </p:spPr>
      </p:pic>
    </p:spTree>
    <p:extLst>
      <p:ext uri="{BB962C8B-B14F-4D97-AF65-F5344CB8AC3E}">
        <p14:creationId xmlns:p14="http://schemas.microsoft.com/office/powerpoint/2010/main" val="17914331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55B8E5-BD06-43A4-91BB-28A9BF4B8590}"/>
              </a:ext>
            </a:extLst>
          </p:cNvPr>
          <p:cNvSpPr>
            <a:spLocks noGrp="1"/>
          </p:cNvSpPr>
          <p:nvPr>
            <p:ph type="title"/>
          </p:nvPr>
        </p:nvSpPr>
        <p:spPr/>
        <p:txBody>
          <a:bodyPr/>
          <a:lstStyle/>
          <a:p>
            <a:r>
              <a:rPr lang="cs-CZ" b="1" dirty="0">
                <a:effectLst>
                  <a:outerShdw blurRad="38100" dist="38100" dir="2700000" algn="tl">
                    <a:srgbClr val="000000">
                      <a:alpha val="43137"/>
                    </a:srgbClr>
                  </a:outerShdw>
                </a:effectLst>
              </a:rPr>
              <a:t>Expresivní terapie</a:t>
            </a:r>
          </a:p>
        </p:txBody>
      </p:sp>
      <p:sp>
        <p:nvSpPr>
          <p:cNvPr id="5" name="Google Shape;100;p19">
            <a:extLst>
              <a:ext uri="{FF2B5EF4-FFF2-40B4-BE49-F238E27FC236}">
                <a16:creationId xmlns:a16="http://schemas.microsoft.com/office/drawing/2014/main" id="{CE8C62A1-91A0-49F0-A8EE-DC2951AE9A70}"/>
              </a:ext>
            </a:extLst>
          </p:cNvPr>
          <p:cNvSpPr txBox="1">
            <a:spLocks/>
          </p:cNvSpPr>
          <p:nvPr/>
        </p:nvSpPr>
        <p:spPr>
          <a:xfrm>
            <a:off x="472943" y="1071796"/>
            <a:ext cx="8493542" cy="34927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pPr>
              <a:lnSpc>
                <a:spcPct val="150000"/>
              </a:lnSpc>
            </a:pPr>
            <a:r>
              <a:rPr lang="cs-CZ" sz="2000" dirty="0"/>
              <a:t>Jaké typy terapií zahrnuje? </a:t>
            </a:r>
          </a:p>
          <a:p>
            <a:pPr>
              <a:lnSpc>
                <a:spcPct val="150000"/>
              </a:lnSpc>
            </a:pPr>
            <a:r>
              <a:rPr lang="cs-CZ" sz="1600" dirty="0"/>
              <a:t>	</a:t>
            </a:r>
            <a:r>
              <a:rPr lang="cs-CZ" sz="1600" dirty="0">
                <a:solidFill>
                  <a:schemeClr val="bg1"/>
                </a:solidFill>
                <a:sym typeface="Wingdings" panose="05000000000000000000" pitchFamily="2" charset="2"/>
              </a:rPr>
              <a:t> biblioterapie, </a:t>
            </a:r>
            <a:r>
              <a:rPr lang="cs-CZ" sz="1600" dirty="0" err="1">
                <a:solidFill>
                  <a:schemeClr val="bg1"/>
                </a:solidFill>
                <a:sym typeface="Wingdings" panose="05000000000000000000" pitchFamily="2" charset="2"/>
              </a:rPr>
              <a:t>poetoterapie</a:t>
            </a:r>
            <a:endParaRPr lang="cs-CZ" sz="1600" dirty="0">
              <a:solidFill>
                <a:schemeClr val="bg1"/>
              </a:solidFill>
            </a:endParaRPr>
          </a:p>
          <a:p>
            <a:pPr>
              <a:lnSpc>
                <a:spcPct val="150000"/>
              </a:lnSpc>
            </a:pPr>
            <a:r>
              <a:rPr lang="cs-CZ" sz="1600" dirty="0">
                <a:solidFill>
                  <a:schemeClr val="bg1"/>
                </a:solidFill>
                <a:sym typeface="Wingdings" panose="05000000000000000000" pitchFamily="2" charset="2"/>
              </a:rPr>
              <a:t>	 dramaterapie, psychodrama, teatroterapie</a:t>
            </a:r>
            <a:br>
              <a:rPr lang="cs-CZ" sz="1600" dirty="0">
                <a:solidFill>
                  <a:schemeClr val="bg1"/>
                </a:solidFill>
                <a:sym typeface="Wingdings" panose="05000000000000000000" pitchFamily="2" charset="2"/>
              </a:rPr>
            </a:br>
            <a:r>
              <a:rPr lang="cs-CZ" sz="1600" dirty="0">
                <a:solidFill>
                  <a:schemeClr val="bg1"/>
                </a:solidFill>
                <a:sym typeface="Wingdings" panose="05000000000000000000" pitchFamily="2" charset="2"/>
              </a:rPr>
              <a:t>	 muzikoterapie	</a:t>
            </a:r>
            <a:br>
              <a:rPr lang="cs-CZ" sz="1600" dirty="0">
                <a:solidFill>
                  <a:schemeClr val="bg1"/>
                </a:solidFill>
                <a:sym typeface="Wingdings" panose="05000000000000000000" pitchFamily="2" charset="2"/>
              </a:rPr>
            </a:br>
            <a:r>
              <a:rPr lang="cs-CZ" sz="1600" dirty="0">
                <a:solidFill>
                  <a:schemeClr val="bg1"/>
                </a:solidFill>
                <a:sym typeface="Wingdings" panose="05000000000000000000" pitchFamily="2" charset="2"/>
              </a:rPr>
              <a:t>	 arteterapie</a:t>
            </a:r>
          </a:p>
          <a:p>
            <a:pPr>
              <a:lnSpc>
                <a:spcPct val="150000"/>
              </a:lnSpc>
            </a:pPr>
            <a:r>
              <a:rPr lang="cs-CZ" sz="1600" dirty="0">
                <a:solidFill>
                  <a:schemeClr val="bg1"/>
                </a:solidFill>
                <a:sym typeface="Wingdings" panose="05000000000000000000" pitchFamily="2" charset="2"/>
              </a:rPr>
              <a:t>	 taneční terapie</a:t>
            </a:r>
            <a:br>
              <a:rPr lang="cs-CZ" sz="1600" dirty="0">
                <a:solidFill>
                  <a:schemeClr val="bg1"/>
                </a:solidFill>
                <a:sym typeface="Wingdings" panose="05000000000000000000" pitchFamily="2" charset="2"/>
              </a:rPr>
            </a:br>
            <a:r>
              <a:rPr lang="cs-CZ" sz="1600" dirty="0">
                <a:solidFill>
                  <a:schemeClr val="bg1"/>
                </a:solidFill>
                <a:sym typeface="Wingdings" panose="05000000000000000000" pitchFamily="2" charset="2"/>
              </a:rPr>
              <a:t>	 ... terapie filmem, psychomotorika, terapie hrou...</a:t>
            </a:r>
            <a:endParaRPr lang="cs-CZ" sz="1600" dirty="0">
              <a:solidFill>
                <a:schemeClr val="bg1"/>
              </a:solidFill>
            </a:endParaRPr>
          </a:p>
        </p:txBody>
      </p:sp>
    </p:spTree>
    <p:extLst>
      <p:ext uri="{BB962C8B-B14F-4D97-AF65-F5344CB8AC3E}">
        <p14:creationId xmlns:p14="http://schemas.microsoft.com/office/powerpoint/2010/main" val="3103726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55B8E5-BD06-43A4-91BB-28A9BF4B8590}"/>
              </a:ext>
            </a:extLst>
          </p:cNvPr>
          <p:cNvSpPr>
            <a:spLocks noGrp="1"/>
          </p:cNvSpPr>
          <p:nvPr>
            <p:ph type="title"/>
          </p:nvPr>
        </p:nvSpPr>
        <p:spPr/>
        <p:txBody>
          <a:bodyPr/>
          <a:lstStyle/>
          <a:p>
            <a:r>
              <a:rPr lang="cs-CZ" b="1" dirty="0">
                <a:effectLst>
                  <a:outerShdw blurRad="38100" dist="38100" dir="2700000" algn="tl">
                    <a:srgbClr val="000000">
                      <a:alpha val="43137"/>
                    </a:srgbClr>
                  </a:outerShdw>
                </a:effectLst>
              </a:rPr>
              <a:t>Expresivní terapie</a:t>
            </a:r>
          </a:p>
        </p:txBody>
      </p:sp>
      <p:sp>
        <p:nvSpPr>
          <p:cNvPr id="5" name="Google Shape;100;p19">
            <a:extLst>
              <a:ext uri="{FF2B5EF4-FFF2-40B4-BE49-F238E27FC236}">
                <a16:creationId xmlns:a16="http://schemas.microsoft.com/office/drawing/2014/main" id="{CE8C62A1-91A0-49F0-A8EE-DC2951AE9A70}"/>
              </a:ext>
            </a:extLst>
          </p:cNvPr>
          <p:cNvSpPr txBox="1">
            <a:spLocks/>
          </p:cNvSpPr>
          <p:nvPr/>
        </p:nvSpPr>
        <p:spPr>
          <a:xfrm>
            <a:off x="472943" y="1071796"/>
            <a:ext cx="8493542" cy="34927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pPr>
              <a:lnSpc>
                <a:spcPct val="150000"/>
              </a:lnSpc>
            </a:pPr>
            <a:r>
              <a:rPr lang="cs-CZ" sz="2000" dirty="0"/>
              <a:t>Jaké typy terapií zahrnuje? </a:t>
            </a:r>
          </a:p>
          <a:p>
            <a:pPr>
              <a:lnSpc>
                <a:spcPct val="150000"/>
              </a:lnSpc>
            </a:pPr>
            <a:r>
              <a:rPr lang="cs-CZ" sz="1600" dirty="0"/>
              <a:t>	</a:t>
            </a:r>
            <a:r>
              <a:rPr lang="cs-CZ" sz="1600" dirty="0">
                <a:sym typeface="Wingdings" panose="05000000000000000000" pitchFamily="2" charset="2"/>
              </a:rPr>
              <a:t> biblioterapie, </a:t>
            </a:r>
            <a:r>
              <a:rPr lang="cs-CZ" sz="1600" dirty="0" err="1">
                <a:sym typeface="Wingdings" panose="05000000000000000000" pitchFamily="2" charset="2"/>
              </a:rPr>
              <a:t>poetoterapie</a:t>
            </a:r>
            <a:endParaRPr lang="cs-CZ" sz="1600" dirty="0"/>
          </a:p>
          <a:p>
            <a:pPr>
              <a:lnSpc>
                <a:spcPct val="150000"/>
              </a:lnSpc>
            </a:pPr>
            <a:r>
              <a:rPr lang="cs-CZ" sz="1600" dirty="0">
                <a:sym typeface="Wingdings" panose="05000000000000000000" pitchFamily="2" charset="2"/>
              </a:rPr>
              <a:t>	 dramaterapie, psychodrama, teatroterapie</a:t>
            </a:r>
            <a:br>
              <a:rPr lang="cs-CZ" sz="1600" dirty="0">
                <a:sym typeface="Wingdings" panose="05000000000000000000" pitchFamily="2" charset="2"/>
              </a:rPr>
            </a:br>
            <a:r>
              <a:rPr lang="cs-CZ" sz="1600" dirty="0">
                <a:sym typeface="Wingdings" panose="05000000000000000000" pitchFamily="2" charset="2"/>
              </a:rPr>
              <a:t>	 muzikoterapie	</a:t>
            </a:r>
            <a:br>
              <a:rPr lang="cs-CZ" sz="1600" dirty="0">
                <a:sym typeface="Wingdings" panose="05000000000000000000" pitchFamily="2" charset="2"/>
              </a:rPr>
            </a:br>
            <a:r>
              <a:rPr lang="cs-CZ" sz="1600" dirty="0">
                <a:sym typeface="Wingdings" panose="05000000000000000000" pitchFamily="2" charset="2"/>
              </a:rPr>
              <a:t>	 arteterapie</a:t>
            </a:r>
          </a:p>
          <a:p>
            <a:pPr>
              <a:lnSpc>
                <a:spcPct val="150000"/>
              </a:lnSpc>
            </a:pPr>
            <a:r>
              <a:rPr lang="cs-CZ" sz="1600" dirty="0">
                <a:sym typeface="Wingdings" panose="05000000000000000000" pitchFamily="2" charset="2"/>
              </a:rPr>
              <a:t>	 taneční terapie</a:t>
            </a:r>
          </a:p>
          <a:p>
            <a:pPr>
              <a:lnSpc>
                <a:spcPct val="150000"/>
              </a:lnSpc>
            </a:pPr>
            <a:r>
              <a:rPr lang="cs-CZ" sz="1600" dirty="0">
                <a:sym typeface="Wingdings" panose="05000000000000000000" pitchFamily="2" charset="2"/>
              </a:rPr>
              <a:t>	 </a:t>
            </a:r>
            <a:r>
              <a:rPr lang="cs-CZ" sz="1600" dirty="0" err="1">
                <a:sym typeface="Wingdings" panose="05000000000000000000" pitchFamily="2" charset="2"/>
              </a:rPr>
              <a:t>storytelling</a:t>
            </a:r>
            <a:r>
              <a:rPr lang="cs-CZ" sz="1600" dirty="0">
                <a:sym typeface="Wingdings" panose="05000000000000000000" pitchFamily="2" charset="2"/>
              </a:rPr>
              <a:t> (vypravěčství)</a:t>
            </a:r>
            <a:br>
              <a:rPr lang="cs-CZ" sz="1600" dirty="0">
                <a:sym typeface="Wingdings" panose="05000000000000000000" pitchFamily="2" charset="2"/>
              </a:rPr>
            </a:br>
            <a:r>
              <a:rPr lang="cs-CZ" sz="1600" dirty="0">
                <a:sym typeface="Wingdings" panose="05000000000000000000" pitchFamily="2" charset="2"/>
              </a:rPr>
              <a:t>	 ... terapie filmem, psychomotorika, terapie hrou...</a:t>
            </a:r>
            <a:endParaRPr lang="cs-CZ" sz="1600" dirty="0"/>
          </a:p>
        </p:txBody>
      </p:sp>
    </p:spTree>
    <p:extLst>
      <p:ext uri="{BB962C8B-B14F-4D97-AF65-F5344CB8AC3E}">
        <p14:creationId xmlns:p14="http://schemas.microsoft.com/office/powerpoint/2010/main" val="38263272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55B8E5-BD06-43A4-91BB-28A9BF4B8590}"/>
              </a:ext>
            </a:extLst>
          </p:cNvPr>
          <p:cNvSpPr>
            <a:spLocks noGrp="1"/>
          </p:cNvSpPr>
          <p:nvPr>
            <p:ph type="title"/>
          </p:nvPr>
        </p:nvSpPr>
        <p:spPr/>
        <p:txBody>
          <a:bodyPr/>
          <a:lstStyle/>
          <a:p>
            <a:r>
              <a:rPr lang="cs-CZ" b="1" dirty="0">
                <a:effectLst>
                  <a:outerShdw blurRad="38100" dist="38100" dir="2700000" algn="tl">
                    <a:srgbClr val="000000">
                      <a:alpha val="43137"/>
                    </a:srgbClr>
                  </a:outerShdw>
                </a:effectLst>
              </a:rPr>
              <a:t>Expresivní terapie</a:t>
            </a:r>
          </a:p>
        </p:txBody>
      </p:sp>
      <p:sp>
        <p:nvSpPr>
          <p:cNvPr id="5" name="Google Shape;100;p19">
            <a:extLst>
              <a:ext uri="{FF2B5EF4-FFF2-40B4-BE49-F238E27FC236}">
                <a16:creationId xmlns:a16="http://schemas.microsoft.com/office/drawing/2014/main" id="{CE8C62A1-91A0-49F0-A8EE-DC2951AE9A70}"/>
              </a:ext>
            </a:extLst>
          </p:cNvPr>
          <p:cNvSpPr txBox="1">
            <a:spLocks/>
          </p:cNvSpPr>
          <p:nvPr/>
        </p:nvSpPr>
        <p:spPr>
          <a:xfrm>
            <a:off x="457953" y="1191717"/>
            <a:ext cx="8493542" cy="35373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pPr>
              <a:lnSpc>
                <a:spcPct val="150000"/>
              </a:lnSpc>
            </a:pPr>
            <a:r>
              <a:rPr lang="cs-CZ" sz="2000" dirty="0"/>
              <a:t>S čím může pomoci? </a:t>
            </a:r>
          </a:p>
          <a:p>
            <a:pPr>
              <a:lnSpc>
                <a:spcPct val="150000"/>
              </a:lnSpc>
            </a:pPr>
            <a:endParaRPr lang="cs-CZ" sz="2000" dirty="0"/>
          </a:p>
          <a:p>
            <a:pPr>
              <a:lnSpc>
                <a:spcPct val="150000"/>
              </a:lnSpc>
            </a:pPr>
            <a:r>
              <a:rPr lang="cs-CZ" sz="2000" dirty="0"/>
              <a:t>Komu může pomoci?  </a:t>
            </a:r>
          </a:p>
        </p:txBody>
      </p:sp>
    </p:spTree>
    <p:extLst>
      <p:ext uri="{BB962C8B-B14F-4D97-AF65-F5344CB8AC3E}">
        <p14:creationId xmlns:p14="http://schemas.microsoft.com/office/powerpoint/2010/main" val="33320393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C40987-15B9-4055-8E1F-40B39E552EC7}"/>
              </a:ext>
            </a:extLst>
          </p:cNvPr>
          <p:cNvSpPr>
            <a:spLocks noGrp="1"/>
          </p:cNvSpPr>
          <p:nvPr>
            <p:ph type="title"/>
          </p:nvPr>
        </p:nvSpPr>
        <p:spPr/>
        <p:txBody>
          <a:bodyPr/>
          <a:lstStyle/>
          <a:p>
            <a:r>
              <a:rPr lang="cs-CZ" b="1" dirty="0">
                <a:effectLst>
                  <a:outerShdw blurRad="38100" dist="38100" dir="2700000" algn="tl">
                    <a:srgbClr val="000000">
                      <a:alpha val="43137"/>
                    </a:srgbClr>
                  </a:outerShdw>
                </a:effectLst>
              </a:rPr>
              <a:t>Kde se pohybujeme my?</a:t>
            </a:r>
          </a:p>
        </p:txBody>
      </p:sp>
      <p:sp>
        <p:nvSpPr>
          <p:cNvPr id="4" name="Google Shape;100;p19">
            <a:extLst>
              <a:ext uri="{FF2B5EF4-FFF2-40B4-BE49-F238E27FC236}">
                <a16:creationId xmlns:a16="http://schemas.microsoft.com/office/drawing/2014/main" id="{4E9520A3-265F-4857-8ADA-99D0D81C84CA}"/>
              </a:ext>
            </a:extLst>
          </p:cNvPr>
          <p:cNvSpPr txBox="1">
            <a:spLocks/>
          </p:cNvSpPr>
          <p:nvPr/>
        </p:nvSpPr>
        <p:spPr>
          <a:xfrm>
            <a:off x="457953" y="1089660"/>
            <a:ext cx="8493542" cy="36679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r>
              <a:rPr lang="cs-CZ" sz="1800" dirty="0"/>
              <a:t>Tvůrčí psaní</a:t>
            </a:r>
          </a:p>
          <a:p>
            <a:endParaRPr lang="cs-CZ" sz="1800" dirty="0"/>
          </a:p>
          <a:p>
            <a:r>
              <a:rPr lang="en-GB" sz="1800" dirty="0" err="1"/>
              <a:t>Biblioterapie</a:t>
            </a:r>
            <a:endParaRPr lang="cs-CZ" sz="1800" dirty="0"/>
          </a:p>
          <a:p>
            <a:endParaRPr lang="cs-CZ" sz="1800" dirty="0"/>
          </a:p>
          <a:p>
            <a:r>
              <a:rPr lang="cs-CZ" sz="1800" dirty="0" err="1"/>
              <a:t>Poetoterapie</a:t>
            </a:r>
            <a:endParaRPr lang="en-GB" sz="1800" dirty="0"/>
          </a:p>
          <a:p>
            <a:endParaRPr lang="en-GB" sz="1800" dirty="0"/>
          </a:p>
          <a:p>
            <a:r>
              <a:rPr lang="en-GB" sz="1800" dirty="0" err="1"/>
              <a:t>Expresivn</a:t>
            </a:r>
            <a:r>
              <a:rPr lang="cs-CZ" sz="1800" dirty="0"/>
              <a:t>í psaní</a:t>
            </a:r>
          </a:p>
          <a:p>
            <a:endParaRPr lang="cs-CZ" sz="1800" dirty="0"/>
          </a:p>
          <a:p>
            <a:r>
              <a:rPr lang="cs-CZ" sz="1800" dirty="0"/>
              <a:t>Terapeutické psaní a terapeutický deník</a:t>
            </a:r>
          </a:p>
          <a:p>
            <a:endParaRPr lang="cs-CZ" sz="1800" dirty="0"/>
          </a:p>
          <a:p>
            <a:endParaRPr lang="cs-CZ" sz="1800" dirty="0"/>
          </a:p>
          <a:p>
            <a:endParaRPr lang="en-GB" sz="1800" dirty="0"/>
          </a:p>
          <a:p>
            <a:endParaRPr lang="cs-CZ" sz="1800" dirty="0"/>
          </a:p>
        </p:txBody>
      </p:sp>
    </p:spTree>
    <p:extLst>
      <p:ext uri="{BB962C8B-B14F-4D97-AF65-F5344CB8AC3E}">
        <p14:creationId xmlns:p14="http://schemas.microsoft.com/office/powerpoint/2010/main" val="18065438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109578-8346-4D19-AE62-EA3A7699FCFD}"/>
              </a:ext>
            </a:extLst>
          </p:cNvPr>
          <p:cNvSpPr>
            <a:spLocks noGrp="1"/>
          </p:cNvSpPr>
          <p:nvPr>
            <p:ph type="title"/>
          </p:nvPr>
        </p:nvSpPr>
        <p:spPr/>
        <p:txBody>
          <a:bodyPr/>
          <a:lstStyle/>
          <a:p>
            <a:r>
              <a:rPr lang="cs-CZ" b="1" dirty="0">
                <a:effectLst>
                  <a:outerShdw blurRad="38100" dist="38100" dir="2700000" algn="tl">
                    <a:srgbClr val="000000">
                      <a:alpha val="43137"/>
                    </a:srgbClr>
                  </a:outerShdw>
                </a:effectLst>
              </a:rPr>
              <a:t>Tvůrčí psaní</a:t>
            </a:r>
          </a:p>
        </p:txBody>
      </p:sp>
    </p:spTree>
    <p:extLst>
      <p:ext uri="{BB962C8B-B14F-4D97-AF65-F5344CB8AC3E}">
        <p14:creationId xmlns:p14="http://schemas.microsoft.com/office/powerpoint/2010/main" val="2255893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4E0207-E134-4B1D-B26A-1D83A7E14449}"/>
              </a:ext>
            </a:extLst>
          </p:cNvPr>
          <p:cNvSpPr>
            <a:spLocks noGrp="1"/>
          </p:cNvSpPr>
          <p:nvPr>
            <p:ph type="title"/>
          </p:nvPr>
        </p:nvSpPr>
        <p:spPr/>
        <p:txBody>
          <a:bodyPr/>
          <a:lstStyle/>
          <a:p>
            <a:r>
              <a:rPr lang="cs-CZ" b="1" dirty="0">
                <a:effectLst>
                  <a:outerShdw blurRad="38100" dist="38100" dir="2700000" algn="tl">
                    <a:srgbClr val="000000">
                      <a:alpha val="43137"/>
                    </a:srgbClr>
                  </a:outerShdw>
                </a:effectLst>
              </a:rPr>
              <a:t>Proč tento předmět? </a:t>
            </a:r>
          </a:p>
        </p:txBody>
      </p:sp>
      <p:sp>
        <p:nvSpPr>
          <p:cNvPr id="3" name="Google Shape;100;p19">
            <a:extLst>
              <a:ext uri="{FF2B5EF4-FFF2-40B4-BE49-F238E27FC236}">
                <a16:creationId xmlns:a16="http://schemas.microsoft.com/office/drawing/2014/main" id="{2EB76DF1-54ED-4933-8008-6B1304CAE9F1}"/>
              </a:ext>
            </a:extLst>
          </p:cNvPr>
          <p:cNvSpPr txBox="1">
            <a:spLocks/>
          </p:cNvSpPr>
          <p:nvPr/>
        </p:nvSpPr>
        <p:spPr>
          <a:xfrm>
            <a:off x="457953" y="1127760"/>
            <a:ext cx="8493542" cy="36298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pPr>
              <a:lnSpc>
                <a:spcPct val="150000"/>
              </a:lnSpc>
            </a:pPr>
            <a:r>
              <a:rPr lang="cs-CZ" sz="2000" b="1" dirty="0">
                <a:effectLst>
                  <a:outerShdw blurRad="38100" dist="38100" dir="2700000" algn="tl">
                    <a:srgbClr val="000000">
                      <a:alpha val="43137"/>
                    </a:srgbClr>
                  </a:outerShdw>
                </a:effectLst>
              </a:rPr>
              <a:t>a) užitečnost pro vás</a:t>
            </a:r>
            <a:br>
              <a:rPr lang="cs-CZ" sz="2400" dirty="0"/>
            </a:br>
            <a:r>
              <a:rPr lang="cs-CZ" sz="1800" dirty="0"/>
              <a:t> 	</a:t>
            </a:r>
            <a:r>
              <a:rPr lang="cs-CZ" sz="1800" dirty="0">
                <a:sym typeface="Wingdings" panose="05000000000000000000" pitchFamily="2" charset="2"/>
              </a:rPr>
              <a:t> </a:t>
            </a:r>
            <a:r>
              <a:rPr lang="cs-CZ" sz="1800" dirty="0" err="1"/>
              <a:t>sebezkušenost</a:t>
            </a:r>
            <a:r>
              <a:rPr lang="cs-CZ" sz="1800" dirty="0"/>
              <a:t>, sebepoznání, nové poznatky</a:t>
            </a:r>
            <a:endParaRPr lang="en-GB" sz="1800" dirty="0"/>
          </a:p>
          <a:p>
            <a:pPr>
              <a:lnSpc>
                <a:spcPct val="150000"/>
              </a:lnSpc>
            </a:pPr>
            <a:r>
              <a:rPr lang="en-GB" sz="2000" b="1" dirty="0">
                <a:effectLst>
                  <a:outerShdw blurRad="38100" dist="38100" dir="2700000" algn="tl">
                    <a:srgbClr val="000000">
                      <a:alpha val="43137"/>
                    </a:srgbClr>
                  </a:outerShdw>
                </a:effectLst>
              </a:rPr>
              <a:t>b</a:t>
            </a:r>
            <a:r>
              <a:rPr lang="cs-CZ" sz="2000" b="1" dirty="0">
                <a:effectLst>
                  <a:outerShdw blurRad="38100" dist="38100" dir="2700000" algn="tl">
                    <a:srgbClr val="000000">
                      <a:alpha val="43137"/>
                    </a:srgbClr>
                  </a:outerShdw>
                </a:effectLst>
              </a:rPr>
              <a:t>) užitečnost pro vaše potenciální klienty</a:t>
            </a:r>
          </a:p>
          <a:p>
            <a:pPr>
              <a:lnSpc>
                <a:spcPct val="150000"/>
              </a:lnSpc>
            </a:pPr>
            <a:r>
              <a:rPr lang="cs-CZ" sz="1800" dirty="0">
                <a:sym typeface="Wingdings" panose="05000000000000000000" pitchFamily="2" charset="2"/>
              </a:rPr>
              <a:t>	 psaní deníku se používá v léčebnách (např. Brno-Černovice)</a:t>
            </a:r>
            <a:br>
              <a:rPr lang="cs-CZ" sz="1800" dirty="0">
                <a:sym typeface="Wingdings" panose="05000000000000000000" pitchFamily="2" charset="2"/>
              </a:rPr>
            </a:br>
            <a:r>
              <a:rPr lang="cs-CZ" sz="1800" dirty="0">
                <a:sym typeface="Wingdings" panose="05000000000000000000" pitchFamily="2" charset="2"/>
              </a:rPr>
              <a:t>	 může sloužit jako podpůrná terapeutická technika</a:t>
            </a:r>
            <a:br>
              <a:rPr lang="cs-CZ" sz="1800" dirty="0">
                <a:sym typeface="Wingdings" panose="05000000000000000000" pitchFamily="2" charset="2"/>
              </a:rPr>
            </a:br>
            <a:r>
              <a:rPr lang="cs-CZ" sz="1800" dirty="0">
                <a:sym typeface="Wingdings" panose="05000000000000000000" pitchFamily="2" charset="2"/>
              </a:rPr>
              <a:t>	 levná, efektivní, stále po ruce</a:t>
            </a:r>
          </a:p>
          <a:p>
            <a:pPr>
              <a:lnSpc>
                <a:spcPct val="150000"/>
              </a:lnSpc>
            </a:pPr>
            <a:r>
              <a:rPr lang="cs-CZ" sz="2000" b="1" dirty="0">
                <a:effectLst>
                  <a:outerShdw blurRad="38100" dist="38100" dir="2700000" algn="tl">
                    <a:srgbClr val="000000">
                      <a:alpha val="43137"/>
                    </a:srgbClr>
                  </a:outerShdw>
                </a:effectLst>
              </a:rPr>
              <a:t>c) výzkum</a:t>
            </a:r>
            <a:br>
              <a:rPr lang="cs-CZ" sz="1200" dirty="0"/>
            </a:br>
            <a:r>
              <a:rPr lang="cs-CZ" sz="1200" dirty="0"/>
              <a:t>	</a:t>
            </a:r>
            <a:r>
              <a:rPr lang="cs-CZ" sz="1800" dirty="0">
                <a:sym typeface="Wingdings" panose="05000000000000000000" pitchFamily="2" charset="2"/>
              </a:rPr>
              <a:t> svou účastí můžeme přispět k výzkumu</a:t>
            </a:r>
            <a:endParaRPr lang="cs-CZ" sz="1800" dirty="0"/>
          </a:p>
        </p:txBody>
      </p:sp>
    </p:spTree>
    <p:extLst>
      <p:ext uri="{BB962C8B-B14F-4D97-AF65-F5344CB8AC3E}">
        <p14:creationId xmlns:p14="http://schemas.microsoft.com/office/powerpoint/2010/main" val="23578697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109578-8346-4D19-AE62-EA3A7699FCFD}"/>
              </a:ext>
            </a:extLst>
          </p:cNvPr>
          <p:cNvSpPr>
            <a:spLocks noGrp="1"/>
          </p:cNvSpPr>
          <p:nvPr>
            <p:ph type="title"/>
          </p:nvPr>
        </p:nvSpPr>
        <p:spPr/>
        <p:txBody>
          <a:bodyPr/>
          <a:lstStyle/>
          <a:p>
            <a:r>
              <a:rPr lang="cs-CZ" b="1" dirty="0">
                <a:effectLst>
                  <a:outerShdw blurRad="38100" dist="38100" dir="2700000" algn="tl">
                    <a:srgbClr val="000000">
                      <a:alpha val="43137"/>
                    </a:srgbClr>
                  </a:outerShdw>
                </a:effectLst>
              </a:rPr>
              <a:t>Tvůrčí psaní</a:t>
            </a:r>
          </a:p>
        </p:txBody>
      </p:sp>
      <p:sp>
        <p:nvSpPr>
          <p:cNvPr id="4" name="TextovéPole 3">
            <a:extLst>
              <a:ext uri="{FF2B5EF4-FFF2-40B4-BE49-F238E27FC236}">
                <a16:creationId xmlns:a16="http://schemas.microsoft.com/office/drawing/2014/main" id="{A922CEF3-F786-4302-9254-E499DDCDA96A}"/>
              </a:ext>
            </a:extLst>
          </p:cNvPr>
          <p:cNvSpPr txBox="1"/>
          <p:nvPr/>
        </p:nvSpPr>
        <p:spPr>
          <a:xfrm>
            <a:off x="569627" y="1169234"/>
            <a:ext cx="8124668" cy="2639697"/>
          </a:xfrm>
          <a:prstGeom prst="rect">
            <a:avLst/>
          </a:prstGeom>
          <a:noFill/>
        </p:spPr>
        <p:txBody>
          <a:bodyPr wrap="square">
            <a:spAutoFit/>
          </a:bodyPr>
          <a:lstStyle/>
          <a:p>
            <a:pPr marL="285750" indent="-285750">
              <a:lnSpc>
                <a:spcPct val="150000"/>
              </a:lnSpc>
              <a:buFont typeface="Wingdings" panose="05000000000000000000" pitchFamily="2" charset="2"/>
              <a:buChar char="à"/>
            </a:pPr>
            <a:endParaRPr lang="cs-CZ" sz="1600" dirty="0">
              <a:solidFill>
                <a:schemeClr val="dk1"/>
              </a:solidFill>
              <a:latin typeface="Fira Sans Extra Condensed SemiBold"/>
              <a:sym typeface="Wingdings" panose="05000000000000000000" pitchFamily="2" charset="2"/>
            </a:endParaRPr>
          </a:p>
          <a:p>
            <a:pPr marL="285750" indent="-285750">
              <a:lnSpc>
                <a:spcPct val="150000"/>
              </a:lnSpc>
              <a:buFont typeface="Wingdings" panose="05000000000000000000" pitchFamily="2" charset="2"/>
              <a:buChar char="à"/>
            </a:pPr>
            <a:r>
              <a:rPr lang="cs-CZ" sz="1600" dirty="0">
                <a:solidFill>
                  <a:schemeClr val="dk1"/>
                </a:solidFill>
                <a:latin typeface="Fira Sans Extra Condensed SemiBold"/>
                <a:sym typeface="Wingdings" panose="05000000000000000000" pitchFamily="2" charset="2"/>
              </a:rPr>
              <a:t>cíl: rozvoj obrazotvornosti autora, podpora kreativity a zájmu o svět</a:t>
            </a:r>
          </a:p>
          <a:p>
            <a:pPr marL="285750" indent="-285750">
              <a:lnSpc>
                <a:spcPct val="150000"/>
              </a:lnSpc>
              <a:buFont typeface="Wingdings" panose="05000000000000000000" pitchFamily="2" charset="2"/>
              <a:buChar char="à"/>
            </a:pPr>
            <a:r>
              <a:rPr lang="cs-CZ" sz="1600" dirty="0">
                <a:solidFill>
                  <a:schemeClr val="dk1"/>
                </a:solidFill>
                <a:latin typeface="Fira Sans Extra Condensed SemiBold"/>
                <a:sym typeface="Wingdings" panose="05000000000000000000" pitchFamily="2" charset="2"/>
              </a:rPr>
              <a:t>učební předmět</a:t>
            </a:r>
          </a:p>
          <a:p>
            <a:pPr marL="285750" indent="-285750">
              <a:lnSpc>
                <a:spcPct val="150000"/>
              </a:lnSpc>
              <a:buFont typeface="Wingdings" panose="05000000000000000000" pitchFamily="2" charset="2"/>
              <a:buChar char="à"/>
            </a:pPr>
            <a:r>
              <a:rPr lang="cs-CZ" sz="1600" dirty="0">
                <a:solidFill>
                  <a:schemeClr val="dk1"/>
                </a:solidFill>
                <a:latin typeface="Fira Sans Extra Condensed SemiBold"/>
                <a:sym typeface="Wingdings" panose="05000000000000000000" pitchFamily="2" charset="2"/>
              </a:rPr>
              <a:t>také nástroj psychoterapie</a:t>
            </a:r>
          </a:p>
          <a:p>
            <a:pPr marL="285750" indent="-285750">
              <a:lnSpc>
                <a:spcPct val="150000"/>
              </a:lnSpc>
              <a:buFont typeface="Wingdings" panose="05000000000000000000" pitchFamily="2" charset="2"/>
              <a:buChar char="à"/>
            </a:pPr>
            <a:r>
              <a:rPr lang="cs-CZ" sz="1600" dirty="0">
                <a:solidFill>
                  <a:schemeClr val="dk1"/>
                </a:solidFill>
                <a:latin typeface="Fira Sans Extra Condensed SemiBold"/>
                <a:sym typeface="Wingdings" panose="05000000000000000000" pitchFamily="2" charset="2"/>
              </a:rPr>
              <a:t>výsledek: beletrie, poezie, texty k písním, dramata, autobiografie, scénáře...</a:t>
            </a:r>
          </a:p>
          <a:p>
            <a:pPr marL="285750" indent="-285750">
              <a:lnSpc>
                <a:spcPct val="150000"/>
              </a:lnSpc>
              <a:buFont typeface="Wingdings" panose="05000000000000000000" pitchFamily="2" charset="2"/>
              <a:buChar char="à"/>
            </a:pPr>
            <a:r>
              <a:rPr lang="cs-CZ" sz="1600" dirty="0">
                <a:solidFill>
                  <a:schemeClr val="dk1"/>
                </a:solidFill>
                <a:latin typeface="Fira Sans Extra Condensed SemiBold"/>
                <a:sym typeface="Wingdings" panose="05000000000000000000" pitchFamily="2" charset="2"/>
              </a:rPr>
              <a:t>zahrnuje např.: techniky pro snadnější psaní, formulace tématu, odstranění tvůrčích bloků a strachu ze psaní, uvolnění fantazie,... </a:t>
            </a:r>
            <a:endParaRPr lang="cs-CZ" sz="1600" dirty="0">
              <a:solidFill>
                <a:schemeClr val="dk1"/>
              </a:solidFill>
              <a:latin typeface="Fira Sans Extra Condensed SemiBold"/>
              <a:sym typeface="Fira Sans Extra Condensed SemiBold"/>
            </a:endParaRPr>
          </a:p>
        </p:txBody>
      </p:sp>
      <p:pic>
        <p:nvPicPr>
          <p:cNvPr id="10" name="Obrázek 9" descr="Obsah obrázku papírnictví, psací potřeby, pero&#10;&#10;Popis byl vytvořen automaticky">
            <a:extLst>
              <a:ext uri="{FF2B5EF4-FFF2-40B4-BE49-F238E27FC236}">
                <a16:creationId xmlns:a16="http://schemas.microsoft.com/office/drawing/2014/main" id="{B66DEF14-DE06-4935-A9A1-4DE1336061A2}"/>
              </a:ext>
            </a:extLst>
          </p:cNvPr>
          <p:cNvPicPr>
            <a:picLocks noChangeAspect="1"/>
          </p:cNvPicPr>
          <p:nvPr/>
        </p:nvPicPr>
        <p:blipFill>
          <a:blip r:embed="rId2"/>
          <a:stretch>
            <a:fillRect/>
          </a:stretch>
        </p:blipFill>
        <p:spPr>
          <a:xfrm>
            <a:off x="5600068" y="179882"/>
            <a:ext cx="1147798" cy="1169234"/>
          </a:xfrm>
          <a:prstGeom prst="rect">
            <a:avLst/>
          </a:prstGeom>
        </p:spPr>
      </p:pic>
    </p:spTree>
    <p:extLst>
      <p:ext uri="{BB962C8B-B14F-4D97-AF65-F5344CB8AC3E}">
        <p14:creationId xmlns:p14="http://schemas.microsoft.com/office/powerpoint/2010/main" val="16088880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C40987-15B9-4055-8E1F-40B39E552EC7}"/>
              </a:ext>
            </a:extLst>
          </p:cNvPr>
          <p:cNvSpPr>
            <a:spLocks noGrp="1"/>
          </p:cNvSpPr>
          <p:nvPr>
            <p:ph type="title"/>
          </p:nvPr>
        </p:nvSpPr>
        <p:spPr/>
        <p:txBody>
          <a:bodyPr/>
          <a:lstStyle/>
          <a:p>
            <a:r>
              <a:rPr lang="cs-CZ" b="1" dirty="0">
                <a:effectLst>
                  <a:outerShdw blurRad="38100" dist="38100" dir="2700000" algn="tl">
                    <a:srgbClr val="000000">
                      <a:alpha val="43137"/>
                    </a:srgbClr>
                  </a:outerShdw>
                </a:effectLst>
              </a:rPr>
              <a:t>Biblioterapie</a:t>
            </a:r>
          </a:p>
        </p:txBody>
      </p:sp>
      <p:sp>
        <p:nvSpPr>
          <p:cNvPr id="4" name="Google Shape;100;p19">
            <a:extLst>
              <a:ext uri="{FF2B5EF4-FFF2-40B4-BE49-F238E27FC236}">
                <a16:creationId xmlns:a16="http://schemas.microsoft.com/office/drawing/2014/main" id="{4E9520A3-265F-4857-8ADA-99D0D81C84CA}"/>
              </a:ext>
            </a:extLst>
          </p:cNvPr>
          <p:cNvSpPr txBox="1">
            <a:spLocks/>
          </p:cNvSpPr>
          <p:nvPr/>
        </p:nvSpPr>
        <p:spPr>
          <a:xfrm>
            <a:off x="489483" y="1088434"/>
            <a:ext cx="8493542" cy="36679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endParaRPr lang="cs-CZ" sz="1800" dirty="0"/>
          </a:p>
        </p:txBody>
      </p:sp>
    </p:spTree>
    <p:extLst>
      <p:ext uri="{BB962C8B-B14F-4D97-AF65-F5344CB8AC3E}">
        <p14:creationId xmlns:p14="http://schemas.microsoft.com/office/powerpoint/2010/main" val="41923718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C40987-15B9-4055-8E1F-40B39E552EC7}"/>
              </a:ext>
            </a:extLst>
          </p:cNvPr>
          <p:cNvSpPr>
            <a:spLocks noGrp="1"/>
          </p:cNvSpPr>
          <p:nvPr>
            <p:ph type="title"/>
          </p:nvPr>
        </p:nvSpPr>
        <p:spPr/>
        <p:txBody>
          <a:bodyPr/>
          <a:lstStyle/>
          <a:p>
            <a:r>
              <a:rPr lang="cs-CZ" b="1" dirty="0">
                <a:effectLst>
                  <a:outerShdw blurRad="38100" dist="38100" dir="2700000" algn="tl">
                    <a:srgbClr val="000000">
                      <a:alpha val="43137"/>
                    </a:srgbClr>
                  </a:outerShdw>
                </a:effectLst>
              </a:rPr>
              <a:t>Biblioterapie</a:t>
            </a:r>
          </a:p>
        </p:txBody>
      </p:sp>
      <p:sp>
        <p:nvSpPr>
          <p:cNvPr id="4" name="Google Shape;100;p19">
            <a:extLst>
              <a:ext uri="{FF2B5EF4-FFF2-40B4-BE49-F238E27FC236}">
                <a16:creationId xmlns:a16="http://schemas.microsoft.com/office/drawing/2014/main" id="{4E9520A3-265F-4857-8ADA-99D0D81C84CA}"/>
              </a:ext>
            </a:extLst>
          </p:cNvPr>
          <p:cNvSpPr txBox="1">
            <a:spLocks/>
          </p:cNvSpPr>
          <p:nvPr/>
        </p:nvSpPr>
        <p:spPr>
          <a:xfrm>
            <a:off x="457200" y="1088434"/>
            <a:ext cx="8245929" cy="36679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pPr>
              <a:lnSpc>
                <a:spcPct val="150000"/>
              </a:lnSpc>
              <a:buClr>
                <a:srgbClr val="000000"/>
              </a:buClr>
            </a:pPr>
            <a:r>
              <a:rPr lang="en-GB" sz="1600" dirty="0">
                <a:cs typeface="Arial"/>
                <a:sym typeface="Arial"/>
              </a:rPr>
              <a:t>= </a:t>
            </a:r>
            <a:r>
              <a:rPr lang="cs-CZ" sz="1600" dirty="0">
                <a:cs typeface="Arial"/>
                <a:sym typeface="Arial"/>
              </a:rPr>
              <a:t>terapeutická disciplína, která využívá mluveného a psaného slova</a:t>
            </a:r>
            <a:r>
              <a:rPr lang="en-GB" sz="1600" dirty="0">
                <a:cs typeface="Arial"/>
                <a:sym typeface="Arial"/>
              </a:rPr>
              <a:t> </a:t>
            </a:r>
            <a:r>
              <a:rPr lang="cs-CZ" sz="1600" dirty="0">
                <a:cs typeface="Arial"/>
                <a:sym typeface="Arial"/>
              </a:rPr>
              <a:t>k terapeutickým účelům</a:t>
            </a:r>
            <a:endParaRPr lang="en-GB" sz="1600" dirty="0">
              <a:cs typeface="Arial"/>
              <a:sym typeface="Arial"/>
            </a:endParaRPr>
          </a:p>
          <a:p>
            <a:endParaRPr lang="cs-CZ" sz="1600" dirty="0">
              <a:cs typeface="Arial"/>
              <a:sym typeface="Wingdings" panose="05000000000000000000" pitchFamily="2" charset="2"/>
            </a:endParaRPr>
          </a:p>
          <a:p>
            <a:r>
              <a:rPr lang="cs-CZ" sz="1600" dirty="0">
                <a:cs typeface="Arial"/>
                <a:sym typeface="Wingdings" panose="05000000000000000000" pitchFamily="2" charset="2"/>
              </a:rPr>
              <a:t> </a:t>
            </a:r>
            <a:r>
              <a:rPr lang="cs-CZ" sz="1600" dirty="0">
                <a:cs typeface="Arial"/>
              </a:rPr>
              <a:t>prostředek = kniha, děj</a:t>
            </a:r>
          </a:p>
          <a:p>
            <a:r>
              <a:rPr lang="cs-CZ" sz="1600" dirty="0">
                <a:cs typeface="Arial"/>
                <a:sym typeface="Wingdings" panose="05000000000000000000" pitchFamily="2" charset="2"/>
              </a:rPr>
              <a:t> používali již Sigmund a Anna Freudovi, dříve knihovníci</a:t>
            </a:r>
            <a:endParaRPr lang="cs-CZ" sz="1600" dirty="0">
              <a:cs typeface="Arial"/>
            </a:endParaRPr>
          </a:p>
          <a:p>
            <a:endParaRPr lang="cs-CZ" sz="1600" dirty="0">
              <a:cs typeface="Arial"/>
              <a:sym typeface="Wingdings" panose="05000000000000000000" pitchFamily="2" charset="2"/>
            </a:endParaRPr>
          </a:p>
          <a:p>
            <a:r>
              <a:rPr lang="cs-CZ" sz="1600" dirty="0">
                <a:cs typeface="Arial"/>
                <a:sym typeface="Wingdings" panose="05000000000000000000" pitchFamily="2" charset="2"/>
              </a:rPr>
              <a:t> </a:t>
            </a:r>
            <a:r>
              <a:rPr lang="cs-CZ" sz="1600" dirty="0">
                <a:cs typeface="Arial"/>
              </a:rPr>
              <a:t>vlastní čtení a předčítání </a:t>
            </a:r>
          </a:p>
          <a:p>
            <a:r>
              <a:rPr lang="cs-CZ" sz="1600" dirty="0">
                <a:cs typeface="Arial"/>
                <a:sym typeface="Wingdings" panose="05000000000000000000" pitchFamily="2" charset="2"/>
              </a:rPr>
              <a:t> </a:t>
            </a:r>
            <a:r>
              <a:rPr lang="cs-CZ" sz="1600" dirty="0">
                <a:cs typeface="Arial"/>
              </a:rPr>
              <a:t>dokončování či tvorba</a:t>
            </a:r>
          </a:p>
          <a:p>
            <a:endParaRPr lang="cs-CZ" sz="1600" dirty="0">
              <a:cs typeface="Arial"/>
            </a:endParaRPr>
          </a:p>
          <a:p>
            <a:r>
              <a:rPr lang="cs-CZ" sz="1600" dirty="0">
                <a:cs typeface="Arial"/>
                <a:sym typeface="Wingdings" panose="05000000000000000000" pitchFamily="2" charset="2"/>
              </a:rPr>
              <a:t>např. reflektování příběhu, přehrávání rolí, ztotožnění s hrdinou, jak bych reagoval ve stejné situaci...</a:t>
            </a:r>
          </a:p>
          <a:p>
            <a:endParaRPr lang="cs-CZ" sz="1600" dirty="0">
              <a:cs typeface="Arial"/>
              <a:sym typeface="Wingdings" panose="05000000000000000000" pitchFamily="2" charset="2"/>
            </a:endParaRPr>
          </a:p>
          <a:p>
            <a:pPr lvl="0">
              <a:lnSpc>
                <a:spcPct val="107000"/>
              </a:lnSpc>
              <a:spcAft>
                <a:spcPts val="800"/>
              </a:spcAft>
              <a:tabLst>
                <a:tab pos="457200" algn="l"/>
              </a:tabLst>
            </a:pPr>
            <a:r>
              <a:rPr lang="cs-CZ" sz="1600" b="1" dirty="0">
                <a:cs typeface="Arial"/>
                <a:sym typeface="Wingdings" panose="05000000000000000000" pitchFamily="2" charset="2"/>
              </a:rPr>
              <a:t>Co se může dít: </a:t>
            </a:r>
            <a:r>
              <a:rPr lang="cs-CZ" sz="1600" dirty="0">
                <a:cs typeface="Arial"/>
              </a:rPr>
              <a:t>Identifikace, Katarze, Náhled, Přijetí </a:t>
            </a:r>
          </a:p>
          <a:p>
            <a:pPr lvl="0">
              <a:lnSpc>
                <a:spcPct val="107000"/>
              </a:lnSpc>
              <a:spcAft>
                <a:spcPts val="800"/>
              </a:spcAft>
              <a:tabLst>
                <a:tab pos="457200" algn="l"/>
              </a:tabLst>
            </a:pPr>
            <a:br>
              <a:rPr lang="cs-CZ" sz="1050" dirty="0">
                <a:solidFill>
                  <a:srgbClr val="CC6600"/>
                </a:solidFill>
                <a:cs typeface="Arial"/>
              </a:rPr>
            </a:br>
            <a:r>
              <a:rPr lang="cs-CZ" sz="2400" dirty="0">
                <a:solidFill>
                  <a:srgbClr val="CC6600"/>
                </a:solidFill>
                <a:cs typeface="Arial"/>
              </a:rPr>
              <a:t>www.bibliohelp.cz</a:t>
            </a:r>
          </a:p>
          <a:p>
            <a:endParaRPr lang="cs-CZ" sz="1600" dirty="0">
              <a:cs typeface="Arial"/>
            </a:endParaRPr>
          </a:p>
          <a:p>
            <a:endParaRPr lang="cs-CZ" sz="1600" dirty="0">
              <a:cs typeface="Arial"/>
            </a:endParaRPr>
          </a:p>
          <a:p>
            <a:endParaRPr lang="cs-CZ" sz="800" dirty="0">
              <a:latin typeface="Times New Roman" panose="02020603050405020304" pitchFamily="18" charset="0"/>
            </a:endParaRPr>
          </a:p>
          <a:p>
            <a:endParaRPr lang="cs-CZ" sz="1800" dirty="0"/>
          </a:p>
        </p:txBody>
      </p:sp>
    </p:spTree>
    <p:extLst>
      <p:ext uri="{BB962C8B-B14F-4D97-AF65-F5344CB8AC3E}">
        <p14:creationId xmlns:p14="http://schemas.microsoft.com/office/powerpoint/2010/main" val="31973692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AE01EA-0F44-4088-AB38-4BC021D2619C}"/>
              </a:ext>
            </a:extLst>
          </p:cNvPr>
          <p:cNvSpPr>
            <a:spLocks noGrp="1"/>
          </p:cNvSpPr>
          <p:nvPr>
            <p:ph type="title"/>
          </p:nvPr>
        </p:nvSpPr>
        <p:spPr/>
        <p:txBody>
          <a:bodyPr/>
          <a:lstStyle/>
          <a:p>
            <a:r>
              <a:rPr lang="cs-CZ" b="1" dirty="0" err="1">
                <a:effectLst>
                  <a:outerShdw blurRad="38100" dist="38100" dir="2700000" algn="tl">
                    <a:srgbClr val="000000">
                      <a:alpha val="43137"/>
                    </a:srgbClr>
                  </a:outerShdw>
                </a:effectLst>
              </a:rPr>
              <a:t>Poetoterapie</a:t>
            </a:r>
            <a:endParaRPr lang="cs-CZ" b="1" dirty="0">
              <a:effectLst>
                <a:outerShdw blurRad="38100" dist="38100" dir="2700000" algn="tl">
                  <a:srgbClr val="000000">
                    <a:alpha val="43137"/>
                  </a:srgbClr>
                </a:outerShdw>
              </a:effectLst>
            </a:endParaRPr>
          </a:p>
        </p:txBody>
      </p:sp>
      <p:sp>
        <p:nvSpPr>
          <p:cNvPr id="3" name="Google Shape;100;p19">
            <a:extLst>
              <a:ext uri="{FF2B5EF4-FFF2-40B4-BE49-F238E27FC236}">
                <a16:creationId xmlns:a16="http://schemas.microsoft.com/office/drawing/2014/main" id="{287D0E02-A553-4D09-B1C2-31C989761130}"/>
              </a:ext>
            </a:extLst>
          </p:cNvPr>
          <p:cNvSpPr txBox="1">
            <a:spLocks/>
          </p:cNvSpPr>
          <p:nvPr/>
        </p:nvSpPr>
        <p:spPr>
          <a:xfrm>
            <a:off x="457953" y="959796"/>
            <a:ext cx="8493542" cy="37978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pPr algn="ctr"/>
            <a:endParaRPr lang="cs-CZ" sz="2000" dirty="0"/>
          </a:p>
        </p:txBody>
      </p:sp>
    </p:spTree>
    <p:extLst>
      <p:ext uri="{BB962C8B-B14F-4D97-AF65-F5344CB8AC3E}">
        <p14:creationId xmlns:p14="http://schemas.microsoft.com/office/powerpoint/2010/main" val="11494311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AE01EA-0F44-4088-AB38-4BC021D2619C}"/>
              </a:ext>
            </a:extLst>
          </p:cNvPr>
          <p:cNvSpPr>
            <a:spLocks noGrp="1"/>
          </p:cNvSpPr>
          <p:nvPr>
            <p:ph type="title"/>
          </p:nvPr>
        </p:nvSpPr>
        <p:spPr/>
        <p:txBody>
          <a:bodyPr/>
          <a:lstStyle/>
          <a:p>
            <a:r>
              <a:rPr lang="cs-CZ" b="1" dirty="0" err="1">
                <a:effectLst>
                  <a:outerShdw blurRad="38100" dist="38100" dir="2700000" algn="tl">
                    <a:srgbClr val="000000">
                      <a:alpha val="43137"/>
                    </a:srgbClr>
                  </a:outerShdw>
                </a:effectLst>
              </a:rPr>
              <a:t>Poetoterapie</a:t>
            </a:r>
            <a:endParaRPr lang="cs-CZ" b="1" dirty="0">
              <a:effectLst>
                <a:outerShdw blurRad="38100" dist="38100" dir="2700000" algn="tl">
                  <a:srgbClr val="000000">
                    <a:alpha val="43137"/>
                  </a:srgbClr>
                </a:outerShdw>
              </a:effectLst>
            </a:endParaRPr>
          </a:p>
        </p:txBody>
      </p:sp>
      <p:sp>
        <p:nvSpPr>
          <p:cNvPr id="3" name="Google Shape;100;p19">
            <a:extLst>
              <a:ext uri="{FF2B5EF4-FFF2-40B4-BE49-F238E27FC236}">
                <a16:creationId xmlns:a16="http://schemas.microsoft.com/office/drawing/2014/main" id="{287D0E02-A553-4D09-B1C2-31C989761130}"/>
              </a:ext>
            </a:extLst>
          </p:cNvPr>
          <p:cNvSpPr txBox="1">
            <a:spLocks/>
          </p:cNvSpPr>
          <p:nvPr/>
        </p:nvSpPr>
        <p:spPr>
          <a:xfrm>
            <a:off x="457953" y="959796"/>
            <a:ext cx="8493542" cy="37978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pPr>
              <a:lnSpc>
                <a:spcPct val="150000"/>
              </a:lnSpc>
              <a:buClr>
                <a:srgbClr val="000000"/>
              </a:buClr>
            </a:pPr>
            <a:r>
              <a:rPr lang="cs-CZ" sz="1600" dirty="0">
                <a:cs typeface="Arial"/>
              </a:rPr>
              <a:t>= využití poezie (čtení, psaní) jako podpory při léčbě či prevenci</a:t>
            </a:r>
            <a:br>
              <a:rPr lang="cs-CZ" sz="1600" dirty="0">
                <a:cs typeface="Arial"/>
              </a:rPr>
            </a:br>
            <a:br>
              <a:rPr lang="cs-CZ" sz="1600" dirty="0">
                <a:cs typeface="Arial"/>
              </a:rPr>
            </a:br>
            <a:r>
              <a:rPr lang="cs-CZ" sz="1600" dirty="0">
                <a:cs typeface="Arial"/>
                <a:sym typeface="Wingdings" panose="05000000000000000000" pitchFamily="2" charset="2"/>
              </a:rPr>
              <a:t> </a:t>
            </a:r>
            <a:r>
              <a:rPr lang="cs-CZ" sz="1600" dirty="0">
                <a:cs typeface="Arial"/>
              </a:rPr>
              <a:t>vychází z biblioterapie</a:t>
            </a:r>
            <a:br>
              <a:rPr lang="cs-CZ" sz="1600" dirty="0">
                <a:cs typeface="Arial"/>
              </a:rPr>
            </a:br>
            <a:r>
              <a:rPr lang="cs-CZ" sz="1600" dirty="0">
                <a:cs typeface="Arial"/>
                <a:sym typeface="Wingdings" panose="05000000000000000000" pitchFamily="2" charset="2"/>
              </a:rPr>
              <a:t> receptivní (předčítání) nebo aktivní (tvorba nebo jiné formy aktivit)</a:t>
            </a:r>
            <a:br>
              <a:rPr lang="cs-CZ" sz="1600" dirty="0">
                <a:cs typeface="Arial"/>
                <a:sym typeface="Wingdings" panose="05000000000000000000" pitchFamily="2" charset="2"/>
              </a:rPr>
            </a:br>
            <a:r>
              <a:rPr lang="cs-CZ" sz="1600" dirty="0">
                <a:cs typeface="Arial"/>
                <a:sym typeface="Wingdings" panose="05000000000000000000" pitchFamily="2" charset="2"/>
              </a:rPr>
              <a:t> Kalifornie – Institut pro léčbu poezií</a:t>
            </a:r>
            <a:br>
              <a:rPr lang="cs-CZ" sz="2000" dirty="0">
                <a:latin typeface="Times New Roman" panose="02020603050405020304" pitchFamily="18" charset="0"/>
                <a:cs typeface="Arial"/>
                <a:sym typeface="Wingdings" panose="05000000000000000000" pitchFamily="2" charset="2"/>
              </a:rPr>
            </a:br>
            <a:br>
              <a:rPr lang="cs-CZ" sz="1600" dirty="0">
                <a:cs typeface="Arial"/>
              </a:rPr>
            </a:br>
            <a:r>
              <a:rPr lang="cs-CZ" sz="1600" b="1" dirty="0">
                <a:solidFill>
                  <a:schemeClr val="tx1"/>
                </a:solidFill>
                <a:cs typeface="Arial"/>
              </a:rPr>
              <a:t>Jóga, poezie, psychoterapie (Nešpor, 1997):</a:t>
            </a:r>
            <a:br>
              <a:rPr lang="cs-CZ" sz="1600" b="1" dirty="0">
                <a:solidFill>
                  <a:srgbClr val="CC6600"/>
                </a:solidFill>
                <a:cs typeface="Arial"/>
              </a:rPr>
            </a:br>
            <a:r>
              <a:rPr lang="cs-CZ" sz="1400" dirty="0">
                <a:solidFill>
                  <a:srgbClr val="CC6600"/>
                </a:solidFill>
                <a:cs typeface="Arial"/>
              </a:rPr>
              <a:t>„Poezie má léčivou sílu. To není básnický obraz, ale konstatování. Díky básním si lidé lépe uvědomují to, co cítí, a dokáží si hlouběji porozumět. Při léčbě poezií nejde o výsledek tvorby nebo o to, aby se někomu líbila. Poezie tu není cílem, ale průvodcem na cestě k sobě samému, k druhým lidem, ke světu i k tomu, co ho přesahuje.“ </a:t>
            </a:r>
            <a:endParaRPr lang="cs-CZ" sz="1600" dirty="0">
              <a:solidFill>
                <a:srgbClr val="CC6600"/>
              </a:solidFill>
              <a:cs typeface="Arial"/>
            </a:endParaRPr>
          </a:p>
        </p:txBody>
      </p:sp>
    </p:spTree>
    <p:extLst>
      <p:ext uri="{BB962C8B-B14F-4D97-AF65-F5344CB8AC3E}">
        <p14:creationId xmlns:p14="http://schemas.microsoft.com/office/powerpoint/2010/main" val="36312211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AE01EA-0F44-4088-AB38-4BC021D2619C}"/>
              </a:ext>
            </a:extLst>
          </p:cNvPr>
          <p:cNvSpPr>
            <a:spLocks noGrp="1"/>
          </p:cNvSpPr>
          <p:nvPr>
            <p:ph type="title"/>
          </p:nvPr>
        </p:nvSpPr>
        <p:spPr/>
        <p:txBody>
          <a:bodyPr/>
          <a:lstStyle/>
          <a:p>
            <a:r>
              <a:rPr lang="cs-CZ" b="1" dirty="0" err="1">
                <a:effectLst>
                  <a:outerShdw blurRad="38100" dist="38100" dir="2700000" algn="tl">
                    <a:srgbClr val="000000">
                      <a:alpha val="43137"/>
                    </a:srgbClr>
                  </a:outerShdw>
                </a:effectLst>
              </a:rPr>
              <a:t>Poetoterapie</a:t>
            </a:r>
            <a:endParaRPr lang="cs-CZ" b="1" dirty="0">
              <a:effectLst>
                <a:outerShdw blurRad="38100" dist="38100" dir="2700000" algn="tl">
                  <a:srgbClr val="000000">
                    <a:alpha val="43137"/>
                  </a:srgbClr>
                </a:outerShdw>
              </a:effectLst>
            </a:endParaRPr>
          </a:p>
        </p:txBody>
      </p:sp>
      <p:sp>
        <p:nvSpPr>
          <p:cNvPr id="3" name="Google Shape;100;p19">
            <a:extLst>
              <a:ext uri="{FF2B5EF4-FFF2-40B4-BE49-F238E27FC236}">
                <a16:creationId xmlns:a16="http://schemas.microsoft.com/office/drawing/2014/main" id="{287D0E02-A553-4D09-B1C2-31C989761130}"/>
              </a:ext>
            </a:extLst>
          </p:cNvPr>
          <p:cNvSpPr txBox="1">
            <a:spLocks/>
          </p:cNvSpPr>
          <p:nvPr/>
        </p:nvSpPr>
        <p:spPr>
          <a:xfrm>
            <a:off x="457953" y="959796"/>
            <a:ext cx="8493542" cy="37978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endParaRPr lang="cs-CZ" sz="2000" dirty="0">
              <a:solidFill>
                <a:srgbClr val="FFCC00"/>
              </a:solidFill>
            </a:endParaRPr>
          </a:p>
          <a:p>
            <a:endParaRPr lang="cs-CZ" sz="2000" dirty="0">
              <a:solidFill>
                <a:srgbClr val="FFCC00"/>
              </a:solidFill>
            </a:endParaRPr>
          </a:p>
        </p:txBody>
      </p:sp>
    </p:spTree>
    <p:extLst>
      <p:ext uri="{BB962C8B-B14F-4D97-AF65-F5344CB8AC3E}">
        <p14:creationId xmlns:p14="http://schemas.microsoft.com/office/powerpoint/2010/main" val="42167901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8DE098-998C-40EF-8B4F-AB34F6D31E4D}"/>
              </a:ext>
            </a:extLst>
          </p:cNvPr>
          <p:cNvSpPr>
            <a:spLocks noGrp="1"/>
          </p:cNvSpPr>
          <p:nvPr>
            <p:ph type="title"/>
          </p:nvPr>
        </p:nvSpPr>
        <p:spPr/>
        <p:txBody>
          <a:bodyPr/>
          <a:lstStyle/>
          <a:p>
            <a:r>
              <a:rPr lang="cs-CZ" b="1" dirty="0">
                <a:effectLst>
                  <a:outerShdw blurRad="38100" dist="38100" dir="2700000" algn="tl">
                    <a:srgbClr val="000000">
                      <a:alpha val="43137"/>
                    </a:srgbClr>
                  </a:outerShdw>
                </a:effectLst>
              </a:rPr>
              <a:t>Expresivní psaní</a:t>
            </a:r>
          </a:p>
        </p:txBody>
      </p:sp>
    </p:spTree>
    <p:extLst>
      <p:ext uri="{BB962C8B-B14F-4D97-AF65-F5344CB8AC3E}">
        <p14:creationId xmlns:p14="http://schemas.microsoft.com/office/powerpoint/2010/main" val="32017734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8DE098-998C-40EF-8B4F-AB34F6D31E4D}"/>
              </a:ext>
            </a:extLst>
          </p:cNvPr>
          <p:cNvSpPr>
            <a:spLocks noGrp="1"/>
          </p:cNvSpPr>
          <p:nvPr>
            <p:ph type="title"/>
          </p:nvPr>
        </p:nvSpPr>
        <p:spPr/>
        <p:txBody>
          <a:bodyPr/>
          <a:lstStyle/>
          <a:p>
            <a:r>
              <a:rPr lang="cs-CZ" b="1" dirty="0">
                <a:effectLst>
                  <a:outerShdw blurRad="38100" dist="38100" dir="2700000" algn="tl">
                    <a:srgbClr val="000000">
                      <a:alpha val="43137"/>
                    </a:srgbClr>
                  </a:outerShdw>
                </a:effectLst>
              </a:rPr>
              <a:t>Expresivní psaní</a:t>
            </a:r>
          </a:p>
        </p:txBody>
      </p:sp>
      <p:sp>
        <p:nvSpPr>
          <p:cNvPr id="3" name="Google Shape;100;p19">
            <a:extLst>
              <a:ext uri="{FF2B5EF4-FFF2-40B4-BE49-F238E27FC236}">
                <a16:creationId xmlns:a16="http://schemas.microsoft.com/office/drawing/2014/main" id="{C46E1221-A535-4A95-83E7-B1265D2B796C}"/>
              </a:ext>
            </a:extLst>
          </p:cNvPr>
          <p:cNvSpPr txBox="1">
            <a:spLocks/>
          </p:cNvSpPr>
          <p:nvPr/>
        </p:nvSpPr>
        <p:spPr>
          <a:xfrm>
            <a:off x="457953" y="959796"/>
            <a:ext cx="8493542" cy="37978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pPr>
              <a:lnSpc>
                <a:spcPct val="150000"/>
              </a:lnSpc>
              <a:buClr>
                <a:srgbClr val="000000"/>
              </a:buClr>
            </a:pPr>
            <a:r>
              <a:rPr lang="cs-CZ" sz="1600" dirty="0">
                <a:solidFill>
                  <a:schemeClr val="tx1"/>
                </a:solidFill>
                <a:cs typeface="Arial"/>
                <a:sym typeface="Wingdings" panose="05000000000000000000" pitchFamily="2" charset="2"/>
              </a:rPr>
              <a:t> viz dříve</a:t>
            </a:r>
          </a:p>
          <a:p>
            <a:pPr>
              <a:lnSpc>
                <a:spcPct val="150000"/>
              </a:lnSpc>
              <a:buClr>
                <a:srgbClr val="000000"/>
              </a:buClr>
            </a:pPr>
            <a:r>
              <a:rPr lang="cs-CZ" sz="1600" dirty="0">
                <a:solidFill>
                  <a:schemeClr val="tx1"/>
                </a:solidFill>
                <a:cs typeface="Arial"/>
                <a:sym typeface="Wingdings" panose="05000000000000000000" pitchFamily="2" charset="2"/>
              </a:rPr>
              <a:t> </a:t>
            </a:r>
            <a:r>
              <a:rPr lang="cs-CZ" sz="1600" dirty="0" err="1">
                <a:solidFill>
                  <a:schemeClr val="tx1"/>
                </a:solidFill>
                <a:cs typeface="Arial"/>
                <a:sym typeface="Wingdings" panose="05000000000000000000" pitchFamily="2" charset="2"/>
              </a:rPr>
              <a:t>Pennebaker</a:t>
            </a:r>
            <a:r>
              <a:rPr lang="cs-CZ" sz="1600" dirty="0">
                <a:solidFill>
                  <a:schemeClr val="tx1"/>
                </a:solidFill>
                <a:cs typeface="Arial"/>
                <a:sym typeface="Wingdings" panose="05000000000000000000" pitchFamily="2" charset="2"/>
              </a:rPr>
              <a:t>, výzkumy</a:t>
            </a:r>
          </a:p>
          <a:p>
            <a:pPr>
              <a:lnSpc>
                <a:spcPct val="150000"/>
              </a:lnSpc>
              <a:buClr>
                <a:srgbClr val="000000"/>
              </a:buClr>
            </a:pPr>
            <a:r>
              <a:rPr lang="cs-CZ" sz="1600" dirty="0">
                <a:solidFill>
                  <a:schemeClr val="tx1"/>
                </a:solidFill>
                <a:cs typeface="Arial"/>
                <a:sym typeface="Wingdings" panose="05000000000000000000" pitchFamily="2" charset="2"/>
              </a:rPr>
              <a:t> 3-5 dní po sobě, 15-20 minut</a:t>
            </a:r>
            <a:br>
              <a:rPr lang="cs-CZ" sz="1600" dirty="0">
                <a:solidFill>
                  <a:schemeClr val="tx1"/>
                </a:solidFill>
                <a:cs typeface="Arial"/>
                <a:sym typeface="Wingdings" panose="05000000000000000000" pitchFamily="2" charset="2"/>
              </a:rPr>
            </a:br>
            <a:r>
              <a:rPr lang="cs-CZ" sz="1600" dirty="0">
                <a:solidFill>
                  <a:schemeClr val="tx1"/>
                </a:solidFill>
                <a:cs typeface="Arial"/>
                <a:sym typeface="Wingdings" panose="05000000000000000000" pitchFamily="2" charset="2"/>
              </a:rPr>
              <a:t> psát o nejhlubších prožitcích</a:t>
            </a:r>
            <a:br>
              <a:rPr lang="cs-CZ" sz="1600" dirty="0">
                <a:solidFill>
                  <a:schemeClr val="tx1"/>
                </a:solidFill>
                <a:cs typeface="Arial"/>
                <a:sym typeface="Wingdings" panose="05000000000000000000" pitchFamily="2" charset="2"/>
              </a:rPr>
            </a:br>
            <a:r>
              <a:rPr lang="cs-CZ" sz="1600" dirty="0">
                <a:solidFill>
                  <a:schemeClr val="tx1"/>
                </a:solidFill>
                <a:cs typeface="Arial"/>
                <a:sym typeface="Wingdings" panose="05000000000000000000" pitchFamily="2" charset="2"/>
              </a:rPr>
              <a:t> využití např. při léčbě traumatu</a:t>
            </a:r>
            <a:endParaRPr lang="cs-CZ" sz="1600" dirty="0">
              <a:solidFill>
                <a:schemeClr val="tx1"/>
              </a:solidFill>
              <a:cs typeface="Arial"/>
            </a:endParaRPr>
          </a:p>
        </p:txBody>
      </p:sp>
    </p:spTree>
    <p:extLst>
      <p:ext uri="{BB962C8B-B14F-4D97-AF65-F5344CB8AC3E}">
        <p14:creationId xmlns:p14="http://schemas.microsoft.com/office/powerpoint/2010/main" val="29527863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9A1D21-2441-43E9-9FEA-7CCB99F975B5}"/>
              </a:ext>
            </a:extLst>
          </p:cNvPr>
          <p:cNvSpPr>
            <a:spLocks noGrp="1"/>
          </p:cNvSpPr>
          <p:nvPr>
            <p:ph type="title"/>
          </p:nvPr>
        </p:nvSpPr>
        <p:spPr/>
        <p:txBody>
          <a:bodyPr/>
          <a:lstStyle/>
          <a:p>
            <a:r>
              <a:rPr lang="cs-CZ" b="1" dirty="0">
                <a:effectLst>
                  <a:outerShdw blurRad="38100" dist="38100" dir="2700000" algn="tl">
                    <a:srgbClr val="000000">
                      <a:alpha val="43137"/>
                    </a:srgbClr>
                  </a:outerShdw>
                </a:effectLst>
              </a:rPr>
              <a:t>Terapeutické psaní a terapeutický deník</a:t>
            </a:r>
          </a:p>
        </p:txBody>
      </p:sp>
    </p:spTree>
    <p:extLst>
      <p:ext uri="{BB962C8B-B14F-4D97-AF65-F5344CB8AC3E}">
        <p14:creationId xmlns:p14="http://schemas.microsoft.com/office/powerpoint/2010/main" val="5426577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9A1D21-2441-43E9-9FEA-7CCB99F975B5}"/>
              </a:ext>
            </a:extLst>
          </p:cNvPr>
          <p:cNvSpPr>
            <a:spLocks noGrp="1"/>
          </p:cNvSpPr>
          <p:nvPr>
            <p:ph type="title"/>
          </p:nvPr>
        </p:nvSpPr>
        <p:spPr/>
        <p:txBody>
          <a:bodyPr/>
          <a:lstStyle/>
          <a:p>
            <a:r>
              <a:rPr lang="cs-CZ" b="1" dirty="0">
                <a:effectLst>
                  <a:outerShdw blurRad="38100" dist="38100" dir="2700000" algn="tl">
                    <a:srgbClr val="000000">
                      <a:alpha val="43137"/>
                    </a:srgbClr>
                  </a:outerShdw>
                </a:effectLst>
              </a:rPr>
              <a:t>Terapeutické psaní a terapeutický deník</a:t>
            </a:r>
          </a:p>
        </p:txBody>
      </p:sp>
      <p:sp>
        <p:nvSpPr>
          <p:cNvPr id="3" name="Google Shape;100;p19">
            <a:extLst>
              <a:ext uri="{FF2B5EF4-FFF2-40B4-BE49-F238E27FC236}">
                <a16:creationId xmlns:a16="http://schemas.microsoft.com/office/drawing/2014/main" id="{521DD3DD-7E06-4353-85E6-52D80ECACCF3}"/>
              </a:ext>
            </a:extLst>
          </p:cNvPr>
          <p:cNvSpPr txBox="1">
            <a:spLocks/>
          </p:cNvSpPr>
          <p:nvPr/>
        </p:nvSpPr>
        <p:spPr>
          <a:xfrm>
            <a:off x="457953" y="1069520"/>
            <a:ext cx="8493542" cy="36881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pPr>
              <a:lnSpc>
                <a:spcPct val="150000"/>
              </a:lnSpc>
              <a:buClr>
                <a:srgbClr val="000000"/>
              </a:buClr>
            </a:pPr>
            <a:r>
              <a:rPr lang="cs-CZ" sz="1600" dirty="0">
                <a:solidFill>
                  <a:schemeClr val="tx1"/>
                </a:solidFill>
                <a:cs typeface="Arial"/>
              </a:rPr>
              <a:t>= využití psaného projevu a deníku v terapeutickém procesu</a:t>
            </a:r>
          </a:p>
          <a:p>
            <a:pPr>
              <a:lnSpc>
                <a:spcPct val="150000"/>
              </a:lnSpc>
              <a:buClr>
                <a:srgbClr val="000000"/>
              </a:buClr>
            </a:pPr>
            <a:br>
              <a:rPr lang="cs-CZ" sz="1600" dirty="0">
                <a:solidFill>
                  <a:schemeClr val="tx1"/>
                </a:solidFill>
                <a:cs typeface="Arial"/>
                <a:sym typeface="Wingdings" panose="05000000000000000000" pitchFamily="2" charset="2"/>
              </a:rPr>
            </a:br>
            <a:r>
              <a:rPr lang="cs-CZ" sz="1600" dirty="0">
                <a:solidFill>
                  <a:schemeClr val="tx1"/>
                </a:solidFill>
                <a:cs typeface="Arial"/>
                <a:sym typeface="Wingdings" panose="05000000000000000000" pitchFamily="2" charset="2"/>
              </a:rPr>
              <a:t> v rámci terapie, mezi terapiemi nebo jako </a:t>
            </a:r>
            <a:r>
              <a:rPr lang="cs-CZ" sz="1600" dirty="0" err="1">
                <a:solidFill>
                  <a:schemeClr val="tx1"/>
                </a:solidFill>
                <a:cs typeface="Arial"/>
                <a:sym typeface="Wingdings" panose="05000000000000000000" pitchFamily="2" charset="2"/>
              </a:rPr>
              <a:t>autoterapeutická</a:t>
            </a:r>
            <a:r>
              <a:rPr lang="cs-CZ" sz="1600" dirty="0">
                <a:solidFill>
                  <a:schemeClr val="tx1"/>
                </a:solidFill>
                <a:cs typeface="Arial"/>
                <a:sym typeface="Wingdings" panose="05000000000000000000" pitchFamily="2" charset="2"/>
              </a:rPr>
              <a:t> technika</a:t>
            </a:r>
            <a:br>
              <a:rPr lang="cs-CZ" sz="1600" dirty="0">
                <a:solidFill>
                  <a:schemeClr val="tx1"/>
                </a:solidFill>
                <a:cs typeface="Arial"/>
                <a:sym typeface="Wingdings" panose="05000000000000000000" pitchFamily="2" charset="2"/>
              </a:rPr>
            </a:br>
            <a:r>
              <a:rPr lang="cs-CZ" sz="1600" dirty="0">
                <a:solidFill>
                  <a:schemeClr val="tx1"/>
                </a:solidFill>
                <a:cs typeface="Arial"/>
                <a:sym typeface="Wingdings" panose="05000000000000000000" pitchFamily="2" charset="2"/>
              </a:rPr>
              <a:t> využívají některé terapeutické směry nebo systémy (např. Skálův systém léčby závislosti) </a:t>
            </a:r>
            <a:endParaRPr lang="cs-CZ" sz="1600" dirty="0">
              <a:solidFill>
                <a:schemeClr val="tx1"/>
              </a:solidFill>
              <a:cs typeface="Arial"/>
            </a:endParaRPr>
          </a:p>
        </p:txBody>
      </p:sp>
    </p:spTree>
    <p:extLst>
      <p:ext uri="{BB962C8B-B14F-4D97-AF65-F5344CB8AC3E}">
        <p14:creationId xmlns:p14="http://schemas.microsoft.com/office/powerpoint/2010/main" val="3500649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descr="Obsah obrázku text, osoba, interiér&#10;&#10;Popis byl vytvořen automaticky">
            <a:extLst>
              <a:ext uri="{FF2B5EF4-FFF2-40B4-BE49-F238E27FC236}">
                <a16:creationId xmlns:a16="http://schemas.microsoft.com/office/drawing/2014/main" id="{25495258-29CA-4929-8581-EDDBB52DFF03}"/>
              </a:ext>
            </a:extLst>
          </p:cNvPr>
          <p:cNvPicPr>
            <a:picLocks noChangeAspect="1"/>
          </p:cNvPicPr>
          <p:nvPr/>
        </p:nvPicPr>
        <p:blipFill>
          <a:blip r:embed="rId2"/>
          <a:stretch>
            <a:fillRect/>
          </a:stretch>
        </p:blipFill>
        <p:spPr>
          <a:xfrm>
            <a:off x="6724443" y="3227962"/>
            <a:ext cx="2752725" cy="1515993"/>
          </a:xfrm>
          <a:prstGeom prst="rect">
            <a:avLst/>
          </a:prstGeom>
        </p:spPr>
      </p:pic>
      <p:sp>
        <p:nvSpPr>
          <p:cNvPr id="10" name="Google Shape;100;p19">
            <a:extLst>
              <a:ext uri="{FF2B5EF4-FFF2-40B4-BE49-F238E27FC236}">
                <a16:creationId xmlns:a16="http://schemas.microsoft.com/office/drawing/2014/main" id="{CE868507-672F-4DBB-AFFE-1D98D9585B33}"/>
              </a:ext>
            </a:extLst>
          </p:cNvPr>
          <p:cNvSpPr txBox="1">
            <a:spLocks/>
          </p:cNvSpPr>
          <p:nvPr/>
        </p:nvSpPr>
        <p:spPr>
          <a:xfrm>
            <a:off x="7577308" y="2807903"/>
            <a:ext cx="1046997" cy="4343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pPr>
              <a:lnSpc>
                <a:spcPct val="150000"/>
              </a:lnSpc>
            </a:pPr>
            <a:r>
              <a:rPr lang="cs-CZ" sz="1200" dirty="0">
                <a:sym typeface="Wingdings" panose="05000000000000000000" pitchFamily="2" charset="2"/>
              </a:rPr>
              <a:t>Anna Franková</a:t>
            </a:r>
            <a:endParaRPr lang="cs-CZ" sz="1200" dirty="0"/>
          </a:p>
        </p:txBody>
      </p:sp>
      <p:pic>
        <p:nvPicPr>
          <p:cNvPr id="12" name="Obrázek 11" descr="Obsah obrázku text, muž, nošení&#10;&#10;Popis byl vytvořen automaticky">
            <a:extLst>
              <a:ext uri="{FF2B5EF4-FFF2-40B4-BE49-F238E27FC236}">
                <a16:creationId xmlns:a16="http://schemas.microsoft.com/office/drawing/2014/main" id="{D2045FDD-6CD2-4458-B6AD-329E09C1EF43}"/>
              </a:ext>
            </a:extLst>
          </p:cNvPr>
          <p:cNvPicPr>
            <a:picLocks noChangeAspect="1"/>
          </p:cNvPicPr>
          <p:nvPr/>
        </p:nvPicPr>
        <p:blipFill>
          <a:blip r:embed="rId3"/>
          <a:stretch>
            <a:fillRect/>
          </a:stretch>
        </p:blipFill>
        <p:spPr>
          <a:xfrm>
            <a:off x="498226" y="68882"/>
            <a:ext cx="1321689" cy="1494841"/>
          </a:xfrm>
          <a:prstGeom prst="rect">
            <a:avLst/>
          </a:prstGeom>
        </p:spPr>
      </p:pic>
      <p:sp>
        <p:nvSpPr>
          <p:cNvPr id="13" name="Google Shape;100;p19">
            <a:extLst>
              <a:ext uri="{FF2B5EF4-FFF2-40B4-BE49-F238E27FC236}">
                <a16:creationId xmlns:a16="http://schemas.microsoft.com/office/drawing/2014/main" id="{F1CA0AC6-C886-43A9-A66F-F9626B105E25}"/>
              </a:ext>
            </a:extLst>
          </p:cNvPr>
          <p:cNvSpPr txBox="1">
            <a:spLocks/>
          </p:cNvSpPr>
          <p:nvPr/>
        </p:nvSpPr>
        <p:spPr>
          <a:xfrm>
            <a:off x="15384" y="323625"/>
            <a:ext cx="1046997" cy="4343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pPr>
              <a:lnSpc>
                <a:spcPct val="150000"/>
              </a:lnSpc>
            </a:pPr>
            <a:r>
              <a:rPr lang="cs-CZ" sz="1200" dirty="0">
                <a:sym typeface="Wingdings" panose="05000000000000000000" pitchFamily="2" charset="2"/>
              </a:rPr>
              <a:t>Marco Polo</a:t>
            </a:r>
            <a:endParaRPr lang="cs-CZ" sz="1200" dirty="0"/>
          </a:p>
        </p:txBody>
      </p:sp>
      <p:pic>
        <p:nvPicPr>
          <p:cNvPr id="15" name="Obrázek 14">
            <a:extLst>
              <a:ext uri="{FF2B5EF4-FFF2-40B4-BE49-F238E27FC236}">
                <a16:creationId xmlns:a16="http://schemas.microsoft.com/office/drawing/2014/main" id="{A0E08F50-A938-49B4-860A-519FD8024C8B}"/>
              </a:ext>
            </a:extLst>
          </p:cNvPr>
          <p:cNvPicPr>
            <a:picLocks noChangeAspect="1"/>
          </p:cNvPicPr>
          <p:nvPr/>
        </p:nvPicPr>
        <p:blipFill>
          <a:blip r:embed="rId4"/>
          <a:stretch>
            <a:fillRect/>
          </a:stretch>
        </p:blipFill>
        <p:spPr>
          <a:xfrm>
            <a:off x="5867173" y="2745573"/>
            <a:ext cx="1128824" cy="1763931"/>
          </a:xfrm>
          <a:prstGeom prst="rect">
            <a:avLst/>
          </a:prstGeom>
        </p:spPr>
      </p:pic>
      <p:sp>
        <p:nvSpPr>
          <p:cNvPr id="16" name="Google Shape;100;p19">
            <a:extLst>
              <a:ext uri="{FF2B5EF4-FFF2-40B4-BE49-F238E27FC236}">
                <a16:creationId xmlns:a16="http://schemas.microsoft.com/office/drawing/2014/main" id="{7CB37F1B-B5E7-4E2C-8863-0A852D901BBB}"/>
              </a:ext>
            </a:extLst>
          </p:cNvPr>
          <p:cNvSpPr txBox="1">
            <a:spLocks/>
          </p:cNvSpPr>
          <p:nvPr/>
        </p:nvSpPr>
        <p:spPr>
          <a:xfrm>
            <a:off x="5799962" y="2280969"/>
            <a:ext cx="1469047" cy="4343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pPr>
              <a:lnSpc>
                <a:spcPct val="150000"/>
              </a:lnSpc>
            </a:pPr>
            <a:r>
              <a:rPr lang="cs-CZ" sz="1200" dirty="0">
                <a:sym typeface="Wingdings" panose="05000000000000000000" pitchFamily="2" charset="2"/>
              </a:rPr>
              <a:t>Leonardo da Vinci</a:t>
            </a:r>
            <a:endParaRPr lang="cs-CZ" sz="1200" dirty="0"/>
          </a:p>
        </p:txBody>
      </p:sp>
      <p:sp>
        <p:nvSpPr>
          <p:cNvPr id="18" name="TextovéPole 17">
            <a:extLst>
              <a:ext uri="{FF2B5EF4-FFF2-40B4-BE49-F238E27FC236}">
                <a16:creationId xmlns:a16="http://schemas.microsoft.com/office/drawing/2014/main" id="{4B137ABD-FBB9-4EB3-93F7-F14A0CE0586B}"/>
              </a:ext>
            </a:extLst>
          </p:cNvPr>
          <p:cNvSpPr txBox="1"/>
          <p:nvPr/>
        </p:nvSpPr>
        <p:spPr>
          <a:xfrm>
            <a:off x="3885619" y="2217653"/>
            <a:ext cx="4738686" cy="340863"/>
          </a:xfrm>
          <a:prstGeom prst="rect">
            <a:avLst/>
          </a:prstGeom>
          <a:noFill/>
        </p:spPr>
        <p:txBody>
          <a:bodyPr wrap="square">
            <a:spAutoFit/>
          </a:bodyPr>
          <a:lstStyle/>
          <a:p>
            <a:pPr>
              <a:lnSpc>
                <a:spcPct val="150000"/>
              </a:lnSpc>
              <a:buClr>
                <a:srgbClr val="191919"/>
              </a:buClr>
              <a:buSzPts val="6000"/>
            </a:pPr>
            <a:r>
              <a:rPr lang="cs-CZ" sz="1200" dirty="0">
                <a:solidFill>
                  <a:schemeClr val="dk1"/>
                </a:solidFill>
                <a:latin typeface="Fira Sans Extra Condensed SemiBold"/>
                <a:sym typeface="Fira Sans Extra Condensed SemiBold"/>
              </a:rPr>
              <a:t>Ludwig van Beethoven</a:t>
            </a:r>
          </a:p>
        </p:txBody>
      </p:sp>
      <p:pic>
        <p:nvPicPr>
          <p:cNvPr id="20" name="Obrázek 19" descr="Obsah obrázku text, osoba&#10;&#10;Popis byl vytvořen automaticky">
            <a:extLst>
              <a:ext uri="{FF2B5EF4-FFF2-40B4-BE49-F238E27FC236}">
                <a16:creationId xmlns:a16="http://schemas.microsoft.com/office/drawing/2014/main" id="{C82A9106-E283-4D09-AF65-04FEBDCF4815}"/>
              </a:ext>
            </a:extLst>
          </p:cNvPr>
          <p:cNvPicPr>
            <a:picLocks noChangeAspect="1"/>
          </p:cNvPicPr>
          <p:nvPr/>
        </p:nvPicPr>
        <p:blipFill>
          <a:blip r:embed="rId5"/>
          <a:stretch>
            <a:fillRect/>
          </a:stretch>
        </p:blipFill>
        <p:spPr>
          <a:xfrm>
            <a:off x="3960167" y="2729493"/>
            <a:ext cx="1464519" cy="1763932"/>
          </a:xfrm>
          <a:prstGeom prst="rect">
            <a:avLst/>
          </a:prstGeom>
        </p:spPr>
      </p:pic>
      <p:sp>
        <p:nvSpPr>
          <p:cNvPr id="22" name="TextovéPole 21">
            <a:extLst>
              <a:ext uri="{FF2B5EF4-FFF2-40B4-BE49-F238E27FC236}">
                <a16:creationId xmlns:a16="http://schemas.microsoft.com/office/drawing/2014/main" id="{08D2F84C-A552-4609-8896-D533086AA3BD}"/>
              </a:ext>
            </a:extLst>
          </p:cNvPr>
          <p:cNvSpPr txBox="1"/>
          <p:nvPr/>
        </p:nvSpPr>
        <p:spPr>
          <a:xfrm>
            <a:off x="2239167" y="2437961"/>
            <a:ext cx="4738686" cy="340863"/>
          </a:xfrm>
          <a:prstGeom prst="rect">
            <a:avLst/>
          </a:prstGeom>
          <a:noFill/>
        </p:spPr>
        <p:txBody>
          <a:bodyPr wrap="square">
            <a:spAutoFit/>
          </a:bodyPr>
          <a:lstStyle/>
          <a:p>
            <a:pPr>
              <a:lnSpc>
                <a:spcPct val="150000"/>
              </a:lnSpc>
              <a:buClr>
                <a:srgbClr val="191919"/>
              </a:buClr>
              <a:buSzPts val="6000"/>
            </a:pPr>
            <a:r>
              <a:rPr lang="cs-CZ" sz="1200" dirty="0">
                <a:solidFill>
                  <a:schemeClr val="dk1"/>
                </a:solidFill>
                <a:latin typeface="Fira Sans Extra Condensed SemiBold"/>
                <a:sym typeface="Fira Sans Extra Condensed SemiBold"/>
              </a:rPr>
              <a:t>Charles Darwin</a:t>
            </a:r>
          </a:p>
        </p:txBody>
      </p:sp>
      <p:pic>
        <p:nvPicPr>
          <p:cNvPr id="24" name="Obrázek 23" descr="Obsah obrázku muž, osoba, nošení, staré&#10;&#10;Popis byl vytvořen automaticky">
            <a:extLst>
              <a:ext uri="{FF2B5EF4-FFF2-40B4-BE49-F238E27FC236}">
                <a16:creationId xmlns:a16="http://schemas.microsoft.com/office/drawing/2014/main" id="{F7B3E99B-1839-4F98-97AA-9081CD8B1E82}"/>
              </a:ext>
            </a:extLst>
          </p:cNvPr>
          <p:cNvPicPr>
            <a:picLocks noChangeAspect="1"/>
          </p:cNvPicPr>
          <p:nvPr/>
        </p:nvPicPr>
        <p:blipFill>
          <a:blip r:embed="rId6"/>
          <a:stretch>
            <a:fillRect/>
          </a:stretch>
        </p:blipFill>
        <p:spPr>
          <a:xfrm>
            <a:off x="2053072" y="2790752"/>
            <a:ext cx="1425816" cy="2002932"/>
          </a:xfrm>
          <a:prstGeom prst="rect">
            <a:avLst/>
          </a:prstGeom>
        </p:spPr>
      </p:pic>
      <p:sp>
        <p:nvSpPr>
          <p:cNvPr id="26" name="TextovéPole 25">
            <a:extLst>
              <a:ext uri="{FF2B5EF4-FFF2-40B4-BE49-F238E27FC236}">
                <a16:creationId xmlns:a16="http://schemas.microsoft.com/office/drawing/2014/main" id="{02F708E2-8560-4149-80EE-371ADDA759A8}"/>
              </a:ext>
            </a:extLst>
          </p:cNvPr>
          <p:cNvSpPr txBox="1"/>
          <p:nvPr/>
        </p:nvSpPr>
        <p:spPr>
          <a:xfrm>
            <a:off x="558612" y="2867192"/>
            <a:ext cx="4686300" cy="340863"/>
          </a:xfrm>
          <a:prstGeom prst="rect">
            <a:avLst/>
          </a:prstGeom>
          <a:noFill/>
        </p:spPr>
        <p:txBody>
          <a:bodyPr wrap="square">
            <a:spAutoFit/>
          </a:bodyPr>
          <a:lstStyle/>
          <a:p>
            <a:pPr>
              <a:lnSpc>
                <a:spcPct val="150000"/>
              </a:lnSpc>
              <a:buClr>
                <a:srgbClr val="191919"/>
              </a:buClr>
              <a:buSzPts val="6000"/>
            </a:pPr>
            <a:r>
              <a:rPr lang="cs-CZ" sz="1200" dirty="0">
                <a:solidFill>
                  <a:schemeClr val="dk1"/>
                </a:solidFill>
                <a:latin typeface="Fira Sans Extra Condensed SemiBold"/>
                <a:sym typeface="Fira Sans Extra Condensed SemiBold"/>
              </a:rPr>
              <a:t>Marie Curie </a:t>
            </a:r>
          </a:p>
        </p:txBody>
      </p:sp>
      <p:pic>
        <p:nvPicPr>
          <p:cNvPr id="28" name="Obrázek 27" descr="Obsah obrázku osoba&#10;&#10;Popis byl vytvořen automaticky">
            <a:extLst>
              <a:ext uri="{FF2B5EF4-FFF2-40B4-BE49-F238E27FC236}">
                <a16:creationId xmlns:a16="http://schemas.microsoft.com/office/drawing/2014/main" id="{B4D5A34A-27B5-420A-92E5-CE91F596399B}"/>
              </a:ext>
            </a:extLst>
          </p:cNvPr>
          <p:cNvPicPr>
            <a:picLocks noChangeAspect="1"/>
          </p:cNvPicPr>
          <p:nvPr/>
        </p:nvPicPr>
        <p:blipFill>
          <a:blip r:embed="rId7"/>
          <a:stretch>
            <a:fillRect/>
          </a:stretch>
        </p:blipFill>
        <p:spPr>
          <a:xfrm>
            <a:off x="354136" y="3242211"/>
            <a:ext cx="1307040" cy="1661753"/>
          </a:xfrm>
          <a:prstGeom prst="rect">
            <a:avLst/>
          </a:prstGeom>
        </p:spPr>
      </p:pic>
      <p:sp>
        <p:nvSpPr>
          <p:cNvPr id="30" name="TextovéPole 29">
            <a:extLst>
              <a:ext uri="{FF2B5EF4-FFF2-40B4-BE49-F238E27FC236}">
                <a16:creationId xmlns:a16="http://schemas.microsoft.com/office/drawing/2014/main" id="{C663AF31-33EF-4334-841F-8F2D30CC0C66}"/>
              </a:ext>
            </a:extLst>
          </p:cNvPr>
          <p:cNvSpPr txBox="1"/>
          <p:nvPr/>
        </p:nvSpPr>
        <p:spPr>
          <a:xfrm>
            <a:off x="7472737" y="582017"/>
            <a:ext cx="4686300" cy="340863"/>
          </a:xfrm>
          <a:prstGeom prst="rect">
            <a:avLst/>
          </a:prstGeom>
          <a:noFill/>
        </p:spPr>
        <p:txBody>
          <a:bodyPr wrap="square">
            <a:spAutoFit/>
          </a:bodyPr>
          <a:lstStyle/>
          <a:p>
            <a:pPr>
              <a:lnSpc>
                <a:spcPct val="150000"/>
              </a:lnSpc>
              <a:buClr>
                <a:srgbClr val="191919"/>
              </a:buClr>
              <a:buSzPts val="6000"/>
            </a:pPr>
            <a:r>
              <a:rPr lang="cs-CZ" sz="1200" dirty="0">
                <a:solidFill>
                  <a:schemeClr val="dk1"/>
                </a:solidFill>
                <a:latin typeface="Fira Sans Extra Condensed SemiBold"/>
                <a:sym typeface="Fira Sans Extra Condensed SemiBold"/>
              </a:rPr>
              <a:t>Winston Churchill</a:t>
            </a:r>
          </a:p>
        </p:txBody>
      </p:sp>
      <p:pic>
        <p:nvPicPr>
          <p:cNvPr id="32" name="Obrázek 31" descr="Obsah obrázku osoba, zeď, muž, interiér&#10;&#10;Popis byl vytvořen automaticky">
            <a:extLst>
              <a:ext uri="{FF2B5EF4-FFF2-40B4-BE49-F238E27FC236}">
                <a16:creationId xmlns:a16="http://schemas.microsoft.com/office/drawing/2014/main" id="{CF1755AB-C73E-440F-85AE-C069A270C84A}"/>
              </a:ext>
            </a:extLst>
          </p:cNvPr>
          <p:cNvPicPr>
            <a:picLocks noChangeAspect="1"/>
          </p:cNvPicPr>
          <p:nvPr/>
        </p:nvPicPr>
        <p:blipFill>
          <a:blip r:embed="rId8"/>
          <a:stretch>
            <a:fillRect/>
          </a:stretch>
        </p:blipFill>
        <p:spPr>
          <a:xfrm>
            <a:off x="7437471" y="1007620"/>
            <a:ext cx="1277048" cy="1625044"/>
          </a:xfrm>
          <a:prstGeom prst="rect">
            <a:avLst/>
          </a:prstGeom>
        </p:spPr>
      </p:pic>
      <p:sp>
        <p:nvSpPr>
          <p:cNvPr id="34" name="TextovéPole 33">
            <a:extLst>
              <a:ext uri="{FF2B5EF4-FFF2-40B4-BE49-F238E27FC236}">
                <a16:creationId xmlns:a16="http://schemas.microsoft.com/office/drawing/2014/main" id="{8DBE6E69-C873-4F58-BE2B-FFE36AE2DEC3}"/>
              </a:ext>
            </a:extLst>
          </p:cNvPr>
          <p:cNvSpPr txBox="1"/>
          <p:nvPr/>
        </p:nvSpPr>
        <p:spPr>
          <a:xfrm>
            <a:off x="3609974" y="152044"/>
            <a:ext cx="6019800" cy="340863"/>
          </a:xfrm>
          <a:prstGeom prst="rect">
            <a:avLst/>
          </a:prstGeom>
          <a:noFill/>
        </p:spPr>
        <p:txBody>
          <a:bodyPr wrap="square">
            <a:spAutoFit/>
          </a:bodyPr>
          <a:lstStyle/>
          <a:p>
            <a:pPr>
              <a:lnSpc>
                <a:spcPct val="150000"/>
              </a:lnSpc>
              <a:buClr>
                <a:srgbClr val="191919"/>
              </a:buClr>
              <a:buSzPts val="6000"/>
            </a:pPr>
            <a:r>
              <a:rPr lang="cs-CZ" sz="1200" dirty="0" err="1">
                <a:solidFill>
                  <a:schemeClr val="dk1"/>
                </a:solidFill>
                <a:latin typeface="Fira Sans Extra Condensed SemiBold"/>
                <a:sym typeface="Fira Sans Extra Condensed SemiBold"/>
                <a:hlinkClick r:id="rId9">
                  <a:extLst>
                    <a:ext uri="{A12FA001-AC4F-418D-AE19-62706E023703}">
                      <ahyp:hlinkClr xmlns:ahyp="http://schemas.microsoft.com/office/drawing/2018/hyperlinkcolor" val="tx"/>
                    </a:ext>
                  </a:extLst>
                </a:hlinkClick>
              </a:rPr>
              <a:t>Oprah</a:t>
            </a:r>
            <a:r>
              <a:rPr lang="cs-CZ" sz="1200" dirty="0">
                <a:solidFill>
                  <a:schemeClr val="dk1"/>
                </a:solidFill>
                <a:latin typeface="Fira Sans Extra Condensed SemiBold"/>
                <a:sym typeface="Fira Sans Extra Condensed SemiBold"/>
                <a:hlinkClick r:id="rId9">
                  <a:extLst>
                    <a:ext uri="{A12FA001-AC4F-418D-AE19-62706E023703}">
                      <ahyp:hlinkClr xmlns:ahyp="http://schemas.microsoft.com/office/drawing/2018/hyperlinkcolor" val="tx"/>
                    </a:ext>
                  </a:extLst>
                </a:hlinkClick>
              </a:rPr>
              <a:t> </a:t>
            </a:r>
            <a:r>
              <a:rPr lang="cs-CZ" sz="1200" dirty="0" err="1">
                <a:solidFill>
                  <a:schemeClr val="dk1"/>
                </a:solidFill>
                <a:latin typeface="Fira Sans Extra Condensed SemiBold"/>
                <a:sym typeface="Fira Sans Extra Condensed SemiBold"/>
                <a:hlinkClick r:id="rId9">
                  <a:extLst>
                    <a:ext uri="{A12FA001-AC4F-418D-AE19-62706E023703}">
                      <ahyp:hlinkClr xmlns:ahyp="http://schemas.microsoft.com/office/drawing/2018/hyperlinkcolor" val="tx"/>
                    </a:ext>
                  </a:extLst>
                </a:hlinkClick>
              </a:rPr>
              <a:t>Winfrey</a:t>
            </a:r>
            <a:endParaRPr lang="cs-CZ" sz="1200" dirty="0">
              <a:solidFill>
                <a:schemeClr val="dk1"/>
              </a:solidFill>
              <a:latin typeface="Fira Sans Extra Condensed SemiBold"/>
              <a:sym typeface="Fira Sans Extra Condensed SemiBold"/>
              <a:hlinkClick r:id="rId9">
                <a:extLst>
                  <a:ext uri="{A12FA001-AC4F-418D-AE19-62706E023703}">
                    <ahyp:hlinkClr xmlns:ahyp="http://schemas.microsoft.com/office/drawing/2018/hyperlinkcolor" val="tx"/>
                  </a:ext>
                </a:extLst>
              </a:hlinkClick>
            </a:endParaRPr>
          </a:p>
        </p:txBody>
      </p:sp>
      <p:pic>
        <p:nvPicPr>
          <p:cNvPr id="36" name="Obrázek 35">
            <a:extLst>
              <a:ext uri="{FF2B5EF4-FFF2-40B4-BE49-F238E27FC236}">
                <a16:creationId xmlns:a16="http://schemas.microsoft.com/office/drawing/2014/main" id="{8601986C-8B84-4088-A928-FCF06FC46EA9}"/>
              </a:ext>
            </a:extLst>
          </p:cNvPr>
          <p:cNvPicPr>
            <a:picLocks noChangeAspect="1"/>
          </p:cNvPicPr>
          <p:nvPr/>
        </p:nvPicPr>
        <p:blipFill>
          <a:blip r:embed="rId10"/>
          <a:stretch>
            <a:fillRect/>
          </a:stretch>
        </p:blipFill>
        <p:spPr>
          <a:xfrm>
            <a:off x="3345497" y="518525"/>
            <a:ext cx="2401380" cy="1463341"/>
          </a:xfrm>
          <a:prstGeom prst="rect">
            <a:avLst/>
          </a:prstGeom>
        </p:spPr>
      </p:pic>
      <p:sp>
        <p:nvSpPr>
          <p:cNvPr id="38" name="TextovéPole 37">
            <a:extLst>
              <a:ext uri="{FF2B5EF4-FFF2-40B4-BE49-F238E27FC236}">
                <a16:creationId xmlns:a16="http://schemas.microsoft.com/office/drawing/2014/main" id="{97B6C6BE-C0A4-48F1-8296-1D61710FCBA7}"/>
              </a:ext>
            </a:extLst>
          </p:cNvPr>
          <p:cNvSpPr txBox="1"/>
          <p:nvPr/>
        </p:nvSpPr>
        <p:spPr>
          <a:xfrm>
            <a:off x="1880498" y="179562"/>
            <a:ext cx="6019800" cy="340863"/>
          </a:xfrm>
          <a:prstGeom prst="rect">
            <a:avLst/>
          </a:prstGeom>
          <a:noFill/>
        </p:spPr>
        <p:txBody>
          <a:bodyPr wrap="square">
            <a:spAutoFit/>
          </a:bodyPr>
          <a:lstStyle/>
          <a:p>
            <a:pPr>
              <a:lnSpc>
                <a:spcPct val="150000"/>
              </a:lnSpc>
              <a:buClr>
                <a:srgbClr val="191919"/>
              </a:buClr>
              <a:buSzPts val="6000"/>
            </a:pPr>
            <a:r>
              <a:rPr lang="cs-CZ" sz="1200" dirty="0">
                <a:solidFill>
                  <a:schemeClr val="dk1"/>
                </a:solidFill>
                <a:latin typeface="Fira Sans Extra Condensed SemiBold"/>
                <a:sym typeface="Fira Sans Extra Condensed SemiBold"/>
              </a:rPr>
              <a:t>Virginia Woolfová</a:t>
            </a:r>
          </a:p>
        </p:txBody>
      </p:sp>
      <p:pic>
        <p:nvPicPr>
          <p:cNvPr id="40" name="Obrázek 39" descr="Obsah obrázku interiér, osoba, savci&#10;&#10;Popis byl vytvořen automaticky">
            <a:extLst>
              <a:ext uri="{FF2B5EF4-FFF2-40B4-BE49-F238E27FC236}">
                <a16:creationId xmlns:a16="http://schemas.microsoft.com/office/drawing/2014/main" id="{740B9232-3EBE-4922-B4F4-D8BF7A51CA5D}"/>
              </a:ext>
            </a:extLst>
          </p:cNvPr>
          <p:cNvPicPr>
            <a:picLocks noChangeAspect="1"/>
          </p:cNvPicPr>
          <p:nvPr/>
        </p:nvPicPr>
        <p:blipFill>
          <a:blip r:embed="rId11"/>
          <a:stretch>
            <a:fillRect/>
          </a:stretch>
        </p:blipFill>
        <p:spPr>
          <a:xfrm>
            <a:off x="1926140" y="578948"/>
            <a:ext cx="1140807" cy="1665578"/>
          </a:xfrm>
          <a:prstGeom prst="rect">
            <a:avLst/>
          </a:prstGeom>
        </p:spPr>
      </p:pic>
      <p:sp>
        <p:nvSpPr>
          <p:cNvPr id="44" name="TextovéPole 43">
            <a:extLst>
              <a:ext uri="{FF2B5EF4-FFF2-40B4-BE49-F238E27FC236}">
                <a16:creationId xmlns:a16="http://schemas.microsoft.com/office/drawing/2014/main" id="{315A0A66-8FAB-47BB-BDCB-49FD003D193E}"/>
              </a:ext>
            </a:extLst>
          </p:cNvPr>
          <p:cNvSpPr txBox="1"/>
          <p:nvPr/>
        </p:nvSpPr>
        <p:spPr>
          <a:xfrm>
            <a:off x="6134100" y="167634"/>
            <a:ext cx="6019800" cy="340863"/>
          </a:xfrm>
          <a:prstGeom prst="rect">
            <a:avLst/>
          </a:prstGeom>
          <a:noFill/>
        </p:spPr>
        <p:txBody>
          <a:bodyPr wrap="square">
            <a:spAutoFit/>
          </a:bodyPr>
          <a:lstStyle/>
          <a:p>
            <a:pPr>
              <a:lnSpc>
                <a:spcPct val="150000"/>
              </a:lnSpc>
              <a:buClr>
                <a:srgbClr val="191919"/>
              </a:buClr>
              <a:buSzPts val="6000"/>
            </a:pPr>
            <a:r>
              <a:rPr lang="cs-CZ" sz="1200" dirty="0">
                <a:solidFill>
                  <a:schemeClr val="dk1"/>
                </a:solidFill>
                <a:latin typeface="Fira Sans Extra Condensed SemiBold"/>
                <a:sym typeface="Fira Sans Extra Condensed SemiBold"/>
              </a:rPr>
              <a:t>Franz Kafka</a:t>
            </a:r>
          </a:p>
        </p:txBody>
      </p:sp>
      <p:pic>
        <p:nvPicPr>
          <p:cNvPr id="46" name="Obrázek 45" descr="Obsah obrázku zeď, osoba, interiér, mladý&#10;&#10;Popis byl vytvořen automaticky">
            <a:extLst>
              <a:ext uri="{FF2B5EF4-FFF2-40B4-BE49-F238E27FC236}">
                <a16:creationId xmlns:a16="http://schemas.microsoft.com/office/drawing/2014/main" id="{FD7474CA-BFD4-4064-9475-FEA3095467E3}"/>
              </a:ext>
            </a:extLst>
          </p:cNvPr>
          <p:cNvPicPr>
            <a:picLocks noChangeAspect="1"/>
          </p:cNvPicPr>
          <p:nvPr/>
        </p:nvPicPr>
        <p:blipFill>
          <a:blip r:embed="rId12"/>
          <a:stretch>
            <a:fillRect/>
          </a:stretch>
        </p:blipFill>
        <p:spPr>
          <a:xfrm>
            <a:off x="5990730" y="520425"/>
            <a:ext cx="1123128" cy="1497504"/>
          </a:xfrm>
          <a:prstGeom prst="rect">
            <a:avLst/>
          </a:prstGeom>
        </p:spPr>
      </p:pic>
      <p:pic>
        <p:nvPicPr>
          <p:cNvPr id="48" name="Obrázek 47" descr="Obsah obrázku budova, osoba, socha&#10;&#10;Popis byl vytvořen automaticky">
            <a:extLst>
              <a:ext uri="{FF2B5EF4-FFF2-40B4-BE49-F238E27FC236}">
                <a16:creationId xmlns:a16="http://schemas.microsoft.com/office/drawing/2014/main" id="{807EE39B-BDD6-4C08-A868-DCAB8D0360D8}"/>
              </a:ext>
            </a:extLst>
          </p:cNvPr>
          <p:cNvPicPr>
            <a:picLocks noChangeAspect="1"/>
          </p:cNvPicPr>
          <p:nvPr/>
        </p:nvPicPr>
        <p:blipFill>
          <a:blip r:embed="rId13"/>
          <a:stretch>
            <a:fillRect/>
          </a:stretch>
        </p:blipFill>
        <p:spPr>
          <a:xfrm>
            <a:off x="579330" y="1856740"/>
            <a:ext cx="1023197" cy="1023197"/>
          </a:xfrm>
          <a:prstGeom prst="rect">
            <a:avLst/>
          </a:prstGeom>
        </p:spPr>
      </p:pic>
      <p:sp>
        <p:nvSpPr>
          <p:cNvPr id="49" name="Google Shape;100;p19">
            <a:extLst>
              <a:ext uri="{FF2B5EF4-FFF2-40B4-BE49-F238E27FC236}">
                <a16:creationId xmlns:a16="http://schemas.microsoft.com/office/drawing/2014/main" id="{5C64D367-3DE2-4F56-89A6-CCBF91F2AA1D}"/>
              </a:ext>
            </a:extLst>
          </p:cNvPr>
          <p:cNvSpPr txBox="1">
            <a:spLocks/>
          </p:cNvSpPr>
          <p:nvPr/>
        </p:nvSpPr>
        <p:spPr>
          <a:xfrm>
            <a:off x="520397" y="1467129"/>
            <a:ext cx="1138450" cy="4343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pPr>
              <a:lnSpc>
                <a:spcPct val="150000"/>
              </a:lnSpc>
            </a:pPr>
            <a:r>
              <a:rPr lang="cs-CZ" sz="1200" dirty="0">
                <a:sym typeface="Wingdings" panose="05000000000000000000" pitchFamily="2" charset="2"/>
              </a:rPr>
              <a:t>Marcus Aurelius</a:t>
            </a:r>
          </a:p>
        </p:txBody>
      </p:sp>
    </p:spTree>
    <p:extLst>
      <p:ext uri="{BB962C8B-B14F-4D97-AF65-F5344CB8AC3E}">
        <p14:creationId xmlns:p14="http://schemas.microsoft.com/office/powerpoint/2010/main" val="24310936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0EE90A-3688-49F0-B923-17E43F69BCF7}"/>
              </a:ext>
            </a:extLst>
          </p:cNvPr>
          <p:cNvSpPr>
            <a:spLocks noGrp="1"/>
          </p:cNvSpPr>
          <p:nvPr>
            <p:ph type="title"/>
          </p:nvPr>
        </p:nvSpPr>
        <p:spPr/>
        <p:txBody>
          <a:bodyPr/>
          <a:lstStyle/>
          <a:p>
            <a:r>
              <a:rPr lang="cs-CZ" b="1" dirty="0">
                <a:effectLst>
                  <a:outerShdw blurRad="38100" dist="38100" dir="2700000" algn="tl">
                    <a:srgbClr val="000000">
                      <a:alpha val="43137"/>
                    </a:srgbClr>
                  </a:outerShdw>
                </a:effectLst>
              </a:rPr>
              <a:t>Pozvat psaní do života</a:t>
            </a:r>
          </a:p>
        </p:txBody>
      </p:sp>
      <p:sp>
        <p:nvSpPr>
          <p:cNvPr id="3" name="Google Shape;100;p19">
            <a:extLst>
              <a:ext uri="{FF2B5EF4-FFF2-40B4-BE49-F238E27FC236}">
                <a16:creationId xmlns:a16="http://schemas.microsoft.com/office/drawing/2014/main" id="{E5C6BD87-9A20-4D9D-B833-8E6F35996F92}"/>
              </a:ext>
            </a:extLst>
          </p:cNvPr>
          <p:cNvSpPr txBox="1">
            <a:spLocks/>
          </p:cNvSpPr>
          <p:nvPr/>
        </p:nvSpPr>
        <p:spPr>
          <a:xfrm>
            <a:off x="325229" y="1605503"/>
            <a:ext cx="8493542" cy="36755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pPr algn="ctr"/>
            <a:r>
              <a:rPr lang="cs-CZ" sz="2800" b="1" u="sng" dirty="0">
                <a:solidFill>
                  <a:srgbClr val="FFCC00"/>
                </a:solidFill>
                <a:sym typeface="Wingdings" panose="05000000000000000000" pitchFamily="2" charset="2"/>
              </a:rPr>
              <a:t>PSANÍ JE NÁVYK A DOVEDNOST - DÁ SE NATRÉNOVAT! </a:t>
            </a:r>
          </a:p>
          <a:p>
            <a:pPr algn="ctr"/>
            <a:endParaRPr lang="cs-CZ" sz="1800" b="1" u="sng" dirty="0">
              <a:sym typeface="Wingdings" panose="05000000000000000000" pitchFamily="2" charset="2"/>
            </a:endParaRPr>
          </a:p>
          <a:p>
            <a:pPr algn="ctr"/>
            <a:r>
              <a:rPr lang="cs-CZ" sz="1800" dirty="0">
                <a:sym typeface="Wingdings" panose="05000000000000000000" pitchFamily="2" charset="2"/>
              </a:rPr>
              <a:t>DÁ SE NATRÉNOVAT PSANÍ, KTERÉ VÁM BUDE PŘÍNOSNÉ </a:t>
            </a:r>
          </a:p>
          <a:p>
            <a:pPr algn="ctr"/>
            <a:r>
              <a:rPr lang="cs-CZ" sz="1800" dirty="0">
                <a:sym typeface="Wingdings" panose="05000000000000000000" pitchFamily="2" charset="2"/>
              </a:rPr>
              <a:t>(STEJNĚ JAKO MEDITACE NEBO RELAXAČNÍ TECHNIKY </a:t>
            </a:r>
          </a:p>
          <a:p>
            <a:pPr algn="ctr"/>
            <a:r>
              <a:rPr lang="cs-CZ" sz="1800" dirty="0">
                <a:sym typeface="Wingdings" panose="05000000000000000000" pitchFamily="2" charset="2"/>
              </a:rPr>
              <a:t>– JEDNOU JE TO FAJN, PRO VĚTŠÍ EFEKTIVITU A ÚČINEK JE ALE TRÉNINK TŘEBA)</a:t>
            </a:r>
            <a:endParaRPr lang="cs-CZ" sz="1800" dirty="0"/>
          </a:p>
        </p:txBody>
      </p:sp>
      <p:sp>
        <p:nvSpPr>
          <p:cNvPr id="5" name="TextovéPole 4">
            <a:extLst>
              <a:ext uri="{FF2B5EF4-FFF2-40B4-BE49-F238E27FC236}">
                <a16:creationId xmlns:a16="http://schemas.microsoft.com/office/drawing/2014/main" id="{2CEF7228-E120-439D-83A3-7F5293DF28EF}"/>
              </a:ext>
            </a:extLst>
          </p:cNvPr>
          <p:cNvSpPr txBox="1"/>
          <p:nvPr/>
        </p:nvSpPr>
        <p:spPr>
          <a:xfrm>
            <a:off x="1687830" y="3688229"/>
            <a:ext cx="5768340" cy="646331"/>
          </a:xfrm>
          <a:prstGeom prst="rect">
            <a:avLst/>
          </a:prstGeom>
          <a:noFill/>
        </p:spPr>
        <p:txBody>
          <a:bodyPr wrap="square">
            <a:spAutoFit/>
          </a:bodyPr>
          <a:lstStyle/>
          <a:p>
            <a:pPr algn="ctr"/>
            <a:r>
              <a:rPr lang="cs-CZ" sz="1800" dirty="0">
                <a:solidFill>
                  <a:schemeClr val="dk1"/>
                </a:solidFill>
                <a:latin typeface="Fira Sans Extra Condensed SemiBold"/>
                <a:sym typeface="Fira Sans Extra Condensed SemiBold"/>
              </a:rPr>
              <a:t>Z výzkumu vyplývá, že tvorba návyku trvá v průměru 66 dní. Respektive někde mezi 18 až 254 dny (</a:t>
            </a:r>
            <a:r>
              <a:rPr lang="cs-CZ" sz="1800" dirty="0" err="1">
                <a:solidFill>
                  <a:schemeClr val="dk1"/>
                </a:solidFill>
                <a:latin typeface="Fira Sans Extra Condensed SemiBold"/>
                <a:sym typeface="Fira Sans Extra Condensed SemiBold"/>
              </a:rPr>
              <a:t>Lally</a:t>
            </a:r>
            <a:r>
              <a:rPr lang="cs-CZ" sz="1800" dirty="0">
                <a:solidFill>
                  <a:schemeClr val="dk1"/>
                </a:solidFill>
                <a:latin typeface="Fira Sans Extra Condensed SemiBold"/>
                <a:sym typeface="Fira Sans Extra Condensed SemiBold"/>
              </a:rPr>
              <a:t> 2009). </a:t>
            </a:r>
          </a:p>
        </p:txBody>
      </p:sp>
    </p:spTree>
    <p:extLst>
      <p:ext uri="{BB962C8B-B14F-4D97-AF65-F5344CB8AC3E}">
        <p14:creationId xmlns:p14="http://schemas.microsoft.com/office/powerpoint/2010/main" val="17109266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0EE90A-3688-49F0-B923-17E43F69BCF7}"/>
              </a:ext>
            </a:extLst>
          </p:cNvPr>
          <p:cNvSpPr>
            <a:spLocks noGrp="1"/>
          </p:cNvSpPr>
          <p:nvPr>
            <p:ph type="title"/>
          </p:nvPr>
        </p:nvSpPr>
        <p:spPr/>
        <p:txBody>
          <a:bodyPr/>
          <a:lstStyle/>
          <a:p>
            <a:r>
              <a:rPr lang="cs-CZ" b="1" dirty="0">
                <a:effectLst>
                  <a:outerShdw blurRad="38100" dist="38100" dir="2700000" algn="tl">
                    <a:srgbClr val="000000">
                      <a:alpha val="43137"/>
                    </a:srgbClr>
                  </a:outerShdw>
                </a:effectLst>
              </a:rPr>
              <a:t>1. Záměr</a:t>
            </a:r>
          </a:p>
        </p:txBody>
      </p:sp>
      <p:sp>
        <p:nvSpPr>
          <p:cNvPr id="3" name="Google Shape;100;p19">
            <a:extLst>
              <a:ext uri="{FF2B5EF4-FFF2-40B4-BE49-F238E27FC236}">
                <a16:creationId xmlns:a16="http://schemas.microsoft.com/office/drawing/2014/main" id="{E5C6BD87-9A20-4D9D-B833-8E6F35996F92}"/>
              </a:ext>
            </a:extLst>
          </p:cNvPr>
          <p:cNvSpPr txBox="1">
            <a:spLocks/>
          </p:cNvSpPr>
          <p:nvPr/>
        </p:nvSpPr>
        <p:spPr>
          <a:xfrm>
            <a:off x="457953" y="959796"/>
            <a:ext cx="8493542" cy="37978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pPr algn="ctr"/>
            <a:endParaRPr lang="cs-CZ" sz="2000" dirty="0"/>
          </a:p>
          <a:p>
            <a:pPr algn="ctr"/>
            <a:endParaRPr lang="cs-CZ" sz="2000" dirty="0"/>
          </a:p>
          <a:p>
            <a:r>
              <a:rPr lang="cs-CZ" sz="2000" dirty="0"/>
              <a:t>Záměr nám může pomoci směřovat, když nevíme a nacházet chuť, když nám dochází. </a:t>
            </a:r>
          </a:p>
          <a:p>
            <a:endParaRPr lang="cs-CZ" sz="2000" dirty="0"/>
          </a:p>
          <a:p>
            <a:endParaRPr lang="cs-CZ" sz="3200" b="1" u="sng" dirty="0">
              <a:solidFill>
                <a:srgbClr val="FFCC00"/>
              </a:solidFill>
            </a:endParaRPr>
          </a:p>
          <a:p>
            <a:pPr algn="ctr"/>
            <a:r>
              <a:rPr lang="cs-CZ" sz="2400" b="1" dirty="0">
                <a:solidFill>
                  <a:srgbClr val="FFCC00"/>
                </a:solidFill>
              </a:rPr>
              <a:t>Na první stranu deníku si napište svůj záměr</a:t>
            </a:r>
          </a:p>
        </p:txBody>
      </p:sp>
    </p:spTree>
    <p:extLst>
      <p:ext uri="{BB962C8B-B14F-4D97-AF65-F5344CB8AC3E}">
        <p14:creationId xmlns:p14="http://schemas.microsoft.com/office/powerpoint/2010/main" val="8013717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0EE90A-3688-49F0-B923-17E43F69BCF7}"/>
              </a:ext>
            </a:extLst>
          </p:cNvPr>
          <p:cNvSpPr>
            <a:spLocks noGrp="1"/>
          </p:cNvSpPr>
          <p:nvPr>
            <p:ph type="title"/>
          </p:nvPr>
        </p:nvSpPr>
        <p:spPr/>
        <p:txBody>
          <a:bodyPr/>
          <a:lstStyle/>
          <a:p>
            <a:r>
              <a:rPr lang="cs-CZ" b="1" dirty="0">
                <a:effectLst>
                  <a:outerShdw blurRad="38100" dist="38100" dir="2700000" algn="tl">
                    <a:srgbClr val="000000">
                      <a:alpha val="43137"/>
                    </a:srgbClr>
                  </a:outerShdw>
                </a:effectLst>
              </a:rPr>
              <a:t>2. Témata</a:t>
            </a:r>
          </a:p>
        </p:txBody>
      </p:sp>
      <p:sp>
        <p:nvSpPr>
          <p:cNvPr id="3" name="Google Shape;100;p19">
            <a:extLst>
              <a:ext uri="{FF2B5EF4-FFF2-40B4-BE49-F238E27FC236}">
                <a16:creationId xmlns:a16="http://schemas.microsoft.com/office/drawing/2014/main" id="{E5C6BD87-9A20-4D9D-B833-8E6F35996F92}"/>
              </a:ext>
            </a:extLst>
          </p:cNvPr>
          <p:cNvSpPr txBox="1">
            <a:spLocks/>
          </p:cNvSpPr>
          <p:nvPr/>
        </p:nvSpPr>
        <p:spPr>
          <a:xfrm>
            <a:off x="480813" y="1021080"/>
            <a:ext cx="8493542" cy="37365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r>
              <a:rPr lang="cs-CZ" sz="2000" b="1" dirty="0">
                <a:sym typeface="Wingdings" panose="05000000000000000000" pitchFamily="2" charset="2"/>
              </a:rPr>
              <a:t>Jakým tématům se můžeme věnovat? </a:t>
            </a:r>
            <a:endParaRPr lang="cs-CZ" sz="2000" b="1" dirty="0"/>
          </a:p>
        </p:txBody>
      </p:sp>
    </p:spTree>
    <p:extLst>
      <p:ext uri="{BB962C8B-B14F-4D97-AF65-F5344CB8AC3E}">
        <p14:creationId xmlns:p14="http://schemas.microsoft.com/office/powerpoint/2010/main" val="8739452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0EE90A-3688-49F0-B923-17E43F69BCF7}"/>
              </a:ext>
            </a:extLst>
          </p:cNvPr>
          <p:cNvSpPr>
            <a:spLocks noGrp="1"/>
          </p:cNvSpPr>
          <p:nvPr>
            <p:ph type="title"/>
          </p:nvPr>
        </p:nvSpPr>
        <p:spPr/>
        <p:txBody>
          <a:bodyPr/>
          <a:lstStyle/>
          <a:p>
            <a:r>
              <a:rPr lang="cs-CZ" b="1" dirty="0">
                <a:effectLst>
                  <a:outerShdw blurRad="38100" dist="38100" dir="2700000" algn="tl">
                    <a:srgbClr val="000000">
                      <a:alpha val="43137"/>
                    </a:srgbClr>
                  </a:outerShdw>
                </a:effectLst>
              </a:rPr>
              <a:t>2. Témata</a:t>
            </a:r>
          </a:p>
        </p:txBody>
      </p:sp>
      <p:sp>
        <p:nvSpPr>
          <p:cNvPr id="3" name="Google Shape;100;p19">
            <a:extLst>
              <a:ext uri="{FF2B5EF4-FFF2-40B4-BE49-F238E27FC236}">
                <a16:creationId xmlns:a16="http://schemas.microsoft.com/office/drawing/2014/main" id="{E5C6BD87-9A20-4D9D-B833-8E6F35996F92}"/>
              </a:ext>
            </a:extLst>
          </p:cNvPr>
          <p:cNvSpPr txBox="1">
            <a:spLocks/>
          </p:cNvSpPr>
          <p:nvPr/>
        </p:nvSpPr>
        <p:spPr>
          <a:xfrm>
            <a:off x="480813" y="1019854"/>
            <a:ext cx="8493542" cy="37365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r>
              <a:rPr lang="cs-CZ" sz="2000" b="1" dirty="0">
                <a:sym typeface="Wingdings" panose="05000000000000000000" pitchFamily="2" charset="2"/>
              </a:rPr>
              <a:t>Jakým tématům se můžeme věnovat?</a:t>
            </a:r>
          </a:p>
          <a:p>
            <a:endParaRPr lang="cs-CZ" sz="1800" dirty="0">
              <a:sym typeface="Wingdings" panose="05000000000000000000" pitchFamily="2" charset="2"/>
            </a:endParaRPr>
          </a:p>
          <a:p>
            <a:r>
              <a:rPr lang="cs-CZ" sz="1800" dirty="0">
                <a:sym typeface="Wingdings" panose="05000000000000000000" pitchFamily="2" charset="2"/>
              </a:rPr>
              <a:t> co mi přijde na mysl</a:t>
            </a:r>
          </a:p>
          <a:p>
            <a:r>
              <a:rPr lang="cs-CZ" sz="1800" dirty="0">
                <a:sym typeface="Wingdings" panose="05000000000000000000" pitchFamily="2" charset="2"/>
              </a:rPr>
              <a:t> vděčnost </a:t>
            </a:r>
            <a:br>
              <a:rPr lang="cs-CZ" sz="1800" dirty="0">
                <a:sym typeface="Wingdings" panose="05000000000000000000" pitchFamily="2" charset="2"/>
              </a:rPr>
            </a:br>
            <a:r>
              <a:rPr lang="cs-CZ" sz="1800" dirty="0">
                <a:sym typeface="Wingdings" panose="05000000000000000000" pitchFamily="2" charset="2"/>
              </a:rPr>
              <a:t> přání pro blízké </a:t>
            </a:r>
          </a:p>
          <a:p>
            <a:r>
              <a:rPr lang="cs-CZ" sz="1800" dirty="0">
                <a:sym typeface="Wingdings" panose="05000000000000000000" pitchFamily="2" charset="2"/>
              </a:rPr>
              <a:t> prozkoumávání náročných pocitů nebo situací</a:t>
            </a:r>
            <a:br>
              <a:rPr lang="cs-CZ" sz="1800" dirty="0">
                <a:sym typeface="Wingdings" panose="05000000000000000000" pitchFamily="2" charset="2"/>
              </a:rPr>
            </a:br>
            <a:r>
              <a:rPr lang="cs-CZ" sz="1800" dirty="0">
                <a:sym typeface="Wingdings" panose="05000000000000000000" pitchFamily="2" charset="2"/>
              </a:rPr>
              <a:t> prozkoumávání události z různých úhlů pohledu</a:t>
            </a:r>
          </a:p>
          <a:p>
            <a:r>
              <a:rPr lang="cs-CZ" sz="1800" dirty="0">
                <a:sym typeface="Wingdings" panose="05000000000000000000" pitchFamily="2" charset="2"/>
              </a:rPr>
              <a:t> práce s cíli</a:t>
            </a:r>
            <a:br>
              <a:rPr lang="cs-CZ" sz="1800" dirty="0">
                <a:sym typeface="Wingdings" panose="05000000000000000000" pitchFamily="2" charset="2"/>
              </a:rPr>
            </a:br>
            <a:r>
              <a:rPr lang="cs-CZ" sz="1800" dirty="0">
                <a:sym typeface="Wingdings" panose="05000000000000000000" pitchFamily="2" charset="2"/>
              </a:rPr>
              <a:t> zodpovídání otázek</a:t>
            </a:r>
            <a:br>
              <a:rPr lang="cs-CZ" sz="1800" dirty="0">
                <a:sym typeface="Wingdings" panose="05000000000000000000" pitchFamily="2" charset="2"/>
              </a:rPr>
            </a:br>
            <a:r>
              <a:rPr lang="cs-CZ" sz="1800" dirty="0">
                <a:sym typeface="Wingdings" panose="05000000000000000000" pitchFamily="2" charset="2"/>
              </a:rPr>
              <a:t> popis prostředí, práce se smysly</a:t>
            </a:r>
          </a:p>
          <a:p>
            <a:br>
              <a:rPr lang="cs-CZ" sz="1800" dirty="0">
                <a:sym typeface="Wingdings" panose="05000000000000000000" pitchFamily="2" charset="2"/>
              </a:rPr>
            </a:br>
            <a:br>
              <a:rPr lang="cs-CZ" sz="1800" dirty="0">
                <a:sym typeface="Wingdings" panose="05000000000000000000" pitchFamily="2" charset="2"/>
              </a:rPr>
            </a:br>
            <a:r>
              <a:rPr lang="cs-CZ" sz="1800" dirty="0">
                <a:solidFill>
                  <a:srgbClr val="CC6600"/>
                </a:solidFill>
                <a:sym typeface="Wingdings" panose="05000000000000000000" pitchFamily="2" charset="2"/>
              </a:rPr>
              <a:t> nic není špatně</a:t>
            </a:r>
            <a:br>
              <a:rPr lang="cs-CZ" sz="1800" dirty="0">
                <a:solidFill>
                  <a:srgbClr val="CC6600"/>
                </a:solidFill>
                <a:sym typeface="Wingdings" panose="05000000000000000000" pitchFamily="2" charset="2"/>
              </a:rPr>
            </a:br>
            <a:r>
              <a:rPr lang="cs-CZ" sz="1800" dirty="0">
                <a:solidFill>
                  <a:srgbClr val="CC6600"/>
                </a:solidFill>
                <a:sym typeface="Wingdings" panose="05000000000000000000" pitchFamily="2" charset="2"/>
              </a:rPr>
              <a:t> nepřekombinovat, stačí jednoduchost </a:t>
            </a:r>
            <a:endParaRPr lang="cs-CZ" sz="1800" dirty="0">
              <a:solidFill>
                <a:srgbClr val="CC6600"/>
              </a:solidFill>
            </a:endParaRPr>
          </a:p>
        </p:txBody>
      </p:sp>
    </p:spTree>
    <p:extLst>
      <p:ext uri="{BB962C8B-B14F-4D97-AF65-F5344CB8AC3E}">
        <p14:creationId xmlns:p14="http://schemas.microsoft.com/office/powerpoint/2010/main" val="36164700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0EE90A-3688-49F0-B923-17E43F69BCF7}"/>
              </a:ext>
            </a:extLst>
          </p:cNvPr>
          <p:cNvSpPr>
            <a:spLocks noGrp="1"/>
          </p:cNvSpPr>
          <p:nvPr>
            <p:ph type="title"/>
          </p:nvPr>
        </p:nvSpPr>
        <p:spPr/>
        <p:txBody>
          <a:bodyPr/>
          <a:lstStyle/>
          <a:p>
            <a:r>
              <a:rPr lang="cs-CZ" b="1" dirty="0">
                <a:effectLst>
                  <a:outerShdw blurRad="38100" dist="38100" dir="2700000" algn="tl">
                    <a:srgbClr val="000000">
                      <a:alpha val="43137"/>
                    </a:srgbClr>
                  </a:outerShdw>
                </a:effectLst>
              </a:rPr>
              <a:t>3. Udělat si ze psaní rituál</a:t>
            </a:r>
          </a:p>
        </p:txBody>
      </p:sp>
      <p:sp>
        <p:nvSpPr>
          <p:cNvPr id="3" name="Google Shape;100;p19">
            <a:extLst>
              <a:ext uri="{FF2B5EF4-FFF2-40B4-BE49-F238E27FC236}">
                <a16:creationId xmlns:a16="http://schemas.microsoft.com/office/drawing/2014/main" id="{E5C6BD87-9A20-4D9D-B833-8E6F35996F92}"/>
              </a:ext>
            </a:extLst>
          </p:cNvPr>
          <p:cNvSpPr txBox="1">
            <a:spLocks/>
          </p:cNvSpPr>
          <p:nvPr/>
        </p:nvSpPr>
        <p:spPr>
          <a:xfrm>
            <a:off x="488433" y="1019854"/>
            <a:ext cx="8493542" cy="37365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pPr algn="ctr">
              <a:lnSpc>
                <a:spcPct val="150000"/>
              </a:lnSpc>
            </a:pPr>
            <a:endParaRPr lang="cs-CZ" sz="1800" dirty="0"/>
          </a:p>
          <a:p>
            <a:pPr algn="ctr">
              <a:lnSpc>
                <a:spcPct val="150000"/>
              </a:lnSpc>
            </a:pPr>
            <a:endParaRPr lang="cs-CZ" sz="1800" dirty="0"/>
          </a:p>
        </p:txBody>
      </p:sp>
    </p:spTree>
    <p:extLst>
      <p:ext uri="{BB962C8B-B14F-4D97-AF65-F5344CB8AC3E}">
        <p14:creationId xmlns:p14="http://schemas.microsoft.com/office/powerpoint/2010/main" val="23760082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0EE90A-3688-49F0-B923-17E43F69BCF7}"/>
              </a:ext>
            </a:extLst>
          </p:cNvPr>
          <p:cNvSpPr>
            <a:spLocks noGrp="1"/>
          </p:cNvSpPr>
          <p:nvPr>
            <p:ph type="title"/>
          </p:nvPr>
        </p:nvSpPr>
        <p:spPr/>
        <p:txBody>
          <a:bodyPr/>
          <a:lstStyle/>
          <a:p>
            <a:r>
              <a:rPr lang="cs-CZ" b="1" dirty="0">
                <a:effectLst>
                  <a:outerShdw blurRad="38100" dist="38100" dir="2700000" algn="tl">
                    <a:srgbClr val="000000">
                      <a:alpha val="43137"/>
                    </a:srgbClr>
                  </a:outerShdw>
                </a:effectLst>
              </a:rPr>
              <a:t>3. Udělat si ze psaní rituál</a:t>
            </a:r>
          </a:p>
        </p:txBody>
      </p:sp>
      <p:sp>
        <p:nvSpPr>
          <p:cNvPr id="3" name="Google Shape;100;p19">
            <a:extLst>
              <a:ext uri="{FF2B5EF4-FFF2-40B4-BE49-F238E27FC236}">
                <a16:creationId xmlns:a16="http://schemas.microsoft.com/office/drawing/2014/main" id="{E5C6BD87-9A20-4D9D-B833-8E6F35996F92}"/>
              </a:ext>
            </a:extLst>
          </p:cNvPr>
          <p:cNvSpPr txBox="1">
            <a:spLocks/>
          </p:cNvSpPr>
          <p:nvPr/>
        </p:nvSpPr>
        <p:spPr>
          <a:xfrm>
            <a:off x="488433" y="1019854"/>
            <a:ext cx="8493542" cy="37365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pPr>
              <a:lnSpc>
                <a:spcPct val="150000"/>
              </a:lnSpc>
            </a:pPr>
            <a:r>
              <a:rPr lang="cs-CZ" sz="1800" dirty="0">
                <a:sym typeface="Wingdings" panose="05000000000000000000" pitchFamily="2" charset="2"/>
              </a:rPr>
              <a:t></a:t>
            </a:r>
            <a:r>
              <a:rPr lang="en-GB" sz="1800" dirty="0">
                <a:sym typeface="Wingdings" panose="05000000000000000000" pitchFamily="2" charset="2"/>
              </a:rPr>
              <a:t> </a:t>
            </a:r>
            <a:r>
              <a:rPr lang="en-GB" sz="1800" dirty="0" err="1">
                <a:sym typeface="Wingdings" panose="05000000000000000000" pitchFamily="2" charset="2"/>
              </a:rPr>
              <a:t>pravideln</a:t>
            </a:r>
            <a:r>
              <a:rPr lang="cs-CZ" sz="1800" dirty="0">
                <a:sym typeface="Wingdings" panose="05000000000000000000" pitchFamily="2" charset="2"/>
              </a:rPr>
              <a:t>é místo a čas (např. před spaním...)</a:t>
            </a:r>
          </a:p>
          <a:p>
            <a:pPr>
              <a:lnSpc>
                <a:spcPct val="150000"/>
              </a:lnSpc>
            </a:pPr>
            <a:r>
              <a:rPr lang="cs-CZ" sz="1800" dirty="0">
                <a:sym typeface="Wingdings" panose="05000000000000000000" pitchFamily="2" charset="2"/>
              </a:rPr>
              <a:t> bezpečné místo (psaní, uložení)</a:t>
            </a:r>
          </a:p>
          <a:p>
            <a:pPr>
              <a:lnSpc>
                <a:spcPct val="150000"/>
              </a:lnSpc>
            </a:pPr>
            <a:r>
              <a:rPr lang="cs-CZ" sz="1800" dirty="0">
                <a:sym typeface="Wingdings" panose="05000000000000000000" pitchFamily="2" charset="2"/>
              </a:rPr>
              <a:t> nenutit se do psaní každý den (může být stresující)</a:t>
            </a:r>
            <a:br>
              <a:rPr lang="cs-CZ" sz="1800" dirty="0">
                <a:sym typeface="Wingdings" panose="05000000000000000000" pitchFamily="2" charset="2"/>
              </a:rPr>
            </a:br>
            <a:r>
              <a:rPr lang="cs-CZ" sz="1800" dirty="0">
                <a:sym typeface="Wingdings" panose="05000000000000000000" pitchFamily="2" charset="2"/>
              </a:rPr>
              <a:t> píšu, když potřebuji</a:t>
            </a:r>
            <a:br>
              <a:rPr lang="cs-CZ" sz="1800" dirty="0">
                <a:sym typeface="Wingdings" panose="05000000000000000000" pitchFamily="2" charset="2"/>
              </a:rPr>
            </a:br>
            <a:r>
              <a:rPr lang="cs-CZ" sz="1800" dirty="0">
                <a:sym typeface="Wingdings" panose="05000000000000000000" pitchFamily="2" charset="2"/>
              </a:rPr>
              <a:t> na začátku však může být výhodné vytvořit si návyk pomocí vnější motivace </a:t>
            </a:r>
            <a:br>
              <a:rPr lang="cs-CZ" sz="1800" dirty="0">
                <a:sym typeface="Wingdings" panose="05000000000000000000" pitchFamily="2" charset="2"/>
              </a:rPr>
            </a:br>
            <a:r>
              <a:rPr lang="cs-CZ" sz="1800" dirty="0">
                <a:sym typeface="Wingdings" panose="05000000000000000000" pitchFamily="2" charset="2"/>
              </a:rPr>
              <a:t>	 u nás motivace zápočet</a:t>
            </a:r>
            <a:br>
              <a:rPr lang="cs-CZ" sz="1800" dirty="0">
                <a:sym typeface="Wingdings" panose="05000000000000000000" pitchFamily="2" charset="2"/>
              </a:rPr>
            </a:br>
            <a:r>
              <a:rPr lang="cs-CZ" sz="1800" dirty="0">
                <a:sym typeface="Wingdings" panose="05000000000000000000" pitchFamily="2" charset="2"/>
              </a:rPr>
              <a:t>	 odměna, dobrý pocit,...</a:t>
            </a:r>
            <a:endParaRPr lang="cs-CZ" sz="1800" dirty="0"/>
          </a:p>
          <a:p>
            <a:pPr algn="ctr">
              <a:lnSpc>
                <a:spcPct val="150000"/>
              </a:lnSpc>
            </a:pPr>
            <a:br>
              <a:rPr lang="cs-CZ" sz="1100" b="1" dirty="0">
                <a:solidFill>
                  <a:srgbClr val="FFCC00"/>
                </a:solidFill>
              </a:rPr>
            </a:br>
            <a:r>
              <a:rPr lang="cs-CZ" sz="1800" b="1" dirty="0">
                <a:solidFill>
                  <a:srgbClr val="FFCC00"/>
                </a:solidFill>
              </a:rPr>
              <a:t>Pod svůj záměr si napište, co uděláte proto, aby se vám psaní deníku další 2 měsíce dařilo</a:t>
            </a:r>
          </a:p>
          <a:p>
            <a:pPr algn="ctr">
              <a:lnSpc>
                <a:spcPct val="150000"/>
              </a:lnSpc>
            </a:pPr>
            <a:endParaRPr lang="cs-CZ" sz="1800" dirty="0"/>
          </a:p>
          <a:p>
            <a:pPr algn="ctr">
              <a:lnSpc>
                <a:spcPct val="150000"/>
              </a:lnSpc>
            </a:pPr>
            <a:endParaRPr lang="cs-CZ" sz="1800" dirty="0"/>
          </a:p>
        </p:txBody>
      </p:sp>
    </p:spTree>
    <p:extLst>
      <p:ext uri="{BB962C8B-B14F-4D97-AF65-F5344CB8AC3E}">
        <p14:creationId xmlns:p14="http://schemas.microsoft.com/office/powerpoint/2010/main" val="3024211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0EE90A-3688-49F0-B923-17E43F69BCF7}"/>
              </a:ext>
            </a:extLst>
          </p:cNvPr>
          <p:cNvSpPr>
            <a:spLocks noGrp="1"/>
          </p:cNvSpPr>
          <p:nvPr>
            <p:ph type="title"/>
          </p:nvPr>
        </p:nvSpPr>
        <p:spPr/>
        <p:txBody>
          <a:bodyPr/>
          <a:lstStyle/>
          <a:p>
            <a:r>
              <a:rPr lang="cs-CZ" b="1" dirty="0">
                <a:effectLst>
                  <a:outerShdw blurRad="38100" dist="38100" dir="2700000" algn="tl">
                    <a:srgbClr val="000000">
                      <a:alpha val="43137"/>
                    </a:srgbClr>
                  </a:outerShdw>
                </a:effectLst>
              </a:rPr>
              <a:t>4. Když to nejde/nevím o čem</a:t>
            </a:r>
          </a:p>
        </p:txBody>
      </p:sp>
      <p:sp>
        <p:nvSpPr>
          <p:cNvPr id="3" name="Google Shape;100;p19">
            <a:extLst>
              <a:ext uri="{FF2B5EF4-FFF2-40B4-BE49-F238E27FC236}">
                <a16:creationId xmlns:a16="http://schemas.microsoft.com/office/drawing/2014/main" id="{E5C6BD87-9A20-4D9D-B833-8E6F35996F92}"/>
              </a:ext>
            </a:extLst>
          </p:cNvPr>
          <p:cNvSpPr txBox="1">
            <a:spLocks/>
          </p:cNvSpPr>
          <p:nvPr/>
        </p:nvSpPr>
        <p:spPr>
          <a:xfrm>
            <a:off x="480813" y="1019854"/>
            <a:ext cx="8493542" cy="37365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pPr>
              <a:lnSpc>
                <a:spcPct val="150000"/>
              </a:lnSpc>
            </a:pPr>
            <a:r>
              <a:rPr lang="cs-CZ" sz="1800" dirty="0">
                <a:sym typeface="Wingdings" panose="05000000000000000000" pitchFamily="2" charset="2"/>
              </a:rPr>
              <a:t> využít to jako téma</a:t>
            </a:r>
          </a:p>
          <a:p>
            <a:pPr>
              <a:lnSpc>
                <a:spcPct val="150000"/>
              </a:lnSpc>
            </a:pPr>
            <a:r>
              <a:rPr lang="cs-CZ" sz="1800" dirty="0">
                <a:sym typeface="Wingdings" panose="05000000000000000000" pitchFamily="2" charset="2"/>
              </a:rPr>
              <a:t> vycházet z toho, co je tady a teď</a:t>
            </a:r>
          </a:p>
          <a:p>
            <a:pPr>
              <a:lnSpc>
                <a:spcPct val="150000"/>
              </a:lnSpc>
            </a:pPr>
            <a:r>
              <a:rPr lang="cs-CZ" sz="1800" dirty="0">
                <a:sym typeface="Wingdings" panose="05000000000000000000" pitchFamily="2" charset="2"/>
              </a:rPr>
              <a:t> prostě vzít tužku a začít, ono nejspíš něco přijde</a:t>
            </a:r>
            <a:br>
              <a:rPr lang="cs-CZ" sz="1800" dirty="0">
                <a:sym typeface="Wingdings" panose="05000000000000000000" pitchFamily="2" charset="2"/>
              </a:rPr>
            </a:br>
            <a:r>
              <a:rPr lang="cs-CZ" sz="1800" dirty="0">
                <a:sym typeface="Wingdings" panose="05000000000000000000" pitchFamily="2" charset="2"/>
              </a:rPr>
              <a:t> psát pravidelně</a:t>
            </a:r>
          </a:p>
          <a:p>
            <a:pPr>
              <a:lnSpc>
                <a:spcPct val="150000"/>
              </a:lnSpc>
            </a:pPr>
            <a:r>
              <a:rPr lang="cs-CZ" sz="1800" dirty="0">
                <a:sym typeface="Wingdings" panose="05000000000000000000" pitchFamily="2" charset="2"/>
              </a:rPr>
              <a:t> nic není špatně</a:t>
            </a:r>
          </a:p>
          <a:p>
            <a:pPr>
              <a:lnSpc>
                <a:spcPct val="150000"/>
              </a:lnSpc>
            </a:pPr>
            <a:r>
              <a:rPr lang="cs-CZ" sz="1800" dirty="0">
                <a:sym typeface="Wingdings" panose="05000000000000000000" pitchFamily="2" charset="2"/>
              </a:rPr>
              <a:t> neřešit úhlednost a gramatiku! (někdy samostatná slova, jindy kresby... vše je v pořádku)</a:t>
            </a:r>
          </a:p>
          <a:p>
            <a:pPr>
              <a:lnSpc>
                <a:spcPct val="150000"/>
              </a:lnSpc>
            </a:pPr>
            <a:r>
              <a:rPr lang="cs-CZ" sz="1800" dirty="0">
                <a:sym typeface="Wingdings" panose="05000000000000000000" pitchFamily="2" charset="2"/>
              </a:rPr>
              <a:t> stačí jedno slovo (pocit, myšlenka...) </a:t>
            </a:r>
            <a:br>
              <a:rPr lang="cs-CZ" sz="1800" dirty="0">
                <a:sym typeface="Wingdings" panose="05000000000000000000" pitchFamily="2" charset="2"/>
              </a:rPr>
            </a:br>
            <a:br>
              <a:rPr lang="cs-CZ" sz="1800" dirty="0">
                <a:sym typeface="Wingdings" panose="05000000000000000000" pitchFamily="2" charset="2"/>
              </a:rPr>
            </a:br>
            <a:endParaRPr lang="cs-CZ" sz="1800" dirty="0">
              <a:sym typeface="Wingdings" panose="05000000000000000000" pitchFamily="2" charset="2"/>
            </a:endParaRPr>
          </a:p>
          <a:p>
            <a:pPr>
              <a:lnSpc>
                <a:spcPct val="150000"/>
              </a:lnSpc>
            </a:pPr>
            <a:endParaRPr lang="cs-CZ" sz="1800" dirty="0"/>
          </a:p>
        </p:txBody>
      </p:sp>
    </p:spTree>
    <p:extLst>
      <p:ext uri="{BB962C8B-B14F-4D97-AF65-F5344CB8AC3E}">
        <p14:creationId xmlns:p14="http://schemas.microsoft.com/office/powerpoint/2010/main" val="40661519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0EE90A-3688-49F0-B923-17E43F69BCF7}"/>
              </a:ext>
            </a:extLst>
          </p:cNvPr>
          <p:cNvSpPr>
            <a:spLocks noGrp="1"/>
          </p:cNvSpPr>
          <p:nvPr>
            <p:ph type="title"/>
          </p:nvPr>
        </p:nvSpPr>
        <p:spPr/>
        <p:txBody>
          <a:bodyPr/>
          <a:lstStyle/>
          <a:p>
            <a:r>
              <a:rPr lang="cs-CZ" b="1" dirty="0">
                <a:effectLst>
                  <a:outerShdw blurRad="38100" dist="38100" dir="2700000" algn="tl">
                    <a:srgbClr val="000000">
                      <a:alpha val="43137"/>
                    </a:srgbClr>
                  </a:outerShdw>
                </a:effectLst>
              </a:rPr>
              <a:t>5. Zpětné čtení</a:t>
            </a:r>
          </a:p>
        </p:txBody>
      </p:sp>
      <p:sp>
        <p:nvSpPr>
          <p:cNvPr id="3" name="Google Shape;100;p19">
            <a:extLst>
              <a:ext uri="{FF2B5EF4-FFF2-40B4-BE49-F238E27FC236}">
                <a16:creationId xmlns:a16="http://schemas.microsoft.com/office/drawing/2014/main" id="{E5C6BD87-9A20-4D9D-B833-8E6F35996F92}"/>
              </a:ext>
            </a:extLst>
          </p:cNvPr>
          <p:cNvSpPr txBox="1">
            <a:spLocks/>
          </p:cNvSpPr>
          <p:nvPr/>
        </p:nvSpPr>
        <p:spPr>
          <a:xfrm>
            <a:off x="457953" y="1021080"/>
            <a:ext cx="8493542" cy="37365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pPr algn="ctr"/>
            <a:endParaRPr lang="cs-CZ" sz="1800" dirty="0"/>
          </a:p>
          <a:p>
            <a:pPr algn="ctr"/>
            <a:endParaRPr lang="cs-CZ" sz="1800" dirty="0"/>
          </a:p>
          <a:p>
            <a:pPr algn="ctr"/>
            <a:endParaRPr lang="cs-CZ" sz="1800" dirty="0"/>
          </a:p>
          <a:p>
            <a:pPr algn="ctr"/>
            <a:endParaRPr lang="cs-CZ" sz="1800" dirty="0"/>
          </a:p>
          <a:p>
            <a:pPr algn="ctr"/>
            <a:endParaRPr lang="cs-CZ" sz="1800" dirty="0"/>
          </a:p>
        </p:txBody>
      </p:sp>
      <p:sp>
        <p:nvSpPr>
          <p:cNvPr id="4" name="Google Shape;100;p19">
            <a:extLst>
              <a:ext uri="{FF2B5EF4-FFF2-40B4-BE49-F238E27FC236}">
                <a16:creationId xmlns:a16="http://schemas.microsoft.com/office/drawing/2014/main" id="{D41536B2-832D-49D1-9E05-AAB16C6BE010}"/>
              </a:ext>
            </a:extLst>
          </p:cNvPr>
          <p:cNvSpPr txBox="1">
            <a:spLocks/>
          </p:cNvSpPr>
          <p:nvPr/>
        </p:nvSpPr>
        <p:spPr>
          <a:xfrm>
            <a:off x="480813" y="1019854"/>
            <a:ext cx="8493542" cy="37365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pPr>
              <a:lnSpc>
                <a:spcPct val="150000"/>
              </a:lnSpc>
            </a:pPr>
            <a:endParaRPr lang="cs-CZ" sz="1800" dirty="0"/>
          </a:p>
          <a:p>
            <a:pPr>
              <a:lnSpc>
                <a:spcPct val="150000"/>
              </a:lnSpc>
            </a:pPr>
            <a:r>
              <a:rPr lang="cs-CZ" sz="1800" dirty="0">
                <a:sym typeface="Wingdings" panose="05000000000000000000" pitchFamily="2" charset="2"/>
              </a:rPr>
              <a:t> používá se</a:t>
            </a:r>
          </a:p>
          <a:p>
            <a:pPr>
              <a:lnSpc>
                <a:spcPct val="150000"/>
              </a:lnSpc>
            </a:pPr>
            <a:r>
              <a:rPr lang="cs-CZ" sz="1800" dirty="0">
                <a:sym typeface="Wingdings" panose="05000000000000000000" pitchFamily="2" charset="2"/>
              </a:rPr>
              <a:t> může přinést nové vhledy</a:t>
            </a:r>
            <a:br>
              <a:rPr lang="cs-CZ" sz="1800" dirty="0">
                <a:sym typeface="Wingdings" panose="05000000000000000000" pitchFamily="2" charset="2"/>
              </a:rPr>
            </a:br>
            <a:br>
              <a:rPr lang="cs-CZ" sz="1800" dirty="0">
                <a:sym typeface="Wingdings" panose="05000000000000000000" pitchFamily="2" charset="2"/>
              </a:rPr>
            </a:br>
            <a:endParaRPr lang="cs-CZ" sz="1800" dirty="0">
              <a:sym typeface="Wingdings" panose="05000000000000000000" pitchFamily="2" charset="2"/>
            </a:endParaRPr>
          </a:p>
          <a:p>
            <a:pPr>
              <a:lnSpc>
                <a:spcPct val="150000"/>
              </a:lnSpc>
            </a:pPr>
            <a:endParaRPr lang="cs-CZ" sz="1800" dirty="0"/>
          </a:p>
        </p:txBody>
      </p:sp>
    </p:spTree>
    <p:extLst>
      <p:ext uri="{BB962C8B-B14F-4D97-AF65-F5344CB8AC3E}">
        <p14:creationId xmlns:p14="http://schemas.microsoft.com/office/powerpoint/2010/main" val="36986141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0EE90A-3688-49F0-B923-17E43F69BCF7}"/>
              </a:ext>
            </a:extLst>
          </p:cNvPr>
          <p:cNvSpPr>
            <a:spLocks noGrp="1"/>
          </p:cNvSpPr>
          <p:nvPr>
            <p:ph type="title"/>
          </p:nvPr>
        </p:nvSpPr>
        <p:spPr/>
        <p:txBody>
          <a:bodyPr/>
          <a:lstStyle/>
          <a:p>
            <a:r>
              <a:rPr lang="cs-CZ" b="1" dirty="0">
                <a:effectLst>
                  <a:outerShdw blurRad="38100" dist="38100" dir="2700000" algn="tl">
                    <a:srgbClr val="000000">
                      <a:alpha val="43137"/>
                    </a:srgbClr>
                  </a:outerShdw>
                </a:effectLst>
              </a:rPr>
              <a:t>6. Jak dlouho psát?</a:t>
            </a:r>
          </a:p>
        </p:txBody>
      </p:sp>
      <p:sp>
        <p:nvSpPr>
          <p:cNvPr id="3" name="Google Shape;100;p19">
            <a:extLst>
              <a:ext uri="{FF2B5EF4-FFF2-40B4-BE49-F238E27FC236}">
                <a16:creationId xmlns:a16="http://schemas.microsoft.com/office/drawing/2014/main" id="{E5C6BD87-9A20-4D9D-B833-8E6F35996F92}"/>
              </a:ext>
            </a:extLst>
          </p:cNvPr>
          <p:cNvSpPr txBox="1">
            <a:spLocks/>
          </p:cNvSpPr>
          <p:nvPr/>
        </p:nvSpPr>
        <p:spPr>
          <a:xfrm>
            <a:off x="503673" y="1019854"/>
            <a:ext cx="8493542" cy="37365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pPr algn="ctr">
              <a:lnSpc>
                <a:spcPct val="150000"/>
              </a:lnSpc>
            </a:pPr>
            <a:endParaRPr lang="cs-CZ" sz="1800" dirty="0"/>
          </a:p>
          <a:p>
            <a:pPr>
              <a:lnSpc>
                <a:spcPct val="150000"/>
              </a:lnSpc>
            </a:pPr>
            <a:r>
              <a:rPr lang="cs-CZ" sz="1800" dirty="0">
                <a:sym typeface="Wingdings" panose="05000000000000000000" pitchFamily="2" charset="2"/>
              </a:rPr>
              <a:t> dle studií </a:t>
            </a:r>
            <a:r>
              <a:rPr lang="cs-CZ" sz="1800" dirty="0"/>
              <a:t>nervovému systému trvá cca 20 minut, aby se uklidnil a zaměřil svou pozornost</a:t>
            </a:r>
          </a:p>
          <a:p>
            <a:pPr>
              <a:lnSpc>
                <a:spcPct val="150000"/>
              </a:lnSpc>
            </a:pPr>
            <a:r>
              <a:rPr lang="cs-CZ" sz="1800" dirty="0">
                <a:sym typeface="Wingdings" panose="05000000000000000000" pitchFamily="2" charset="2"/>
              </a:rPr>
              <a:t> p</a:t>
            </a:r>
            <a:r>
              <a:rPr lang="cs-CZ" sz="1800" dirty="0"/>
              <a:t>okud se vám to zdá příliš, pro začátek zkuste libovolnou dobu (5 minut)</a:t>
            </a:r>
          </a:p>
        </p:txBody>
      </p:sp>
    </p:spTree>
    <p:extLst>
      <p:ext uri="{BB962C8B-B14F-4D97-AF65-F5344CB8AC3E}">
        <p14:creationId xmlns:p14="http://schemas.microsoft.com/office/powerpoint/2010/main" val="13321234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0EE90A-3688-49F0-B923-17E43F69BCF7}"/>
              </a:ext>
            </a:extLst>
          </p:cNvPr>
          <p:cNvSpPr>
            <a:spLocks noGrp="1"/>
          </p:cNvSpPr>
          <p:nvPr>
            <p:ph type="title"/>
          </p:nvPr>
        </p:nvSpPr>
        <p:spPr/>
        <p:txBody>
          <a:bodyPr/>
          <a:lstStyle/>
          <a:p>
            <a:r>
              <a:rPr lang="cs-CZ" b="1" dirty="0">
                <a:effectLst>
                  <a:outerShdw blurRad="38100" dist="38100" dir="2700000" algn="tl">
                    <a:srgbClr val="000000">
                      <a:alpha val="43137"/>
                    </a:srgbClr>
                  </a:outerShdw>
                </a:effectLst>
              </a:rPr>
              <a:t>7. Datujme zápisy</a:t>
            </a:r>
          </a:p>
        </p:txBody>
      </p:sp>
      <p:sp>
        <p:nvSpPr>
          <p:cNvPr id="3" name="Google Shape;100;p19">
            <a:extLst>
              <a:ext uri="{FF2B5EF4-FFF2-40B4-BE49-F238E27FC236}">
                <a16:creationId xmlns:a16="http://schemas.microsoft.com/office/drawing/2014/main" id="{E5C6BD87-9A20-4D9D-B833-8E6F35996F92}"/>
              </a:ext>
            </a:extLst>
          </p:cNvPr>
          <p:cNvSpPr txBox="1">
            <a:spLocks/>
          </p:cNvSpPr>
          <p:nvPr/>
        </p:nvSpPr>
        <p:spPr>
          <a:xfrm>
            <a:off x="435093" y="1019854"/>
            <a:ext cx="8493542" cy="37365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endParaRPr lang="cs-CZ" sz="1800" dirty="0"/>
          </a:p>
          <a:p>
            <a:r>
              <a:rPr lang="cs-CZ" sz="1800" dirty="0">
                <a:sym typeface="Wingdings" panose="05000000000000000000" pitchFamily="2" charset="2"/>
              </a:rPr>
              <a:t></a:t>
            </a:r>
            <a:r>
              <a:rPr lang="en-GB" sz="1800" dirty="0">
                <a:sym typeface="Wingdings" panose="05000000000000000000" pitchFamily="2" charset="2"/>
              </a:rPr>
              <a:t> p</a:t>
            </a:r>
            <a:r>
              <a:rPr lang="cs-CZ" sz="1800" dirty="0" err="1"/>
              <a:t>omáhá</a:t>
            </a:r>
            <a:r>
              <a:rPr lang="cs-CZ" sz="1800" dirty="0"/>
              <a:t> při</a:t>
            </a:r>
            <a:r>
              <a:rPr lang="en-GB" sz="1800" dirty="0"/>
              <a:t> </a:t>
            </a:r>
            <a:r>
              <a:rPr lang="cs-CZ" sz="1800" dirty="0"/>
              <a:t>vybavování událostí </a:t>
            </a:r>
          </a:p>
        </p:txBody>
      </p:sp>
    </p:spTree>
    <p:extLst>
      <p:ext uri="{BB962C8B-B14F-4D97-AF65-F5344CB8AC3E}">
        <p14:creationId xmlns:p14="http://schemas.microsoft.com/office/powerpoint/2010/main" val="667270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Obsah obrázku text&#10;&#10;Popis byl vytvořen automaticky">
            <a:extLst>
              <a:ext uri="{FF2B5EF4-FFF2-40B4-BE49-F238E27FC236}">
                <a16:creationId xmlns:a16="http://schemas.microsoft.com/office/drawing/2014/main" id="{08606946-E9AC-4B0C-81B2-1056A7D03833}"/>
              </a:ext>
            </a:extLst>
          </p:cNvPr>
          <p:cNvPicPr>
            <a:picLocks noChangeAspect="1"/>
          </p:cNvPicPr>
          <p:nvPr/>
        </p:nvPicPr>
        <p:blipFill>
          <a:blip r:embed="rId2"/>
          <a:stretch>
            <a:fillRect/>
          </a:stretch>
        </p:blipFill>
        <p:spPr>
          <a:xfrm>
            <a:off x="1451610" y="211445"/>
            <a:ext cx="6240780" cy="4264533"/>
          </a:xfrm>
          <a:prstGeom prst="rect">
            <a:avLst/>
          </a:prstGeom>
        </p:spPr>
      </p:pic>
    </p:spTree>
    <p:extLst>
      <p:ext uri="{BB962C8B-B14F-4D97-AF65-F5344CB8AC3E}">
        <p14:creationId xmlns:p14="http://schemas.microsoft.com/office/powerpoint/2010/main" val="40319532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33"/>
          <p:cNvSpPr txBox="1">
            <a:spLocks noGrp="1"/>
          </p:cNvSpPr>
          <p:nvPr>
            <p:ph type="title"/>
          </p:nvPr>
        </p:nvSpPr>
        <p:spPr>
          <a:xfrm>
            <a:off x="720000" y="387096"/>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cs-CZ" dirty="0"/>
              <a:t>Co dál?</a:t>
            </a:r>
            <a:endParaRPr dirty="0"/>
          </a:p>
        </p:txBody>
      </p:sp>
      <p:grpSp>
        <p:nvGrpSpPr>
          <p:cNvPr id="837" name="Google Shape;837;p33"/>
          <p:cNvGrpSpPr/>
          <p:nvPr/>
        </p:nvGrpSpPr>
        <p:grpSpPr>
          <a:xfrm>
            <a:off x="5893706" y="1289900"/>
            <a:ext cx="2586219" cy="984700"/>
            <a:chOff x="5969906" y="1289900"/>
            <a:chExt cx="2586219" cy="984700"/>
          </a:xfrm>
        </p:grpSpPr>
        <p:grpSp>
          <p:nvGrpSpPr>
            <p:cNvPr id="838" name="Google Shape;838;p33"/>
            <p:cNvGrpSpPr/>
            <p:nvPr/>
          </p:nvGrpSpPr>
          <p:grpSpPr>
            <a:xfrm>
              <a:off x="5969906" y="1435942"/>
              <a:ext cx="1076692" cy="800489"/>
              <a:chOff x="3896150" y="897700"/>
              <a:chExt cx="1684700" cy="1252525"/>
            </a:xfrm>
          </p:grpSpPr>
          <p:sp>
            <p:nvSpPr>
              <p:cNvPr id="839" name="Google Shape;839;p33"/>
              <p:cNvSpPr/>
              <p:nvPr/>
            </p:nvSpPr>
            <p:spPr>
              <a:xfrm>
                <a:off x="3896150" y="897700"/>
                <a:ext cx="1684700" cy="1206300"/>
              </a:xfrm>
              <a:custGeom>
                <a:avLst/>
                <a:gdLst/>
                <a:ahLst/>
                <a:cxnLst/>
                <a:rect l="l" t="t" r="r" b="b"/>
                <a:pathLst>
                  <a:path w="67388" h="48252" extrusionOk="0">
                    <a:moveTo>
                      <a:pt x="7532" y="789"/>
                    </a:moveTo>
                    <a:cubicBezTo>
                      <a:pt x="20924" y="789"/>
                      <a:pt x="31724" y="6586"/>
                      <a:pt x="33287" y="7475"/>
                    </a:cubicBezTo>
                    <a:lnTo>
                      <a:pt x="33287" y="46904"/>
                    </a:lnTo>
                    <a:cubicBezTo>
                      <a:pt x="30748" y="45525"/>
                      <a:pt x="20280" y="40322"/>
                      <a:pt x="7523" y="40322"/>
                    </a:cubicBezTo>
                    <a:cubicBezTo>
                      <a:pt x="7360" y="40319"/>
                      <a:pt x="7197" y="40318"/>
                      <a:pt x="7035" y="40318"/>
                    </a:cubicBezTo>
                    <a:cubicBezTo>
                      <a:pt x="4941" y="40318"/>
                      <a:pt x="2849" y="40503"/>
                      <a:pt x="784" y="40823"/>
                    </a:cubicBezTo>
                    <a:lnTo>
                      <a:pt x="784" y="1300"/>
                    </a:lnTo>
                    <a:cubicBezTo>
                      <a:pt x="3084" y="944"/>
                      <a:pt x="5343" y="789"/>
                      <a:pt x="7532" y="789"/>
                    </a:cubicBezTo>
                    <a:close/>
                    <a:moveTo>
                      <a:pt x="7550" y="0"/>
                    </a:moveTo>
                    <a:cubicBezTo>
                      <a:pt x="5215" y="0"/>
                      <a:pt x="2802" y="175"/>
                      <a:pt x="346" y="579"/>
                    </a:cubicBezTo>
                    <a:lnTo>
                      <a:pt x="1" y="611"/>
                    </a:lnTo>
                    <a:lnTo>
                      <a:pt x="1" y="41732"/>
                    </a:lnTo>
                    <a:lnTo>
                      <a:pt x="471" y="41669"/>
                    </a:lnTo>
                    <a:cubicBezTo>
                      <a:pt x="2887" y="41273"/>
                      <a:pt x="5259" y="41101"/>
                      <a:pt x="7556" y="41101"/>
                    </a:cubicBezTo>
                    <a:cubicBezTo>
                      <a:pt x="21946" y="41101"/>
                      <a:pt x="33340" y="47825"/>
                      <a:pt x="33475" y="47907"/>
                    </a:cubicBezTo>
                    <a:lnTo>
                      <a:pt x="34070" y="48251"/>
                    </a:lnTo>
                    <a:lnTo>
                      <a:pt x="34070" y="7475"/>
                    </a:lnTo>
                    <a:cubicBezTo>
                      <a:pt x="35633" y="6612"/>
                      <a:pt x="46467" y="790"/>
                      <a:pt x="59875" y="790"/>
                    </a:cubicBezTo>
                    <a:cubicBezTo>
                      <a:pt x="62059" y="790"/>
                      <a:pt x="64312" y="945"/>
                      <a:pt x="66604" y="1300"/>
                    </a:cubicBezTo>
                    <a:lnTo>
                      <a:pt x="66604" y="26374"/>
                    </a:lnTo>
                    <a:lnTo>
                      <a:pt x="67387" y="26374"/>
                    </a:lnTo>
                    <a:lnTo>
                      <a:pt x="67387" y="611"/>
                    </a:lnTo>
                    <a:lnTo>
                      <a:pt x="67043" y="579"/>
                    </a:lnTo>
                    <a:cubicBezTo>
                      <a:pt x="64587" y="175"/>
                      <a:pt x="62174" y="0"/>
                      <a:pt x="59838" y="0"/>
                    </a:cubicBezTo>
                    <a:cubicBezTo>
                      <a:pt x="46259" y="0"/>
                      <a:pt x="35299" y="5903"/>
                      <a:pt x="33694" y="6785"/>
                    </a:cubicBezTo>
                    <a:cubicBezTo>
                      <a:pt x="32090" y="5903"/>
                      <a:pt x="21129" y="0"/>
                      <a:pt x="7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3"/>
              <p:cNvSpPr/>
              <p:nvPr/>
            </p:nvSpPr>
            <p:spPr>
              <a:xfrm>
                <a:off x="3934550" y="1971900"/>
                <a:ext cx="789075" cy="177550"/>
              </a:xfrm>
              <a:custGeom>
                <a:avLst/>
                <a:gdLst/>
                <a:ahLst/>
                <a:cxnLst/>
                <a:rect l="l" t="t" r="r" b="b"/>
                <a:pathLst>
                  <a:path w="31563" h="7102" extrusionOk="0">
                    <a:moveTo>
                      <a:pt x="5771" y="0"/>
                    </a:moveTo>
                    <a:cubicBezTo>
                      <a:pt x="3870" y="0"/>
                      <a:pt x="1937" y="130"/>
                      <a:pt x="1" y="425"/>
                    </a:cubicBezTo>
                    <a:lnTo>
                      <a:pt x="63" y="801"/>
                    </a:lnTo>
                    <a:cubicBezTo>
                      <a:pt x="1971" y="511"/>
                      <a:pt x="3875" y="384"/>
                      <a:pt x="5750" y="384"/>
                    </a:cubicBezTo>
                    <a:cubicBezTo>
                      <a:pt x="19277" y="384"/>
                      <a:pt x="31237" y="7019"/>
                      <a:pt x="31375" y="7101"/>
                    </a:cubicBezTo>
                    <a:lnTo>
                      <a:pt x="31563" y="6756"/>
                    </a:lnTo>
                    <a:cubicBezTo>
                      <a:pt x="31425" y="6674"/>
                      <a:pt x="19409" y="0"/>
                      <a:pt x="57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3"/>
              <p:cNvSpPr/>
              <p:nvPr/>
            </p:nvSpPr>
            <p:spPr>
              <a:xfrm>
                <a:off x="3976075" y="2024350"/>
                <a:ext cx="610425" cy="125875"/>
              </a:xfrm>
              <a:custGeom>
                <a:avLst/>
                <a:gdLst/>
                <a:ahLst/>
                <a:cxnLst/>
                <a:rect l="l" t="t" r="r" b="b"/>
                <a:pathLst>
                  <a:path w="24417" h="5035" extrusionOk="0">
                    <a:moveTo>
                      <a:pt x="4544" y="0"/>
                    </a:moveTo>
                    <a:cubicBezTo>
                      <a:pt x="1708" y="0"/>
                      <a:pt x="38" y="321"/>
                      <a:pt x="1" y="333"/>
                    </a:cubicBezTo>
                    <a:lnTo>
                      <a:pt x="64" y="709"/>
                    </a:lnTo>
                    <a:cubicBezTo>
                      <a:pt x="100" y="709"/>
                      <a:pt x="1737" y="399"/>
                      <a:pt x="4523" y="399"/>
                    </a:cubicBezTo>
                    <a:cubicBezTo>
                      <a:pt x="8873" y="399"/>
                      <a:pt x="16025" y="1156"/>
                      <a:pt x="24260" y="5035"/>
                    </a:cubicBezTo>
                    <a:lnTo>
                      <a:pt x="24417" y="4658"/>
                    </a:lnTo>
                    <a:cubicBezTo>
                      <a:pt x="16147" y="771"/>
                      <a:pt x="8943" y="0"/>
                      <a:pt x="45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4" name="Google Shape;844;p33"/>
            <p:cNvSpPr txBox="1"/>
            <p:nvPr/>
          </p:nvSpPr>
          <p:spPr>
            <a:xfrm flipH="1">
              <a:off x="6592325" y="1870500"/>
              <a:ext cx="1963800" cy="404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cs-CZ" sz="1600" b="1" dirty="0">
                  <a:solidFill>
                    <a:schemeClr val="dk2"/>
                  </a:solidFill>
                  <a:latin typeface="Fira Sans Extra Condensed"/>
                  <a:ea typeface="Fira Sans Extra Condensed"/>
                  <a:cs typeface="Fira Sans Extra Condensed"/>
                  <a:sym typeface="Fira Sans Extra Condensed"/>
                </a:rPr>
                <a:t>Vytvořím si prostor</a:t>
              </a:r>
              <a:endParaRPr sz="1600" b="1" dirty="0">
                <a:solidFill>
                  <a:schemeClr val="dk2"/>
                </a:solidFill>
                <a:latin typeface="Fira Sans Extra Condensed"/>
                <a:ea typeface="Fira Sans Extra Condensed"/>
                <a:cs typeface="Fira Sans Extra Condensed"/>
                <a:sym typeface="Fira Sans Extra Condensed"/>
              </a:endParaRPr>
            </a:p>
          </p:txBody>
        </p:sp>
        <p:sp>
          <p:nvSpPr>
            <p:cNvPr id="845" name="Google Shape;845;p33"/>
            <p:cNvSpPr/>
            <p:nvPr/>
          </p:nvSpPr>
          <p:spPr>
            <a:xfrm>
              <a:off x="6058650" y="1289900"/>
              <a:ext cx="371700" cy="3630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000" b="1">
                  <a:solidFill>
                    <a:schemeClr val="dk2"/>
                  </a:solidFill>
                  <a:latin typeface="Fira Sans Extra Condensed"/>
                  <a:ea typeface="Fira Sans Extra Condensed"/>
                  <a:cs typeface="Fira Sans Extra Condensed"/>
                  <a:sym typeface="Fira Sans Extra Condensed"/>
                </a:rPr>
                <a:t>3</a:t>
              </a:r>
              <a:endParaRPr sz="2000" b="1">
                <a:solidFill>
                  <a:schemeClr val="dk2"/>
                </a:solidFill>
                <a:latin typeface="Fira Sans Extra Condensed"/>
                <a:ea typeface="Fira Sans Extra Condensed"/>
                <a:cs typeface="Fira Sans Extra Condensed"/>
                <a:sym typeface="Fira Sans Extra Condensed"/>
              </a:endParaRPr>
            </a:p>
          </p:txBody>
        </p:sp>
      </p:grpSp>
      <p:grpSp>
        <p:nvGrpSpPr>
          <p:cNvPr id="846" name="Google Shape;846;p33"/>
          <p:cNvGrpSpPr/>
          <p:nvPr/>
        </p:nvGrpSpPr>
        <p:grpSpPr>
          <a:xfrm>
            <a:off x="821556" y="1289900"/>
            <a:ext cx="2586358" cy="1341204"/>
            <a:chOff x="897756" y="1289900"/>
            <a:chExt cx="2586358" cy="1341204"/>
          </a:xfrm>
        </p:grpSpPr>
        <p:grpSp>
          <p:nvGrpSpPr>
            <p:cNvPr id="847" name="Google Shape;847;p33"/>
            <p:cNvGrpSpPr/>
            <p:nvPr/>
          </p:nvGrpSpPr>
          <p:grpSpPr>
            <a:xfrm>
              <a:off x="1500239" y="1925766"/>
              <a:ext cx="1983875" cy="705338"/>
              <a:chOff x="1500239" y="1925766"/>
              <a:chExt cx="1983875" cy="705338"/>
            </a:xfrm>
          </p:grpSpPr>
          <p:sp>
            <p:nvSpPr>
              <p:cNvPr id="848" name="Google Shape;848;p33"/>
              <p:cNvSpPr txBox="1"/>
              <p:nvPr/>
            </p:nvSpPr>
            <p:spPr>
              <a:xfrm flipH="1">
                <a:off x="1520314" y="2192204"/>
                <a:ext cx="1963800" cy="438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solidFill>
                    <a:schemeClr val="dk1"/>
                  </a:solidFill>
                  <a:latin typeface="Roboto"/>
                  <a:ea typeface="Roboto"/>
                  <a:cs typeface="Roboto"/>
                  <a:sym typeface="Roboto"/>
                </a:endParaRPr>
              </a:p>
            </p:txBody>
          </p:sp>
          <p:sp>
            <p:nvSpPr>
              <p:cNvPr id="849" name="Google Shape;849;p33"/>
              <p:cNvSpPr txBox="1"/>
              <p:nvPr/>
            </p:nvSpPr>
            <p:spPr>
              <a:xfrm flipH="1">
                <a:off x="1500239" y="1925766"/>
                <a:ext cx="1965900" cy="404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cs-CZ" sz="1600" b="1" dirty="0">
                    <a:solidFill>
                      <a:schemeClr val="accent2"/>
                    </a:solidFill>
                    <a:latin typeface="Fira Sans Extra Condensed"/>
                    <a:ea typeface="Fira Sans Extra Condensed"/>
                    <a:cs typeface="Fira Sans Extra Condensed"/>
                    <a:sym typeface="Fira Sans Extra Condensed"/>
                  </a:rPr>
                  <a:t>„Proč chci psát?“</a:t>
                </a:r>
                <a:endParaRPr sz="1600" b="1" dirty="0">
                  <a:solidFill>
                    <a:schemeClr val="accent2"/>
                  </a:solidFill>
                  <a:latin typeface="Fira Sans Extra Condensed"/>
                  <a:ea typeface="Fira Sans Extra Condensed"/>
                  <a:cs typeface="Fira Sans Extra Condensed"/>
                  <a:sym typeface="Fira Sans Extra Condensed"/>
                </a:endParaRPr>
              </a:p>
            </p:txBody>
          </p:sp>
        </p:grpSp>
        <p:grpSp>
          <p:nvGrpSpPr>
            <p:cNvPr id="850" name="Google Shape;850;p33"/>
            <p:cNvGrpSpPr/>
            <p:nvPr/>
          </p:nvGrpSpPr>
          <p:grpSpPr>
            <a:xfrm>
              <a:off x="897756" y="1289900"/>
              <a:ext cx="2299294" cy="946531"/>
              <a:chOff x="897756" y="1289900"/>
              <a:chExt cx="2299294" cy="946531"/>
            </a:xfrm>
          </p:grpSpPr>
          <p:grpSp>
            <p:nvGrpSpPr>
              <p:cNvPr id="851" name="Google Shape;851;p33"/>
              <p:cNvGrpSpPr/>
              <p:nvPr/>
            </p:nvGrpSpPr>
            <p:grpSpPr>
              <a:xfrm>
                <a:off x="897756" y="1435942"/>
                <a:ext cx="1076692" cy="800489"/>
                <a:chOff x="3896150" y="897700"/>
                <a:chExt cx="1684700" cy="1252525"/>
              </a:xfrm>
            </p:grpSpPr>
            <p:sp>
              <p:nvSpPr>
                <p:cNvPr id="852" name="Google Shape;852;p33"/>
                <p:cNvSpPr/>
                <p:nvPr/>
              </p:nvSpPr>
              <p:spPr>
                <a:xfrm>
                  <a:off x="3896150" y="897700"/>
                  <a:ext cx="1684700" cy="1206300"/>
                </a:xfrm>
                <a:custGeom>
                  <a:avLst/>
                  <a:gdLst/>
                  <a:ahLst/>
                  <a:cxnLst/>
                  <a:rect l="l" t="t" r="r" b="b"/>
                  <a:pathLst>
                    <a:path w="67388" h="48252" extrusionOk="0">
                      <a:moveTo>
                        <a:pt x="7532" y="789"/>
                      </a:moveTo>
                      <a:cubicBezTo>
                        <a:pt x="20924" y="789"/>
                        <a:pt x="31724" y="6586"/>
                        <a:pt x="33287" y="7475"/>
                      </a:cubicBezTo>
                      <a:lnTo>
                        <a:pt x="33287" y="46904"/>
                      </a:lnTo>
                      <a:cubicBezTo>
                        <a:pt x="30748" y="45525"/>
                        <a:pt x="20280" y="40322"/>
                        <a:pt x="7523" y="40322"/>
                      </a:cubicBezTo>
                      <a:cubicBezTo>
                        <a:pt x="7360" y="40319"/>
                        <a:pt x="7197" y="40318"/>
                        <a:pt x="7035" y="40318"/>
                      </a:cubicBezTo>
                      <a:cubicBezTo>
                        <a:pt x="4941" y="40318"/>
                        <a:pt x="2849" y="40503"/>
                        <a:pt x="784" y="40823"/>
                      </a:cubicBezTo>
                      <a:lnTo>
                        <a:pt x="784" y="1300"/>
                      </a:lnTo>
                      <a:cubicBezTo>
                        <a:pt x="3084" y="944"/>
                        <a:pt x="5343" y="789"/>
                        <a:pt x="7532" y="789"/>
                      </a:cubicBezTo>
                      <a:close/>
                      <a:moveTo>
                        <a:pt x="7550" y="0"/>
                      </a:moveTo>
                      <a:cubicBezTo>
                        <a:pt x="5215" y="0"/>
                        <a:pt x="2802" y="175"/>
                        <a:pt x="346" y="579"/>
                      </a:cubicBezTo>
                      <a:lnTo>
                        <a:pt x="1" y="611"/>
                      </a:lnTo>
                      <a:lnTo>
                        <a:pt x="1" y="41732"/>
                      </a:lnTo>
                      <a:lnTo>
                        <a:pt x="471" y="41669"/>
                      </a:lnTo>
                      <a:cubicBezTo>
                        <a:pt x="2887" y="41273"/>
                        <a:pt x="5259" y="41101"/>
                        <a:pt x="7556" y="41101"/>
                      </a:cubicBezTo>
                      <a:cubicBezTo>
                        <a:pt x="21946" y="41101"/>
                        <a:pt x="33340" y="47825"/>
                        <a:pt x="33475" y="47907"/>
                      </a:cubicBezTo>
                      <a:lnTo>
                        <a:pt x="34070" y="48251"/>
                      </a:lnTo>
                      <a:lnTo>
                        <a:pt x="34070" y="7475"/>
                      </a:lnTo>
                      <a:cubicBezTo>
                        <a:pt x="35633" y="6612"/>
                        <a:pt x="46467" y="790"/>
                        <a:pt x="59875" y="790"/>
                      </a:cubicBezTo>
                      <a:cubicBezTo>
                        <a:pt x="62059" y="790"/>
                        <a:pt x="64312" y="945"/>
                        <a:pt x="66604" y="1300"/>
                      </a:cubicBezTo>
                      <a:lnTo>
                        <a:pt x="66604" y="26374"/>
                      </a:lnTo>
                      <a:lnTo>
                        <a:pt x="67387" y="26374"/>
                      </a:lnTo>
                      <a:lnTo>
                        <a:pt x="67387" y="611"/>
                      </a:lnTo>
                      <a:lnTo>
                        <a:pt x="67043" y="579"/>
                      </a:lnTo>
                      <a:cubicBezTo>
                        <a:pt x="64587" y="175"/>
                        <a:pt x="62174" y="0"/>
                        <a:pt x="59838" y="0"/>
                      </a:cubicBezTo>
                      <a:cubicBezTo>
                        <a:pt x="46259" y="0"/>
                        <a:pt x="35299" y="5903"/>
                        <a:pt x="33694" y="6785"/>
                      </a:cubicBezTo>
                      <a:cubicBezTo>
                        <a:pt x="32090" y="5903"/>
                        <a:pt x="21129" y="0"/>
                        <a:pt x="75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3"/>
                <p:cNvSpPr/>
                <p:nvPr/>
              </p:nvSpPr>
              <p:spPr>
                <a:xfrm>
                  <a:off x="3934550" y="1971900"/>
                  <a:ext cx="789075" cy="177550"/>
                </a:xfrm>
                <a:custGeom>
                  <a:avLst/>
                  <a:gdLst/>
                  <a:ahLst/>
                  <a:cxnLst/>
                  <a:rect l="l" t="t" r="r" b="b"/>
                  <a:pathLst>
                    <a:path w="31563" h="7102" extrusionOk="0">
                      <a:moveTo>
                        <a:pt x="5771" y="0"/>
                      </a:moveTo>
                      <a:cubicBezTo>
                        <a:pt x="3870" y="0"/>
                        <a:pt x="1937" y="130"/>
                        <a:pt x="1" y="425"/>
                      </a:cubicBezTo>
                      <a:lnTo>
                        <a:pt x="63" y="801"/>
                      </a:lnTo>
                      <a:cubicBezTo>
                        <a:pt x="1971" y="511"/>
                        <a:pt x="3875" y="384"/>
                        <a:pt x="5750" y="384"/>
                      </a:cubicBezTo>
                      <a:cubicBezTo>
                        <a:pt x="19277" y="384"/>
                        <a:pt x="31237" y="7019"/>
                        <a:pt x="31375" y="7101"/>
                      </a:cubicBezTo>
                      <a:lnTo>
                        <a:pt x="31563" y="6756"/>
                      </a:lnTo>
                      <a:cubicBezTo>
                        <a:pt x="31425" y="6674"/>
                        <a:pt x="19409" y="0"/>
                        <a:pt x="5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3"/>
                <p:cNvSpPr/>
                <p:nvPr/>
              </p:nvSpPr>
              <p:spPr>
                <a:xfrm>
                  <a:off x="3976075" y="2024350"/>
                  <a:ext cx="610425" cy="125875"/>
                </a:xfrm>
                <a:custGeom>
                  <a:avLst/>
                  <a:gdLst/>
                  <a:ahLst/>
                  <a:cxnLst/>
                  <a:rect l="l" t="t" r="r" b="b"/>
                  <a:pathLst>
                    <a:path w="24417" h="5035" extrusionOk="0">
                      <a:moveTo>
                        <a:pt x="4544" y="0"/>
                      </a:moveTo>
                      <a:cubicBezTo>
                        <a:pt x="1708" y="0"/>
                        <a:pt x="38" y="321"/>
                        <a:pt x="1" y="333"/>
                      </a:cubicBezTo>
                      <a:lnTo>
                        <a:pt x="64" y="709"/>
                      </a:lnTo>
                      <a:cubicBezTo>
                        <a:pt x="100" y="709"/>
                        <a:pt x="1737" y="399"/>
                        <a:pt x="4523" y="399"/>
                      </a:cubicBezTo>
                      <a:cubicBezTo>
                        <a:pt x="8873" y="399"/>
                        <a:pt x="16025" y="1156"/>
                        <a:pt x="24260" y="5035"/>
                      </a:cubicBezTo>
                      <a:lnTo>
                        <a:pt x="24417" y="4658"/>
                      </a:lnTo>
                      <a:cubicBezTo>
                        <a:pt x="16147" y="771"/>
                        <a:pt x="8943" y="0"/>
                        <a:pt x="45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5" name="Google Shape;855;p33"/>
              <p:cNvSpPr/>
              <p:nvPr/>
            </p:nvSpPr>
            <p:spPr>
              <a:xfrm rot="10800000" flipH="1">
                <a:off x="1962425" y="1603698"/>
                <a:ext cx="1234625" cy="357220"/>
              </a:xfrm>
              <a:custGeom>
                <a:avLst/>
                <a:gdLst/>
                <a:ahLst/>
                <a:cxnLst/>
                <a:rect l="l" t="t" r="r" b="b"/>
                <a:pathLst>
                  <a:path w="49385" h="8602" extrusionOk="0">
                    <a:moveTo>
                      <a:pt x="0" y="2744"/>
                    </a:moveTo>
                    <a:lnTo>
                      <a:pt x="38161" y="2993"/>
                    </a:lnTo>
                    <a:lnTo>
                      <a:pt x="38161" y="0"/>
                    </a:lnTo>
                    <a:lnTo>
                      <a:pt x="49385" y="4490"/>
                    </a:lnTo>
                    <a:lnTo>
                      <a:pt x="38192" y="8602"/>
                    </a:lnTo>
                    <a:lnTo>
                      <a:pt x="38192" y="6106"/>
                    </a:lnTo>
                  </a:path>
                </a:pathLst>
              </a:custGeom>
              <a:noFill/>
              <a:ln w="9525" cap="flat" cmpd="sng">
                <a:solidFill>
                  <a:schemeClr val="accent2"/>
                </a:solidFill>
                <a:prstDash val="solid"/>
                <a:round/>
                <a:headEnd type="none" w="med" len="med"/>
                <a:tailEnd type="none" w="med" len="med"/>
              </a:ln>
            </p:spPr>
          </p:sp>
          <p:sp>
            <p:nvSpPr>
              <p:cNvPr id="856" name="Google Shape;856;p33"/>
              <p:cNvSpPr/>
              <p:nvPr/>
            </p:nvSpPr>
            <p:spPr>
              <a:xfrm>
                <a:off x="986500" y="1289900"/>
                <a:ext cx="371700" cy="3630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000" b="1">
                    <a:solidFill>
                      <a:schemeClr val="accent2"/>
                    </a:solidFill>
                    <a:latin typeface="Fira Sans Extra Condensed"/>
                    <a:ea typeface="Fira Sans Extra Condensed"/>
                    <a:cs typeface="Fira Sans Extra Condensed"/>
                    <a:sym typeface="Fira Sans Extra Condensed"/>
                  </a:rPr>
                  <a:t>1</a:t>
                </a:r>
                <a:endParaRPr sz="2000" b="1">
                  <a:solidFill>
                    <a:schemeClr val="accent2"/>
                  </a:solidFill>
                  <a:latin typeface="Fira Sans Extra Condensed"/>
                  <a:ea typeface="Fira Sans Extra Condensed"/>
                  <a:cs typeface="Fira Sans Extra Condensed"/>
                  <a:sym typeface="Fira Sans Extra Condensed"/>
                </a:endParaRPr>
              </a:p>
            </p:txBody>
          </p:sp>
        </p:grpSp>
      </p:grpSp>
      <p:grpSp>
        <p:nvGrpSpPr>
          <p:cNvPr id="857" name="Google Shape;857;p33"/>
          <p:cNvGrpSpPr/>
          <p:nvPr/>
        </p:nvGrpSpPr>
        <p:grpSpPr>
          <a:xfrm>
            <a:off x="3357631" y="1289900"/>
            <a:ext cx="3027104" cy="984700"/>
            <a:chOff x="3433831" y="1289900"/>
            <a:chExt cx="3027104" cy="984700"/>
          </a:xfrm>
        </p:grpSpPr>
        <p:sp>
          <p:nvSpPr>
            <p:cNvPr id="860" name="Google Shape;860;p33"/>
            <p:cNvSpPr txBox="1"/>
            <p:nvPr/>
          </p:nvSpPr>
          <p:spPr>
            <a:xfrm flipH="1">
              <a:off x="4044081" y="1870500"/>
              <a:ext cx="2416854" cy="404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cs-CZ" sz="1600" b="1" dirty="0">
                  <a:solidFill>
                    <a:schemeClr val="accent5"/>
                  </a:solidFill>
                  <a:latin typeface="Fira Sans Extra Condensed"/>
                  <a:ea typeface="Fira Sans Extra Condensed"/>
                  <a:cs typeface="Fira Sans Extra Condensed"/>
                  <a:sym typeface="Fira Sans Extra Condensed"/>
                </a:rPr>
                <a:t>Mám vše, co potřebuji</a:t>
              </a:r>
              <a:endParaRPr sz="1600" b="1" dirty="0">
                <a:solidFill>
                  <a:schemeClr val="accent5"/>
                </a:solidFill>
                <a:latin typeface="Fira Sans Extra Condensed"/>
                <a:ea typeface="Fira Sans Extra Condensed"/>
                <a:cs typeface="Fira Sans Extra Condensed"/>
                <a:sym typeface="Fira Sans Extra Condensed"/>
              </a:endParaRPr>
            </a:p>
          </p:txBody>
        </p:sp>
        <p:grpSp>
          <p:nvGrpSpPr>
            <p:cNvPr id="861" name="Google Shape;861;p33"/>
            <p:cNvGrpSpPr/>
            <p:nvPr/>
          </p:nvGrpSpPr>
          <p:grpSpPr>
            <a:xfrm>
              <a:off x="3433831" y="1289900"/>
              <a:ext cx="2299294" cy="946531"/>
              <a:chOff x="3433831" y="1289900"/>
              <a:chExt cx="2299294" cy="946531"/>
            </a:xfrm>
          </p:grpSpPr>
          <p:grpSp>
            <p:nvGrpSpPr>
              <p:cNvPr id="862" name="Google Shape;862;p33"/>
              <p:cNvGrpSpPr/>
              <p:nvPr/>
            </p:nvGrpSpPr>
            <p:grpSpPr>
              <a:xfrm>
                <a:off x="3433831" y="1435942"/>
                <a:ext cx="1076692" cy="800489"/>
                <a:chOff x="3896150" y="897700"/>
                <a:chExt cx="1684700" cy="1252525"/>
              </a:xfrm>
            </p:grpSpPr>
            <p:sp>
              <p:nvSpPr>
                <p:cNvPr id="863" name="Google Shape;863;p33"/>
                <p:cNvSpPr/>
                <p:nvPr/>
              </p:nvSpPr>
              <p:spPr>
                <a:xfrm>
                  <a:off x="3896150" y="897700"/>
                  <a:ext cx="1684700" cy="1206300"/>
                </a:xfrm>
                <a:custGeom>
                  <a:avLst/>
                  <a:gdLst/>
                  <a:ahLst/>
                  <a:cxnLst/>
                  <a:rect l="l" t="t" r="r" b="b"/>
                  <a:pathLst>
                    <a:path w="67388" h="48252" extrusionOk="0">
                      <a:moveTo>
                        <a:pt x="7532" y="789"/>
                      </a:moveTo>
                      <a:cubicBezTo>
                        <a:pt x="20924" y="789"/>
                        <a:pt x="31724" y="6586"/>
                        <a:pt x="33287" y="7475"/>
                      </a:cubicBezTo>
                      <a:lnTo>
                        <a:pt x="33287" y="46904"/>
                      </a:lnTo>
                      <a:cubicBezTo>
                        <a:pt x="30748" y="45525"/>
                        <a:pt x="20280" y="40322"/>
                        <a:pt x="7523" y="40322"/>
                      </a:cubicBezTo>
                      <a:cubicBezTo>
                        <a:pt x="7360" y="40319"/>
                        <a:pt x="7197" y="40318"/>
                        <a:pt x="7035" y="40318"/>
                      </a:cubicBezTo>
                      <a:cubicBezTo>
                        <a:pt x="4941" y="40318"/>
                        <a:pt x="2849" y="40503"/>
                        <a:pt x="784" y="40823"/>
                      </a:cubicBezTo>
                      <a:lnTo>
                        <a:pt x="784" y="1300"/>
                      </a:lnTo>
                      <a:cubicBezTo>
                        <a:pt x="3084" y="944"/>
                        <a:pt x="5343" y="789"/>
                        <a:pt x="7532" y="789"/>
                      </a:cubicBezTo>
                      <a:close/>
                      <a:moveTo>
                        <a:pt x="7550" y="0"/>
                      </a:moveTo>
                      <a:cubicBezTo>
                        <a:pt x="5215" y="0"/>
                        <a:pt x="2802" y="175"/>
                        <a:pt x="346" y="579"/>
                      </a:cubicBezTo>
                      <a:lnTo>
                        <a:pt x="1" y="611"/>
                      </a:lnTo>
                      <a:lnTo>
                        <a:pt x="1" y="41732"/>
                      </a:lnTo>
                      <a:lnTo>
                        <a:pt x="471" y="41669"/>
                      </a:lnTo>
                      <a:cubicBezTo>
                        <a:pt x="2887" y="41273"/>
                        <a:pt x="5259" y="41101"/>
                        <a:pt x="7556" y="41101"/>
                      </a:cubicBezTo>
                      <a:cubicBezTo>
                        <a:pt x="21946" y="41101"/>
                        <a:pt x="33340" y="47825"/>
                        <a:pt x="33475" y="47907"/>
                      </a:cubicBezTo>
                      <a:lnTo>
                        <a:pt x="34070" y="48251"/>
                      </a:lnTo>
                      <a:lnTo>
                        <a:pt x="34070" y="7475"/>
                      </a:lnTo>
                      <a:cubicBezTo>
                        <a:pt x="35633" y="6612"/>
                        <a:pt x="46467" y="790"/>
                        <a:pt x="59875" y="790"/>
                      </a:cubicBezTo>
                      <a:cubicBezTo>
                        <a:pt x="62059" y="790"/>
                        <a:pt x="64312" y="945"/>
                        <a:pt x="66604" y="1300"/>
                      </a:cubicBezTo>
                      <a:lnTo>
                        <a:pt x="66604" y="26374"/>
                      </a:lnTo>
                      <a:lnTo>
                        <a:pt x="67387" y="26374"/>
                      </a:lnTo>
                      <a:lnTo>
                        <a:pt x="67387" y="611"/>
                      </a:lnTo>
                      <a:lnTo>
                        <a:pt x="67043" y="579"/>
                      </a:lnTo>
                      <a:cubicBezTo>
                        <a:pt x="64587" y="175"/>
                        <a:pt x="62174" y="0"/>
                        <a:pt x="59838" y="0"/>
                      </a:cubicBezTo>
                      <a:cubicBezTo>
                        <a:pt x="46259" y="0"/>
                        <a:pt x="35299" y="5903"/>
                        <a:pt x="33694" y="6785"/>
                      </a:cubicBezTo>
                      <a:cubicBezTo>
                        <a:pt x="32090" y="5903"/>
                        <a:pt x="21129" y="0"/>
                        <a:pt x="75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3"/>
                <p:cNvSpPr/>
                <p:nvPr/>
              </p:nvSpPr>
              <p:spPr>
                <a:xfrm>
                  <a:off x="3934550" y="1971900"/>
                  <a:ext cx="789075" cy="177550"/>
                </a:xfrm>
                <a:custGeom>
                  <a:avLst/>
                  <a:gdLst/>
                  <a:ahLst/>
                  <a:cxnLst/>
                  <a:rect l="l" t="t" r="r" b="b"/>
                  <a:pathLst>
                    <a:path w="31563" h="7102" extrusionOk="0">
                      <a:moveTo>
                        <a:pt x="5771" y="0"/>
                      </a:moveTo>
                      <a:cubicBezTo>
                        <a:pt x="3870" y="0"/>
                        <a:pt x="1937" y="130"/>
                        <a:pt x="1" y="425"/>
                      </a:cubicBezTo>
                      <a:lnTo>
                        <a:pt x="63" y="801"/>
                      </a:lnTo>
                      <a:cubicBezTo>
                        <a:pt x="1971" y="511"/>
                        <a:pt x="3875" y="384"/>
                        <a:pt x="5750" y="384"/>
                      </a:cubicBezTo>
                      <a:cubicBezTo>
                        <a:pt x="19277" y="384"/>
                        <a:pt x="31237" y="7019"/>
                        <a:pt x="31375" y="7101"/>
                      </a:cubicBezTo>
                      <a:lnTo>
                        <a:pt x="31563" y="6756"/>
                      </a:lnTo>
                      <a:cubicBezTo>
                        <a:pt x="31425" y="6674"/>
                        <a:pt x="19409" y="0"/>
                        <a:pt x="5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3"/>
                <p:cNvSpPr/>
                <p:nvPr/>
              </p:nvSpPr>
              <p:spPr>
                <a:xfrm>
                  <a:off x="3976075" y="2024350"/>
                  <a:ext cx="610425" cy="125875"/>
                </a:xfrm>
                <a:custGeom>
                  <a:avLst/>
                  <a:gdLst/>
                  <a:ahLst/>
                  <a:cxnLst/>
                  <a:rect l="l" t="t" r="r" b="b"/>
                  <a:pathLst>
                    <a:path w="24417" h="5035" extrusionOk="0">
                      <a:moveTo>
                        <a:pt x="4544" y="0"/>
                      </a:moveTo>
                      <a:cubicBezTo>
                        <a:pt x="1708" y="0"/>
                        <a:pt x="38" y="321"/>
                        <a:pt x="1" y="333"/>
                      </a:cubicBezTo>
                      <a:lnTo>
                        <a:pt x="64" y="709"/>
                      </a:lnTo>
                      <a:cubicBezTo>
                        <a:pt x="100" y="709"/>
                        <a:pt x="1737" y="399"/>
                        <a:pt x="4523" y="399"/>
                      </a:cubicBezTo>
                      <a:cubicBezTo>
                        <a:pt x="8873" y="399"/>
                        <a:pt x="16025" y="1156"/>
                        <a:pt x="24260" y="5035"/>
                      </a:cubicBezTo>
                      <a:lnTo>
                        <a:pt x="24417" y="4658"/>
                      </a:lnTo>
                      <a:cubicBezTo>
                        <a:pt x="16147" y="771"/>
                        <a:pt x="8943" y="0"/>
                        <a:pt x="45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6" name="Google Shape;866;p33"/>
              <p:cNvSpPr/>
              <p:nvPr/>
            </p:nvSpPr>
            <p:spPr>
              <a:xfrm rot="10800000" flipH="1">
                <a:off x="4498500" y="1603698"/>
                <a:ext cx="1234625" cy="357220"/>
              </a:xfrm>
              <a:custGeom>
                <a:avLst/>
                <a:gdLst/>
                <a:ahLst/>
                <a:cxnLst/>
                <a:rect l="l" t="t" r="r" b="b"/>
                <a:pathLst>
                  <a:path w="49385" h="8602" extrusionOk="0">
                    <a:moveTo>
                      <a:pt x="0" y="2744"/>
                    </a:moveTo>
                    <a:lnTo>
                      <a:pt x="38161" y="2993"/>
                    </a:lnTo>
                    <a:lnTo>
                      <a:pt x="38161" y="0"/>
                    </a:lnTo>
                    <a:lnTo>
                      <a:pt x="49385" y="4490"/>
                    </a:lnTo>
                    <a:lnTo>
                      <a:pt x="38192" y="8602"/>
                    </a:lnTo>
                    <a:lnTo>
                      <a:pt x="38192" y="6106"/>
                    </a:lnTo>
                  </a:path>
                </a:pathLst>
              </a:custGeom>
              <a:noFill/>
              <a:ln w="9525" cap="flat" cmpd="sng">
                <a:solidFill>
                  <a:schemeClr val="accent5"/>
                </a:solidFill>
                <a:prstDash val="solid"/>
                <a:round/>
                <a:headEnd type="none" w="med" len="med"/>
                <a:tailEnd type="none" w="med" len="med"/>
              </a:ln>
            </p:spPr>
          </p:sp>
          <p:sp>
            <p:nvSpPr>
              <p:cNvPr id="867" name="Google Shape;867;p33"/>
              <p:cNvSpPr/>
              <p:nvPr/>
            </p:nvSpPr>
            <p:spPr>
              <a:xfrm>
                <a:off x="3510221" y="1289900"/>
                <a:ext cx="371700" cy="3630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000" b="1">
                    <a:solidFill>
                      <a:schemeClr val="accent5"/>
                    </a:solidFill>
                    <a:latin typeface="Fira Sans Extra Condensed"/>
                    <a:ea typeface="Fira Sans Extra Condensed"/>
                    <a:cs typeface="Fira Sans Extra Condensed"/>
                    <a:sym typeface="Fira Sans Extra Condensed"/>
                  </a:rPr>
                  <a:t>2</a:t>
                </a:r>
                <a:endParaRPr sz="2000" b="1">
                  <a:solidFill>
                    <a:schemeClr val="accent5"/>
                  </a:solidFill>
                  <a:latin typeface="Fira Sans Extra Condensed"/>
                  <a:ea typeface="Fira Sans Extra Condensed"/>
                  <a:cs typeface="Fira Sans Extra Condensed"/>
                  <a:sym typeface="Fira Sans Extra Condensed"/>
                </a:endParaRPr>
              </a:p>
            </p:txBody>
          </p:sp>
        </p:grpSp>
      </p:grpSp>
      <p:grpSp>
        <p:nvGrpSpPr>
          <p:cNvPr id="868" name="Google Shape;868;p33"/>
          <p:cNvGrpSpPr/>
          <p:nvPr/>
        </p:nvGrpSpPr>
        <p:grpSpPr>
          <a:xfrm>
            <a:off x="4627002" y="3276125"/>
            <a:ext cx="2937279" cy="1045380"/>
            <a:chOff x="4966125" y="3276125"/>
            <a:chExt cx="2674356" cy="1045380"/>
          </a:xfrm>
        </p:grpSpPr>
        <p:sp>
          <p:nvSpPr>
            <p:cNvPr id="871" name="Google Shape;871;p33"/>
            <p:cNvSpPr txBox="1"/>
            <p:nvPr/>
          </p:nvSpPr>
          <p:spPr>
            <a:xfrm>
              <a:off x="5013966" y="3917405"/>
              <a:ext cx="1965900" cy="404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cs-CZ" sz="1600" b="1" dirty="0">
                  <a:solidFill>
                    <a:schemeClr val="accent2"/>
                  </a:solidFill>
                  <a:latin typeface="Fira Sans Extra Condensed"/>
                  <a:ea typeface="Fira Sans Extra Condensed"/>
                  <a:cs typeface="Fira Sans Extra Condensed"/>
                  <a:sym typeface="Fira Sans Extra Condensed"/>
                </a:rPr>
                <a:t>Prostě začnu</a:t>
              </a:r>
            </a:p>
          </p:txBody>
        </p:sp>
        <p:grpSp>
          <p:nvGrpSpPr>
            <p:cNvPr id="872" name="Google Shape;872;p33"/>
            <p:cNvGrpSpPr/>
            <p:nvPr/>
          </p:nvGrpSpPr>
          <p:grpSpPr>
            <a:xfrm>
              <a:off x="4966125" y="3276125"/>
              <a:ext cx="2674356" cy="937706"/>
              <a:chOff x="4966125" y="3276125"/>
              <a:chExt cx="2674356" cy="937706"/>
            </a:xfrm>
          </p:grpSpPr>
          <p:grpSp>
            <p:nvGrpSpPr>
              <p:cNvPr id="873" name="Google Shape;873;p33"/>
              <p:cNvGrpSpPr/>
              <p:nvPr/>
            </p:nvGrpSpPr>
            <p:grpSpPr>
              <a:xfrm>
                <a:off x="4966125" y="3413342"/>
                <a:ext cx="2674356" cy="800489"/>
                <a:chOff x="4966125" y="3413342"/>
                <a:chExt cx="2674356" cy="800489"/>
              </a:xfrm>
            </p:grpSpPr>
            <p:grpSp>
              <p:nvGrpSpPr>
                <p:cNvPr id="874" name="Google Shape;874;p33"/>
                <p:cNvGrpSpPr/>
                <p:nvPr/>
              </p:nvGrpSpPr>
              <p:grpSpPr>
                <a:xfrm flipH="1">
                  <a:off x="6563789" y="3413342"/>
                  <a:ext cx="1076692" cy="800489"/>
                  <a:chOff x="3896150" y="897700"/>
                  <a:chExt cx="1684700" cy="1252525"/>
                </a:xfrm>
              </p:grpSpPr>
              <p:sp>
                <p:nvSpPr>
                  <p:cNvPr id="875" name="Google Shape;875;p33"/>
                  <p:cNvSpPr/>
                  <p:nvPr/>
                </p:nvSpPr>
                <p:spPr>
                  <a:xfrm>
                    <a:off x="3896150" y="897700"/>
                    <a:ext cx="1684700" cy="1206300"/>
                  </a:xfrm>
                  <a:custGeom>
                    <a:avLst/>
                    <a:gdLst/>
                    <a:ahLst/>
                    <a:cxnLst/>
                    <a:rect l="l" t="t" r="r" b="b"/>
                    <a:pathLst>
                      <a:path w="67388" h="48252" extrusionOk="0">
                        <a:moveTo>
                          <a:pt x="7532" y="789"/>
                        </a:moveTo>
                        <a:cubicBezTo>
                          <a:pt x="20924" y="789"/>
                          <a:pt x="31724" y="6586"/>
                          <a:pt x="33287" y="7475"/>
                        </a:cubicBezTo>
                        <a:lnTo>
                          <a:pt x="33287" y="46904"/>
                        </a:lnTo>
                        <a:cubicBezTo>
                          <a:pt x="30748" y="45525"/>
                          <a:pt x="20280" y="40322"/>
                          <a:pt x="7523" y="40322"/>
                        </a:cubicBezTo>
                        <a:cubicBezTo>
                          <a:pt x="7360" y="40319"/>
                          <a:pt x="7197" y="40318"/>
                          <a:pt x="7035" y="40318"/>
                        </a:cubicBezTo>
                        <a:cubicBezTo>
                          <a:pt x="4941" y="40318"/>
                          <a:pt x="2849" y="40503"/>
                          <a:pt x="784" y="40823"/>
                        </a:cubicBezTo>
                        <a:lnTo>
                          <a:pt x="784" y="1300"/>
                        </a:lnTo>
                        <a:cubicBezTo>
                          <a:pt x="3084" y="944"/>
                          <a:pt x="5343" y="789"/>
                          <a:pt x="7532" y="789"/>
                        </a:cubicBezTo>
                        <a:close/>
                        <a:moveTo>
                          <a:pt x="7550" y="0"/>
                        </a:moveTo>
                        <a:cubicBezTo>
                          <a:pt x="5215" y="0"/>
                          <a:pt x="2802" y="175"/>
                          <a:pt x="346" y="579"/>
                        </a:cubicBezTo>
                        <a:lnTo>
                          <a:pt x="1" y="611"/>
                        </a:lnTo>
                        <a:lnTo>
                          <a:pt x="1" y="41732"/>
                        </a:lnTo>
                        <a:lnTo>
                          <a:pt x="471" y="41669"/>
                        </a:lnTo>
                        <a:cubicBezTo>
                          <a:pt x="2887" y="41273"/>
                          <a:pt x="5259" y="41101"/>
                          <a:pt x="7556" y="41101"/>
                        </a:cubicBezTo>
                        <a:cubicBezTo>
                          <a:pt x="21946" y="41101"/>
                          <a:pt x="33340" y="47825"/>
                          <a:pt x="33475" y="47907"/>
                        </a:cubicBezTo>
                        <a:lnTo>
                          <a:pt x="34070" y="48251"/>
                        </a:lnTo>
                        <a:lnTo>
                          <a:pt x="34070" y="7475"/>
                        </a:lnTo>
                        <a:cubicBezTo>
                          <a:pt x="35633" y="6612"/>
                          <a:pt x="46467" y="790"/>
                          <a:pt x="59875" y="790"/>
                        </a:cubicBezTo>
                        <a:cubicBezTo>
                          <a:pt x="62059" y="790"/>
                          <a:pt x="64312" y="945"/>
                          <a:pt x="66604" y="1300"/>
                        </a:cubicBezTo>
                        <a:lnTo>
                          <a:pt x="66604" y="26374"/>
                        </a:lnTo>
                        <a:lnTo>
                          <a:pt x="67387" y="26374"/>
                        </a:lnTo>
                        <a:lnTo>
                          <a:pt x="67387" y="611"/>
                        </a:lnTo>
                        <a:lnTo>
                          <a:pt x="67043" y="579"/>
                        </a:lnTo>
                        <a:cubicBezTo>
                          <a:pt x="64587" y="175"/>
                          <a:pt x="62174" y="0"/>
                          <a:pt x="59838" y="0"/>
                        </a:cubicBezTo>
                        <a:cubicBezTo>
                          <a:pt x="46259" y="0"/>
                          <a:pt x="35299" y="5903"/>
                          <a:pt x="33694" y="6785"/>
                        </a:cubicBezTo>
                        <a:cubicBezTo>
                          <a:pt x="32090" y="5903"/>
                          <a:pt x="21129" y="0"/>
                          <a:pt x="75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3"/>
                  <p:cNvSpPr/>
                  <p:nvPr/>
                </p:nvSpPr>
                <p:spPr>
                  <a:xfrm>
                    <a:off x="3934550" y="1971900"/>
                    <a:ext cx="789075" cy="177550"/>
                  </a:xfrm>
                  <a:custGeom>
                    <a:avLst/>
                    <a:gdLst/>
                    <a:ahLst/>
                    <a:cxnLst/>
                    <a:rect l="l" t="t" r="r" b="b"/>
                    <a:pathLst>
                      <a:path w="31563" h="7102" extrusionOk="0">
                        <a:moveTo>
                          <a:pt x="5771" y="0"/>
                        </a:moveTo>
                        <a:cubicBezTo>
                          <a:pt x="3870" y="0"/>
                          <a:pt x="1937" y="130"/>
                          <a:pt x="1" y="425"/>
                        </a:cubicBezTo>
                        <a:lnTo>
                          <a:pt x="63" y="801"/>
                        </a:lnTo>
                        <a:cubicBezTo>
                          <a:pt x="1971" y="511"/>
                          <a:pt x="3875" y="384"/>
                          <a:pt x="5750" y="384"/>
                        </a:cubicBezTo>
                        <a:cubicBezTo>
                          <a:pt x="19277" y="384"/>
                          <a:pt x="31237" y="7019"/>
                          <a:pt x="31375" y="7101"/>
                        </a:cubicBezTo>
                        <a:lnTo>
                          <a:pt x="31563" y="6756"/>
                        </a:lnTo>
                        <a:cubicBezTo>
                          <a:pt x="31425" y="6674"/>
                          <a:pt x="19409" y="0"/>
                          <a:pt x="5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3"/>
                  <p:cNvSpPr/>
                  <p:nvPr/>
                </p:nvSpPr>
                <p:spPr>
                  <a:xfrm>
                    <a:off x="3976075" y="2024350"/>
                    <a:ext cx="610425" cy="125875"/>
                  </a:xfrm>
                  <a:custGeom>
                    <a:avLst/>
                    <a:gdLst/>
                    <a:ahLst/>
                    <a:cxnLst/>
                    <a:rect l="l" t="t" r="r" b="b"/>
                    <a:pathLst>
                      <a:path w="24417" h="5035" extrusionOk="0">
                        <a:moveTo>
                          <a:pt x="4544" y="0"/>
                        </a:moveTo>
                        <a:cubicBezTo>
                          <a:pt x="1708" y="0"/>
                          <a:pt x="38" y="321"/>
                          <a:pt x="1" y="333"/>
                        </a:cubicBezTo>
                        <a:lnTo>
                          <a:pt x="64" y="709"/>
                        </a:lnTo>
                        <a:cubicBezTo>
                          <a:pt x="100" y="709"/>
                          <a:pt x="1737" y="399"/>
                          <a:pt x="4523" y="399"/>
                        </a:cubicBezTo>
                        <a:cubicBezTo>
                          <a:pt x="8873" y="399"/>
                          <a:pt x="16025" y="1156"/>
                          <a:pt x="24260" y="5035"/>
                        </a:cubicBezTo>
                        <a:lnTo>
                          <a:pt x="24417" y="4658"/>
                        </a:lnTo>
                        <a:cubicBezTo>
                          <a:pt x="16147" y="771"/>
                          <a:pt x="8943" y="0"/>
                          <a:pt x="45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8" name="Google Shape;878;p33"/>
                <p:cNvSpPr/>
                <p:nvPr/>
              </p:nvSpPr>
              <p:spPr>
                <a:xfrm>
                  <a:off x="4966125" y="3588049"/>
                  <a:ext cx="1609950" cy="357220"/>
                </a:xfrm>
                <a:custGeom>
                  <a:avLst/>
                  <a:gdLst/>
                  <a:ahLst/>
                  <a:cxnLst/>
                  <a:rect l="l" t="t" r="r" b="b"/>
                  <a:pathLst>
                    <a:path w="64398" h="8602" extrusionOk="0">
                      <a:moveTo>
                        <a:pt x="64398" y="5925"/>
                      </a:moveTo>
                      <a:lnTo>
                        <a:pt x="11224" y="5609"/>
                      </a:lnTo>
                      <a:lnTo>
                        <a:pt x="11224" y="8602"/>
                      </a:lnTo>
                      <a:lnTo>
                        <a:pt x="0" y="4112"/>
                      </a:lnTo>
                      <a:lnTo>
                        <a:pt x="11193" y="0"/>
                      </a:lnTo>
                      <a:lnTo>
                        <a:pt x="11193" y="2496"/>
                      </a:lnTo>
                    </a:path>
                  </a:pathLst>
                </a:custGeom>
                <a:noFill/>
                <a:ln w="9525" cap="flat" cmpd="sng">
                  <a:solidFill>
                    <a:schemeClr val="accent2"/>
                  </a:solidFill>
                  <a:prstDash val="solid"/>
                  <a:round/>
                  <a:headEnd type="none" w="med" len="med"/>
                  <a:tailEnd type="none" w="med" len="med"/>
                </a:ln>
              </p:spPr>
            </p:sp>
          </p:grpSp>
          <p:sp>
            <p:nvSpPr>
              <p:cNvPr id="879" name="Google Shape;879;p33"/>
              <p:cNvSpPr/>
              <p:nvPr/>
            </p:nvSpPr>
            <p:spPr>
              <a:xfrm flipH="1">
                <a:off x="7180037" y="3276125"/>
                <a:ext cx="371700" cy="3630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000" b="1">
                    <a:solidFill>
                      <a:schemeClr val="accent2"/>
                    </a:solidFill>
                    <a:latin typeface="Fira Sans Extra Condensed"/>
                    <a:ea typeface="Fira Sans Extra Condensed"/>
                    <a:cs typeface="Fira Sans Extra Condensed"/>
                    <a:sym typeface="Fira Sans Extra Condensed"/>
                  </a:rPr>
                  <a:t>4</a:t>
                </a:r>
                <a:endParaRPr sz="2000" b="1">
                  <a:solidFill>
                    <a:schemeClr val="accent2"/>
                  </a:solidFill>
                  <a:latin typeface="Fira Sans Extra Condensed"/>
                  <a:ea typeface="Fira Sans Extra Condensed"/>
                  <a:cs typeface="Fira Sans Extra Condensed"/>
                  <a:sym typeface="Fira Sans Extra Condensed"/>
                </a:endParaRPr>
              </a:p>
            </p:txBody>
          </p:sp>
        </p:grpSp>
      </p:grpSp>
      <p:sp>
        <p:nvSpPr>
          <p:cNvPr id="880" name="Google Shape;880;p33"/>
          <p:cNvSpPr/>
          <p:nvPr/>
        </p:nvSpPr>
        <p:spPr>
          <a:xfrm>
            <a:off x="6825300" y="2308122"/>
            <a:ext cx="357225" cy="968004"/>
          </a:xfrm>
          <a:custGeom>
            <a:avLst/>
            <a:gdLst/>
            <a:ahLst/>
            <a:cxnLst/>
            <a:rect l="l" t="t" r="r" b="b"/>
            <a:pathLst>
              <a:path w="14289" h="23147" extrusionOk="0">
                <a:moveTo>
                  <a:pt x="4978" y="0"/>
                </a:moveTo>
                <a:lnTo>
                  <a:pt x="4972" y="11923"/>
                </a:lnTo>
                <a:lnTo>
                  <a:pt x="0" y="11923"/>
                </a:lnTo>
                <a:lnTo>
                  <a:pt x="7458" y="23147"/>
                </a:lnTo>
                <a:lnTo>
                  <a:pt x="14289" y="11954"/>
                </a:lnTo>
                <a:lnTo>
                  <a:pt x="10143" y="11954"/>
                </a:lnTo>
              </a:path>
            </a:pathLst>
          </a:custGeom>
          <a:noFill/>
          <a:ln w="9525" cap="flat" cmpd="sng">
            <a:solidFill>
              <a:schemeClr val="dk2"/>
            </a:solidFill>
            <a:prstDash val="solid"/>
            <a:round/>
            <a:headEnd type="none" w="med" len="med"/>
            <a:tailEnd type="none" w="med" len="med"/>
          </a:ln>
        </p:spPr>
      </p:sp>
      <p:grpSp>
        <p:nvGrpSpPr>
          <p:cNvPr id="881" name="Google Shape;881;p33"/>
          <p:cNvGrpSpPr/>
          <p:nvPr/>
        </p:nvGrpSpPr>
        <p:grpSpPr>
          <a:xfrm>
            <a:off x="821550" y="3028982"/>
            <a:ext cx="3533210" cy="1223018"/>
            <a:chOff x="897750" y="3028982"/>
            <a:chExt cx="3533210" cy="1223018"/>
          </a:xfrm>
        </p:grpSpPr>
        <p:sp>
          <p:nvSpPr>
            <p:cNvPr id="884" name="Google Shape;884;p33"/>
            <p:cNvSpPr txBox="1"/>
            <p:nvPr/>
          </p:nvSpPr>
          <p:spPr>
            <a:xfrm>
              <a:off x="1655919" y="3847900"/>
              <a:ext cx="2152437" cy="4041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cs-CZ" sz="1600" b="1" dirty="0">
                  <a:solidFill>
                    <a:schemeClr val="accent5"/>
                  </a:solidFill>
                  <a:latin typeface="Fira Sans Extra Condensed"/>
                  <a:ea typeface="Fira Sans Extra Condensed"/>
                  <a:cs typeface="Fira Sans Extra Condensed"/>
                  <a:sym typeface="Fira Sans Extra Condensed"/>
                </a:rPr>
                <a:t>Chce to čas</a:t>
              </a:r>
              <a:endParaRPr sz="1600" b="1" dirty="0">
                <a:solidFill>
                  <a:schemeClr val="accent5"/>
                </a:solidFill>
                <a:latin typeface="Fira Sans Extra Condensed"/>
                <a:ea typeface="Fira Sans Extra Condensed"/>
                <a:cs typeface="Fira Sans Extra Condensed"/>
                <a:sym typeface="Fira Sans Extra Condensed"/>
              </a:endParaRPr>
            </a:p>
          </p:txBody>
        </p:sp>
        <p:grpSp>
          <p:nvGrpSpPr>
            <p:cNvPr id="885" name="Google Shape;885;p33"/>
            <p:cNvGrpSpPr/>
            <p:nvPr/>
          </p:nvGrpSpPr>
          <p:grpSpPr>
            <a:xfrm>
              <a:off x="897750" y="3028982"/>
              <a:ext cx="3533210" cy="1184849"/>
              <a:chOff x="897750" y="3028982"/>
              <a:chExt cx="3533210" cy="1184849"/>
            </a:xfrm>
          </p:grpSpPr>
          <p:grpSp>
            <p:nvGrpSpPr>
              <p:cNvPr id="886" name="Google Shape;886;p33"/>
              <p:cNvGrpSpPr/>
              <p:nvPr/>
            </p:nvGrpSpPr>
            <p:grpSpPr>
              <a:xfrm>
                <a:off x="897750" y="3028982"/>
                <a:ext cx="3533210" cy="1184849"/>
                <a:chOff x="897750" y="3028982"/>
                <a:chExt cx="3533210" cy="1184849"/>
              </a:xfrm>
            </p:grpSpPr>
            <p:grpSp>
              <p:nvGrpSpPr>
                <p:cNvPr id="887" name="Google Shape;887;p33"/>
                <p:cNvGrpSpPr/>
                <p:nvPr/>
              </p:nvGrpSpPr>
              <p:grpSpPr>
                <a:xfrm flipH="1">
                  <a:off x="3354268" y="3413342"/>
                  <a:ext cx="1076692" cy="800489"/>
                  <a:chOff x="3896150" y="897700"/>
                  <a:chExt cx="1684700" cy="1252525"/>
                </a:xfrm>
              </p:grpSpPr>
              <p:sp>
                <p:nvSpPr>
                  <p:cNvPr id="888" name="Google Shape;888;p33"/>
                  <p:cNvSpPr/>
                  <p:nvPr/>
                </p:nvSpPr>
                <p:spPr>
                  <a:xfrm>
                    <a:off x="3896150" y="897700"/>
                    <a:ext cx="1684700" cy="1206300"/>
                  </a:xfrm>
                  <a:custGeom>
                    <a:avLst/>
                    <a:gdLst/>
                    <a:ahLst/>
                    <a:cxnLst/>
                    <a:rect l="l" t="t" r="r" b="b"/>
                    <a:pathLst>
                      <a:path w="67388" h="48252" extrusionOk="0">
                        <a:moveTo>
                          <a:pt x="7532" y="789"/>
                        </a:moveTo>
                        <a:cubicBezTo>
                          <a:pt x="20924" y="789"/>
                          <a:pt x="31724" y="6586"/>
                          <a:pt x="33287" y="7475"/>
                        </a:cubicBezTo>
                        <a:lnTo>
                          <a:pt x="33287" y="46904"/>
                        </a:lnTo>
                        <a:cubicBezTo>
                          <a:pt x="30748" y="45525"/>
                          <a:pt x="20280" y="40322"/>
                          <a:pt x="7523" y="40322"/>
                        </a:cubicBezTo>
                        <a:cubicBezTo>
                          <a:pt x="7360" y="40319"/>
                          <a:pt x="7197" y="40318"/>
                          <a:pt x="7035" y="40318"/>
                        </a:cubicBezTo>
                        <a:cubicBezTo>
                          <a:pt x="4941" y="40318"/>
                          <a:pt x="2849" y="40503"/>
                          <a:pt x="784" y="40823"/>
                        </a:cubicBezTo>
                        <a:lnTo>
                          <a:pt x="784" y="1300"/>
                        </a:lnTo>
                        <a:cubicBezTo>
                          <a:pt x="3084" y="944"/>
                          <a:pt x="5343" y="789"/>
                          <a:pt x="7532" y="789"/>
                        </a:cubicBezTo>
                        <a:close/>
                        <a:moveTo>
                          <a:pt x="7550" y="0"/>
                        </a:moveTo>
                        <a:cubicBezTo>
                          <a:pt x="5215" y="0"/>
                          <a:pt x="2802" y="175"/>
                          <a:pt x="346" y="579"/>
                        </a:cubicBezTo>
                        <a:lnTo>
                          <a:pt x="1" y="611"/>
                        </a:lnTo>
                        <a:lnTo>
                          <a:pt x="1" y="41732"/>
                        </a:lnTo>
                        <a:lnTo>
                          <a:pt x="471" y="41669"/>
                        </a:lnTo>
                        <a:cubicBezTo>
                          <a:pt x="2887" y="41273"/>
                          <a:pt x="5259" y="41101"/>
                          <a:pt x="7556" y="41101"/>
                        </a:cubicBezTo>
                        <a:cubicBezTo>
                          <a:pt x="21946" y="41101"/>
                          <a:pt x="33340" y="47825"/>
                          <a:pt x="33475" y="47907"/>
                        </a:cubicBezTo>
                        <a:lnTo>
                          <a:pt x="34070" y="48251"/>
                        </a:lnTo>
                        <a:lnTo>
                          <a:pt x="34070" y="7475"/>
                        </a:lnTo>
                        <a:cubicBezTo>
                          <a:pt x="35633" y="6612"/>
                          <a:pt x="46467" y="790"/>
                          <a:pt x="59875" y="790"/>
                        </a:cubicBezTo>
                        <a:cubicBezTo>
                          <a:pt x="62059" y="790"/>
                          <a:pt x="64312" y="945"/>
                          <a:pt x="66604" y="1300"/>
                        </a:cubicBezTo>
                        <a:lnTo>
                          <a:pt x="66604" y="26374"/>
                        </a:lnTo>
                        <a:lnTo>
                          <a:pt x="67387" y="26374"/>
                        </a:lnTo>
                        <a:lnTo>
                          <a:pt x="67387" y="611"/>
                        </a:lnTo>
                        <a:lnTo>
                          <a:pt x="67043" y="579"/>
                        </a:lnTo>
                        <a:cubicBezTo>
                          <a:pt x="64587" y="175"/>
                          <a:pt x="62174" y="0"/>
                          <a:pt x="59838" y="0"/>
                        </a:cubicBezTo>
                        <a:cubicBezTo>
                          <a:pt x="46259" y="0"/>
                          <a:pt x="35299" y="5903"/>
                          <a:pt x="33694" y="6785"/>
                        </a:cubicBezTo>
                        <a:cubicBezTo>
                          <a:pt x="32090" y="5903"/>
                          <a:pt x="21129" y="0"/>
                          <a:pt x="75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3"/>
                  <p:cNvSpPr/>
                  <p:nvPr/>
                </p:nvSpPr>
                <p:spPr>
                  <a:xfrm>
                    <a:off x="3934550" y="1971900"/>
                    <a:ext cx="789075" cy="177550"/>
                  </a:xfrm>
                  <a:custGeom>
                    <a:avLst/>
                    <a:gdLst/>
                    <a:ahLst/>
                    <a:cxnLst/>
                    <a:rect l="l" t="t" r="r" b="b"/>
                    <a:pathLst>
                      <a:path w="31563" h="7102" extrusionOk="0">
                        <a:moveTo>
                          <a:pt x="5771" y="0"/>
                        </a:moveTo>
                        <a:cubicBezTo>
                          <a:pt x="3870" y="0"/>
                          <a:pt x="1937" y="130"/>
                          <a:pt x="1" y="425"/>
                        </a:cubicBezTo>
                        <a:lnTo>
                          <a:pt x="63" y="801"/>
                        </a:lnTo>
                        <a:cubicBezTo>
                          <a:pt x="1971" y="511"/>
                          <a:pt x="3875" y="384"/>
                          <a:pt x="5750" y="384"/>
                        </a:cubicBezTo>
                        <a:cubicBezTo>
                          <a:pt x="19277" y="384"/>
                          <a:pt x="31237" y="7019"/>
                          <a:pt x="31375" y="7101"/>
                        </a:cubicBezTo>
                        <a:lnTo>
                          <a:pt x="31563" y="6756"/>
                        </a:lnTo>
                        <a:cubicBezTo>
                          <a:pt x="31425" y="6674"/>
                          <a:pt x="19409" y="0"/>
                          <a:pt x="57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3"/>
                  <p:cNvSpPr/>
                  <p:nvPr/>
                </p:nvSpPr>
                <p:spPr>
                  <a:xfrm>
                    <a:off x="3976075" y="2024350"/>
                    <a:ext cx="610425" cy="125875"/>
                  </a:xfrm>
                  <a:custGeom>
                    <a:avLst/>
                    <a:gdLst/>
                    <a:ahLst/>
                    <a:cxnLst/>
                    <a:rect l="l" t="t" r="r" b="b"/>
                    <a:pathLst>
                      <a:path w="24417" h="5035" extrusionOk="0">
                        <a:moveTo>
                          <a:pt x="4544" y="0"/>
                        </a:moveTo>
                        <a:cubicBezTo>
                          <a:pt x="1708" y="0"/>
                          <a:pt x="38" y="321"/>
                          <a:pt x="1" y="333"/>
                        </a:cubicBezTo>
                        <a:lnTo>
                          <a:pt x="64" y="709"/>
                        </a:lnTo>
                        <a:cubicBezTo>
                          <a:pt x="100" y="709"/>
                          <a:pt x="1737" y="399"/>
                          <a:pt x="4523" y="399"/>
                        </a:cubicBezTo>
                        <a:cubicBezTo>
                          <a:pt x="8873" y="399"/>
                          <a:pt x="16025" y="1156"/>
                          <a:pt x="24260" y="5035"/>
                        </a:cubicBezTo>
                        <a:lnTo>
                          <a:pt x="24417" y="4658"/>
                        </a:lnTo>
                        <a:cubicBezTo>
                          <a:pt x="16147" y="771"/>
                          <a:pt x="8943" y="0"/>
                          <a:pt x="45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1" name="Google Shape;891;p33"/>
                <p:cNvSpPr/>
                <p:nvPr/>
              </p:nvSpPr>
              <p:spPr>
                <a:xfrm rot="2201744">
                  <a:off x="1280342" y="3408306"/>
                  <a:ext cx="758106" cy="422052"/>
                </a:xfrm>
                <a:custGeom>
                  <a:avLst/>
                  <a:gdLst/>
                  <a:ahLst/>
                  <a:cxnLst/>
                  <a:rect l="l" t="t" r="r" b="b"/>
                  <a:pathLst>
                    <a:path w="40430" h="16882" extrusionOk="0">
                      <a:moveTo>
                        <a:pt x="40430" y="7604"/>
                      </a:moveTo>
                      <a:cubicBezTo>
                        <a:pt x="39666" y="9045"/>
                        <a:pt x="37229" y="15116"/>
                        <a:pt x="35846" y="16250"/>
                      </a:cubicBezTo>
                      <a:cubicBezTo>
                        <a:pt x="34463" y="17384"/>
                        <a:pt x="33307" y="17118"/>
                        <a:pt x="32131" y="14410"/>
                      </a:cubicBezTo>
                      <a:cubicBezTo>
                        <a:pt x="30955" y="11702"/>
                        <a:pt x="30692" y="-101"/>
                        <a:pt x="28788" y="1"/>
                      </a:cubicBezTo>
                      <a:cubicBezTo>
                        <a:pt x="26884" y="103"/>
                        <a:pt x="22820" y="14925"/>
                        <a:pt x="20706" y="15024"/>
                      </a:cubicBezTo>
                      <a:cubicBezTo>
                        <a:pt x="18592" y="15123"/>
                        <a:pt x="17513" y="1769"/>
                        <a:pt x="16103" y="594"/>
                      </a:cubicBezTo>
                      <a:cubicBezTo>
                        <a:pt x="14693" y="-581"/>
                        <a:pt x="13431" y="5604"/>
                        <a:pt x="12248" y="7976"/>
                      </a:cubicBezTo>
                      <a:cubicBezTo>
                        <a:pt x="11065" y="10348"/>
                        <a:pt x="9977" y="14480"/>
                        <a:pt x="9003" y="14826"/>
                      </a:cubicBezTo>
                      <a:cubicBezTo>
                        <a:pt x="8030" y="15172"/>
                        <a:pt x="7225" y="11566"/>
                        <a:pt x="6407" y="10050"/>
                      </a:cubicBezTo>
                      <a:cubicBezTo>
                        <a:pt x="5589" y="8535"/>
                        <a:pt x="4869" y="5932"/>
                        <a:pt x="4093" y="5733"/>
                      </a:cubicBezTo>
                      <a:cubicBezTo>
                        <a:pt x="3317" y="5534"/>
                        <a:pt x="2434" y="7868"/>
                        <a:pt x="1752" y="8856"/>
                      </a:cubicBezTo>
                      <a:cubicBezTo>
                        <a:pt x="1070" y="9844"/>
                        <a:pt x="292" y="11195"/>
                        <a:pt x="0" y="11663"/>
                      </a:cubicBezTo>
                    </a:path>
                  </a:pathLst>
                </a:custGeom>
                <a:noFill/>
                <a:ln w="9525" cap="flat" cmpd="sng">
                  <a:solidFill>
                    <a:schemeClr val="accent5"/>
                  </a:solidFill>
                  <a:prstDash val="solid"/>
                  <a:round/>
                  <a:headEnd type="none" w="med" len="med"/>
                  <a:tailEnd type="none" w="med" len="med"/>
                </a:ln>
              </p:spPr>
            </p:sp>
            <p:cxnSp>
              <p:nvCxnSpPr>
                <p:cNvPr id="892" name="Google Shape;892;p33"/>
                <p:cNvCxnSpPr/>
                <p:nvPr/>
              </p:nvCxnSpPr>
              <p:spPr>
                <a:xfrm rot="10800000">
                  <a:off x="1965550" y="3832075"/>
                  <a:ext cx="1398600" cy="0"/>
                </a:xfrm>
                <a:prstGeom prst="straightConnector1">
                  <a:avLst/>
                </a:prstGeom>
                <a:noFill/>
                <a:ln w="9525" cap="flat" cmpd="sng">
                  <a:solidFill>
                    <a:schemeClr val="accent5"/>
                  </a:solidFill>
                  <a:prstDash val="solid"/>
                  <a:round/>
                  <a:headEnd type="none" w="med" len="med"/>
                  <a:tailEnd type="none" w="med" len="med"/>
                </a:ln>
              </p:spPr>
            </p:cxnSp>
            <p:sp>
              <p:nvSpPr>
                <p:cNvPr id="893" name="Google Shape;893;p33"/>
                <p:cNvSpPr/>
                <p:nvPr/>
              </p:nvSpPr>
              <p:spPr>
                <a:xfrm rot="-2700000">
                  <a:off x="1022703" y="3057450"/>
                  <a:ext cx="273905" cy="466875"/>
                </a:xfrm>
                <a:custGeom>
                  <a:avLst/>
                  <a:gdLst/>
                  <a:ahLst/>
                  <a:cxnLst/>
                  <a:rect l="l" t="t" r="r" b="b"/>
                  <a:pathLst>
                    <a:path w="5645" h="9622" extrusionOk="0">
                      <a:moveTo>
                        <a:pt x="4478" y="215"/>
                      </a:moveTo>
                      <a:cubicBezTo>
                        <a:pt x="4954" y="215"/>
                        <a:pt x="5335" y="572"/>
                        <a:pt x="5383" y="1025"/>
                      </a:cubicBezTo>
                      <a:lnTo>
                        <a:pt x="215" y="1025"/>
                      </a:lnTo>
                      <a:cubicBezTo>
                        <a:pt x="262" y="548"/>
                        <a:pt x="667" y="215"/>
                        <a:pt x="1144" y="215"/>
                      </a:cubicBezTo>
                      <a:close/>
                      <a:moveTo>
                        <a:pt x="5430" y="1191"/>
                      </a:moveTo>
                      <a:lnTo>
                        <a:pt x="5430" y="2811"/>
                      </a:lnTo>
                      <a:lnTo>
                        <a:pt x="215" y="2811"/>
                      </a:lnTo>
                      <a:lnTo>
                        <a:pt x="215" y="1191"/>
                      </a:lnTo>
                      <a:close/>
                      <a:moveTo>
                        <a:pt x="5383" y="2977"/>
                      </a:moveTo>
                      <a:lnTo>
                        <a:pt x="5383" y="5383"/>
                      </a:lnTo>
                      <a:lnTo>
                        <a:pt x="191" y="5383"/>
                      </a:lnTo>
                      <a:lnTo>
                        <a:pt x="191" y="2977"/>
                      </a:lnTo>
                      <a:close/>
                      <a:moveTo>
                        <a:pt x="5406" y="5597"/>
                      </a:moveTo>
                      <a:lnTo>
                        <a:pt x="5406" y="5645"/>
                      </a:lnTo>
                      <a:lnTo>
                        <a:pt x="5383" y="5645"/>
                      </a:lnTo>
                      <a:lnTo>
                        <a:pt x="3596" y="8193"/>
                      </a:lnTo>
                      <a:lnTo>
                        <a:pt x="2001" y="8193"/>
                      </a:lnTo>
                      <a:lnTo>
                        <a:pt x="215" y="5645"/>
                      </a:lnTo>
                      <a:lnTo>
                        <a:pt x="215" y="5597"/>
                      </a:lnTo>
                      <a:close/>
                      <a:moveTo>
                        <a:pt x="3454" y="8407"/>
                      </a:moveTo>
                      <a:lnTo>
                        <a:pt x="2811" y="9360"/>
                      </a:lnTo>
                      <a:lnTo>
                        <a:pt x="2120" y="8407"/>
                      </a:lnTo>
                      <a:close/>
                      <a:moveTo>
                        <a:pt x="1191" y="1"/>
                      </a:moveTo>
                      <a:cubicBezTo>
                        <a:pt x="572" y="1"/>
                        <a:pt x="96" y="477"/>
                        <a:pt x="48" y="1096"/>
                      </a:cubicBezTo>
                      <a:lnTo>
                        <a:pt x="48" y="5692"/>
                      </a:lnTo>
                      <a:lnTo>
                        <a:pt x="0" y="5692"/>
                      </a:lnTo>
                      <a:cubicBezTo>
                        <a:pt x="0" y="5716"/>
                        <a:pt x="0" y="5716"/>
                        <a:pt x="24" y="5740"/>
                      </a:cubicBezTo>
                      <a:lnTo>
                        <a:pt x="2739" y="9598"/>
                      </a:lnTo>
                      <a:cubicBezTo>
                        <a:pt x="2763" y="9622"/>
                        <a:pt x="2811" y="9622"/>
                        <a:pt x="2834" y="9622"/>
                      </a:cubicBezTo>
                      <a:cubicBezTo>
                        <a:pt x="2858" y="9622"/>
                        <a:pt x="2882" y="9598"/>
                        <a:pt x="2906" y="9598"/>
                      </a:cubicBezTo>
                      <a:lnTo>
                        <a:pt x="5621" y="5740"/>
                      </a:lnTo>
                      <a:cubicBezTo>
                        <a:pt x="5621" y="5716"/>
                        <a:pt x="5645" y="5716"/>
                        <a:pt x="5645" y="5692"/>
                      </a:cubicBezTo>
                      <a:lnTo>
                        <a:pt x="5645" y="1096"/>
                      </a:lnTo>
                      <a:cubicBezTo>
                        <a:pt x="5645" y="477"/>
                        <a:pt x="5144" y="1"/>
                        <a:pt x="45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4" name="Google Shape;894;p33"/>
              <p:cNvSpPr/>
              <p:nvPr/>
            </p:nvSpPr>
            <p:spPr>
              <a:xfrm flipH="1">
                <a:off x="3970516" y="3276125"/>
                <a:ext cx="371700" cy="3630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2000" b="1">
                    <a:solidFill>
                      <a:schemeClr val="accent5"/>
                    </a:solidFill>
                    <a:latin typeface="Fira Sans Extra Condensed"/>
                    <a:ea typeface="Fira Sans Extra Condensed"/>
                    <a:cs typeface="Fira Sans Extra Condensed"/>
                    <a:sym typeface="Fira Sans Extra Condensed"/>
                  </a:rPr>
                  <a:t>5</a:t>
                </a:r>
                <a:endParaRPr sz="2000" b="1">
                  <a:solidFill>
                    <a:schemeClr val="accent5"/>
                  </a:solidFill>
                  <a:latin typeface="Fira Sans Extra Condensed"/>
                  <a:ea typeface="Fira Sans Extra Condensed"/>
                  <a:cs typeface="Fira Sans Extra Condensed"/>
                  <a:sym typeface="Fira Sans Extra Condensed"/>
                </a:endParaRPr>
              </a:p>
            </p:txBody>
          </p:sp>
        </p:grpSp>
      </p:gr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100" name="Google Shape;1243;p39">
            <a:extLst>
              <a:ext uri="{FF2B5EF4-FFF2-40B4-BE49-F238E27FC236}">
                <a16:creationId xmlns:a16="http://schemas.microsoft.com/office/drawing/2014/main" id="{8D0428BE-0BF7-41C9-BE9D-6FCFD00FAD20}"/>
              </a:ext>
            </a:extLst>
          </p:cNvPr>
          <p:cNvSpPr txBox="1"/>
          <p:nvPr/>
        </p:nvSpPr>
        <p:spPr>
          <a:xfrm>
            <a:off x="1314181" y="2008781"/>
            <a:ext cx="4393314" cy="37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cs-CZ" sz="2800" dirty="0">
              <a:solidFill>
                <a:srgbClr val="000000"/>
              </a:solidFill>
              <a:latin typeface="Roboto"/>
              <a:ea typeface="Roboto"/>
              <a:cs typeface="Roboto"/>
              <a:sym typeface="Roboto"/>
            </a:endParaRPr>
          </a:p>
        </p:txBody>
      </p:sp>
      <p:sp>
        <p:nvSpPr>
          <p:cNvPr id="43" name="Google Shape;813;p32">
            <a:extLst>
              <a:ext uri="{FF2B5EF4-FFF2-40B4-BE49-F238E27FC236}">
                <a16:creationId xmlns:a16="http://schemas.microsoft.com/office/drawing/2014/main" id="{E9C92C9C-3786-4986-B8EA-3B6B8EF8D9D8}"/>
              </a:ext>
            </a:extLst>
          </p:cNvPr>
          <p:cNvSpPr/>
          <p:nvPr/>
        </p:nvSpPr>
        <p:spPr>
          <a:xfrm>
            <a:off x="4040193" y="263530"/>
            <a:ext cx="1278785" cy="1246774"/>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4" name="Google Shape;815;p32">
            <a:extLst>
              <a:ext uri="{FF2B5EF4-FFF2-40B4-BE49-F238E27FC236}">
                <a16:creationId xmlns:a16="http://schemas.microsoft.com/office/drawing/2014/main" id="{702655B7-D7EE-41DB-B8A7-88FDF70DA35C}"/>
              </a:ext>
            </a:extLst>
          </p:cNvPr>
          <p:cNvGrpSpPr/>
          <p:nvPr/>
        </p:nvGrpSpPr>
        <p:grpSpPr>
          <a:xfrm>
            <a:off x="4374328" y="640605"/>
            <a:ext cx="610514" cy="574816"/>
            <a:chOff x="-1183550" y="3586525"/>
            <a:chExt cx="296175" cy="290550"/>
          </a:xfrm>
        </p:grpSpPr>
        <p:sp>
          <p:nvSpPr>
            <p:cNvPr id="45" name="Google Shape;816;p32">
              <a:extLst>
                <a:ext uri="{FF2B5EF4-FFF2-40B4-BE49-F238E27FC236}">
                  <a16:creationId xmlns:a16="http://schemas.microsoft.com/office/drawing/2014/main" id="{10B9D995-401C-49DB-8F9E-1C0CA9515D50}"/>
                </a:ext>
              </a:extLst>
            </p:cNvPr>
            <p:cNvSpPr/>
            <p:nvPr/>
          </p:nvSpPr>
          <p:spPr>
            <a:xfrm>
              <a:off x="-927575" y="3671500"/>
              <a:ext cx="40200" cy="16575"/>
            </a:xfrm>
            <a:custGeom>
              <a:avLst/>
              <a:gdLst/>
              <a:ahLst/>
              <a:cxnLst/>
              <a:rect l="l" t="t" r="r" b="b"/>
              <a:pathLst>
                <a:path w="1608" h="663" extrusionOk="0">
                  <a:moveTo>
                    <a:pt x="473" y="0"/>
                  </a:moveTo>
                  <a:cubicBezTo>
                    <a:pt x="32" y="0"/>
                    <a:pt x="1" y="662"/>
                    <a:pt x="473" y="662"/>
                  </a:cubicBezTo>
                  <a:lnTo>
                    <a:pt x="1135" y="662"/>
                  </a:lnTo>
                  <a:cubicBezTo>
                    <a:pt x="1145" y="663"/>
                    <a:pt x="1156" y="663"/>
                    <a:pt x="1166" y="663"/>
                  </a:cubicBezTo>
                  <a:cubicBezTo>
                    <a:pt x="1607" y="663"/>
                    <a:pt x="1597"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17;p32">
              <a:extLst>
                <a:ext uri="{FF2B5EF4-FFF2-40B4-BE49-F238E27FC236}">
                  <a16:creationId xmlns:a16="http://schemas.microsoft.com/office/drawing/2014/main" id="{9B35D93E-9694-4CBA-9325-187554C64EFC}"/>
                </a:ext>
              </a:extLst>
            </p:cNvPr>
            <p:cNvSpPr/>
            <p:nvPr/>
          </p:nvSpPr>
          <p:spPr>
            <a:xfrm>
              <a:off x="-1183550" y="3671500"/>
              <a:ext cx="39400" cy="16575"/>
            </a:xfrm>
            <a:custGeom>
              <a:avLst/>
              <a:gdLst/>
              <a:ahLst/>
              <a:cxnLst/>
              <a:rect l="l" t="t" r="r" b="b"/>
              <a:pathLst>
                <a:path w="1576" h="663" extrusionOk="0">
                  <a:moveTo>
                    <a:pt x="473" y="0"/>
                  </a:moveTo>
                  <a:cubicBezTo>
                    <a:pt x="32" y="0"/>
                    <a:pt x="1" y="662"/>
                    <a:pt x="473" y="662"/>
                  </a:cubicBezTo>
                  <a:lnTo>
                    <a:pt x="1135" y="662"/>
                  </a:lnTo>
                  <a:cubicBezTo>
                    <a:pt x="1145" y="663"/>
                    <a:pt x="1154" y="663"/>
                    <a:pt x="1163" y="663"/>
                  </a:cubicBezTo>
                  <a:cubicBezTo>
                    <a:pt x="1576" y="663"/>
                    <a:pt x="1566"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18;p32">
              <a:extLst>
                <a:ext uri="{FF2B5EF4-FFF2-40B4-BE49-F238E27FC236}">
                  <a16:creationId xmlns:a16="http://schemas.microsoft.com/office/drawing/2014/main" id="{5B75539F-32A0-490B-AF30-3EA0B59EA43A}"/>
                </a:ext>
              </a:extLst>
            </p:cNvPr>
            <p:cNvSpPr/>
            <p:nvPr/>
          </p:nvSpPr>
          <p:spPr>
            <a:xfrm>
              <a:off x="-944250" y="3603025"/>
              <a:ext cx="39525" cy="26375"/>
            </a:xfrm>
            <a:custGeom>
              <a:avLst/>
              <a:gdLst/>
              <a:ahLst/>
              <a:cxnLst/>
              <a:rect l="l" t="t" r="r" b="b"/>
              <a:pathLst>
                <a:path w="1581" h="1055" extrusionOk="0">
                  <a:moveTo>
                    <a:pt x="1086" y="1"/>
                  </a:moveTo>
                  <a:cubicBezTo>
                    <a:pt x="1024" y="1"/>
                    <a:pt x="957" y="19"/>
                    <a:pt x="888" y="61"/>
                  </a:cubicBezTo>
                  <a:lnTo>
                    <a:pt x="321" y="408"/>
                  </a:lnTo>
                  <a:cubicBezTo>
                    <a:pt x="0" y="595"/>
                    <a:pt x="179" y="1054"/>
                    <a:pt x="490" y="1054"/>
                  </a:cubicBezTo>
                  <a:cubicBezTo>
                    <a:pt x="546" y="1054"/>
                    <a:pt x="606" y="1040"/>
                    <a:pt x="668" y="1006"/>
                  </a:cubicBezTo>
                  <a:lnTo>
                    <a:pt x="1266" y="660"/>
                  </a:lnTo>
                  <a:cubicBezTo>
                    <a:pt x="1581" y="450"/>
                    <a:pt x="1394" y="1"/>
                    <a:pt x="10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19;p32">
              <a:extLst>
                <a:ext uri="{FF2B5EF4-FFF2-40B4-BE49-F238E27FC236}">
                  <a16:creationId xmlns:a16="http://schemas.microsoft.com/office/drawing/2014/main" id="{2510AB9D-4FBA-4227-B752-803268223082}"/>
                </a:ext>
              </a:extLst>
            </p:cNvPr>
            <p:cNvSpPr/>
            <p:nvPr/>
          </p:nvSpPr>
          <p:spPr>
            <a:xfrm>
              <a:off x="-1166200" y="3731225"/>
              <a:ext cx="39700" cy="26075"/>
            </a:xfrm>
            <a:custGeom>
              <a:avLst/>
              <a:gdLst/>
              <a:ahLst/>
              <a:cxnLst/>
              <a:rect l="l" t="t" r="r" b="b"/>
              <a:pathLst>
                <a:path w="1588" h="1043" extrusionOk="0">
                  <a:moveTo>
                    <a:pt x="1071" y="1"/>
                  </a:moveTo>
                  <a:cubicBezTo>
                    <a:pt x="1021" y="1"/>
                    <a:pt x="968" y="12"/>
                    <a:pt x="913" y="37"/>
                  </a:cubicBezTo>
                  <a:lnTo>
                    <a:pt x="315" y="384"/>
                  </a:lnTo>
                  <a:cubicBezTo>
                    <a:pt x="0" y="593"/>
                    <a:pt x="187" y="1043"/>
                    <a:pt x="495" y="1043"/>
                  </a:cubicBezTo>
                  <a:cubicBezTo>
                    <a:pt x="557" y="1043"/>
                    <a:pt x="624" y="1025"/>
                    <a:pt x="693" y="982"/>
                  </a:cubicBezTo>
                  <a:lnTo>
                    <a:pt x="1260" y="636"/>
                  </a:lnTo>
                  <a:cubicBezTo>
                    <a:pt x="1587" y="472"/>
                    <a:pt x="1395" y="1"/>
                    <a:pt x="10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20;p32">
              <a:extLst>
                <a:ext uri="{FF2B5EF4-FFF2-40B4-BE49-F238E27FC236}">
                  <a16:creationId xmlns:a16="http://schemas.microsoft.com/office/drawing/2014/main" id="{25AC3273-CABB-4107-82D8-B13BC9E3498C}"/>
                </a:ext>
              </a:extLst>
            </p:cNvPr>
            <p:cNvSpPr/>
            <p:nvPr/>
          </p:nvSpPr>
          <p:spPr>
            <a:xfrm>
              <a:off x="-944925" y="3730950"/>
              <a:ext cx="40200" cy="26375"/>
            </a:xfrm>
            <a:custGeom>
              <a:avLst/>
              <a:gdLst/>
              <a:ahLst/>
              <a:cxnLst/>
              <a:rect l="l" t="t" r="r" b="b"/>
              <a:pathLst>
                <a:path w="1608" h="1055" extrusionOk="0">
                  <a:moveTo>
                    <a:pt x="515" y="0"/>
                  </a:moveTo>
                  <a:cubicBezTo>
                    <a:pt x="198" y="0"/>
                    <a:pt x="1" y="460"/>
                    <a:pt x="348" y="647"/>
                  </a:cubicBezTo>
                  <a:lnTo>
                    <a:pt x="915" y="993"/>
                  </a:lnTo>
                  <a:cubicBezTo>
                    <a:pt x="984" y="1036"/>
                    <a:pt x="1052" y="1054"/>
                    <a:pt x="1114" y="1054"/>
                  </a:cubicBezTo>
                  <a:cubicBezTo>
                    <a:pt x="1421" y="1054"/>
                    <a:pt x="1608" y="609"/>
                    <a:pt x="1293" y="426"/>
                  </a:cubicBezTo>
                  <a:lnTo>
                    <a:pt x="695" y="48"/>
                  </a:lnTo>
                  <a:cubicBezTo>
                    <a:pt x="633" y="15"/>
                    <a:pt x="572" y="0"/>
                    <a:pt x="5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21;p32">
              <a:extLst>
                <a:ext uri="{FF2B5EF4-FFF2-40B4-BE49-F238E27FC236}">
                  <a16:creationId xmlns:a16="http://schemas.microsoft.com/office/drawing/2014/main" id="{80C87E40-2CE4-4032-96E2-E4512765F5F5}"/>
                </a:ext>
              </a:extLst>
            </p:cNvPr>
            <p:cNvSpPr/>
            <p:nvPr/>
          </p:nvSpPr>
          <p:spPr>
            <a:xfrm>
              <a:off x="-1167000" y="3603025"/>
              <a:ext cx="40200" cy="26375"/>
            </a:xfrm>
            <a:custGeom>
              <a:avLst/>
              <a:gdLst/>
              <a:ahLst/>
              <a:cxnLst/>
              <a:rect l="l" t="t" r="r" b="b"/>
              <a:pathLst>
                <a:path w="1608" h="1055" extrusionOk="0">
                  <a:moveTo>
                    <a:pt x="477" y="1"/>
                  </a:moveTo>
                  <a:cubicBezTo>
                    <a:pt x="188" y="1"/>
                    <a:pt x="1" y="450"/>
                    <a:pt x="315" y="660"/>
                  </a:cubicBezTo>
                  <a:lnTo>
                    <a:pt x="914" y="1006"/>
                  </a:lnTo>
                  <a:cubicBezTo>
                    <a:pt x="981" y="1040"/>
                    <a:pt x="1044" y="1054"/>
                    <a:pt x="1103" y="1054"/>
                  </a:cubicBezTo>
                  <a:cubicBezTo>
                    <a:pt x="1434" y="1054"/>
                    <a:pt x="1608" y="595"/>
                    <a:pt x="1260" y="408"/>
                  </a:cubicBezTo>
                  <a:lnTo>
                    <a:pt x="662" y="61"/>
                  </a:lnTo>
                  <a:cubicBezTo>
                    <a:pt x="598" y="19"/>
                    <a:pt x="536" y="1"/>
                    <a:pt x="4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22;p32">
              <a:extLst>
                <a:ext uri="{FF2B5EF4-FFF2-40B4-BE49-F238E27FC236}">
                  <a16:creationId xmlns:a16="http://schemas.microsoft.com/office/drawing/2014/main" id="{50A3FC3A-FA1A-4528-AE0B-6189243BC1AD}"/>
                </a:ext>
              </a:extLst>
            </p:cNvPr>
            <p:cNvSpPr/>
            <p:nvPr/>
          </p:nvSpPr>
          <p:spPr>
            <a:xfrm>
              <a:off x="-1065400" y="3658900"/>
              <a:ext cx="59875" cy="77200"/>
            </a:xfrm>
            <a:custGeom>
              <a:avLst/>
              <a:gdLst/>
              <a:ahLst/>
              <a:cxnLst/>
              <a:rect l="l" t="t" r="r" b="b"/>
              <a:pathLst>
                <a:path w="2395" h="3088" extrusionOk="0">
                  <a:moveTo>
                    <a:pt x="882" y="0"/>
                  </a:moveTo>
                  <a:lnTo>
                    <a:pt x="0" y="1355"/>
                  </a:lnTo>
                  <a:lnTo>
                    <a:pt x="1355" y="1922"/>
                  </a:lnTo>
                  <a:cubicBezTo>
                    <a:pt x="1450" y="1953"/>
                    <a:pt x="1544" y="2111"/>
                    <a:pt x="1544" y="2237"/>
                  </a:cubicBezTo>
                  <a:lnTo>
                    <a:pt x="1544" y="3088"/>
                  </a:lnTo>
                  <a:lnTo>
                    <a:pt x="2395" y="1733"/>
                  </a:lnTo>
                  <a:lnTo>
                    <a:pt x="1071" y="1166"/>
                  </a:lnTo>
                  <a:cubicBezTo>
                    <a:pt x="945" y="1134"/>
                    <a:pt x="882" y="1008"/>
                    <a:pt x="882" y="851"/>
                  </a:cubicBezTo>
                  <a:lnTo>
                    <a:pt x="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23;p32">
              <a:extLst>
                <a:ext uri="{FF2B5EF4-FFF2-40B4-BE49-F238E27FC236}">
                  <a16:creationId xmlns:a16="http://schemas.microsoft.com/office/drawing/2014/main" id="{8CC72D92-1CDA-46D1-8D52-59A252CC412B}"/>
                </a:ext>
              </a:extLst>
            </p:cNvPr>
            <p:cNvSpPr/>
            <p:nvPr/>
          </p:nvSpPr>
          <p:spPr>
            <a:xfrm>
              <a:off x="-1078000" y="3809325"/>
              <a:ext cx="85075" cy="67750"/>
            </a:xfrm>
            <a:custGeom>
              <a:avLst/>
              <a:gdLst/>
              <a:ahLst/>
              <a:cxnLst/>
              <a:rect l="l" t="t" r="r" b="b"/>
              <a:pathLst>
                <a:path w="3403" h="2710" extrusionOk="0">
                  <a:moveTo>
                    <a:pt x="0" y="1"/>
                  </a:moveTo>
                  <a:lnTo>
                    <a:pt x="0" y="662"/>
                  </a:lnTo>
                  <a:lnTo>
                    <a:pt x="1008" y="662"/>
                  </a:lnTo>
                  <a:cubicBezTo>
                    <a:pt x="1449" y="662"/>
                    <a:pt x="1481" y="1324"/>
                    <a:pt x="1008" y="1324"/>
                  </a:cubicBezTo>
                  <a:lnTo>
                    <a:pt x="0" y="1324"/>
                  </a:lnTo>
                  <a:lnTo>
                    <a:pt x="0" y="1670"/>
                  </a:lnTo>
                  <a:cubicBezTo>
                    <a:pt x="0" y="2237"/>
                    <a:pt x="473" y="2710"/>
                    <a:pt x="1008" y="2710"/>
                  </a:cubicBezTo>
                  <a:lnTo>
                    <a:pt x="2395" y="2710"/>
                  </a:lnTo>
                  <a:cubicBezTo>
                    <a:pt x="2962" y="2710"/>
                    <a:pt x="3403" y="2237"/>
                    <a:pt x="3403" y="1670"/>
                  </a:cubicBezTo>
                  <a:lnTo>
                    <a:pt x="3403" y="1324"/>
                  </a:lnTo>
                  <a:lnTo>
                    <a:pt x="2395" y="1324"/>
                  </a:lnTo>
                  <a:cubicBezTo>
                    <a:pt x="1954" y="1324"/>
                    <a:pt x="1922" y="662"/>
                    <a:pt x="2395" y="662"/>
                  </a:cubicBezTo>
                  <a:lnTo>
                    <a:pt x="3403" y="662"/>
                  </a:lnTo>
                  <a:lnTo>
                    <a:pt x="34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24;p32">
              <a:extLst>
                <a:ext uri="{FF2B5EF4-FFF2-40B4-BE49-F238E27FC236}">
                  <a16:creationId xmlns:a16="http://schemas.microsoft.com/office/drawing/2014/main" id="{183F9F5F-65B3-4ED7-973A-41C4258EE9B4}"/>
                </a:ext>
              </a:extLst>
            </p:cNvPr>
            <p:cNvSpPr/>
            <p:nvPr/>
          </p:nvSpPr>
          <p:spPr>
            <a:xfrm>
              <a:off x="-1135500" y="3586525"/>
              <a:ext cx="193775" cy="204700"/>
            </a:xfrm>
            <a:custGeom>
              <a:avLst/>
              <a:gdLst/>
              <a:ahLst/>
              <a:cxnLst/>
              <a:rect l="l" t="t" r="r" b="b"/>
              <a:pathLst>
                <a:path w="7751" h="8188" extrusionOk="0">
                  <a:moveTo>
                    <a:pt x="4023" y="1424"/>
                  </a:moveTo>
                  <a:cubicBezTo>
                    <a:pt x="4201" y="1424"/>
                    <a:pt x="4380" y="1561"/>
                    <a:pt x="4380" y="1761"/>
                  </a:cubicBezTo>
                  <a:lnTo>
                    <a:pt x="4380" y="3588"/>
                  </a:lnTo>
                  <a:lnTo>
                    <a:pt x="5892" y="4124"/>
                  </a:lnTo>
                  <a:cubicBezTo>
                    <a:pt x="5955" y="4187"/>
                    <a:pt x="6049" y="4250"/>
                    <a:pt x="6081" y="4344"/>
                  </a:cubicBezTo>
                  <a:cubicBezTo>
                    <a:pt x="6081" y="4407"/>
                    <a:pt x="6081" y="4533"/>
                    <a:pt x="5986" y="4628"/>
                  </a:cubicBezTo>
                  <a:lnTo>
                    <a:pt x="4285" y="7369"/>
                  </a:lnTo>
                  <a:cubicBezTo>
                    <a:pt x="4222" y="7495"/>
                    <a:pt x="4127" y="7526"/>
                    <a:pt x="4033" y="7526"/>
                  </a:cubicBezTo>
                  <a:lnTo>
                    <a:pt x="3938" y="7526"/>
                  </a:lnTo>
                  <a:cubicBezTo>
                    <a:pt x="3781" y="7495"/>
                    <a:pt x="3718" y="7369"/>
                    <a:pt x="3718" y="7211"/>
                  </a:cubicBezTo>
                  <a:lnTo>
                    <a:pt x="3718" y="5384"/>
                  </a:lnTo>
                  <a:lnTo>
                    <a:pt x="2206" y="4817"/>
                  </a:lnTo>
                  <a:cubicBezTo>
                    <a:pt x="2143" y="4754"/>
                    <a:pt x="2048" y="4691"/>
                    <a:pt x="2017" y="4596"/>
                  </a:cubicBezTo>
                  <a:cubicBezTo>
                    <a:pt x="1985" y="4533"/>
                    <a:pt x="2017" y="4407"/>
                    <a:pt x="2048" y="4344"/>
                  </a:cubicBezTo>
                  <a:lnTo>
                    <a:pt x="3749" y="1572"/>
                  </a:lnTo>
                  <a:cubicBezTo>
                    <a:pt x="3818" y="1469"/>
                    <a:pt x="3920" y="1424"/>
                    <a:pt x="4023" y="1424"/>
                  </a:cubicBezTo>
                  <a:close/>
                  <a:moveTo>
                    <a:pt x="4019" y="1"/>
                  </a:moveTo>
                  <a:cubicBezTo>
                    <a:pt x="3743" y="1"/>
                    <a:pt x="3463" y="31"/>
                    <a:pt x="3182" y="91"/>
                  </a:cubicBezTo>
                  <a:cubicBezTo>
                    <a:pt x="1733" y="406"/>
                    <a:pt x="567" y="1572"/>
                    <a:pt x="284" y="3084"/>
                  </a:cubicBezTo>
                  <a:cubicBezTo>
                    <a:pt x="0" y="4533"/>
                    <a:pt x="599" y="5479"/>
                    <a:pt x="1040" y="6140"/>
                  </a:cubicBezTo>
                  <a:cubicBezTo>
                    <a:pt x="1922" y="7526"/>
                    <a:pt x="1387" y="7526"/>
                    <a:pt x="1670" y="8188"/>
                  </a:cubicBezTo>
                  <a:lnTo>
                    <a:pt x="6301" y="8188"/>
                  </a:lnTo>
                  <a:cubicBezTo>
                    <a:pt x="6553" y="7526"/>
                    <a:pt x="6018" y="7526"/>
                    <a:pt x="6931" y="6109"/>
                  </a:cubicBezTo>
                  <a:cubicBezTo>
                    <a:pt x="7373" y="5447"/>
                    <a:pt x="7719" y="4817"/>
                    <a:pt x="7719" y="3746"/>
                  </a:cubicBezTo>
                  <a:cubicBezTo>
                    <a:pt x="7751" y="2612"/>
                    <a:pt x="7246" y="1540"/>
                    <a:pt x="6396" y="847"/>
                  </a:cubicBezTo>
                  <a:cubicBezTo>
                    <a:pt x="5726" y="297"/>
                    <a:pt x="4892" y="1"/>
                    <a:pt x="40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00;p19">
            <a:extLst>
              <a:ext uri="{FF2B5EF4-FFF2-40B4-BE49-F238E27FC236}">
                <a16:creationId xmlns:a16="http://schemas.microsoft.com/office/drawing/2014/main" id="{17B697C5-C254-4BA0-9EA1-4B0BDE4FE146}"/>
              </a:ext>
            </a:extLst>
          </p:cNvPr>
          <p:cNvSpPr txBox="1">
            <a:spLocks/>
          </p:cNvSpPr>
          <p:nvPr/>
        </p:nvSpPr>
        <p:spPr>
          <a:xfrm>
            <a:off x="790612" y="1621583"/>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pPr algn="ctr"/>
            <a:r>
              <a:rPr lang="cs-CZ" sz="2800" b="1" dirty="0">
                <a:effectLst>
                  <a:outerShdw blurRad="38100" dist="38100" dir="2700000" algn="tl">
                    <a:srgbClr val="000000">
                      <a:alpha val="43137"/>
                    </a:srgbClr>
                  </a:outerShdw>
                </a:effectLst>
              </a:rPr>
              <a:t>To je vše.</a:t>
            </a:r>
          </a:p>
        </p:txBody>
      </p:sp>
      <p:pic>
        <p:nvPicPr>
          <p:cNvPr id="3" name="Obrázek 2" descr="Obsah obrázku text&#10;&#10;Popis byl vytvořen automaticky">
            <a:extLst>
              <a:ext uri="{FF2B5EF4-FFF2-40B4-BE49-F238E27FC236}">
                <a16:creationId xmlns:a16="http://schemas.microsoft.com/office/drawing/2014/main" id="{97A223F7-65EA-4D83-8590-485EFCFD4EB6}"/>
              </a:ext>
            </a:extLst>
          </p:cNvPr>
          <p:cNvPicPr>
            <a:picLocks noChangeAspect="1"/>
          </p:cNvPicPr>
          <p:nvPr/>
        </p:nvPicPr>
        <p:blipFill>
          <a:blip r:embed="rId3"/>
          <a:stretch>
            <a:fillRect/>
          </a:stretch>
        </p:blipFill>
        <p:spPr>
          <a:xfrm>
            <a:off x="3526981" y="2380181"/>
            <a:ext cx="2231262" cy="1982670"/>
          </a:xfrm>
          <a:prstGeom prst="rect">
            <a:avLst/>
          </a:prstGeom>
        </p:spPr>
      </p:pic>
    </p:spTree>
    <p:extLst>
      <p:ext uri="{BB962C8B-B14F-4D97-AF65-F5344CB8AC3E}">
        <p14:creationId xmlns:p14="http://schemas.microsoft.com/office/powerpoint/2010/main" val="2973974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FB1BA9-840F-4F93-803F-94EFBA7E5DD0}"/>
              </a:ext>
            </a:extLst>
          </p:cNvPr>
          <p:cNvSpPr>
            <a:spLocks noGrp="1"/>
          </p:cNvSpPr>
          <p:nvPr>
            <p:ph type="title"/>
          </p:nvPr>
        </p:nvSpPr>
        <p:spPr/>
        <p:txBody>
          <a:bodyPr/>
          <a:lstStyle/>
          <a:p>
            <a:r>
              <a:rPr lang="cs-CZ" b="1" dirty="0">
                <a:effectLst>
                  <a:outerShdw blurRad="38100" dist="38100" dir="2700000" algn="tl">
                    <a:srgbClr val="000000">
                      <a:alpha val="43137"/>
                    </a:srgbClr>
                  </a:outerShdw>
                </a:effectLst>
              </a:rPr>
              <a:t>Úkoly do příště</a:t>
            </a:r>
          </a:p>
        </p:txBody>
      </p:sp>
      <p:sp>
        <p:nvSpPr>
          <p:cNvPr id="3" name="Google Shape;100;p19">
            <a:extLst>
              <a:ext uri="{FF2B5EF4-FFF2-40B4-BE49-F238E27FC236}">
                <a16:creationId xmlns:a16="http://schemas.microsoft.com/office/drawing/2014/main" id="{A0C7489B-5401-4C1F-AD45-CDB14E1B9B06}"/>
              </a:ext>
            </a:extLst>
          </p:cNvPr>
          <p:cNvSpPr txBox="1">
            <a:spLocks/>
          </p:cNvSpPr>
          <p:nvPr/>
        </p:nvSpPr>
        <p:spPr>
          <a:xfrm>
            <a:off x="404613" y="1019854"/>
            <a:ext cx="8493542" cy="37365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pPr algn="ctr">
              <a:lnSpc>
                <a:spcPct val="150000"/>
              </a:lnSpc>
            </a:pPr>
            <a:r>
              <a:rPr lang="cs-CZ" sz="1800" b="1" dirty="0">
                <a:effectLst>
                  <a:outerShdw blurRad="38100" dist="38100" dir="2700000" algn="tl">
                    <a:srgbClr val="000000">
                      <a:alpha val="43137"/>
                    </a:srgbClr>
                  </a:outerShdw>
                </a:effectLst>
              </a:rPr>
              <a:t>1. </a:t>
            </a:r>
            <a:r>
              <a:rPr lang="en-GB" sz="1800" b="1" dirty="0">
                <a:effectLst>
                  <a:outerShdw blurRad="38100" dist="38100" dir="2700000" algn="tl">
                    <a:srgbClr val="000000">
                      <a:alpha val="43137"/>
                    </a:srgbClr>
                  </a:outerShdw>
                </a:effectLst>
              </a:rPr>
              <a:t>P</a:t>
            </a:r>
            <a:r>
              <a:rPr lang="cs-CZ" sz="1800" b="1" dirty="0">
                <a:effectLst>
                  <a:outerShdw blurRad="38100" dist="38100" dir="2700000" algn="tl">
                    <a:srgbClr val="000000">
                      <a:alpha val="43137"/>
                    </a:srgbClr>
                  </a:outerShdw>
                </a:effectLst>
              </a:rPr>
              <a:t>saní deníku </a:t>
            </a:r>
            <a:br>
              <a:rPr lang="cs-CZ" sz="1800" b="1" dirty="0"/>
            </a:br>
            <a:r>
              <a:rPr lang="cs-CZ" sz="1800" dirty="0"/>
              <a:t>3-5* týdně po dobu 20 minut</a:t>
            </a:r>
          </a:p>
          <a:p>
            <a:pPr algn="ctr">
              <a:lnSpc>
                <a:spcPct val="150000"/>
              </a:lnSpc>
            </a:pPr>
            <a:r>
              <a:rPr lang="en-GB" sz="1800" dirty="0" err="1"/>
              <a:t>datujte</a:t>
            </a:r>
            <a:r>
              <a:rPr lang="cs-CZ" sz="1800" dirty="0"/>
              <a:t>, zbytek je na vás</a:t>
            </a:r>
          </a:p>
          <a:p>
            <a:pPr algn="ctr">
              <a:lnSpc>
                <a:spcPct val="150000"/>
              </a:lnSpc>
            </a:pPr>
            <a:endParaRPr lang="cs-CZ" sz="1800" dirty="0"/>
          </a:p>
          <a:p>
            <a:pPr algn="ctr">
              <a:lnSpc>
                <a:spcPct val="150000"/>
              </a:lnSpc>
            </a:pPr>
            <a:r>
              <a:rPr lang="cs-CZ" sz="1800" b="1" dirty="0">
                <a:effectLst>
                  <a:outerShdw blurRad="38100" dist="38100" dir="2700000" algn="tl">
                    <a:srgbClr val="000000">
                      <a:alpha val="43137"/>
                    </a:srgbClr>
                  </a:outerShdw>
                </a:effectLst>
              </a:rPr>
              <a:t>2. FB skupina</a:t>
            </a:r>
          </a:p>
          <a:p>
            <a:pPr algn="ctr">
              <a:lnSpc>
                <a:spcPct val="150000"/>
              </a:lnSpc>
            </a:pPr>
            <a:r>
              <a:rPr lang="cs-CZ" sz="1800" dirty="0">
                <a:sym typeface="Wingdings" panose="05000000000000000000" pitchFamily="2" charset="2"/>
              </a:rPr>
              <a:t> do 3. setkání každý nasdílí 2 informačně přínosné příspěvky</a:t>
            </a:r>
          </a:p>
          <a:p>
            <a:pPr algn="ctr">
              <a:lnSpc>
                <a:spcPct val="150000"/>
              </a:lnSpc>
            </a:pPr>
            <a:r>
              <a:rPr lang="cs-CZ" sz="1800" dirty="0">
                <a:sym typeface="Wingdings" panose="05000000000000000000" pitchFamily="2" charset="2"/>
              </a:rPr>
              <a:t></a:t>
            </a:r>
            <a:r>
              <a:rPr lang="en-GB" sz="1800" dirty="0">
                <a:sym typeface="Wingdings" panose="05000000000000000000" pitchFamily="2" charset="2"/>
              </a:rPr>
              <a:t> m</a:t>
            </a:r>
            <a:r>
              <a:rPr lang="cs-CZ" sz="1800" dirty="0" err="1">
                <a:sym typeface="Wingdings" panose="05000000000000000000" pitchFamily="2" charset="2"/>
              </a:rPr>
              <a:t>ěly</a:t>
            </a:r>
            <a:r>
              <a:rPr lang="cs-CZ" sz="1800" dirty="0">
                <a:sym typeface="Wingdings" panose="05000000000000000000" pitchFamily="2" charset="2"/>
              </a:rPr>
              <a:t> by se dotýkat témat, kterým se tu věnujeme</a:t>
            </a:r>
            <a:br>
              <a:rPr lang="cs-CZ" sz="1800" dirty="0">
                <a:sym typeface="Wingdings" panose="05000000000000000000" pitchFamily="2" charset="2"/>
              </a:rPr>
            </a:br>
            <a:r>
              <a:rPr lang="cs-CZ" sz="1800" i="1" dirty="0">
                <a:sym typeface="Wingdings" panose="05000000000000000000" pitchFamily="2" charset="2"/>
              </a:rPr>
              <a:t>např.: výzkum, otázka k diskusi, zajímavý článek, video, zamyšlení...</a:t>
            </a:r>
          </a:p>
        </p:txBody>
      </p:sp>
    </p:spTree>
    <p:extLst>
      <p:ext uri="{BB962C8B-B14F-4D97-AF65-F5344CB8AC3E}">
        <p14:creationId xmlns:p14="http://schemas.microsoft.com/office/powerpoint/2010/main" val="20739091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50" name="Google Shape;1688;p49">
            <a:extLst>
              <a:ext uri="{FF2B5EF4-FFF2-40B4-BE49-F238E27FC236}">
                <a16:creationId xmlns:a16="http://schemas.microsoft.com/office/drawing/2014/main" id="{49DC7C61-2554-4CA9-A1D5-E0849FC0734F}"/>
              </a:ext>
            </a:extLst>
          </p:cNvPr>
          <p:cNvSpPr txBox="1"/>
          <p:nvPr/>
        </p:nvSpPr>
        <p:spPr>
          <a:xfrm>
            <a:off x="1101812" y="1326789"/>
            <a:ext cx="8040649" cy="3629076"/>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0"/>
              </a:spcAft>
              <a:buNone/>
            </a:pPr>
            <a:endParaRPr lang="cs-CZ" sz="1100" dirty="0">
              <a:solidFill>
                <a:schemeClr val="tx1"/>
              </a:solidFill>
            </a:endParaRPr>
          </a:p>
          <a:p>
            <a:pPr marL="0" lvl="0" indent="0" algn="l" rtl="0">
              <a:lnSpc>
                <a:spcPct val="115000"/>
              </a:lnSpc>
              <a:spcBef>
                <a:spcPts val="1400"/>
              </a:spcBef>
              <a:spcAft>
                <a:spcPts val="0"/>
              </a:spcAft>
              <a:buNone/>
            </a:pPr>
            <a:endParaRPr lang="cs-CZ" sz="1100" dirty="0">
              <a:solidFill>
                <a:schemeClr val="tx1"/>
              </a:solidFill>
            </a:endParaRPr>
          </a:p>
          <a:p>
            <a:pPr marL="0" lvl="0" indent="0" algn="l" rtl="0">
              <a:lnSpc>
                <a:spcPct val="115000"/>
              </a:lnSpc>
              <a:spcBef>
                <a:spcPts val="1400"/>
              </a:spcBef>
              <a:spcAft>
                <a:spcPts val="0"/>
              </a:spcAft>
              <a:buNone/>
            </a:pPr>
            <a:endParaRPr lang="cs-CZ" sz="1100" dirty="0">
              <a:solidFill>
                <a:schemeClr val="tx1"/>
              </a:solidFill>
            </a:endParaRPr>
          </a:p>
          <a:p>
            <a:pPr marL="0" lvl="0" indent="0" algn="l" rtl="0">
              <a:lnSpc>
                <a:spcPct val="115000"/>
              </a:lnSpc>
              <a:spcBef>
                <a:spcPts val="1400"/>
              </a:spcBef>
              <a:spcAft>
                <a:spcPts val="0"/>
              </a:spcAft>
              <a:buNone/>
            </a:pPr>
            <a:endParaRPr lang="cs-CZ" sz="1100" dirty="0">
              <a:solidFill>
                <a:schemeClr val="tx1"/>
              </a:solidFill>
            </a:endParaRPr>
          </a:p>
          <a:p>
            <a:pPr marL="0" lvl="0" indent="0" algn="l" rtl="0">
              <a:lnSpc>
                <a:spcPct val="115000"/>
              </a:lnSpc>
              <a:spcBef>
                <a:spcPts val="1400"/>
              </a:spcBef>
              <a:spcAft>
                <a:spcPts val="0"/>
              </a:spcAft>
              <a:buNone/>
            </a:pPr>
            <a:endParaRPr lang="cs-CZ" sz="1100" dirty="0">
              <a:solidFill>
                <a:schemeClr val="tx1"/>
              </a:solidFill>
            </a:endParaRPr>
          </a:p>
          <a:p>
            <a:pPr marL="0" lvl="0" indent="0" algn="r" rtl="0">
              <a:lnSpc>
                <a:spcPct val="115000"/>
              </a:lnSpc>
              <a:spcBef>
                <a:spcPts val="1400"/>
              </a:spcBef>
              <a:spcAft>
                <a:spcPts val="0"/>
              </a:spcAft>
              <a:buNone/>
            </a:pPr>
            <a:endParaRPr lang="cs-CZ" sz="1100" dirty="0">
              <a:solidFill>
                <a:schemeClr val="tx1"/>
              </a:solidFill>
            </a:endParaRPr>
          </a:p>
          <a:p>
            <a:pPr marL="0" lvl="0" indent="0" algn="r" rtl="0">
              <a:lnSpc>
                <a:spcPct val="115000"/>
              </a:lnSpc>
              <a:spcBef>
                <a:spcPts val="1400"/>
              </a:spcBef>
              <a:spcAft>
                <a:spcPts val="0"/>
              </a:spcAft>
              <a:buNone/>
            </a:pPr>
            <a:br>
              <a:rPr lang="cs-CZ" sz="1100" dirty="0">
                <a:solidFill>
                  <a:schemeClr val="tx1"/>
                </a:solidFill>
              </a:rPr>
            </a:br>
            <a:br>
              <a:rPr lang="cs-CZ" sz="1100" dirty="0">
                <a:solidFill>
                  <a:schemeClr val="tx1"/>
                </a:solidFill>
              </a:rPr>
            </a:br>
            <a:endParaRPr lang="cs-CZ" sz="1100" dirty="0">
              <a:solidFill>
                <a:schemeClr val="tx1"/>
              </a:solidFill>
            </a:endParaRPr>
          </a:p>
          <a:p>
            <a:pPr marL="0" lvl="0" indent="0" algn="r" rtl="0">
              <a:lnSpc>
                <a:spcPct val="115000"/>
              </a:lnSpc>
              <a:spcBef>
                <a:spcPts val="1400"/>
              </a:spcBef>
              <a:spcAft>
                <a:spcPts val="0"/>
              </a:spcAft>
              <a:buNone/>
            </a:pPr>
            <a:endParaRPr lang="cs-CZ" sz="1100" dirty="0">
              <a:solidFill>
                <a:schemeClr val="tx1"/>
              </a:solidFill>
            </a:endParaRPr>
          </a:p>
          <a:p>
            <a:pPr marL="0" lvl="0" indent="0" algn="r" rtl="0">
              <a:lnSpc>
                <a:spcPct val="115000"/>
              </a:lnSpc>
              <a:spcBef>
                <a:spcPts val="1400"/>
              </a:spcBef>
              <a:spcAft>
                <a:spcPts val="0"/>
              </a:spcAft>
              <a:buNone/>
            </a:pPr>
            <a:r>
              <a:rPr lang="cs-CZ" sz="800" i="1" dirty="0">
                <a:solidFill>
                  <a:schemeClr val="tx1"/>
                </a:solidFill>
              </a:rPr>
              <a:t>Šablona prezentace: Slidesgo.com</a:t>
            </a:r>
            <a:endParaRPr lang="cs-CZ" sz="600" i="1" dirty="0">
              <a:solidFill>
                <a:schemeClr val="tx1"/>
              </a:solidFill>
            </a:endParaRPr>
          </a:p>
        </p:txBody>
      </p:sp>
      <p:sp>
        <p:nvSpPr>
          <p:cNvPr id="784" name="Google Shape;784;p32"/>
          <p:cNvSpPr/>
          <p:nvPr/>
        </p:nvSpPr>
        <p:spPr>
          <a:xfrm>
            <a:off x="2519875" y="3937825"/>
            <a:ext cx="1430776" cy="1222900"/>
          </a:xfrm>
          <a:custGeom>
            <a:avLst/>
            <a:gdLst/>
            <a:ahLst/>
            <a:cxnLst/>
            <a:rect l="l" t="t" r="r" b="b"/>
            <a:pathLst>
              <a:path w="45719" h="48916" extrusionOk="0">
                <a:moveTo>
                  <a:pt x="639" y="48916"/>
                </a:moveTo>
                <a:lnTo>
                  <a:pt x="0" y="0"/>
                </a:lnTo>
                <a:lnTo>
                  <a:pt x="45719" y="15666"/>
                </a:lnTo>
                <a:lnTo>
                  <a:pt x="45399" y="48596"/>
                </a:lnTo>
                <a:close/>
              </a:path>
            </a:pathLst>
          </a:custGeom>
          <a:solidFill>
            <a:schemeClr val="accent5"/>
          </a:solidFill>
          <a:ln>
            <a:noFill/>
          </a:ln>
        </p:spPr>
      </p:sp>
      <p:sp>
        <p:nvSpPr>
          <p:cNvPr id="785" name="Google Shape;785;p32"/>
          <p:cNvSpPr/>
          <p:nvPr/>
        </p:nvSpPr>
        <p:spPr>
          <a:xfrm flipH="1">
            <a:off x="4406749" y="3937825"/>
            <a:ext cx="1430776" cy="1222900"/>
          </a:xfrm>
          <a:custGeom>
            <a:avLst/>
            <a:gdLst/>
            <a:ahLst/>
            <a:cxnLst/>
            <a:rect l="l" t="t" r="r" b="b"/>
            <a:pathLst>
              <a:path w="45719" h="48916" extrusionOk="0">
                <a:moveTo>
                  <a:pt x="639" y="48916"/>
                </a:moveTo>
                <a:lnTo>
                  <a:pt x="0" y="0"/>
                </a:lnTo>
                <a:lnTo>
                  <a:pt x="45719" y="15666"/>
                </a:lnTo>
                <a:lnTo>
                  <a:pt x="45399" y="48596"/>
                </a:lnTo>
                <a:close/>
              </a:path>
            </a:pathLst>
          </a:custGeom>
          <a:solidFill>
            <a:schemeClr val="accent5"/>
          </a:solidFill>
          <a:ln>
            <a:noFill/>
          </a:ln>
        </p:spPr>
      </p:sp>
      <p:sp>
        <p:nvSpPr>
          <p:cNvPr id="786" name="Google Shape;786;p32"/>
          <p:cNvSpPr/>
          <p:nvPr/>
        </p:nvSpPr>
        <p:spPr>
          <a:xfrm>
            <a:off x="5411250" y="1607750"/>
            <a:ext cx="737100" cy="737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7" name="Google Shape;787;p32"/>
          <p:cNvGrpSpPr/>
          <p:nvPr/>
        </p:nvGrpSpPr>
        <p:grpSpPr>
          <a:xfrm>
            <a:off x="2737806" y="3661846"/>
            <a:ext cx="2910357" cy="1479949"/>
            <a:chOff x="3235900" y="3597675"/>
            <a:chExt cx="1838275" cy="1010825"/>
          </a:xfrm>
        </p:grpSpPr>
        <p:sp>
          <p:nvSpPr>
            <p:cNvPr id="788" name="Google Shape;788;p32"/>
            <p:cNvSpPr/>
            <p:nvPr/>
          </p:nvSpPr>
          <p:spPr>
            <a:xfrm>
              <a:off x="4233375" y="3703450"/>
              <a:ext cx="840800" cy="905050"/>
            </a:xfrm>
            <a:custGeom>
              <a:avLst/>
              <a:gdLst/>
              <a:ahLst/>
              <a:cxnLst/>
              <a:rect l="l" t="t" r="r" b="b"/>
              <a:pathLst>
                <a:path w="33632" h="36202" extrusionOk="0">
                  <a:moveTo>
                    <a:pt x="33631" y="1"/>
                  </a:moveTo>
                  <a:lnTo>
                    <a:pt x="1" y="11848"/>
                  </a:lnTo>
                  <a:lnTo>
                    <a:pt x="1" y="36201"/>
                  </a:lnTo>
                  <a:lnTo>
                    <a:pt x="784" y="36201"/>
                  </a:lnTo>
                  <a:lnTo>
                    <a:pt x="784" y="12412"/>
                  </a:lnTo>
                  <a:lnTo>
                    <a:pt x="32848" y="1129"/>
                  </a:lnTo>
                  <a:lnTo>
                    <a:pt x="32817" y="36201"/>
                  </a:lnTo>
                  <a:lnTo>
                    <a:pt x="33600" y="36201"/>
                  </a:lnTo>
                  <a:lnTo>
                    <a:pt x="33631" y="1"/>
                  </a:lnTo>
                  <a:close/>
                </a:path>
              </a:pathLst>
            </a:custGeom>
            <a:solidFill>
              <a:srgbClr val="262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2"/>
            <p:cNvSpPr/>
            <p:nvPr/>
          </p:nvSpPr>
          <p:spPr>
            <a:xfrm>
              <a:off x="4226325" y="3659575"/>
              <a:ext cx="778100" cy="286025"/>
            </a:xfrm>
            <a:custGeom>
              <a:avLst/>
              <a:gdLst/>
              <a:ahLst/>
              <a:cxnLst/>
              <a:rect l="l" t="t" r="r" b="b"/>
              <a:pathLst>
                <a:path w="31124" h="11441" extrusionOk="0">
                  <a:moveTo>
                    <a:pt x="30999" y="1"/>
                  </a:moveTo>
                  <a:lnTo>
                    <a:pt x="1" y="11064"/>
                  </a:lnTo>
                  <a:lnTo>
                    <a:pt x="158" y="11441"/>
                  </a:lnTo>
                  <a:lnTo>
                    <a:pt x="31124" y="377"/>
                  </a:lnTo>
                  <a:lnTo>
                    <a:pt x="30999" y="1"/>
                  </a:lnTo>
                  <a:close/>
                </a:path>
              </a:pathLst>
            </a:custGeom>
            <a:solidFill>
              <a:srgbClr val="262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2"/>
            <p:cNvSpPr/>
            <p:nvPr/>
          </p:nvSpPr>
          <p:spPr>
            <a:xfrm>
              <a:off x="4227125" y="3625875"/>
              <a:ext cx="690325" cy="253900"/>
            </a:xfrm>
            <a:custGeom>
              <a:avLst/>
              <a:gdLst/>
              <a:ahLst/>
              <a:cxnLst/>
              <a:rect l="l" t="t" r="r" b="b"/>
              <a:pathLst>
                <a:path w="27613" h="10156" extrusionOk="0">
                  <a:moveTo>
                    <a:pt x="27488" y="1"/>
                  </a:moveTo>
                  <a:lnTo>
                    <a:pt x="0" y="9780"/>
                  </a:lnTo>
                  <a:lnTo>
                    <a:pt x="126" y="10156"/>
                  </a:lnTo>
                  <a:lnTo>
                    <a:pt x="27613" y="346"/>
                  </a:lnTo>
                  <a:lnTo>
                    <a:pt x="27488" y="1"/>
                  </a:lnTo>
                  <a:close/>
                </a:path>
              </a:pathLst>
            </a:custGeom>
            <a:solidFill>
              <a:srgbClr val="262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2"/>
            <p:cNvSpPr/>
            <p:nvPr/>
          </p:nvSpPr>
          <p:spPr>
            <a:xfrm>
              <a:off x="4226325" y="3597675"/>
              <a:ext cx="588500" cy="217850"/>
            </a:xfrm>
            <a:custGeom>
              <a:avLst/>
              <a:gdLst/>
              <a:ahLst/>
              <a:cxnLst/>
              <a:rect l="l" t="t" r="r" b="b"/>
              <a:pathLst>
                <a:path w="23540" h="8714" extrusionOk="0">
                  <a:moveTo>
                    <a:pt x="23414" y="1"/>
                  </a:moveTo>
                  <a:lnTo>
                    <a:pt x="1" y="8338"/>
                  </a:lnTo>
                  <a:lnTo>
                    <a:pt x="158" y="8714"/>
                  </a:lnTo>
                  <a:lnTo>
                    <a:pt x="23539" y="377"/>
                  </a:lnTo>
                  <a:lnTo>
                    <a:pt x="23414" y="1"/>
                  </a:lnTo>
                  <a:close/>
                </a:path>
              </a:pathLst>
            </a:custGeom>
            <a:solidFill>
              <a:srgbClr val="262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2"/>
            <p:cNvSpPr/>
            <p:nvPr/>
          </p:nvSpPr>
          <p:spPr>
            <a:xfrm>
              <a:off x="3235900" y="3703450"/>
              <a:ext cx="840800" cy="905050"/>
            </a:xfrm>
            <a:custGeom>
              <a:avLst/>
              <a:gdLst/>
              <a:ahLst/>
              <a:cxnLst/>
              <a:rect l="l" t="t" r="r" b="b"/>
              <a:pathLst>
                <a:path w="33632" h="36202" extrusionOk="0">
                  <a:moveTo>
                    <a:pt x="1" y="1"/>
                  </a:moveTo>
                  <a:lnTo>
                    <a:pt x="32" y="36201"/>
                  </a:lnTo>
                  <a:lnTo>
                    <a:pt x="816" y="36201"/>
                  </a:lnTo>
                  <a:lnTo>
                    <a:pt x="784" y="1129"/>
                  </a:lnTo>
                  <a:lnTo>
                    <a:pt x="784" y="1129"/>
                  </a:lnTo>
                  <a:lnTo>
                    <a:pt x="32848" y="12412"/>
                  </a:lnTo>
                  <a:lnTo>
                    <a:pt x="32848" y="36201"/>
                  </a:lnTo>
                  <a:lnTo>
                    <a:pt x="33631" y="36201"/>
                  </a:lnTo>
                  <a:lnTo>
                    <a:pt x="33631" y="11848"/>
                  </a:lnTo>
                  <a:lnTo>
                    <a:pt x="1" y="1"/>
                  </a:lnTo>
                  <a:close/>
                </a:path>
              </a:pathLst>
            </a:custGeom>
            <a:solidFill>
              <a:srgbClr val="262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2"/>
            <p:cNvSpPr/>
            <p:nvPr/>
          </p:nvSpPr>
          <p:spPr>
            <a:xfrm>
              <a:off x="3304850" y="3659575"/>
              <a:ext cx="778125" cy="285250"/>
            </a:xfrm>
            <a:custGeom>
              <a:avLst/>
              <a:gdLst/>
              <a:ahLst/>
              <a:cxnLst/>
              <a:rect l="l" t="t" r="r" b="b"/>
              <a:pathLst>
                <a:path w="31125" h="11410" extrusionOk="0">
                  <a:moveTo>
                    <a:pt x="126" y="1"/>
                  </a:moveTo>
                  <a:lnTo>
                    <a:pt x="1" y="377"/>
                  </a:lnTo>
                  <a:lnTo>
                    <a:pt x="30999" y="11409"/>
                  </a:lnTo>
                  <a:lnTo>
                    <a:pt x="31124" y="11064"/>
                  </a:lnTo>
                  <a:lnTo>
                    <a:pt x="126" y="1"/>
                  </a:lnTo>
                  <a:close/>
                </a:path>
              </a:pathLst>
            </a:custGeom>
            <a:solidFill>
              <a:srgbClr val="262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2"/>
            <p:cNvSpPr/>
            <p:nvPr/>
          </p:nvSpPr>
          <p:spPr>
            <a:xfrm>
              <a:off x="3392625" y="3625875"/>
              <a:ext cx="690350" cy="253900"/>
            </a:xfrm>
            <a:custGeom>
              <a:avLst/>
              <a:gdLst/>
              <a:ahLst/>
              <a:cxnLst/>
              <a:rect l="l" t="t" r="r" b="b"/>
              <a:pathLst>
                <a:path w="27614" h="10156" extrusionOk="0">
                  <a:moveTo>
                    <a:pt x="126" y="1"/>
                  </a:moveTo>
                  <a:lnTo>
                    <a:pt x="0" y="346"/>
                  </a:lnTo>
                  <a:lnTo>
                    <a:pt x="27488" y="10156"/>
                  </a:lnTo>
                  <a:lnTo>
                    <a:pt x="27613" y="9811"/>
                  </a:lnTo>
                  <a:lnTo>
                    <a:pt x="126" y="1"/>
                  </a:lnTo>
                  <a:close/>
                </a:path>
              </a:pathLst>
            </a:custGeom>
            <a:solidFill>
              <a:srgbClr val="262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2"/>
            <p:cNvSpPr/>
            <p:nvPr/>
          </p:nvSpPr>
          <p:spPr>
            <a:xfrm>
              <a:off x="3494475" y="3597675"/>
              <a:ext cx="588500" cy="217850"/>
            </a:xfrm>
            <a:custGeom>
              <a:avLst/>
              <a:gdLst/>
              <a:ahLst/>
              <a:cxnLst/>
              <a:rect l="l" t="t" r="r" b="b"/>
              <a:pathLst>
                <a:path w="23540" h="8714" extrusionOk="0">
                  <a:moveTo>
                    <a:pt x="126" y="1"/>
                  </a:moveTo>
                  <a:lnTo>
                    <a:pt x="1" y="377"/>
                  </a:lnTo>
                  <a:lnTo>
                    <a:pt x="23414" y="8714"/>
                  </a:lnTo>
                  <a:lnTo>
                    <a:pt x="23539" y="8338"/>
                  </a:lnTo>
                  <a:lnTo>
                    <a:pt x="126" y="1"/>
                  </a:lnTo>
                  <a:close/>
                </a:path>
              </a:pathLst>
            </a:custGeom>
            <a:solidFill>
              <a:srgbClr val="262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2"/>
            <p:cNvSpPr/>
            <p:nvPr/>
          </p:nvSpPr>
          <p:spPr>
            <a:xfrm>
              <a:off x="4108800" y="4005125"/>
              <a:ext cx="90925" cy="603375"/>
            </a:xfrm>
            <a:custGeom>
              <a:avLst/>
              <a:gdLst/>
              <a:ahLst/>
              <a:cxnLst/>
              <a:rect l="l" t="t" r="r" b="b"/>
              <a:pathLst>
                <a:path w="3637" h="24135" extrusionOk="0">
                  <a:moveTo>
                    <a:pt x="0" y="1"/>
                  </a:moveTo>
                  <a:lnTo>
                    <a:pt x="0" y="24134"/>
                  </a:lnTo>
                  <a:lnTo>
                    <a:pt x="784" y="24134"/>
                  </a:lnTo>
                  <a:lnTo>
                    <a:pt x="784" y="784"/>
                  </a:lnTo>
                  <a:lnTo>
                    <a:pt x="2853" y="784"/>
                  </a:lnTo>
                  <a:lnTo>
                    <a:pt x="2853" y="24134"/>
                  </a:lnTo>
                  <a:lnTo>
                    <a:pt x="3636" y="24134"/>
                  </a:lnTo>
                  <a:lnTo>
                    <a:pt x="3636" y="1"/>
                  </a:lnTo>
                  <a:close/>
                </a:path>
              </a:pathLst>
            </a:custGeom>
            <a:solidFill>
              <a:srgbClr val="262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7" name="Google Shape;797;p32"/>
          <p:cNvSpPr/>
          <p:nvPr/>
        </p:nvSpPr>
        <p:spPr>
          <a:xfrm>
            <a:off x="2490275" y="1885073"/>
            <a:ext cx="1592875" cy="2012550"/>
          </a:xfrm>
          <a:custGeom>
            <a:avLst/>
            <a:gdLst/>
            <a:ahLst/>
            <a:cxnLst/>
            <a:rect l="l" t="t" r="r" b="b"/>
            <a:pathLst>
              <a:path w="63715" h="80502" extrusionOk="0">
                <a:moveTo>
                  <a:pt x="63715" y="80502"/>
                </a:moveTo>
                <a:cubicBezTo>
                  <a:pt x="63231" y="74447"/>
                  <a:pt x="62068" y="53762"/>
                  <a:pt x="60808" y="44170"/>
                </a:cubicBezTo>
                <a:cubicBezTo>
                  <a:pt x="59549" y="34579"/>
                  <a:pt x="57890" y="28443"/>
                  <a:pt x="56158" y="22953"/>
                </a:cubicBezTo>
                <a:cubicBezTo>
                  <a:pt x="54426" y="17463"/>
                  <a:pt x="52556" y="14280"/>
                  <a:pt x="50416" y="11228"/>
                </a:cubicBezTo>
                <a:cubicBezTo>
                  <a:pt x="48276" y="8176"/>
                  <a:pt x="46038" y="6396"/>
                  <a:pt x="43316" y="4639"/>
                </a:cubicBezTo>
                <a:cubicBezTo>
                  <a:pt x="40594" y="2882"/>
                  <a:pt x="37161" y="1418"/>
                  <a:pt x="34084" y="686"/>
                </a:cubicBezTo>
                <a:cubicBezTo>
                  <a:pt x="31007" y="-46"/>
                  <a:pt x="27615" y="-192"/>
                  <a:pt x="24854" y="247"/>
                </a:cubicBezTo>
                <a:cubicBezTo>
                  <a:pt x="22093" y="686"/>
                  <a:pt x="19962" y="1784"/>
                  <a:pt x="17516" y="3321"/>
                </a:cubicBezTo>
                <a:cubicBezTo>
                  <a:pt x="15070" y="4858"/>
                  <a:pt x="12191" y="7055"/>
                  <a:pt x="10179" y="9471"/>
                </a:cubicBezTo>
                <a:cubicBezTo>
                  <a:pt x="8167" y="11887"/>
                  <a:pt x="6904" y="14669"/>
                  <a:pt x="5444" y="17817"/>
                </a:cubicBezTo>
                <a:cubicBezTo>
                  <a:pt x="3984" y="20965"/>
                  <a:pt x="2328" y="25212"/>
                  <a:pt x="1421" y="28360"/>
                </a:cubicBezTo>
                <a:cubicBezTo>
                  <a:pt x="514" y="31508"/>
                  <a:pt x="237" y="35315"/>
                  <a:pt x="0" y="36706"/>
                </a:cubicBezTo>
              </a:path>
            </a:pathLst>
          </a:custGeom>
          <a:noFill/>
          <a:ln w="19050" cap="flat" cmpd="sng">
            <a:solidFill>
              <a:schemeClr val="dk2"/>
            </a:solidFill>
            <a:prstDash val="dash"/>
            <a:round/>
            <a:headEnd type="none" w="med" len="med"/>
            <a:tailEnd type="none" w="med" len="med"/>
          </a:ln>
        </p:spPr>
      </p:sp>
      <p:sp>
        <p:nvSpPr>
          <p:cNvPr id="798" name="Google Shape;798;p32"/>
          <p:cNvSpPr/>
          <p:nvPr/>
        </p:nvSpPr>
        <p:spPr>
          <a:xfrm>
            <a:off x="4213950" y="1257563"/>
            <a:ext cx="1981825" cy="2952500"/>
          </a:xfrm>
          <a:custGeom>
            <a:avLst/>
            <a:gdLst/>
            <a:ahLst/>
            <a:cxnLst/>
            <a:rect l="l" t="t" r="r" b="b"/>
            <a:pathLst>
              <a:path w="79273" h="118100" extrusionOk="0">
                <a:moveTo>
                  <a:pt x="0" y="118100"/>
                </a:moveTo>
                <a:cubicBezTo>
                  <a:pt x="318" y="108160"/>
                  <a:pt x="815" y="72884"/>
                  <a:pt x="1910" y="58461"/>
                </a:cubicBezTo>
                <a:cubicBezTo>
                  <a:pt x="3006" y="44039"/>
                  <a:pt x="4333" y="38737"/>
                  <a:pt x="6573" y="31565"/>
                </a:cubicBezTo>
                <a:cubicBezTo>
                  <a:pt x="8813" y="24393"/>
                  <a:pt x="12106" y="19854"/>
                  <a:pt x="15352" y="15427"/>
                </a:cubicBezTo>
                <a:cubicBezTo>
                  <a:pt x="18598" y="11000"/>
                  <a:pt x="21982" y="7527"/>
                  <a:pt x="26051" y="5005"/>
                </a:cubicBezTo>
                <a:cubicBezTo>
                  <a:pt x="30120" y="2484"/>
                  <a:pt x="35545" y="1001"/>
                  <a:pt x="39768" y="298"/>
                </a:cubicBezTo>
                <a:cubicBezTo>
                  <a:pt x="43991" y="-405"/>
                  <a:pt x="47958" y="291"/>
                  <a:pt x="51389" y="785"/>
                </a:cubicBezTo>
                <a:cubicBezTo>
                  <a:pt x="54820" y="1280"/>
                  <a:pt x="57367" y="2025"/>
                  <a:pt x="60355" y="3265"/>
                </a:cubicBezTo>
                <a:cubicBezTo>
                  <a:pt x="63344" y="4505"/>
                  <a:pt x="66862" y="6278"/>
                  <a:pt x="69320" y="8227"/>
                </a:cubicBezTo>
                <a:cubicBezTo>
                  <a:pt x="71778" y="10176"/>
                  <a:pt x="73583" y="12363"/>
                  <a:pt x="75105" y="14961"/>
                </a:cubicBezTo>
                <a:cubicBezTo>
                  <a:pt x="76627" y="17559"/>
                  <a:pt x="77755" y="21188"/>
                  <a:pt x="78450" y="23816"/>
                </a:cubicBezTo>
                <a:cubicBezTo>
                  <a:pt x="79145" y="26444"/>
                  <a:pt x="79136" y="29578"/>
                  <a:pt x="79273" y="30730"/>
                </a:cubicBezTo>
              </a:path>
            </a:pathLst>
          </a:custGeom>
          <a:noFill/>
          <a:ln w="19050" cap="flat" cmpd="sng">
            <a:solidFill>
              <a:schemeClr val="dk2"/>
            </a:solidFill>
            <a:prstDash val="dash"/>
            <a:round/>
            <a:headEnd type="none" w="med" len="med"/>
            <a:tailEnd type="none" w="med" len="med"/>
          </a:ln>
        </p:spPr>
      </p:sp>
      <p:sp>
        <p:nvSpPr>
          <p:cNvPr id="799" name="Google Shape;799;p32"/>
          <p:cNvSpPr/>
          <p:nvPr/>
        </p:nvSpPr>
        <p:spPr>
          <a:xfrm>
            <a:off x="5458675" y="1551250"/>
            <a:ext cx="737100" cy="737100"/>
          </a:xfrm>
          <a:prstGeom prst="ellipse">
            <a:avLst/>
          </a:prstGeom>
          <a:no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2"/>
          <p:cNvSpPr txBox="1"/>
          <p:nvPr/>
        </p:nvSpPr>
        <p:spPr>
          <a:xfrm>
            <a:off x="357510" y="2446719"/>
            <a:ext cx="2008950" cy="7293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cs-CZ" sz="2000" b="1" dirty="0">
                <a:solidFill>
                  <a:schemeClr val="accent5"/>
                </a:solidFill>
                <a:latin typeface="Fira Sans Extra Condensed"/>
                <a:ea typeface="Fira Sans Extra Condensed"/>
                <a:cs typeface="Fira Sans Extra Condensed"/>
                <a:sym typeface="Fira Sans Extra Condensed"/>
              </a:rPr>
              <a:t>Otázky</a:t>
            </a:r>
            <a:endParaRPr sz="2000" b="1" dirty="0">
              <a:solidFill>
                <a:schemeClr val="accent5"/>
              </a:solidFill>
              <a:latin typeface="Fira Sans Extra Condensed"/>
              <a:ea typeface="Fira Sans Extra Condensed"/>
              <a:cs typeface="Fira Sans Extra Condensed"/>
              <a:sym typeface="Fira Sans Extra Condensed"/>
            </a:endParaRPr>
          </a:p>
        </p:txBody>
      </p:sp>
      <p:sp>
        <p:nvSpPr>
          <p:cNvPr id="805" name="Google Shape;805;p32"/>
          <p:cNvSpPr txBox="1"/>
          <p:nvPr/>
        </p:nvSpPr>
        <p:spPr>
          <a:xfrm>
            <a:off x="6379530" y="1488891"/>
            <a:ext cx="2817236" cy="729300"/>
          </a:xfrm>
          <a:prstGeom prst="rect">
            <a:avLst/>
          </a:prstGeom>
          <a:noFill/>
          <a:ln>
            <a:noFill/>
          </a:ln>
        </p:spPr>
        <p:txBody>
          <a:bodyPr spcFirstLastPara="1" wrap="square" lIns="91425" tIns="91425" rIns="91425" bIns="91425" anchor="ctr" anchorCtr="0">
            <a:noAutofit/>
          </a:bodyPr>
          <a:lstStyle/>
          <a:p>
            <a:r>
              <a:rPr lang="cs-CZ" sz="2000" b="1" dirty="0">
                <a:solidFill>
                  <a:schemeClr val="accent2"/>
                </a:solidFill>
                <a:highlight>
                  <a:schemeClr val="lt1"/>
                </a:highlight>
                <a:latin typeface="Fira Sans Extra Condensed"/>
                <a:ea typeface="Fira Sans Extra Condensed"/>
                <a:cs typeface="Fira Sans Extra Condensed"/>
                <a:sym typeface="Fira Sans Extra Condensed"/>
              </a:rPr>
              <a:t>fabianova.ma</a:t>
            </a:r>
            <a:r>
              <a:rPr lang="en-GB" sz="2000" b="1" dirty="0">
                <a:solidFill>
                  <a:schemeClr val="accent2"/>
                </a:solidFill>
                <a:highlight>
                  <a:schemeClr val="lt1"/>
                </a:highlight>
                <a:latin typeface="Fira Sans Extra Condensed"/>
                <a:ea typeface="Fira Sans Extra Condensed"/>
                <a:cs typeface="Fira Sans Extra Condensed"/>
                <a:sym typeface="Fira Sans Extra Condensed"/>
              </a:rPr>
              <a:t>@gmail.com</a:t>
            </a:r>
            <a:endParaRPr lang="cs-CZ" sz="2000" b="1" dirty="0">
              <a:solidFill>
                <a:schemeClr val="accent2"/>
              </a:solidFill>
              <a:highlight>
                <a:schemeClr val="lt1"/>
              </a:highlight>
              <a:latin typeface="Fira Sans Extra Condensed"/>
              <a:ea typeface="Fira Sans Extra Condensed"/>
              <a:cs typeface="Fira Sans Extra Condensed"/>
              <a:sym typeface="Fira Sans Extra Condensed"/>
            </a:endParaRPr>
          </a:p>
          <a:p>
            <a:pPr marL="0" lvl="0" indent="0" rtl="0">
              <a:spcBef>
                <a:spcPts val="0"/>
              </a:spcBef>
              <a:spcAft>
                <a:spcPts val="0"/>
              </a:spcAft>
              <a:buNone/>
            </a:pPr>
            <a:endParaRPr lang="cs-CZ" sz="2000" b="1" dirty="0">
              <a:solidFill>
                <a:schemeClr val="accent2"/>
              </a:solidFill>
              <a:highlight>
                <a:schemeClr val="lt1"/>
              </a:highlight>
              <a:latin typeface="Fira Sans Extra Condensed"/>
              <a:ea typeface="Fira Sans Extra Condensed"/>
              <a:cs typeface="Fira Sans Extra Condensed"/>
              <a:sym typeface="Fira Sans Extra Condensed"/>
            </a:endParaRPr>
          </a:p>
        </p:txBody>
      </p:sp>
      <p:sp>
        <p:nvSpPr>
          <p:cNvPr id="808" name="Google Shape;808;p32"/>
          <p:cNvSpPr txBox="1"/>
          <p:nvPr/>
        </p:nvSpPr>
        <p:spPr>
          <a:xfrm>
            <a:off x="6799751" y="3440809"/>
            <a:ext cx="2408110" cy="729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cs-CZ" sz="2000" b="1">
                <a:solidFill>
                  <a:schemeClr val="dk2"/>
                </a:solidFill>
                <a:highlight>
                  <a:schemeClr val="lt1"/>
                </a:highlight>
                <a:latin typeface="Fira Sans Extra Condensed"/>
                <a:ea typeface="Fira Sans Extra Condensed"/>
                <a:cs typeface="Fira Sans Extra Condensed"/>
                <a:sym typeface="Fira Sans Extra Condensed"/>
              </a:rPr>
              <a:t>Uzavření</a:t>
            </a:r>
            <a:endParaRPr lang="cs-CZ" sz="2000" b="1" dirty="0">
              <a:solidFill>
                <a:schemeClr val="dk2"/>
              </a:solidFill>
              <a:highlight>
                <a:schemeClr val="lt1"/>
              </a:highlight>
              <a:latin typeface="Fira Sans Extra Condensed"/>
              <a:ea typeface="Fira Sans Extra Condensed"/>
              <a:cs typeface="Fira Sans Extra Condensed"/>
              <a:sym typeface="Fira Sans Extra Condensed"/>
            </a:endParaRPr>
          </a:p>
        </p:txBody>
      </p:sp>
      <p:sp>
        <p:nvSpPr>
          <p:cNvPr id="810" name="Google Shape;810;p32"/>
          <p:cNvSpPr/>
          <p:nvPr/>
        </p:nvSpPr>
        <p:spPr>
          <a:xfrm flipH="1">
            <a:off x="5780369" y="3091988"/>
            <a:ext cx="889800" cy="8898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2"/>
          <p:cNvSpPr/>
          <p:nvPr/>
        </p:nvSpPr>
        <p:spPr>
          <a:xfrm>
            <a:off x="4395600" y="2559017"/>
            <a:ext cx="2334700" cy="1316800"/>
          </a:xfrm>
          <a:custGeom>
            <a:avLst/>
            <a:gdLst/>
            <a:ahLst/>
            <a:cxnLst/>
            <a:rect l="l" t="t" r="r" b="b"/>
            <a:pathLst>
              <a:path w="93388" h="52672" extrusionOk="0">
                <a:moveTo>
                  <a:pt x="0" y="52672"/>
                </a:moveTo>
                <a:cubicBezTo>
                  <a:pt x="194" y="50589"/>
                  <a:pt x="-146" y="44970"/>
                  <a:pt x="1162" y="40174"/>
                </a:cubicBezTo>
                <a:cubicBezTo>
                  <a:pt x="2470" y="35378"/>
                  <a:pt x="5037" y="28790"/>
                  <a:pt x="7847" y="23897"/>
                </a:cubicBezTo>
                <a:cubicBezTo>
                  <a:pt x="10657" y="19004"/>
                  <a:pt x="14096" y="14354"/>
                  <a:pt x="18020" y="10818"/>
                </a:cubicBezTo>
                <a:cubicBezTo>
                  <a:pt x="21944" y="7282"/>
                  <a:pt x="26933" y="4472"/>
                  <a:pt x="31390" y="2680"/>
                </a:cubicBezTo>
                <a:cubicBezTo>
                  <a:pt x="35847" y="888"/>
                  <a:pt x="40443" y="332"/>
                  <a:pt x="44760" y="64"/>
                </a:cubicBezTo>
                <a:cubicBezTo>
                  <a:pt x="49077" y="-204"/>
                  <a:pt x="53426" y="413"/>
                  <a:pt x="57290" y="1070"/>
                </a:cubicBezTo>
                <a:cubicBezTo>
                  <a:pt x="61155" y="1728"/>
                  <a:pt x="64395" y="2539"/>
                  <a:pt x="67947" y="4009"/>
                </a:cubicBezTo>
                <a:cubicBezTo>
                  <a:pt x="71499" y="5479"/>
                  <a:pt x="75682" y="7579"/>
                  <a:pt x="78604" y="9889"/>
                </a:cubicBezTo>
                <a:cubicBezTo>
                  <a:pt x="81526" y="12199"/>
                  <a:pt x="83361" y="14859"/>
                  <a:pt x="85481" y="17869"/>
                </a:cubicBezTo>
                <a:cubicBezTo>
                  <a:pt x="87601" y="20879"/>
                  <a:pt x="90006" y="24938"/>
                  <a:pt x="91324" y="27948"/>
                </a:cubicBezTo>
                <a:cubicBezTo>
                  <a:pt x="92642" y="30958"/>
                  <a:pt x="93044" y="34598"/>
                  <a:pt x="93388" y="35928"/>
                </a:cubicBezTo>
              </a:path>
            </a:pathLst>
          </a:custGeom>
          <a:noFill/>
          <a:ln w="19050" cap="flat" cmpd="sng">
            <a:solidFill>
              <a:schemeClr val="dk2"/>
            </a:solidFill>
            <a:prstDash val="dash"/>
            <a:round/>
            <a:headEnd type="none" w="med" len="med"/>
            <a:tailEnd type="none" w="med" len="med"/>
          </a:ln>
        </p:spPr>
      </p:sp>
      <p:sp>
        <p:nvSpPr>
          <p:cNvPr id="812" name="Google Shape;812;p32"/>
          <p:cNvSpPr/>
          <p:nvPr/>
        </p:nvSpPr>
        <p:spPr>
          <a:xfrm flipH="1">
            <a:off x="5840488" y="3059488"/>
            <a:ext cx="889800" cy="889800"/>
          </a:xfrm>
          <a:prstGeom prst="ellipse">
            <a:avLst/>
          </a:prstGeom>
          <a:no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2"/>
          <p:cNvSpPr/>
          <p:nvPr/>
        </p:nvSpPr>
        <p:spPr>
          <a:xfrm>
            <a:off x="2561103" y="2344860"/>
            <a:ext cx="889800" cy="8898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2"/>
          <p:cNvSpPr/>
          <p:nvPr/>
        </p:nvSpPr>
        <p:spPr>
          <a:xfrm>
            <a:off x="2490278" y="2349960"/>
            <a:ext cx="889800" cy="889800"/>
          </a:xfrm>
          <a:prstGeom prst="ellipse">
            <a:avLst/>
          </a:prstGeom>
          <a:noFill/>
          <a:ln w="19050"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5" name="Google Shape;815;p32"/>
          <p:cNvGrpSpPr/>
          <p:nvPr/>
        </p:nvGrpSpPr>
        <p:grpSpPr>
          <a:xfrm>
            <a:off x="2756814" y="2617318"/>
            <a:ext cx="368501" cy="356621"/>
            <a:chOff x="-1183550" y="3586525"/>
            <a:chExt cx="296175" cy="290550"/>
          </a:xfrm>
        </p:grpSpPr>
        <p:sp>
          <p:nvSpPr>
            <p:cNvPr id="816" name="Google Shape;816;p32"/>
            <p:cNvSpPr/>
            <p:nvPr/>
          </p:nvSpPr>
          <p:spPr>
            <a:xfrm>
              <a:off x="-927575" y="3671500"/>
              <a:ext cx="40200" cy="16575"/>
            </a:xfrm>
            <a:custGeom>
              <a:avLst/>
              <a:gdLst/>
              <a:ahLst/>
              <a:cxnLst/>
              <a:rect l="l" t="t" r="r" b="b"/>
              <a:pathLst>
                <a:path w="1608" h="663" extrusionOk="0">
                  <a:moveTo>
                    <a:pt x="473" y="0"/>
                  </a:moveTo>
                  <a:cubicBezTo>
                    <a:pt x="32" y="0"/>
                    <a:pt x="1" y="662"/>
                    <a:pt x="473" y="662"/>
                  </a:cubicBezTo>
                  <a:lnTo>
                    <a:pt x="1135" y="662"/>
                  </a:lnTo>
                  <a:cubicBezTo>
                    <a:pt x="1145" y="663"/>
                    <a:pt x="1156" y="663"/>
                    <a:pt x="1166" y="663"/>
                  </a:cubicBezTo>
                  <a:cubicBezTo>
                    <a:pt x="1607" y="663"/>
                    <a:pt x="1597"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2"/>
            <p:cNvSpPr/>
            <p:nvPr/>
          </p:nvSpPr>
          <p:spPr>
            <a:xfrm>
              <a:off x="-1183550" y="3671500"/>
              <a:ext cx="39400" cy="16575"/>
            </a:xfrm>
            <a:custGeom>
              <a:avLst/>
              <a:gdLst/>
              <a:ahLst/>
              <a:cxnLst/>
              <a:rect l="l" t="t" r="r" b="b"/>
              <a:pathLst>
                <a:path w="1576" h="663" extrusionOk="0">
                  <a:moveTo>
                    <a:pt x="473" y="0"/>
                  </a:moveTo>
                  <a:cubicBezTo>
                    <a:pt x="32" y="0"/>
                    <a:pt x="1" y="662"/>
                    <a:pt x="473" y="662"/>
                  </a:cubicBezTo>
                  <a:lnTo>
                    <a:pt x="1135" y="662"/>
                  </a:lnTo>
                  <a:cubicBezTo>
                    <a:pt x="1145" y="663"/>
                    <a:pt x="1154" y="663"/>
                    <a:pt x="1163" y="663"/>
                  </a:cubicBezTo>
                  <a:cubicBezTo>
                    <a:pt x="1576" y="663"/>
                    <a:pt x="1566"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2"/>
            <p:cNvSpPr/>
            <p:nvPr/>
          </p:nvSpPr>
          <p:spPr>
            <a:xfrm>
              <a:off x="-944250" y="3603025"/>
              <a:ext cx="39525" cy="26375"/>
            </a:xfrm>
            <a:custGeom>
              <a:avLst/>
              <a:gdLst/>
              <a:ahLst/>
              <a:cxnLst/>
              <a:rect l="l" t="t" r="r" b="b"/>
              <a:pathLst>
                <a:path w="1581" h="1055" extrusionOk="0">
                  <a:moveTo>
                    <a:pt x="1086" y="1"/>
                  </a:moveTo>
                  <a:cubicBezTo>
                    <a:pt x="1024" y="1"/>
                    <a:pt x="957" y="19"/>
                    <a:pt x="888" y="61"/>
                  </a:cubicBezTo>
                  <a:lnTo>
                    <a:pt x="321" y="408"/>
                  </a:lnTo>
                  <a:cubicBezTo>
                    <a:pt x="0" y="595"/>
                    <a:pt x="179" y="1054"/>
                    <a:pt x="490" y="1054"/>
                  </a:cubicBezTo>
                  <a:cubicBezTo>
                    <a:pt x="546" y="1054"/>
                    <a:pt x="606" y="1040"/>
                    <a:pt x="668" y="1006"/>
                  </a:cubicBezTo>
                  <a:lnTo>
                    <a:pt x="1266" y="660"/>
                  </a:lnTo>
                  <a:cubicBezTo>
                    <a:pt x="1581" y="450"/>
                    <a:pt x="1394" y="1"/>
                    <a:pt x="10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2"/>
            <p:cNvSpPr/>
            <p:nvPr/>
          </p:nvSpPr>
          <p:spPr>
            <a:xfrm>
              <a:off x="-1166200" y="3731225"/>
              <a:ext cx="39700" cy="26075"/>
            </a:xfrm>
            <a:custGeom>
              <a:avLst/>
              <a:gdLst/>
              <a:ahLst/>
              <a:cxnLst/>
              <a:rect l="l" t="t" r="r" b="b"/>
              <a:pathLst>
                <a:path w="1588" h="1043" extrusionOk="0">
                  <a:moveTo>
                    <a:pt x="1071" y="1"/>
                  </a:moveTo>
                  <a:cubicBezTo>
                    <a:pt x="1021" y="1"/>
                    <a:pt x="968" y="12"/>
                    <a:pt x="913" y="37"/>
                  </a:cubicBezTo>
                  <a:lnTo>
                    <a:pt x="315" y="384"/>
                  </a:lnTo>
                  <a:cubicBezTo>
                    <a:pt x="0" y="593"/>
                    <a:pt x="187" y="1043"/>
                    <a:pt x="495" y="1043"/>
                  </a:cubicBezTo>
                  <a:cubicBezTo>
                    <a:pt x="557" y="1043"/>
                    <a:pt x="624" y="1025"/>
                    <a:pt x="693" y="982"/>
                  </a:cubicBezTo>
                  <a:lnTo>
                    <a:pt x="1260" y="636"/>
                  </a:lnTo>
                  <a:cubicBezTo>
                    <a:pt x="1587" y="472"/>
                    <a:pt x="1395" y="1"/>
                    <a:pt x="10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2"/>
            <p:cNvSpPr/>
            <p:nvPr/>
          </p:nvSpPr>
          <p:spPr>
            <a:xfrm>
              <a:off x="-944925" y="3730950"/>
              <a:ext cx="40200" cy="26375"/>
            </a:xfrm>
            <a:custGeom>
              <a:avLst/>
              <a:gdLst/>
              <a:ahLst/>
              <a:cxnLst/>
              <a:rect l="l" t="t" r="r" b="b"/>
              <a:pathLst>
                <a:path w="1608" h="1055" extrusionOk="0">
                  <a:moveTo>
                    <a:pt x="515" y="0"/>
                  </a:moveTo>
                  <a:cubicBezTo>
                    <a:pt x="198" y="0"/>
                    <a:pt x="1" y="460"/>
                    <a:pt x="348" y="647"/>
                  </a:cubicBezTo>
                  <a:lnTo>
                    <a:pt x="915" y="993"/>
                  </a:lnTo>
                  <a:cubicBezTo>
                    <a:pt x="984" y="1036"/>
                    <a:pt x="1052" y="1054"/>
                    <a:pt x="1114" y="1054"/>
                  </a:cubicBezTo>
                  <a:cubicBezTo>
                    <a:pt x="1421" y="1054"/>
                    <a:pt x="1608" y="609"/>
                    <a:pt x="1293" y="426"/>
                  </a:cubicBezTo>
                  <a:lnTo>
                    <a:pt x="695" y="48"/>
                  </a:lnTo>
                  <a:cubicBezTo>
                    <a:pt x="633" y="15"/>
                    <a:pt x="572" y="0"/>
                    <a:pt x="5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2"/>
            <p:cNvSpPr/>
            <p:nvPr/>
          </p:nvSpPr>
          <p:spPr>
            <a:xfrm>
              <a:off x="-1167000" y="3603025"/>
              <a:ext cx="40200" cy="26375"/>
            </a:xfrm>
            <a:custGeom>
              <a:avLst/>
              <a:gdLst/>
              <a:ahLst/>
              <a:cxnLst/>
              <a:rect l="l" t="t" r="r" b="b"/>
              <a:pathLst>
                <a:path w="1608" h="1055" extrusionOk="0">
                  <a:moveTo>
                    <a:pt x="477" y="1"/>
                  </a:moveTo>
                  <a:cubicBezTo>
                    <a:pt x="188" y="1"/>
                    <a:pt x="1" y="450"/>
                    <a:pt x="315" y="660"/>
                  </a:cubicBezTo>
                  <a:lnTo>
                    <a:pt x="914" y="1006"/>
                  </a:lnTo>
                  <a:cubicBezTo>
                    <a:pt x="981" y="1040"/>
                    <a:pt x="1044" y="1054"/>
                    <a:pt x="1103" y="1054"/>
                  </a:cubicBezTo>
                  <a:cubicBezTo>
                    <a:pt x="1434" y="1054"/>
                    <a:pt x="1608" y="595"/>
                    <a:pt x="1260" y="408"/>
                  </a:cubicBezTo>
                  <a:lnTo>
                    <a:pt x="662" y="61"/>
                  </a:lnTo>
                  <a:cubicBezTo>
                    <a:pt x="598" y="19"/>
                    <a:pt x="536" y="1"/>
                    <a:pt x="4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2"/>
            <p:cNvSpPr/>
            <p:nvPr/>
          </p:nvSpPr>
          <p:spPr>
            <a:xfrm>
              <a:off x="-1065400" y="3658900"/>
              <a:ext cx="59875" cy="77200"/>
            </a:xfrm>
            <a:custGeom>
              <a:avLst/>
              <a:gdLst/>
              <a:ahLst/>
              <a:cxnLst/>
              <a:rect l="l" t="t" r="r" b="b"/>
              <a:pathLst>
                <a:path w="2395" h="3088" extrusionOk="0">
                  <a:moveTo>
                    <a:pt x="882" y="0"/>
                  </a:moveTo>
                  <a:lnTo>
                    <a:pt x="0" y="1355"/>
                  </a:lnTo>
                  <a:lnTo>
                    <a:pt x="1355" y="1922"/>
                  </a:lnTo>
                  <a:cubicBezTo>
                    <a:pt x="1450" y="1953"/>
                    <a:pt x="1544" y="2111"/>
                    <a:pt x="1544" y="2237"/>
                  </a:cubicBezTo>
                  <a:lnTo>
                    <a:pt x="1544" y="3088"/>
                  </a:lnTo>
                  <a:lnTo>
                    <a:pt x="2395" y="1733"/>
                  </a:lnTo>
                  <a:lnTo>
                    <a:pt x="1071" y="1166"/>
                  </a:lnTo>
                  <a:cubicBezTo>
                    <a:pt x="945" y="1134"/>
                    <a:pt x="882" y="1008"/>
                    <a:pt x="882" y="851"/>
                  </a:cubicBezTo>
                  <a:lnTo>
                    <a:pt x="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2"/>
            <p:cNvSpPr/>
            <p:nvPr/>
          </p:nvSpPr>
          <p:spPr>
            <a:xfrm>
              <a:off x="-1078000" y="3809325"/>
              <a:ext cx="85075" cy="67750"/>
            </a:xfrm>
            <a:custGeom>
              <a:avLst/>
              <a:gdLst/>
              <a:ahLst/>
              <a:cxnLst/>
              <a:rect l="l" t="t" r="r" b="b"/>
              <a:pathLst>
                <a:path w="3403" h="2710" extrusionOk="0">
                  <a:moveTo>
                    <a:pt x="0" y="1"/>
                  </a:moveTo>
                  <a:lnTo>
                    <a:pt x="0" y="662"/>
                  </a:lnTo>
                  <a:lnTo>
                    <a:pt x="1008" y="662"/>
                  </a:lnTo>
                  <a:cubicBezTo>
                    <a:pt x="1449" y="662"/>
                    <a:pt x="1481" y="1324"/>
                    <a:pt x="1008" y="1324"/>
                  </a:cubicBezTo>
                  <a:lnTo>
                    <a:pt x="0" y="1324"/>
                  </a:lnTo>
                  <a:lnTo>
                    <a:pt x="0" y="1670"/>
                  </a:lnTo>
                  <a:cubicBezTo>
                    <a:pt x="0" y="2237"/>
                    <a:pt x="473" y="2710"/>
                    <a:pt x="1008" y="2710"/>
                  </a:cubicBezTo>
                  <a:lnTo>
                    <a:pt x="2395" y="2710"/>
                  </a:lnTo>
                  <a:cubicBezTo>
                    <a:pt x="2962" y="2710"/>
                    <a:pt x="3403" y="2237"/>
                    <a:pt x="3403" y="1670"/>
                  </a:cubicBezTo>
                  <a:lnTo>
                    <a:pt x="3403" y="1324"/>
                  </a:lnTo>
                  <a:lnTo>
                    <a:pt x="2395" y="1324"/>
                  </a:lnTo>
                  <a:cubicBezTo>
                    <a:pt x="1954" y="1324"/>
                    <a:pt x="1922" y="662"/>
                    <a:pt x="2395" y="662"/>
                  </a:cubicBezTo>
                  <a:lnTo>
                    <a:pt x="3403" y="662"/>
                  </a:lnTo>
                  <a:lnTo>
                    <a:pt x="34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2"/>
            <p:cNvSpPr/>
            <p:nvPr/>
          </p:nvSpPr>
          <p:spPr>
            <a:xfrm>
              <a:off x="-1135500" y="3586525"/>
              <a:ext cx="193775" cy="204700"/>
            </a:xfrm>
            <a:custGeom>
              <a:avLst/>
              <a:gdLst/>
              <a:ahLst/>
              <a:cxnLst/>
              <a:rect l="l" t="t" r="r" b="b"/>
              <a:pathLst>
                <a:path w="7751" h="8188" extrusionOk="0">
                  <a:moveTo>
                    <a:pt x="4023" y="1424"/>
                  </a:moveTo>
                  <a:cubicBezTo>
                    <a:pt x="4201" y="1424"/>
                    <a:pt x="4380" y="1561"/>
                    <a:pt x="4380" y="1761"/>
                  </a:cubicBezTo>
                  <a:lnTo>
                    <a:pt x="4380" y="3588"/>
                  </a:lnTo>
                  <a:lnTo>
                    <a:pt x="5892" y="4124"/>
                  </a:lnTo>
                  <a:cubicBezTo>
                    <a:pt x="5955" y="4187"/>
                    <a:pt x="6049" y="4250"/>
                    <a:pt x="6081" y="4344"/>
                  </a:cubicBezTo>
                  <a:cubicBezTo>
                    <a:pt x="6081" y="4407"/>
                    <a:pt x="6081" y="4533"/>
                    <a:pt x="5986" y="4628"/>
                  </a:cubicBezTo>
                  <a:lnTo>
                    <a:pt x="4285" y="7369"/>
                  </a:lnTo>
                  <a:cubicBezTo>
                    <a:pt x="4222" y="7495"/>
                    <a:pt x="4127" y="7526"/>
                    <a:pt x="4033" y="7526"/>
                  </a:cubicBezTo>
                  <a:lnTo>
                    <a:pt x="3938" y="7526"/>
                  </a:lnTo>
                  <a:cubicBezTo>
                    <a:pt x="3781" y="7495"/>
                    <a:pt x="3718" y="7369"/>
                    <a:pt x="3718" y="7211"/>
                  </a:cubicBezTo>
                  <a:lnTo>
                    <a:pt x="3718" y="5384"/>
                  </a:lnTo>
                  <a:lnTo>
                    <a:pt x="2206" y="4817"/>
                  </a:lnTo>
                  <a:cubicBezTo>
                    <a:pt x="2143" y="4754"/>
                    <a:pt x="2048" y="4691"/>
                    <a:pt x="2017" y="4596"/>
                  </a:cubicBezTo>
                  <a:cubicBezTo>
                    <a:pt x="1985" y="4533"/>
                    <a:pt x="2017" y="4407"/>
                    <a:pt x="2048" y="4344"/>
                  </a:cubicBezTo>
                  <a:lnTo>
                    <a:pt x="3749" y="1572"/>
                  </a:lnTo>
                  <a:cubicBezTo>
                    <a:pt x="3818" y="1469"/>
                    <a:pt x="3920" y="1424"/>
                    <a:pt x="4023" y="1424"/>
                  </a:cubicBezTo>
                  <a:close/>
                  <a:moveTo>
                    <a:pt x="4019" y="1"/>
                  </a:moveTo>
                  <a:cubicBezTo>
                    <a:pt x="3743" y="1"/>
                    <a:pt x="3463" y="31"/>
                    <a:pt x="3182" y="91"/>
                  </a:cubicBezTo>
                  <a:cubicBezTo>
                    <a:pt x="1733" y="406"/>
                    <a:pt x="567" y="1572"/>
                    <a:pt x="284" y="3084"/>
                  </a:cubicBezTo>
                  <a:cubicBezTo>
                    <a:pt x="0" y="4533"/>
                    <a:pt x="599" y="5479"/>
                    <a:pt x="1040" y="6140"/>
                  </a:cubicBezTo>
                  <a:cubicBezTo>
                    <a:pt x="1922" y="7526"/>
                    <a:pt x="1387" y="7526"/>
                    <a:pt x="1670" y="8188"/>
                  </a:cubicBezTo>
                  <a:lnTo>
                    <a:pt x="6301" y="8188"/>
                  </a:lnTo>
                  <a:cubicBezTo>
                    <a:pt x="6553" y="7526"/>
                    <a:pt x="6018" y="7526"/>
                    <a:pt x="6931" y="6109"/>
                  </a:cubicBezTo>
                  <a:cubicBezTo>
                    <a:pt x="7373" y="5447"/>
                    <a:pt x="7719" y="4817"/>
                    <a:pt x="7719" y="3746"/>
                  </a:cubicBezTo>
                  <a:cubicBezTo>
                    <a:pt x="7751" y="2612"/>
                    <a:pt x="7246" y="1540"/>
                    <a:pt x="6396" y="847"/>
                  </a:cubicBezTo>
                  <a:cubicBezTo>
                    <a:pt x="5726" y="297"/>
                    <a:pt x="4892" y="1"/>
                    <a:pt x="40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 name="Google Shape;825;p32"/>
          <p:cNvGrpSpPr/>
          <p:nvPr/>
        </p:nvGrpSpPr>
        <p:grpSpPr>
          <a:xfrm>
            <a:off x="5637030" y="1741483"/>
            <a:ext cx="380402" cy="356629"/>
            <a:chOff x="-11295075" y="4092875"/>
            <a:chExt cx="355250" cy="330825"/>
          </a:xfrm>
        </p:grpSpPr>
        <p:sp>
          <p:nvSpPr>
            <p:cNvPr id="826" name="Google Shape;826;p32"/>
            <p:cNvSpPr/>
            <p:nvPr/>
          </p:nvSpPr>
          <p:spPr>
            <a:xfrm>
              <a:off x="-11084775" y="4196825"/>
              <a:ext cx="61475" cy="61475"/>
            </a:xfrm>
            <a:custGeom>
              <a:avLst/>
              <a:gdLst/>
              <a:ahLst/>
              <a:cxnLst/>
              <a:rect l="l" t="t" r="r" b="b"/>
              <a:pathLst>
                <a:path w="2459" h="2459" extrusionOk="0">
                  <a:moveTo>
                    <a:pt x="64" y="1"/>
                  </a:moveTo>
                  <a:cubicBezTo>
                    <a:pt x="32" y="410"/>
                    <a:pt x="1" y="852"/>
                    <a:pt x="1" y="1230"/>
                  </a:cubicBezTo>
                  <a:cubicBezTo>
                    <a:pt x="1" y="1639"/>
                    <a:pt x="32" y="2049"/>
                    <a:pt x="64" y="2458"/>
                  </a:cubicBezTo>
                  <a:lnTo>
                    <a:pt x="1198" y="2458"/>
                  </a:lnTo>
                  <a:cubicBezTo>
                    <a:pt x="1891" y="2458"/>
                    <a:pt x="2458" y="1891"/>
                    <a:pt x="2458" y="1230"/>
                  </a:cubicBezTo>
                  <a:cubicBezTo>
                    <a:pt x="2458" y="568"/>
                    <a:pt x="1922" y="1"/>
                    <a:pt x="1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2"/>
            <p:cNvSpPr/>
            <p:nvPr/>
          </p:nvSpPr>
          <p:spPr>
            <a:xfrm>
              <a:off x="-11080050" y="4092875"/>
              <a:ext cx="140225" cy="269375"/>
            </a:xfrm>
            <a:custGeom>
              <a:avLst/>
              <a:gdLst/>
              <a:ahLst/>
              <a:cxnLst/>
              <a:rect l="l" t="t" r="r" b="b"/>
              <a:pathLst>
                <a:path w="5609" h="10775" extrusionOk="0">
                  <a:moveTo>
                    <a:pt x="2679" y="0"/>
                  </a:moveTo>
                  <a:cubicBezTo>
                    <a:pt x="1450" y="0"/>
                    <a:pt x="442" y="1387"/>
                    <a:pt x="1" y="3308"/>
                  </a:cubicBezTo>
                  <a:lnTo>
                    <a:pt x="1009" y="3308"/>
                  </a:lnTo>
                  <a:cubicBezTo>
                    <a:pt x="2175" y="3308"/>
                    <a:pt x="3120" y="4253"/>
                    <a:pt x="3120" y="5388"/>
                  </a:cubicBezTo>
                  <a:cubicBezTo>
                    <a:pt x="3120" y="6522"/>
                    <a:pt x="2175" y="7467"/>
                    <a:pt x="1009" y="7467"/>
                  </a:cubicBezTo>
                  <a:lnTo>
                    <a:pt x="1" y="7467"/>
                  </a:lnTo>
                  <a:cubicBezTo>
                    <a:pt x="442" y="9420"/>
                    <a:pt x="1450" y="10775"/>
                    <a:pt x="2679" y="10775"/>
                  </a:cubicBezTo>
                  <a:cubicBezTo>
                    <a:pt x="4285" y="10775"/>
                    <a:pt x="5609" y="8381"/>
                    <a:pt x="5609" y="5419"/>
                  </a:cubicBezTo>
                  <a:cubicBezTo>
                    <a:pt x="5609" y="2458"/>
                    <a:pt x="4285" y="0"/>
                    <a:pt x="26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2"/>
            <p:cNvSpPr/>
            <p:nvPr/>
          </p:nvSpPr>
          <p:spPr>
            <a:xfrm>
              <a:off x="-11230475" y="4320500"/>
              <a:ext cx="103975" cy="103200"/>
            </a:xfrm>
            <a:custGeom>
              <a:avLst/>
              <a:gdLst/>
              <a:ahLst/>
              <a:cxnLst/>
              <a:rect l="l" t="t" r="r" b="b"/>
              <a:pathLst>
                <a:path w="4159" h="4128" extrusionOk="0">
                  <a:moveTo>
                    <a:pt x="0" y="0"/>
                  </a:moveTo>
                  <a:lnTo>
                    <a:pt x="0" y="2867"/>
                  </a:lnTo>
                  <a:cubicBezTo>
                    <a:pt x="0" y="3529"/>
                    <a:pt x="536" y="4127"/>
                    <a:pt x="1260" y="4127"/>
                  </a:cubicBezTo>
                  <a:cubicBezTo>
                    <a:pt x="1922" y="4127"/>
                    <a:pt x="2521" y="3560"/>
                    <a:pt x="2521" y="2867"/>
                  </a:cubicBezTo>
                  <a:lnTo>
                    <a:pt x="2521" y="1638"/>
                  </a:lnTo>
                  <a:lnTo>
                    <a:pt x="2962" y="1638"/>
                  </a:lnTo>
                  <a:cubicBezTo>
                    <a:pt x="3623" y="1638"/>
                    <a:pt x="4127" y="1134"/>
                    <a:pt x="4159" y="473"/>
                  </a:cubicBezTo>
                  <a:cubicBezTo>
                    <a:pt x="3875" y="347"/>
                    <a:pt x="3623" y="221"/>
                    <a:pt x="3340" y="158"/>
                  </a:cubicBezTo>
                  <a:lnTo>
                    <a:pt x="3340" y="378"/>
                  </a:lnTo>
                  <a:cubicBezTo>
                    <a:pt x="3340" y="630"/>
                    <a:pt x="3151" y="788"/>
                    <a:pt x="2962" y="788"/>
                  </a:cubicBezTo>
                  <a:lnTo>
                    <a:pt x="2521" y="788"/>
                  </a:lnTo>
                  <a:lnTo>
                    <a:pt x="2521" y="0"/>
                  </a:lnTo>
                  <a:cubicBezTo>
                    <a:pt x="2468" y="11"/>
                    <a:pt x="2416" y="14"/>
                    <a:pt x="2364" y="14"/>
                  </a:cubicBezTo>
                  <a:cubicBezTo>
                    <a:pt x="2262" y="14"/>
                    <a:pt x="2164" y="0"/>
                    <a:pt x="20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2"/>
            <p:cNvSpPr/>
            <p:nvPr/>
          </p:nvSpPr>
          <p:spPr>
            <a:xfrm>
              <a:off x="-11210000" y="4113350"/>
              <a:ext cx="137850" cy="226075"/>
            </a:xfrm>
            <a:custGeom>
              <a:avLst/>
              <a:gdLst/>
              <a:ahLst/>
              <a:cxnLst/>
              <a:rect l="l" t="t" r="r" b="b"/>
              <a:pathLst>
                <a:path w="5514" h="9043" extrusionOk="0">
                  <a:moveTo>
                    <a:pt x="5514" y="0"/>
                  </a:moveTo>
                  <a:lnTo>
                    <a:pt x="4096" y="883"/>
                  </a:lnTo>
                  <a:cubicBezTo>
                    <a:pt x="3308" y="1355"/>
                    <a:pt x="2363" y="1607"/>
                    <a:pt x="1418" y="1607"/>
                  </a:cubicBezTo>
                  <a:cubicBezTo>
                    <a:pt x="536" y="2300"/>
                    <a:pt x="0" y="3340"/>
                    <a:pt x="0" y="4537"/>
                  </a:cubicBezTo>
                  <a:cubicBezTo>
                    <a:pt x="0" y="5703"/>
                    <a:pt x="567" y="6774"/>
                    <a:pt x="1418" y="7436"/>
                  </a:cubicBezTo>
                  <a:cubicBezTo>
                    <a:pt x="2363" y="7499"/>
                    <a:pt x="3308" y="7719"/>
                    <a:pt x="4096" y="8192"/>
                  </a:cubicBezTo>
                  <a:lnTo>
                    <a:pt x="5514" y="9042"/>
                  </a:lnTo>
                  <a:cubicBezTo>
                    <a:pt x="4695" y="8097"/>
                    <a:pt x="4159" y="6427"/>
                    <a:pt x="4159" y="4537"/>
                  </a:cubicBezTo>
                  <a:cubicBezTo>
                    <a:pt x="4159" y="2647"/>
                    <a:pt x="4726" y="946"/>
                    <a:pt x="55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2"/>
            <p:cNvSpPr/>
            <p:nvPr/>
          </p:nvSpPr>
          <p:spPr>
            <a:xfrm>
              <a:off x="-11295075" y="4153525"/>
              <a:ext cx="89825" cy="145725"/>
            </a:xfrm>
            <a:custGeom>
              <a:avLst/>
              <a:gdLst/>
              <a:ahLst/>
              <a:cxnLst/>
              <a:rect l="l" t="t" r="r" b="b"/>
              <a:pathLst>
                <a:path w="3593" h="5829" extrusionOk="0">
                  <a:moveTo>
                    <a:pt x="3088" y="0"/>
                  </a:moveTo>
                  <a:cubicBezTo>
                    <a:pt x="1482" y="0"/>
                    <a:pt x="127" y="1229"/>
                    <a:pt x="64" y="2773"/>
                  </a:cubicBezTo>
                  <a:cubicBezTo>
                    <a:pt x="1" y="4505"/>
                    <a:pt x="1356" y="5829"/>
                    <a:pt x="2962" y="5829"/>
                  </a:cubicBezTo>
                  <a:lnTo>
                    <a:pt x="3592" y="5829"/>
                  </a:lnTo>
                  <a:cubicBezTo>
                    <a:pt x="2931" y="5041"/>
                    <a:pt x="2521" y="4064"/>
                    <a:pt x="2521" y="2930"/>
                  </a:cubicBezTo>
                  <a:cubicBezTo>
                    <a:pt x="2521" y="1796"/>
                    <a:pt x="2931" y="788"/>
                    <a:pt x="35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1" name="Google Shape;831;p32"/>
          <p:cNvSpPr/>
          <p:nvPr/>
        </p:nvSpPr>
        <p:spPr>
          <a:xfrm>
            <a:off x="6149726" y="3327472"/>
            <a:ext cx="271340" cy="353864"/>
          </a:xfrm>
          <a:custGeom>
            <a:avLst/>
            <a:gdLst/>
            <a:ahLst/>
            <a:cxnLst/>
            <a:rect l="l" t="t" r="r" b="b"/>
            <a:pathLst>
              <a:path w="10776" h="14052" extrusionOk="0">
                <a:moveTo>
                  <a:pt x="5388" y="0"/>
                </a:moveTo>
                <a:cubicBezTo>
                  <a:pt x="3939" y="0"/>
                  <a:pt x="2741" y="1071"/>
                  <a:pt x="2552" y="2489"/>
                </a:cubicBezTo>
                <a:lnTo>
                  <a:pt x="4569" y="2489"/>
                </a:lnTo>
                <a:cubicBezTo>
                  <a:pt x="4789" y="2489"/>
                  <a:pt x="5010" y="2678"/>
                  <a:pt x="5010" y="2867"/>
                </a:cubicBezTo>
                <a:cubicBezTo>
                  <a:pt x="5010" y="3056"/>
                  <a:pt x="4789" y="3277"/>
                  <a:pt x="4569" y="3277"/>
                </a:cubicBezTo>
                <a:lnTo>
                  <a:pt x="2489" y="3277"/>
                </a:lnTo>
                <a:lnTo>
                  <a:pt x="2489" y="4096"/>
                </a:lnTo>
                <a:lnTo>
                  <a:pt x="4569" y="4096"/>
                </a:lnTo>
                <a:cubicBezTo>
                  <a:pt x="4789" y="4096"/>
                  <a:pt x="5010" y="4285"/>
                  <a:pt x="5010" y="4537"/>
                </a:cubicBezTo>
                <a:cubicBezTo>
                  <a:pt x="5010" y="4757"/>
                  <a:pt x="4789" y="4915"/>
                  <a:pt x="4569" y="4915"/>
                </a:cubicBezTo>
                <a:lnTo>
                  <a:pt x="2489" y="4915"/>
                </a:lnTo>
                <a:lnTo>
                  <a:pt x="2489" y="5734"/>
                </a:lnTo>
                <a:lnTo>
                  <a:pt x="4569" y="5734"/>
                </a:lnTo>
                <a:cubicBezTo>
                  <a:pt x="4789" y="5734"/>
                  <a:pt x="5010" y="5955"/>
                  <a:pt x="5010" y="6144"/>
                </a:cubicBezTo>
                <a:cubicBezTo>
                  <a:pt x="5010" y="6396"/>
                  <a:pt x="4789" y="6585"/>
                  <a:pt x="4569" y="6585"/>
                </a:cubicBezTo>
                <a:lnTo>
                  <a:pt x="2552" y="6585"/>
                </a:lnTo>
                <a:cubicBezTo>
                  <a:pt x="2741" y="7845"/>
                  <a:pt x="3750" y="8822"/>
                  <a:pt x="5010" y="9011"/>
                </a:cubicBezTo>
                <a:lnTo>
                  <a:pt x="5010" y="9861"/>
                </a:lnTo>
                <a:cubicBezTo>
                  <a:pt x="2804" y="9641"/>
                  <a:pt x="1072" y="7876"/>
                  <a:pt x="851" y="5671"/>
                </a:cubicBezTo>
                <a:lnTo>
                  <a:pt x="851" y="5671"/>
                </a:lnTo>
                <a:cubicBezTo>
                  <a:pt x="977" y="5703"/>
                  <a:pt x="1135" y="5734"/>
                  <a:pt x="1261" y="5734"/>
                </a:cubicBezTo>
                <a:cubicBezTo>
                  <a:pt x="1418" y="5734"/>
                  <a:pt x="1544" y="5703"/>
                  <a:pt x="1702" y="5671"/>
                </a:cubicBezTo>
                <a:lnTo>
                  <a:pt x="1702" y="3340"/>
                </a:lnTo>
                <a:cubicBezTo>
                  <a:pt x="1576" y="3308"/>
                  <a:pt x="1418" y="3277"/>
                  <a:pt x="1261" y="3277"/>
                </a:cubicBezTo>
                <a:cubicBezTo>
                  <a:pt x="599" y="3277"/>
                  <a:pt x="0" y="3812"/>
                  <a:pt x="0" y="4537"/>
                </a:cubicBezTo>
                <a:lnTo>
                  <a:pt x="0" y="5356"/>
                </a:lnTo>
                <a:cubicBezTo>
                  <a:pt x="0" y="8191"/>
                  <a:pt x="2206" y="10523"/>
                  <a:pt x="4947" y="10712"/>
                </a:cubicBezTo>
                <a:lnTo>
                  <a:pt x="4947" y="11657"/>
                </a:lnTo>
                <a:cubicBezTo>
                  <a:pt x="4002" y="11846"/>
                  <a:pt x="3308" y="12697"/>
                  <a:pt x="3308" y="13673"/>
                </a:cubicBezTo>
                <a:cubicBezTo>
                  <a:pt x="3308" y="13894"/>
                  <a:pt x="3497" y="14051"/>
                  <a:pt x="3750" y="14051"/>
                </a:cubicBezTo>
                <a:lnTo>
                  <a:pt x="7058" y="14051"/>
                </a:lnTo>
                <a:cubicBezTo>
                  <a:pt x="7278" y="14051"/>
                  <a:pt x="7436" y="13862"/>
                  <a:pt x="7436" y="13673"/>
                </a:cubicBezTo>
                <a:cubicBezTo>
                  <a:pt x="7436" y="12697"/>
                  <a:pt x="6743" y="11815"/>
                  <a:pt x="5797" y="11657"/>
                </a:cubicBezTo>
                <a:lnTo>
                  <a:pt x="5797" y="10712"/>
                </a:lnTo>
                <a:cubicBezTo>
                  <a:pt x="8570" y="10523"/>
                  <a:pt x="10775" y="8191"/>
                  <a:pt x="10775" y="5356"/>
                </a:cubicBezTo>
                <a:lnTo>
                  <a:pt x="10775" y="4537"/>
                </a:lnTo>
                <a:cubicBezTo>
                  <a:pt x="10775" y="3875"/>
                  <a:pt x="10240" y="3277"/>
                  <a:pt x="9515" y="3277"/>
                </a:cubicBezTo>
                <a:cubicBezTo>
                  <a:pt x="9357" y="3277"/>
                  <a:pt x="9263" y="3308"/>
                  <a:pt x="9137" y="3340"/>
                </a:cubicBezTo>
                <a:lnTo>
                  <a:pt x="9137" y="5671"/>
                </a:lnTo>
                <a:cubicBezTo>
                  <a:pt x="9263" y="5703"/>
                  <a:pt x="9420" y="5734"/>
                  <a:pt x="9515" y="5734"/>
                </a:cubicBezTo>
                <a:cubicBezTo>
                  <a:pt x="9672" y="5734"/>
                  <a:pt x="9798" y="5703"/>
                  <a:pt x="9925" y="5671"/>
                </a:cubicBezTo>
                <a:lnTo>
                  <a:pt x="9925" y="5671"/>
                </a:lnTo>
                <a:cubicBezTo>
                  <a:pt x="9767" y="7876"/>
                  <a:pt x="8003" y="9641"/>
                  <a:pt x="5797" y="9861"/>
                </a:cubicBezTo>
                <a:lnTo>
                  <a:pt x="5797" y="9011"/>
                </a:lnTo>
                <a:cubicBezTo>
                  <a:pt x="7058" y="8822"/>
                  <a:pt x="8034" y="7845"/>
                  <a:pt x="8223" y="6585"/>
                </a:cubicBezTo>
                <a:lnTo>
                  <a:pt x="6207" y="6585"/>
                </a:lnTo>
                <a:cubicBezTo>
                  <a:pt x="5986" y="6585"/>
                  <a:pt x="5829" y="6396"/>
                  <a:pt x="5829" y="6144"/>
                </a:cubicBezTo>
                <a:cubicBezTo>
                  <a:pt x="5829" y="5892"/>
                  <a:pt x="6018" y="5734"/>
                  <a:pt x="6207" y="5734"/>
                </a:cubicBezTo>
                <a:lnTo>
                  <a:pt x="8318" y="5734"/>
                </a:lnTo>
                <a:lnTo>
                  <a:pt x="8318" y="4915"/>
                </a:lnTo>
                <a:lnTo>
                  <a:pt x="6207" y="4915"/>
                </a:lnTo>
                <a:cubicBezTo>
                  <a:pt x="5986" y="4915"/>
                  <a:pt x="5829" y="4726"/>
                  <a:pt x="5829" y="4537"/>
                </a:cubicBezTo>
                <a:cubicBezTo>
                  <a:pt x="5829" y="4285"/>
                  <a:pt x="6018" y="4096"/>
                  <a:pt x="6207" y="4096"/>
                </a:cubicBezTo>
                <a:lnTo>
                  <a:pt x="8318" y="4096"/>
                </a:lnTo>
                <a:lnTo>
                  <a:pt x="8318" y="3277"/>
                </a:lnTo>
                <a:lnTo>
                  <a:pt x="6207" y="3277"/>
                </a:lnTo>
                <a:cubicBezTo>
                  <a:pt x="5986" y="3277"/>
                  <a:pt x="5829" y="3056"/>
                  <a:pt x="5829" y="2867"/>
                </a:cubicBezTo>
                <a:cubicBezTo>
                  <a:pt x="5829" y="2678"/>
                  <a:pt x="6018" y="2489"/>
                  <a:pt x="6207" y="2489"/>
                </a:cubicBezTo>
                <a:lnTo>
                  <a:pt x="8223" y="2489"/>
                </a:lnTo>
                <a:cubicBezTo>
                  <a:pt x="8034" y="1071"/>
                  <a:pt x="6806" y="0"/>
                  <a:pt x="53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17302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859C69-97C4-49B4-83D1-E77005C018B1}"/>
              </a:ext>
            </a:extLst>
          </p:cNvPr>
          <p:cNvSpPr>
            <a:spLocks noGrp="1"/>
          </p:cNvSpPr>
          <p:nvPr>
            <p:ph type="title"/>
          </p:nvPr>
        </p:nvSpPr>
        <p:spPr/>
        <p:txBody>
          <a:bodyPr/>
          <a:lstStyle/>
          <a:p>
            <a:r>
              <a:rPr lang="cs-CZ" b="1" dirty="0">
                <a:effectLst>
                  <a:outerShdw blurRad="38100" dist="38100" dir="2700000" algn="tl">
                    <a:srgbClr val="000000">
                      <a:alpha val="43137"/>
                    </a:srgbClr>
                  </a:outerShdw>
                </a:effectLst>
              </a:rPr>
              <a:t>Na co se těšit</a:t>
            </a:r>
          </a:p>
        </p:txBody>
      </p:sp>
      <p:sp>
        <p:nvSpPr>
          <p:cNvPr id="3" name="Google Shape;100;p19">
            <a:extLst>
              <a:ext uri="{FF2B5EF4-FFF2-40B4-BE49-F238E27FC236}">
                <a16:creationId xmlns:a16="http://schemas.microsoft.com/office/drawing/2014/main" id="{0DFE3D7C-2FAB-4A27-A915-7CAE9B6A74CF}"/>
              </a:ext>
            </a:extLst>
          </p:cNvPr>
          <p:cNvSpPr txBox="1">
            <a:spLocks/>
          </p:cNvSpPr>
          <p:nvPr/>
        </p:nvSpPr>
        <p:spPr>
          <a:xfrm>
            <a:off x="457953" y="831898"/>
            <a:ext cx="8493542" cy="39257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pPr>
              <a:lnSpc>
                <a:spcPct val="150000"/>
              </a:lnSpc>
            </a:pPr>
            <a:r>
              <a:rPr lang="it-IT" sz="1800" b="1" dirty="0">
                <a:solidFill>
                  <a:srgbClr val="CC6600"/>
                </a:solidFill>
              </a:rPr>
              <a:t>So 12. 3. </a:t>
            </a:r>
            <a:r>
              <a:rPr lang="cs-CZ" sz="1800" b="1" dirty="0">
                <a:solidFill>
                  <a:srgbClr val="CC6600"/>
                </a:solidFill>
              </a:rPr>
              <a:t>		</a:t>
            </a:r>
            <a:r>
              <a:rPr lang="cs-CZ" sz="1600" dirty="0">
                <a:solidFill>
                  <a:srgbClr val="FF0000"/>
                </a:solidFill>
              </a:rPr>
              <a:t>	</a:t>
            </a:r>
            <a:r>
              <a:rPr lang="cs-CZ" sz="1800" b="1" dirty="0">
                <a:solidFill>
                  <a:srgbClr val="CC6600"/>
                </a:solidFill>
              </a:rPr>
              <a:t>TÉMA: PROČ PSÁT A JAK NA TO</a:t>
            </a:r>
          </a:p>
          <a:p>
            <a:pPr>
              <a:lnSpc>
                <a:spcPct val="150000"/>
              </a:lnSpc>
              <a:buSzPct val="100000"/>
            </a:pPr>
            <a:r>
              <a:rPr lang="cs-CZ" sz="1600" dirty="0">
                <a:solidFill>
                  <a:schemeClr val="tx1"/>
                </a:solidFill>
                <a:sym typeface="Wingdings" panose="05000000000000000000" pitchFamily="2" charset="2"/>
              </a:rPr>
              <a:t> </a:t>
            </a:r>
            <a:r>
              <a:rPr lang="cs-CZ" sz="1600" dirty="0">
                <a:solidFill>
                  <a:schemeClr val="tx1"/>
                </a:solidFill>
              </a:rPr>
              <a:t>úvodní informace a ukončení</a:t>
            </a:r>
          </a:p>
          <a:p>
            <a:pPr>
              <a:lnSpc>
                <a:spcPct val="150000"/>
              </a:lnSpc>
              <a:buSzPct val="100000"/>
            </a:pPr>
            <a:r>
              <a:rPr lang="cs-CZ" sz="1600" dirty="0">
                <a:solidFill>
                  <a:schemeClr val="tx1"/>
                </a:solidFill>
                <a:sym typeface="Wingdings" panose="05000000000000000000" pitchFamily="2" charset="2"/>
              </a:rPr>
              <a:t> </a:t>
            </a:r>
            <a:r>
              <a:rPr lang="cs-CZ" sz="1600" dirty="0">
                <a:solidFill>
                  <a:schemeClr val="tx1"/>
                </a:solidFill>
              </a:rPr>
              <a:t>historické okénko</a:t>
            </a:r>
          </a:p>
          <a:p>
            <a:pPr>
              <a:lnSpc>
                <a:spcPct val="150000"/>
              </a:lnSpc>
              <a:buSzPct val="100000"/>
            </a:pPr>
            <a:r>
              <a:rPr lang="cs-CZ" sz="1600" dirty="0">
                <a:solidFill>
                  <a:schemeClr val="tx1"/>
                </a:solidFill>
                <a:sym typeface="Wingdings" panose="05000000000000000000" pitchFamily="2" charset="2"/>
              </a:rPr>
              <a:t> </a:t>
            </a:r>
            <a:r>
              <a:rPr lang="cs-CZ" sz="1600" dirty="0">
                <a:solidFill>
                  <a:schemeClr val="tx1"/>
                </a:solidFill>
              </a:rPr>
              <a:t>co víme z výzkumu</a:t>
            </a:r>
          </a:p>
          <a:p>
            <a:pPr>
              <a:lnSpc>
                <a:spcPct val="150000"/>
              </a:lnSpc>
              <a:buSzPct val="100000"/>
            </a:pPr>
            <a:r>
              <a:rPr lang="cs-CZ" sz="1600" dirty="0">
                <a:solidFill>
                  <a:schemeClr val="tx1"/>
                </a:solidFill>
                <a:sym typeface="Wingdings" panose="05000000000000000000" pitchFamily="2" charset="2"/>
              </a:rPr>
              <a:t> </a:t>
            </a:r>
            <a:r>
              <a:rPr lang="cs-CZ" sz="1600" dirty="0">
                <a:solidFill>
                  <a:schemeClr val="tx1"/>
                </a:solidFill>
              </a:rPr>
              <a:t>základních techniky</a:t>
            </a:r>
          </a:p>
          <a:p>
            <a:pPr>
              <a:lnSpc>
                <a:spcPct val="150000"/>
              </a:lnSpc>
              <a:buSzPct val="100000"/>
            </a:pPr>
            <a:r>
              <a:rPr lang="cs-CZ" sz="1600" b="1" dirty="0">
                <a:solidFill>
                  <a:schemeClr val="tx1"/>
                </a:solidFill>
              </a:rPr>
              <a:t>OBĚD</a:t>
            </a:r>
            <a:r>
              <a:rPr lang="cs-CZ" sz="1600" dirty="0">
                <a:solidFill>
                  <a:schemeClr val="tx1"/>
                </a:solidFill>
              </a:rPr>
              <a:t> (cca 12-13)</a:t>
            </a:r>
          </a:p>
          <a:p>
            <a:pPr>
              <a:lnSpc>
                <a:spcPct val="150000"/>
              </a:lnSpc>
              <a:buSzPct val="100000"/>
            </a:pPr>
            <a:r>
              <a:rPr lang="cs-CZ" sz="1600" dirty="0">
                <a:solidFill>
                  <a:schemeClr val="tx1"/>
                </a:solidFill>
                <a:sym typeface="Wingdings" panose="05000000000000000000" pitchFamily="2" charset="2"/>
              </a:rPr>
              <a:t> </a:t>
            </a:r>
            <a:r>
              <a:rPr lang="cs-CZ" sz="1600" dirty="0">
                <a:solidFill>
                  <a:schemeClr val="tx1"/>
                </a:solidFill>
              </a:rPr>
              <a:t>video</a:t>
            </a:r>
          </a:p>
          <a:p>
            <a:pPr>
              <a:lnSpc>
                <a:spcPct val="150000"/>
              </a:lnSpc>
              <a:buSzPct val="100000"/>
            </a:pPr>
            <a:r>
              <a:rPr lang="cs-CZ" sz="1600" dirty="0">
                <a:solidFill>
                  <a:schemeClr val="tx1"/>
                </a:solidFill>
                <a:sym typeface="Wingdings" panose="05000000000000000000" pitchFamily="2" charset="2"/>
              </a:rPr>
              <a:t> </a:t>
            </a:r>
            <a:r>
              <a:rPr lang="cs-CZ" sz="1600" dirty="0">
                <a:solidFill>
                  <a:schemeClr val="tx1"/>
                </a:solidFill>
              </a:rPr>
              <a:t>vymezení v kontextu expresivních terapií</a:t>
            </a:r>
          </a:p>
          <a:p>
            <a:pPr>
              <a:lnSpc>
                <a:spcPct val="150000"/>
              </a:lnSpc>
              <a:buSzPct val="100000"/>
            </a:pPr>
            <a:r>
              <a:rPr lang="cs-CZ" sz="1600" dirty="0">
                <a:solidFill>
                  <a:schemeClr val="tx1"/>
                </a:solidFill>
                <a:sym typeface="Wingdings" panose="05000000000000000000" pitchFamily="2" charset="2"/>
              </a:rPr>
              <a:t> </a:t>
            </a:r>
            <a:r>
              <a:rPr lang="cs-CZ" sz="1600" dirty="0">
                <a:solidFill>
                  <a:schemeClr val="tx1"/>
                </a:solidFill>
              </a:rPr>
              <a:t>psaní jako návyk a dovednost</a:t>
            </a:r>
          </a:p>
          <a:p>
            <a:pPr>
              <a:lnSpc>
                <a:spcPct val="150000"/>
              </a:lnSpc>
              <a:buSzPct val="100000"/>
            </a:pPr>
            <a:r>
              <a:rPr lang="cs-CZ" sz="1600" u="sng" dirty="0">
                <a:solidFill>
                  <a:schemeClr val="tx1"/>
                </a:solidFill>
              </a:rPr>
              <a:t>průběžně</a:t>
            </a:r>
            <a:r>
              <a:rPr lang="cs-CZ" sz="1600" dirty="0">
                <a:solidFill>
                  <a:schemeClr val="tx1"/>
                </a:solidFill>
              </a:rPr>
              <a:t>: individuální i skupinové aktivity (naladění na skupinu, vyzkoušení vybraných technik)</a:t>
            </a:r>
          </a:p>
        </p:txBody>
      </p:sp>
    </p:spTree>
    <p:extLst>
      <p:ext uri="{BB962C8B-B14F-4D97-AF65-F5344CB8AC3E}">
        <p14:creationId xmlns:p14="http://schemas.microsoft.com/office/powerpoint/2010/main" val="3632105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859C69-97C4-49B4-83D1-E77005C018B1}"/>
              </a:ext>
            </a:extLst>
          </p:cNvPr>
          <p:cNvSpPr>
            <a:spLocks noGrp="1"/>
          </p:cNvSpPr>
          <p:nvPr>
            <p:ph type="title"/>
          </p:nvPr>
        </p:nvSpPr>
        <p:spPr/>
        <p:txBody>
          <a:bodyPr/>
          <a:lstStyle/>
          <a:p>
            <a:r>
              <a:rPr lang="cs-CZ" b="1" dirty="0">
                <a:effectLst>
                  <a:outerShdw blurRad="38100" dist="38100" dir="2700000" algn="tl">
                    <a:srgbClr val="000000">
                      <a:alpha val="43137"/>
                    </a:srgbClr>
                  </a:outerShdw>
                </a:effectLst>
              </a:rPr>
              <a:t>Na co se těšit</a:t>
            </a:r>
          </a:p>
        </p:txBody>
      </p:sp>
      <p:sp>
        <p:nvSpPr>
          <p:cNvPr id="3" name="Google Shape;100;p19">
            <a:extLst>
              <a:ext uri="{FF2B5EF4-FFF2-40B4-BE49-F238E27FC236}">
                <a16:creationId xmlns:a16="http://schemas.microsoft.com/office/drawing/2014/main" id="{0DFE3D7C-2FAB-4A27-A915-7CAE9B6A74CF}"/>
              </a:ext>
            </a:extLst>
          </p:cNvPr>
          <p:cNvSpPr txBox="1">
            <a:spLocks/>
          </p:cNvSpPr>
          <p:nvPr/>
        </p:nvSpPr>
        <p:spPr>
          <a:xfrm>
            <a:off x="457953" y="831898"/>
            <a:ext cx="8493542" cy="39257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191919"/>
              </a:buClr>
              <a:buSzPts val="6000"/>
              <a:buFont typeface="Fira Sans Extra Condensed SemiBold"/>
              <a:buNone/>
              <a:defRPr sz="6000" b="0" i="0" u="none" strike="noStrike" cap="none">
                <a:solidFill>
                  <a:schemeClr val="dk1"/>
                </a:solidFill>
                <a:latin typeface="Fira Sans Extra Condensed SemiBold"/>
                <a:ea typeface="Fira Sans Extra Condensed SemiBold"/>
                <a:cs typeface="Fira Sans Extra Condensed SemiBold"/>
                <a:sym typeface="Fira Sans Extra Condensed SemiBold"/>
              </a:defRPr>
            </a:lvl1pPr>
            <a:lvl2pPr marR="0" lvl="1"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2pPr>
            <a:lvl3pPr marR="0" lvl="2"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3pPr>
            <a:lvl4pPr marR="0" lvl="3"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4pPr>
            <a:lvl5pPr marR="0" lvl="4"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5pPr>
            <a:lvl6pPr marR="0" lvl="5"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6pPr>
            <a:lvl7pPr marR="0" lvl="6"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7pPr>
            <a:lvl8pPr marR="0" lvl="7"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8pPr>
            <a:lvl9pPr marR="0" lvl="8" algn="ctr" rtl="0">
              <a:lnSpc>
                <a:spcPct val="100000"/>
              </a:lnSpc>
              <a:spcBef>
                <a:spcPts val="0"/>
              </a:spcBef>
              <a:spcAft>
                <a:spcPts val="0"/>
              </a:spcAft>
              <a:buClr>
                <a:srgbClr val="191919"/>
              </a:buClr>
              <a:buSzPts val="5200"/>
              <a:buFont typeface="Fira Sans Extra Condensed SemiBold"/>
              <a:buNone/>
              <a:defRPr sz="5200" b="0" i="0" u="none" strike="noStrike" cap="none">
                <a:solidFill>
                  <a:srgbClr val="191919"/>
                </a:solidFill>
                <a:latin typeface="Fira Sans Extra Condensed SemiBold"/>
                <a:ea typeface="Fira Sans Extra Condensed SemiBold"/>
                <a:cs typeface="Fira Sans Extra Condensed SemiBold"/>
                <a:sym typeface="Fira Sans Extra Condensed SemiBold"/>
              </a:defRPr>
            </a:lvl9pPr>
          </a:lstStyle>
          <a:p>
            <a:pPr>
              <a:lnSpc>
                <a:spcPct val="150000"/>
              </a:lnSpc>
            </a:pPr>
            <a:r>
              <a:rPr lang="it-IT" sz="1800" b="1" dirty="0">
                <a:solidFill>
                  <a:srgbClr val="CC6600"/>
                </a:solidFill>
              </a:rPr>
              <a:t>So </a:t>
            </a:r>
            <a:r>
              <a:rPr lang="cs-CZ" sz="1800" b="1" dirty="0">
                <a:solidFill>
                  <a:srgbClr val="CC6600"/>
                </a:solidFill>
              </a:rPr>
              <a:t>10.4.			TÉMA: JAK TO FUNGUJE A CO JE ZA TÍM? </a:t>
            </a:r>
          </a:p>
          <a:p>
            <a:pPr marL="285750" indent="-285750">
              <a:lnSpc>
                <a:spcPct val="150000"/>
              </a:lnSpc>
              <a:buSzPct val="100000"/>
              <a:buFont typeface="Arial" panose="020B0604020202020204" pitchFamily="34" charset="0"/>
              <a:buChar char="•"/>
            </a:pPr>
            <a:r>
              <a:rPr lang="cs-CZ" sz="1600" dirty="0">
                <a:solidFill>
                  <a:schemeClr val="tx1"/>
                </a:solidFill>
              </a:rPr>
              <a:t>reflexe naší práce</a:t>
            </a:r>
          </a:p>
          <a:p>
            <a:pPr marL="285750" indent="-285750">
              <a:lnSpc>
                <a:spcPct val="150000"/>
              </a:lnSpc>
              <a:buSzPct val="100000"/>
              <a:buFont typeface="Arial" panose="020B0604020202020204" pitchFamily="34" charset="0"/>
              <a:buChar char="•"/>
            </a:pPr>
            <a:r>
              <a:rPr lang="cs-CZ" sz="1600" dirty="0">
                <a:solidFill>
                  <a:schemeClr val="tx1"/>
                </a:solidFill>
              </a:rPr>
              <a:t>teorie</a:t>
            </a:r>
          </a:p>
          <a:p>
            <a:pPr marL="285750" indent="-285750">
              <a:lnSpc>
                <a:spcPct val="150000"/>
              </a:lnSpc>
              <a:buSzPct val="100000"/>
              <a:buFont typeface="Arial" panose="020B0604020202020204" pitchFamily="34" charset="0"/>
              <a:buChar char="•"/>
            </a:pPr>
            <a:r>
              <a:rPr lang="cs-CZ" sz="1600" dirty="0">
                <a:solidFill>
                  <a:schemeClr val="tx1"/>
                </a:solidFill>
              </a:rPr>
              <a:t>jak to, že psaní funguje (co je za tím?)</a:t>
            </a:r>
          </a:p>
          <a:p>
            <a:pPr marL="285750" indent="-285750">
              <a:lnSpc>
                <a:spcPct val="150000"/>
              </a:lnSpc>
              <a:buSzPct val="100000"/>
              <a:buFont typeface="Arial" panose="020B0604020202020204" pitchFamily="34" charset="0"/>
              <a:buChar char="•"/>
            </a:pPr>
            <a:r>
              <a:rPr lang="cs-CZ" sz="1600" dirty="0">
                <a:solidFill>
                  <a:schemeClr val="tx1"/>
                </a:solidFill>
              </a:rPr>
              <a:t>reflektivní psaní a techniky </a:t>
            </a:r>
          </a:p>
          <a:p>
            <a:pPr marL="285750" indent="-285750">
              <a:lnSpc>
                <a:spcPct val="150000"/>
              </a:lnSpc>
              <a:buSzPct val="100000"/>
              <a:buFont typeface="Arial" panose="020B0604020202020204" pitchFamily="34" charset="0"/>
              <a:buChar char="•"/>
            </a:pPr>
            <a:r>
              <a:rPr lang="cs-CZ" sz="1600" dirty="0">
                <a:solidFill>
                  <a:schemeClr val="tx1"/>
                </a:solidFill>
              </a:rPr>
              <a:t>sebezkušenostní aktivity</a:t>
            </a:r>
          </a:p>
          <a:p>
            <a:pPr marL="285750" indent="-285750">
              <a:lnSpc>
                <a:spcPct val="150000"/>
              </a:lnSpc>
              <a:buSzPct val="100000"/>
              <a:buFont typeface="Arial" panose="020B0604020202020204" pitchFamily="34" charset="0"/>
              <a:buChar char="•"/>
            </a:pPr>
            <a:r>
              <a:rPr lang="cs-CZ" sz="1600" dirty="0">
                <a:solidFill>
                  <a:schemeClr val="tx1"/>
                </a:solidFill>
              </a:rPr>
              <a:t>video</a:t>
            </a:r>
          </a:p>
          <a:p>
            <a:pPr marL="285750" indent="-285750">
              <a:lnSpc>
                <a:spcPct val="150000"/>
              </a:lnSpc>
              <a:buSzPct val="100000"/>
              <a:buFont typeface="Arial" panose="020B0604020202020204" pitchFamily="34" charset="0"/>
              <a:buChar char="•"/>
            </a:pPr>
            <a:r>
              <a:rPr lang="cs-CZ" sz="1600" dirty="0">
                <a:solidFill>
                  <a:schemeClr val="tx1"/>
                </a:solidFill>
              </a:rPr>
              <a:t>...</a:t>
            </a:r>
          </a:p>
        </p:txBody>
      </p:sp>
    </p:spTree>
    <p:extLst>
      <p:ext uri="{BB962C8B-B14F-4D97-AF65-F5344CB8AC3E}">
        <p14:creationId xmlns:p14="http://schemas.microsoft.com/office/powerpoint/2010/main" val="99602815"/>
      </p:ext>
    </p:extLst>
  </p:cSld>
  <p:clrMapOvr>
    <a:masterClrMapping/>
  </p:clrMapOvr>
</p:sld>
</file>

<file path=ppt/theme/theme1.xml><?xml version="1.0" encoding="utf-8"?>
<a:theme xmlns:a="http://schemas.openxmlformats.org/drawingml/2006/main" name="Writing Styles Infographics by Slidesgo">
  <a:themeElements>
    <a:clrScheme name="Simple Light">
      <a:dk1>
        <a:srgbClr val="000000"/>
      </a:dk1>
      <a:lt1>
        <a:srgbClr val="FFFFFF"/>
      </a:lt1>
      <a:dk2>
        <a:srgbClr val="58687A"/>
      </a:dk2>
      <a:lt2>
        <a:srgbClr val="EEEEEE"/>
      </a:lt2>
      <a:accent1>
        <a:srgbClr val="882315"/>
      </a:accent1>
      <a:accent2>
        <a:srgbClr val="BE3626"/>
      </a:accent2>
      <a:accent3>
        <a:srgbClr val="E75B30"/>
      </a:accent3>
      <a:accent4>
        <a:srgbClr val="BD782A"/>
      </a:accent4>
      <a:accent5>
        <a:srgbClr val="E7A33E"/>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1818</TotalTime>
  <Words>3989</Words>
  <Application>Microsoft Office PowerPoint</Application>
  <PresentationFormat>Předvádění na obrazovce (16:9)</PresentationFormat>
  <Paragraphs>438</Paragraphs>
  <Slides>73</Slides>
  <Notes>41</Notes>
  <HiddenSlides>1</HiddenSlides>
  <MMClips>2</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73</vt:i4>
      </vt:variant>
    </vt:vector>
  </HeadingPairs>
  <TitlesOfParts>
    <vt:vector size="80" baseType="lpstr">
      <vt:lpstr>Times New Roman</vt:lpstr>
      <vt:lpstr>Fira Sans Extra Condensed</vt:lpstr>
      <vt:lpstr>Roboto</vt:lpstr>
      <vt:lpstr>Wingdings</vt:lpstr>
      <vt:lpstr>Fira Sans Extra Condensed SemiBold</vt:lpstr>
      <vt:lpstr>Arial</vt:lpstr>
      <vt:lpstr>Writing Styles Infographics by Slidesgo</vt:lpstr>
      <vt:lpstr>  Výzkum (cca 45 min, kdo má hotovo, má tichou přestávku)</vt:lpstr>
      <vt:lpstr>Pár slov k výzkumu</vt:lpstr>
      <vt:lpstr>Prezentace aplikace PowerPoint</vt:lpstr>
      <vt:lpstr>Jména? Jména!</vt:lpstr>
      <vt:lpstr>Proč tento předmět? </vt:lpstr>
      <vt:lpstr>Prezentace aplikace PowerPoint</vt:lpstr>
      <vt:lpstr>Prezentace aplikace PowerPoint</vt:lpstr>
      <vt:lpstr>Na co se těšit</vt:lpstr>
      <vt:lpstr>Na co se těšit</vt:lpstr>
      <vt:lpstr>Na co se těšit</vt:lpstr>
      <vt:lpstr>Prezentace aplikace PowerPoint</vt:lpstr>
      <vt:lpstr>Představení druhého skrze papír</vt:lpstr>
      <vt:lpstr>Shrnutí motivačních dopisů</vt:lpstr>
      <vt:lpstr>S čím přicházíte a co od kurzu/psaní deníku očekáváte?</vt:lpstr>
      <vt:lpstr>Prezentace aplikace PowerPoint</vt:lpstr>
      <vt:lpstr>S čím přicházíte a co od kurzu/psaní deníku očekáváte?</vt:lpstr>
      <vt:lpstr>Zápočet? Bude udělen všem, kteří:</vt:lpstr>
      <vt:lpstr>Prezentace aplikace PowerPoint</vt:lpstr>
      <vt:lpstr>Prezentace aplikace PowerPoint</vt:lpstr>
      <vt:lpstr>Prezentace aplikace PowerPoint</vt:lpstr>
      <vt:lpstr>Historické okénko: James W. Pennebaker</vt:lpstr>
      <vt:lpstr>Pennebaker (1994)</vt:lpstr>
      <vt:lpstr>Pennebaker (1994)</vt:lpstr>
      <vt:lpstr>Pennebaker (1994)</vt:lpstr>
      <vt:lpstr>Co bylo dál? Samostatná práce</vt:lpstr>
      <vt:lpstr>Prezentace aplikace PowerPoint</vt:lpstr>
      <vt:lpstr>Psaní nám může pomoci </vt:lpstr>
      <vt:lpstr>Vybrané techniky</vt:lpstr>
      <vt:lpstr>Vybrané techniky</vt:lpstr>
      <vt:lpstr>Vybrané techniky</vt:lpstr>
      <vt:lpstr>1. Volné psaní</vt:lpstr>
      <vt:lpstr>2. Expresivní psaní</vt:lpstr>
      <vt:lpstr>Prezentace aplikace PowerPoint</vt:lpstr>
      <vt:lpstr>Expresivní psaní – typické zadání</vt:lpstr>
      <vt:lpstr>3. Emoční deník/práce s emocemi</vt:lpstr>
      <vt:lpstr>4. Dopisy</vt:lpstr>
      <vt:lpstr>5. Změna perspektivy</vt:lpstr>
      <vt:lpstr>6. Další</vt:lpstr>
      <vt:lpstr>5. Technika W.R.I.T.E.</vt:lpstr>
      <vt:lpstr>Prezentace aplikace PowerPoint</vt:lpstr>
      <vt:lpstr>Oběd!</vt:lpstr>
      <vt:lpstr>Video</vt:lpstr>
      <vt:lpstr>Expresivní terapie</vt:lpstr>
      <vt:lpstr>Expresivní terapie</vt:lpstr>
      <vt:lpstr>Expresivní terapie</vt:lpstr>
      <vt:lpstr>Expresivní terapie</vt:lpstr>
      <vt:lpstr>Expresivní terapie</vt:lpstr>
      <vt:lpstr>Kde se pohybujeme my?</vt:lpstr>
      <vt:lpstr>Tvůrčí psaní</vt:lpstr>
      <vt:lpstr>Tvůrčí psaní</vt:lpstr>
      <vt:lpstr>Biblioterapie</vt:lpstr>
      <vt:lpstr>Biblioterapie</vt:lpstr>
      <vt:lpstr>Poetoterapie</vt:lpstr>
      <vt:lpstr>Poetoterapie</vt:lpstr>
      <vt:lpstr>Poetoterapie</vt:lpstr>
      <vt:lpstr>Expresivní psaní</vt:lpstr>
      <vt:lpstr>Expresivní psaní</vt:lpstr>
      <vt:lpstr>Terapeutické psaní a terapeutický deník</vt:lpstr>
      <vt:lpstr>Terapeutické psaní a terapeutický deník</vt:lpstr>
      <vt:lpstr>Pozvat psaní do života</vt:lpstr>
      <vt:lpstr>1. Záměr</vt:lpstr>
      <vt:lpstr>2. Témata</vt:lpstr>
      <vt:lpstr>2. Témata</vt:lpstr>
      <vt:lpstr>3. Udělat si ze psaní rituál</vt:lpstr>
      <vt:lpstr>3. Udělat si ze psaní rituál</vt:lpstr>
      <vt:lpstr>4. Když to nejde/nevím o čem</vt:lpstr>
      <vt:lpstr>5. Zpětné čtení</vt:lpstr>
      <vt:lpstr>6. Jak dlouho psát?</vt:lpstr>
      <vt:lpstr>7. Datujme zápisy</vt:lpstr>
      <vt:lpstr>Co dál?</vt:lpstr>
      <vt:lpstr>Prezentace aplikace PowerPoint</vt:lpstr>
      <vt:lpstr>Úkoly do příště</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Stručné uvedení  do deníkové metody</dc:title>
  <dc:creator>Allemis</dc:creator>
  <cp:lastModifiedBy>Martina Fabianova</cp:lastModifiedBy>
  <cp:revision>384</cp:revision>
  <dcterms:modified xsi:type="dcterms:W3CDTF">2022-03-11T15:45:17Z</dcterms:modified>
</cp:coreProperties>
</file>