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256" r:id="rId2"/>
    <p:sldId id="351" r:id="rId3"/>
    <p:sldId id="352" r:id="rId4"/>
    <p:sldId id="353" r:id="rId5"/>
    <p:sldId id="348" r:id="rId6"/>
    <p:sldId id="354" r:id="rId7"/>
    <p:sldId id="355" r:id="rId8"/>
    <p:sldId id="356" r:id="rId9"/>
    <p:sldId id="357" r:id="rId10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0000"/>
    <a:srgbClr val="CC0066"/>
    <a:srgbClr val="E63700"/>
    <a:srgbClr val="E60000"/>
    <a:srgbClr val="FF6600"/>
    <a:srgbClr val="0000CC"/>
    <a:srgbClr val="0000FF"/>
    <a:srgbClr val="3366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4777E8-BD1E-4065-9307-5E44DB4D0E8C}" v="1" dt="2022-05-10T10:30:07.8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80" autoAdjust="0"/>
    <p:restoredTop sz="94638" autoAdjust="0"/>
  </p:normalViewPr>
  <p:slideViewPr>
    <p:cSldViewPr snapToGrid="0">
      <p:cViewPr varScale="1">
        <p:scale>
          <a:sx n="108" d="100"/>
          <a:sy n="108" d="100"/>
        </p:scale>
        <p:origin x="1830" y="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lara Hübner" userId="7a457e581f0146c3" providerId="LiveId" clId="{6E4777E8-BD1E-4065-9307-5E44DB4D0E8C}"/>
    <pc:docChg chg="modSld">
      <pc:chgData name="Klara Hübner" userId="7a457e581f0146c3" providerId="LiveId" clId="{6E4777E8-BD1E-4065-9307-5E44DB4D0E8C}" dt="2022-05-10T10:30:07.841" v="0" actId="20577"/>
      <pc:docMkLst>
        <pc:docMk/>
      </pc:docMkLst>
      <pc:sldChg chg="modSp">
        <pc:chgData name="Klara Hübner" userId="7a457e581f0146c3" providerId="LiveId" clId="{6E4777E8-BD1E-4065-9307-5E44DB4D0E8C}" dt="2022-05-10T10:30:07.841" v="0" actId="20577"/>
        <pc:sldMkLst>
          <pc:docMk/>
          <pc:sldMk cId="6534479" sldId="354"/>
        </pc:sldMkLst>
        <pc:spChg chg="mod">
          <ac:chgData name="Klara Hübner" userId="7a457e581f0146c3" providerId="LiveId" clId="{6E4777E8-BD1E-4065-9307-5E44DB4D0E8C}" dt="2022-05-10T10:30:07.841" v="0" actId="20577"/>
          <ac:spMkLst>
            <pc:docMk/>
            <pc:sldMk cId="6534479" sldId="354"/>
            <ac:spMk id="36" creationId="{93CCED57-0DCF-4021-A077-E8765163AA8F}"/>
          </ac:spMkLst>
        </pc:spChg>
      </pc:sldChg>
    </pc:docChg>
  </pc:docChgLst>
  <pc:docChgLst>
    <pc:chgData name="Klara Hübner" userId="7a457e581f0146c3" providerId="LiveId" clId="{B15C3A64-E136-4296-8679-CF645DC1483A}"/>
    <pc:docChg chg="undo custSel addSld delSld modSld sldOrd">
      <pc:chgData name="Klara Hübner" userId="7a457e581f0146c3" providerId="LiveId" clId="{B15C3A64-E136-4296-8679-CF645DC1483A}" dt="2022-05-03T12:15:38.057" v="5050" actId="20577"/>
      <pc:docMkLst>
        <pc:docMk/>
      </pc:docMkLst>
      <pc:sldChg chg="addSp delSp modSp mod">
        <pc:chgData name="Klara Hübner" userId="7a457e581f0146c3" providerId="LiveId" clId="{B15C3A64-E136-4296-8679-CF645DC1483A}" dt="2022-05-02T11:49:22.686" v="3019" actId="20577"/>
        <pc:sldMkLst>
          <pc:docMk/>
          <pc:sldMk cId="0" sldId="256"/>
        </pc:sldMkLst>
        <pc:spChg chg="mod">
          <ac:chgData name="Klara Hübner" userId="7a457e581f0146c3" providerId="LiveId" clId="{B15C3A64-E136-4296-8679-CF645DC1483A}" dt="2022-05-02T11:49:22.686" v="3019" actId="20577"/>
          <ac:spMkLst>
            <pc:docMk/>
            <pc:sldMk cId="0" sldId="256"/>
            <ac:spMk id="95234" creationId="{00000000-0000-0000-0000-000000000000}"/>
          </ac:spMkLst>
        </pc:spChg>
        <pc:picChg chg="del">
          <ac:chgData name="Klara Hübner" userId="7a457e581f0146c3" providerId="LiveId" clId="{B15C3A64-E136-4296-8679-CF645DC1483A}" dt="2022-05-02T09:38:41.538" v="9" actId="478"/>
          <ac:picMkLst>
            <pc:docMk/>
            <pc:sldMk cId="0" sldId="256"/>
            <ac:picMk id="3" creationId="{00000000-0000-0000-0000-000000000000}"/>
          </ac:picMkLst>
        </pc:picChg>
        <pc:picChg chg="add mod">
          <ac:chgData name="Klara Hübner" userId="7a457e581f0146c3" providerId="LiveId" clId="{B15C3A64-E136-4296-8679-CF645DC1483A}" dt="2022-05-02T09:48:44.189" v="217" actId="1076"/>
          <ac:picMkLst>
            <pc:docMk/>
            <pc:sldMk cId="0" sldId="256"/>
            <ac:picMk id="5" creationId="{164F138A-78A8-40F3-9500-A8EFBC2A7C32}"/>
          </ac:picMkLst>
        </pc:picChg>
      </pc:sldChg>
      <pc:sldChg chg="ord">
        <pc:chgData name="Klara Hübner" userId="7a457e581f0146c3" providerId="LiveId" clId="{B15C3A64-E136-4296-8679-CF645DC1483A}" dt="2022-05-02T09:37:23.430" v="1"/>
        <pc:sldMkLst>
          <pc:docMk/>
          <pc:sldMk cId="1667240988" sldId="329"/>
        </pc:sldMkLst>
      </pc:sldChg>
      <pc:sldChg chg="del">
        <pc:chgData name="Klara Hübner" userId="7a457e581f0146c3" providerId="LiveId" clId="{B15C3A64-E136-4296-8679-CF645DC1483A}" dt="2022-05-02T09:37:57.874" v="6" actId="47"/>
        <pc:sldMkLst>
          <pc:docMk/>
          <pc:sldMk cId="3658348021" sldId="338"/>
        </pc:sldMkLst>
      </pc:sldChg>
      <pc:sldChg chg="addSp delSp modSp mod modAnim">
        <pc:chgData name="Klara Hübner" userId="7a457e581f0146c3" providerId="LiveId" clId="{B15C3A64-E136-4296-8679-CF645DC1483A}" dt="2022-05-02T11:48:27.982" v="2985"/>
        <pc:sldMkLst>
          <pc:docMk/>
          <pc:sldMk cId="4233901688" sldId="339"/>
        </pc:sldMkLst>
        <pc:spChg chg="mod">
          <ac:chgData name="Klara Hübner" userId="7a457e581f0146c3" providerId="LiveId" clId="{B15C3A64-E136-4296-8679-CF645DC1483A}" dt="2022-05-02T11:48:21.724" v="2983" actId="20577"/>
          <ac:spMkLst>
            <pc:docMk/>
            <pc:sldMk cId="4233901688" sldId="339"/>
            <ac:spMk id="6" creationId="{00000000-0000-0000-0000-000000000000}"/>
          </ac:spMkLst>
        </pc:spChg>
        <pc:spChg chg="add mod">
          <ac:chgData name="Klara Hübner" userId="7a457e581f0146c3" providerId="LiveId" clId="{B15C3A64-E136-4296-8679-CF645DC1483A}" dt="2022-05-02T09:55:51.533" v="666" actId="207"/>
          <ac:spMkLst>
            <pc:docMk/>
            <pc:sldMk cId="4233901688" sldId="339"/>
            <ac:spMk id="15" creationId="{BF0D444D-B803-4B60-8F2F-6B735CB20575}"/>
          </ac:spMkLst>
        </pc:spChg>
        <pc:spChg chg="add del mod">
          <ac:chgData name="Klara Hübner" userId="7a457e581f0146c3" providerId="LiveId" clId="{B15C3A64-E136-4296-8679-CF645DC1483A}" dt="2022-05-02T10:07:46.138" v="1369"/>
          <ac:spMkLst>
            <pc:docMk/>
            <pc:sldMk cId="4233901688" sldId="339"/>
            <ac:spMk id="16" creationId="{D9940930-2E1A-47ED-B8FC-D4FD721CEF3E}"/>
          </ac:spMkLst>
        </pc:spChg>
        <pc:spChg chg="add del mod">
          <ac:chgData name="Klara Hübner" userId="7a457e581f0146c3" providerId="LiveId" clId="{B15C3A64-E136-4296-8679-CF645DC1483A}" dt="2022-05-02T11:48:27.982" v="2985"/>
          <ac:spMkLst>
            <pc:docMk/>
            <pc:sldMk cId="4233901688" sldId="339"/>
            <ac:spMk id="17" creationId="{4792C077-3B99-434C-A837-A221C53E1E42}"/>
          </ac:spMkLst>
        </pc:spChg>
        <pc:spChg chg="del">
          <ac:chgData name="Klara Hübner" userId="7a457e581f0146c3" providerId="LiveId" clId="{B15C3A64-E136-4296-8679-CF645DC1483A}" dt="2022-05-02T09:53:57.631" v="529" actId="478"/>
          <ac:spMkLst>
            <pc:docMk/>
            <pc:sldMk cId="4233901688" sldId="339"/>
            <ac:spMk id="18" creationId="{00000000-0000-0000-0000-000000000000}"/>
          </ac:spMkLst>
        </pc:spChg>
        <pc:spChg chg="mod">
          <ac:chgData name="Klara Hübner" userId="7a457e581f0146c3" providerId="LiveId" clId="{B15C3A64-E136-4296-8679-CF645DC1483A}" dt="2022-05-02T10:07:17.227" v="1353" actId="1076"/>
          <ac:spMkLst>
            <pc:docMk/>
            <pc:sldMk cId="4233901688" sldId="339"/>
            <ac:spMk id="19" creationId="{00000000-0000-0000-0000-000000000000}"/>
          </ac:spMkLst>
        </pc:spChg>
        <pc:spChg chg="mod">
          <ac:chgData name="Klara Hübner" userId="7a457e581f0146c3" providerId="LiveId" clId="{B15C3A64-E136-4296-8679-CF645DC1483A}" dt="2022-05-02T10:07:39.333" v="1367" actId="20577"/>
          <ac:spMkLst>
            <pc:docMk/>
            <pc:sldMk cId="4233901688" sldId="339"/>
            <ac:spMk id="20" creationId="{00000000-0000-0000-0000-000000000000}"/>
          </ac:spMkLst>
        </pc:spChg>
        <pc:spChg chg="mod">
          <ac:chgData name="Klara Hübner" userId="7a457e581f0146c3" providerId="LiveId" clId="{B15C3A64-E136-4296-8679-CF645DC1483A}" dt="2022-05-02T09:53:49.281" v="528" actId="20577"/>
          <ac:spMkLst>
            <pc:docMk/>
            <pc:sldMk cId="4233901688" sldId="339"/>
            <ac:spMk id="21" creationId="{00000000-0000-0000-0000-000000000000}"/>
          </ac:spMkLst>
        </pc:spChg>
        <pc:spChg chg="mod">
          <ac:chgData name="Klara Hübner" userId="7a457e581f0146c3" providerId="LiveId" clId="{B15C3A64-E136-4296-8679-CF645DC1483A}" dt="2022-05-02T10:30:26.716" v="2118" actId="14100"/>
          <ac:spMkLst>
            <pc:docMk/>
            <pc:sldMk cId="4233901688" sldId="339"/>
            <ac:spMk id="22" creationId="{00000000-0000-0000-0000-000000000000}"/>
          </ac:spMkLst>
        </pc:spChg>
        <pc:spChg chg="mod">
          <ac:chgData name="Klara Hübner" userId="7a457e581f0146c3" providerId="LiveId" clId="{B15C3A64-E136-4296-8679-CF645DC1483A}" dt="2022-05-02T09:55:20.709" v="654" actId="20577"/>
          <ac:spMkLst>
            <pc:docMk/>
            <pc:sldMk cId="4233901688" sldId="339"/>
            <ac:spMk id="23" creationId="{00000000-0000-0000-0000-000000000000}"/>
          </ac:spMkLst>
        </pc:spChg>
        <pc:spChg chg="mod">
          <ac:chgData name="Klara Hübner" userId="7a457e581f0146c3" providerId="LiveId" clId="{B15C3A64-E136-4296-8679-CF645DC1483A}" dt="2022-05-02T09:59:08.935" v="868" actId="1036"/>
          <ac:spMkLst>
            <pc:docMk/>
            <pc:sldMk cId="4233901688" sldId="339"/>
            <ac:spMk id="24" creationId="{00000000-0000-0000-0000-000000000000}"/>
          </ac:spMkLst>
        </pc:spChg>
        <pc:spChg chg="ord">
          <ac:chgData name="Klara Hübner" userId="7a457e581f0146c3" providerId="LiveId" clId="{B15C3A64-E136-4296-8679-CF645DC1483A}" dt="2022-05-02T09:55:42.743" v="659" actId="166"/>
          <ac:spMkLst>
            <pc:docMk/>
            <pc:sldMk cId="4233901688" sldId="339"/>
            <ac:spMk id="34" creationId="{00000000-0000-0000-0000-000000000000}"/>
          </ac:spMkLst>
        </pc:spChg>
      </pc:sldChg>
      <pc:sldChg chg="del">
        <pc:chgData name="Klara Hübner" userId="7a457e581f0146c3" providerId="LiveId" clId="{B15C3A64-E136-4296-8679-CF645DC1483A}" dt="2022-05-02T09:37:32.198" v="2" actId="47"/>
        <pc:sldMkLst>
          <pc:docMk/>
          <pc:sldMk cId="3964062318" sldId="340"/>
        </pc:sldMkLst>
      </pc:sldChg>
      <pc:sldChg chg="del">
        <pc:chgData name="Klara Hübner" userId="7a457e581f0146c3" providerId="LiveId" clId="{B15C3A64-E136-4296-8679-CF645DC1483A}" dt="2022-05-02T09:37:51.354" v="5" actId="47"/>
        <pc:sldMkLst>
          <pc:docMk/>
          <pc:sldMk cId="1338171065" sldId="341"/>
        </pc:sldMkLst>
      </pc:sldChg>
      <pc:sldChg chg="addSp delSp modSp del mod delAnim modAnim">
        <pc:chgData name="Klara Hübner" userId="7a457e581f0146c3" providerId="LiveId" clId="{B15C3A64-E136-4296-8679-CF645DC1483A}" dt="2022-05-02T13:20:22.483" v="4467" actId="47"/>
        <pc:sldMkLst>
          <pc:docMk/>
          <pc:sldMk cId="1505892960" sldId="342"/>
        </pc:sldMkLst>
        <pc:spChg chg="add del mod">
          <ac:chgData name="Klara Hübner" userId="7a457e581f0146c3" providerId="LiveId" clId="{B15C3A64-E136-4296-8679-CF645DC1483A}" dt="2022-05-02T11:57:46.205" v="3405" actId="21"/>
          <ac:spMkLst>
            <pc:docMk/>
            <pc:sldMk cId="1505892960" sldId="342"/>
            <ac:spMk id="12" creationId="{FC7D7826-CF39-4DC3-AF61-68981BE9C9F1}"/>
          </ac:spMkLst>
        </pc:spChg>
      </pc:sldChg>
      <pc:sldChg chg="addSp delSp modSp mod ord">
        <pc:chgData name="Klara Hübner" userId="7a457e581f0146c3" providerId="LiveId" clId="{B15C3A64-E136-4296-8679-CF645DC1483A}" dt="2022-05-02T09:52:44.459" v="506" actId="1076"/>
        <pc:sldMkLst>
          <pc:docMk/>
          <pc:sldMk cId="3583509782" sldId="343"/>
        </pc:sldMkLst>
        <pc:spChg chg="mod">
          <ac:chgData name="Klara Hübner" userId="7a457e581f0146c3" providerId="LiveId" clId="{B15C3A64-E136-4296-8679-CF645DC1483A}" dt="2022-05-02T09:52:44.459" v="506" actId="1076"/>
          <ac:spMkLst>
            <pc:docMk/>
            <pc:sldMk cId="3583509782" sldId="343"/>
            <ac:spMk id="21" creationId="{00000000-0000-0000-0000-000000000000}"/>
          </ac:spMkLst>
        </pc:spChg>
        <pc:spChg chg="mod">
          <ac:chgData name="Klara Hübner" userId="7a457e581f0146c3" providerId="LiveId" clId="{B15C3A64-E136-4296-8679-CF645DC1483A}" dt="2022-05-02T09:52:42.053" v="505" actId="1076"/>
          <ac:spMkLst>
            <pc:docMk/>
            <pc:sldMk cId="3583509782" sldId="343"/>
            <ac:spMk id="22" creationId="{00000000-0000-0000-0000-000000000000}"/>
          </ac:spMkLst>
        </pc:spChg>
        <pc:picChg chg="del">
          <ac:chgData name="Klara Hübner" userId="7a457e581f0146c3" providerId="LiveId" clId="{B15C3A64-E136-4296-8679-CF645DC1483A}" dt="2022-05-02T09:46:14.580" v="96" actId="478"/>
          <ac:picMkLst>
            <pc:docMk/>
            <pc:sldMk cId="3583509782" sldId="343"/>
            <ac:picMk id="2" creationId="{00000000-0000-0000-0000-000000000000}"/>
          </ac:picMkLst>
        </pc:picChg>
        <pc:picChg chg="add mod">
          <ac:chgData name="Klara Hübner" userId="7a457e581f0146c3" providerId="LiveId" clId="{B15C3A64-E136-4296-8679-CF645DC1483A}" dt="2022-05-02T09:46:51.341" v="110" actId="1076"/>
          <ac:picMkLst>
            <pc:docMk/>
            <pc:sldMk cId="3583509782" sldId="343"/>
            <ac:picMk id="4" creationId="{BDB0A58B-EBE5-4187-A3B2-9B3BF6FEB7B9}"/>
          </ac:picMkLst>
        </pc:picChg>
      </pc:sldChg>
      <pc:sldChg chg="modSp add mod">
        <pc:chgData name="Klara Hübner" userId="7a457e581f0146c3" providerId="LiveId" clId="{B15C3A64-E136-4296-8679-CF645DC1483A}" dt="2022-05-02T09:37:42.968" v="4" actId="207"/>
        <pc:sldMkLst>
          <pc:docMk/>
          <pc:sldMk cId="3631697019" sldId="344"/>
        </pc:sldMkLst>
        <pc:spChg chg="mod">
          <ac:chgData name="Klara Hübner" userId="7a457e581f0146c3" providerId="LiveId" clId="{B15C3A64-E136-4296-8679-CF645DC1483A}" dt="2022-05-02T09:37:42.968" v="4" actId="207"/>
          <ac:spMkLst>
            <pc:docMk/>
            <pc:sldMk cId="3631697019" sldId="344"/>
            <ac:spMk id="22" creationId="{00000000-0000-0000-0000-000000000000}"/>
          </ac:spMkLst>
        </pc:spChg>
      </pc:sldChg>
      <pc:sldChg chg="addSp delSp modSp add mod modAnim">
        <pc:chgData name="Klara Hübner" userId="7a457e581f0146c3" providerId="LiveId" clId="{B15C3A64-E136-4296-8679-CF645DC1483A}" dt="2022-05-02T11:48:35.536" v="2988"/>
        <pc:sldMkLst>
          <pc:docMk/>
          <pc:sldMk cId="2261172962" sldId="345"/>
        </pc:sldMkLst>
        <pc:spChg chg="del mod">
          <ac:chgData name="Klara Hübner" userId="7a457e581f0146c3" providerId="LiveId" clId="{B15C3A64-E136-4296-8679-CF645DC1483A}" dt="2022-05-02T11:48:34.398" v="2987" actId="478"/>
          <ac:spMkLst>
            <pc:docMk/>
            <pc:sldMk cId="2261172962" sldId="345"/>
            <ac:spMk id="6" creationId="{00000000-0000-0000-0000-000000000000}"/>
          </ac:spMkLst>
        </pc:spChg>
        <pc:spChg chg="mod">
          <ac:chgData name="Klara Hübner" userId="7a457e581f0146c3" providerId="LiveId" clId="{B15C3A64-E136-4296-8679-CF645DC1483A}" dt="2022-05-02T10:18:21.185" v="1397" actId="14100"/>
          <ac:spMkLst>
            <pc:docMk/>
            <pc:sldMk cId="2261172962" sldId="345"/>
            <ac:spMk id="15" creationId="{BF0D444D-B803-4B60-8F2F-6B735CB20575}"/>
          </ac:spMkLst>
        </pc:spChg>
        <pc:spChg chg="add mod">
          <ac:chgData name="Klara Hübner" userId="7a457e581f0146c3" providerId="LiveId" clId="{B15C3A64-E136-4296-8679-CF645DC1483A}" dt="2022-05-02T10:29:26.028" v="2069" actId="14100"/>
          <ac:spMkLst>
            <pc:docMk/>
            <pc:sldMk cId="2261172962" sldId="345"/>
            <ac:spMk id="16" creationId="{736AAA4E-E7C0-43C8-A243-712B112E3313}"/>
          </ac:spMkLst>
        </pc:spChg>
        <pc:spChg chg="add mod">
          <ac:chgData name="Klara Hübner" userId="7a457e581f0146c3" providerId="LiveId" clId="{B15C3A64-E136-4296-8679-CF645DC1483A}" dt="2022-05-02T11:48:35.536" v="2988"/>
          <ac:spMkLst>
            <pc:docMk/>
            <pc:sldMk cId="2261172962" sldId="345"/>
            <ac:spMk id="17" creationId="{DB16B7C8-3D2F-4717-9997-90DE1F6FFC30}"/>
          </ac:spMkLst>
        </pc:spChg>
        <pc:spChg chg="mod">
          <ac:chgData name="Klara Hübner" userId="7a457e581f0146c3" providerId="LiveId" clId="{B15C3A64-E136-4296-8679-CF645DC1483A}" dt="2022-05-02T10:20:39.567" v="1510" actId="1076"/>
          <ac:spMkLst>
            <pc:docMk/>
            <pc:sldMk cId="2261172962" sldId="345"/>
            <ac:spMk id="19" creationId="{00000000-0000-0000-0000-000000000000}"/>
          </ac:spMkLst>
        </pc:spChg>
        <pc:spChg chg="mod">
          <ac:chgData name="Klara Hübner" userId="7a457e581f0146c3" providerId="LiveId" clId="{B15C3A64-E136-4296-8679-CF645DC1483A}" dt="2022-05-02T10:27:46.236" v="1945" actId="14100"/>
          <ac:spMkLst>
            <pc:docMk/>
            <pc:sldMk cId="2261172962" sldId="345"/>
            <ac:spMk id="20" creationId="{00000000-0000-0000-0000-000000000000}"/>
          </ac:spMkLst>
        </pc:spChg>
        <pc:spChg chg="mod">
          <ac:chgData name="Klara Hübner" userId="7a457e581f0146c3" providerId="LiveId" clId="{B15C3A64-E136-4296-8679-CF645DC1483A}" dt="2022-05-02T10:30:31.166" v="2119" actId="14100"/>
          <ac:spMkLst>
            <pc:docMk/>
            <pc:sldMk cId="2261172962" sldId="345"/>
            <ac:spMk id="22" creationId="{00000000-0000-0000-0000-000000000000}"/>
          </ac:spMkLst>
        </pc:spChg>
        <pc:spChg chg="mod">
          <ac:chgData name="Klara Hübner" userId="7a457e581f0146c3" providerId="LiveId" clId="{B15C3A64-E136-4296-8679-CF645DC1483A}" dt="2022-05-02T11:25:52.422" v="2287" actId="20577"/>
          <ac:spMkLst>
            <pc:docMk/>
            <pc:sldMk cId="2261172962" sldId="345"/>
            <ac:spMk id="24" creationId="{00000000-0000-0000-0000-000000000000}"/>
          </ac:spMkLst>
        </pc:spChg>
      </pc:sldChg>
      <pc:sldChg chg="addSp delSp modSp add mod">
        <pc:chgData name="Klara Hübner" userId="7a457e581f0146c3" providerId="LiveId" clId="{B15C3A64-E136-4296-8679-CF645DC1483A}" dt="2022-05-02T11:48:42.212" v="2990"/>
        <pc:sldMkLst>
          <pc:docMk/>
          <pc:sldMk cId="49974932" sldId="346"/>
        </pc:sldMkLst>
        <pc:spChg chg="del">
          <ac:chgData name="Klara Hübner" userId="7a457e581f0146c3" providerId="LiveId" clId="{B15C3A64-E136-4296-8679-CF645DC1483A}" dt="2022-05-02T11:48:41.093" v="2989" actId="478"/>
          <ac:spMkLst>
            <pc:docMk/>
            <pc:sldMk cId="49974932" sldId="346"/>
            <ac:spMk id="6" creationId="{00000000-0000-0000-0000-000000000000}"/>
          </ac:spMkLst>
        </pc:spChg>
        <pc:spChg chg="del mod ord">
          <ac:chgData name="Klara Hübner" userId="7a457e581f0146c3" providerId="LiveId" clId="{B15C3A64-E136-4296-8679-CF645DC1483A}" dt="2022-05-02T11:24:45.301" v="2263" actId="478"/>
          <ac:spMkLst>
            <pc:docMk/>
            <pc:sldMk cId="49974932" sldId="346"/>
            <ac:spMk id="15" creationId="{BF0D444D-B803-4B60-8F2F-6B735CB20575}"/>
          </ac:spMkLst>
        </pc:spChg>
        <pc:spChg chg="del mod">
          <ac:chgData name="Klara Hübner" userId="7a457e581f0146c3" providerId="LiveId" clId="{B15C3A64-E136-4296-8679-CF645DC1483A}" dt="2022-05-02T11:38:26.733" v="2654" actId="478"/>
          <ac:spMkLst>
            <pc:docMk/>
            <pc:sldMk cId="49974932" sldId="346"/>
            <ac:spMk id="16" creationId="{736AAA4E-E7C0-43C8-A243-712B112E3313}"/>
          </ac:spMkLst>
        </pc:spChg>
        <pc:spChg chg="add mod">
          <ac:chgData name="Klara Hübner" userId="7a457e581f0146c3" providerId="LiveId" clId="{B15C3A64-E136-4296-8679-CF645DC1483A}" dt="2022-05-02T11:30:36.526" v="2481" actId="1076"/>
          <ac:spMkLst>
            <pc:docMk/>
            <pc:sldMk cId="49974932" sldId="346"/>
            <ac:spMk id="18" creationId="{93CCED57-0DCF-4021-A077-E8765163AA8F}"/>
          </ac:spMkLst>
        </pc:spChg>
        <pc:spChg chg="mod">
          <ac:chgData name="Klara Hübner" userId="7a457e581f0146c3" providerId="LiveId" clId="{B15C3A64-E136-4296-8679-CF645DC1483A}" dt="2022-05-02T11:30:47.439" v="2485" actId="20577"/>
          <ac:spMkLst>
            <pc:docMk/>
            <pc:sldMk cId="49974932" sldId="346"/>
            <ac:spMk id="19" creationId="{00000000-0000-0000-0000-000000000000}"/>
          </ac:spMkLst>
        </pc:spChg>
        <pc:spChg chg="mod">
          <ac:chgData name="Klara Hübner" userId="7a457e581f0146c3" providerId="LiveId" clId="{B15C3A64-E136-4296-8679-CF645DC1483A}" dt="2022-05-02T11:36:59.003" v="2624" actId="1076"/>
          <ac:spMkLst>
            <pc:docMk/>
            <pc:sldMk cId="49974932" sldId="346"/>
            <ac:spMk id="20" creationId="{00000000-0000-0000-0000-000000000000}"/>
          </ac:spMkLst>
        </pc:spChg>
        <pc:spChg chg="mod">
          <ac:chgData name="Klara Hübner" userId="7a457e581f0146c3" providerId="LiveId" clId="{B15C3A64-E136-4296-8679-CF645DC1483A}" dt="2022-05-02T10:30:11.516" v="2114" actId="20577"/>
          <ac:spMkLst>
            <pc:docMk/>
            <pc:sldMk cId="49974932" sldId="346"/>
            <ac:spMk id="21" creationId="{00000000-0000-0000-0000-000000000000}"/>
          </ac:spMkLst>
        </pc:spChg>
        <pc:spChg chg="mod">
          <ac:chgData name="Klara Hübner" userId="7a457e581f0146c3" providerId="LiveId" clId="{B15C3A64-E136-4296-8679-CF645DC1483A}" dt="2022-05-02T10:31:05.600" v="2185" actId="14100"/>
          <ac:spMkLst>
            <pc:docMk/>
            <pc:sldMk cId="49974932" sldId="346"/>
            <ac:spMk id="22" creationId="{00000000-0000-0000-0000-000000000000}"/>
          </ac:spMkLst>
        </pc:spChg>
        <pc:spChg chg="del mod">
          <ac:chgData name="Klara Hübner" userId="7a457e581f0146c3" providerId="LiveId" clId="{B15C3A64-E136-4296-8679-CF645DC1483A}" dt="2022-05-02T10:31:20.624" v="2187" actId="478"/>
          <ac:spMkLst>
            <pc:docMk/>
            <pc:sldMk cId="49974932" sldId="346"/>
            <ac:spMk id="23" creationId="{00000000-0000-0000-0000-000000000000}"/>
          </ac:spMkLst>
        </pc:spChg>
        <pc:spChg chg="mod">
          <ac:chgData name="Klara Hübner" userId="7a457e581f0146c3" providerId="LiveId" clId="{B15C3A64-E136-4296-8679-CF645DC1483A}" dt="2022-05-02T11:30:31.718" v="2479" actId="1076"/>
          <ac:spMkLst>
            <pc:docMk/>
            <pc:sldMk cId="49974932" sldId="346"/>
            <ac:spMk id="24" creationId="{00000000-0000-0000-0000-000000000000}"/>
          </ac:spMkLst>
        </pc:spChg>
        <pc:spChg chg="mod ord">
          <ac:chgData name="Klara Hübner" userId="7a457e581f0146c3" providerId="LiveId" clId="{B15C3A64-E136-4296-8679-CF645DC1483A}" dt="2022-05-02T11:30:33.654" v="2480" actId="1076"/>
          <ac:spMkLst>
            <pc:docMk/>
            <pc:sldMk cId="49974932" sldId="346"/>
            <ac:spMk id="25" creationId="{00000000-0000-0000-0000-000000000000}"/>
          </ac:spMkLst>
        </pc:spChg>
        <pc:spChg chg="add mod">
          <ac:chgData name="Klara Hübner" userId="7a457e581f0146c3" providerId="LiveId" clId="{B15C3A64-E136-4296-8679-CF645DC1483A}" dt="2022-05-02T11:37:15.456" v="2631" actId="20577"/>
          <ac:spMkLst>
            <pc:docMk/>
            <pc:sldMk cId="49974932" sldId="346"/>
            <ac:spMk id="26" creationId="{ACEB445B-8EC6-4CEC-AB08-A2940E43D6D9}"/>
          </ac:spMkLst>
        </pc:spChg>
        <pc:spChg chg="add mod ord">
          <ac:chgData name="Klara Hübner" userId="7a457e581f0146c3" providerId="LiveId" clId="{B15C3A64-E136-4296-8679-CF645DC1483A}" dt="2022-05-02T11:39:20.532" v="2700" actId="166"/>
          <ac:spMkLst>
            <pc:docMk/>
            <pc:sldMk cId="49974932" sldId="346"/>
            <ac:spMk id="27" creationId="{F0E26D19-A767-4BFD-AFAB-B2C228A34F35}"/>
          </ac:spMkLst>
        </pc:spChg>
        <pc:spChg chg="add mod">
          <ac:chgData name="Klara Hübner" userId="7a457e581f0146c3" providerId="LiveId" clId="{B15C3A64-E136-4296-8679-CF645DC1483A}" dt="2022-05-02T11:39:17.466" v="2699" actId="1076"/>
          <ac:spMkLst>
            <pc:docMk/>
            <pc:sldMk cId="49974932" sldId="346"/>
            <ac:spMk id="28" creationId="{38EB274F-7FFB-4419-9B24-592CB60BE4F5}"/>
          </ac:spMkLst>
        </pc:spChg>
        <pc:spChg chg="add mod">
          <ac:chgData name="Klara Hübner" userId="7a457e581f0146c3" providerId="LiveId" clId="{B15C3A64-E136-4296-8679-CF645DC1483A}" dt="2022-05-02T11:40:15.986" v="2707" actId="1076"/>
          <ac:spMkLst>
            <pc:docMk/>
            <pc:sldMk cId="49974932" sldId="346"/>
            <ac:spMk id="29" creationId="{2CB29EFE-1D4A-4FD9-AEFA-DBE72D6676E0}"/>
          </ac:spMkLst>
        </pc:spChg>
        <pc:spChg chg="add mod">
          <ac:chgData name="Klara Hübner" userId="7a457e581f0146c3" providerId="LiveId" clId="{B15C3A64-E136-4296-8679-CF645DC1483A}" dt="2022-05-02T11:42:13.087" v="2739" actId="20577"/>
          <ac:spMkLst>
            <pc:docMk/>
            <pc:sldMk cId="49974932" sldId="346"/>
            <ac:spMk id="30" creationId="{237DC760-6A23-4AA1-8C85-E239303A4D8B}"/>
          </ac:spMkLst>
        </pc:spChg>
        <pc:spChg chg="add mod">
          <ac:chgData name="Klara Hübner" userId="7a457e581f0146c3" providerId="LiveId" clId="{B15C3A64-E136-4296-8679-CF645DC1483A}" dt="2022-05-02T11:48:42.212" v="2990"/>
          <ac:spMkLst>
            <pc:docMk/>
            <pc:sldMk cId="49974932" sldId="346"/>
            <ac:spMk id="31" creationId="{E41B5AFD-4D08-4EDC-97AB-02CD188CE195}"/>
          </ac:spMkLst>
        </pc:spChg>
        <pc:picChg chg="add mod">
          <ac:chgData name="Klara Hübner" userId="7a457e581f0146c3" providerId="LiveId" clId="{B15C3A64-E136-4296-8679-CF645DC1483A}" dt="2022-05-02T10:32:07.344" v="2190" actId="208"/>
          <ac:picMkLst>
            <pc:docMk/>
            <pc:sldMk cId="49974932" sldId="346"/>
            <ac:picMk id="5" creationId="{FC07359F-F923-474A-9E68-94C56E049BE3}"/>
          </ac:picMkLst>
        </pc:picChg>
      </pc:sldChg>
      <pc:sldChg chg="addSp delSp modSp add mod modAnim">
        <pc:chgData name="Klara Hübner" userId="7a457e581f0146c3" providerId="LiveId" clId="{B15C3A64-E136-4296-8679-CF645DC1483A}" dt="2022-05-02T11:59:31.957" v="3475" actId="14100"/>
        <pc:sldMkLst>
          <pc:docMk/>
          <pc:sldMk cId="589488043" sldId="347"/>
        </pc:sldMkLst>
        <pc:spChg chg="del">
          <ac:chgData name="Klara Hübner" userId="7a457e581f0146c3" providerId="LiveId" clId="{B15C3A64-E136-4296-8679-CF645DC1483A}" dt="2022-05-02T11:48:47.061" v="2991" actId="478"/>
          <ac:spMkLst>
            <pc:docMk/>
            <pc:sldMk cId="589488043" sldId="347"/>
            <ac:spMk id="6" creationId="{00000000-0000-0000-0000-000000000000}"/>
          </ac:spMkLst>
        </pc:spChg>
        <pc:spChg chg="mod">
          <ac:chgData name="Klara Hübner" userId="7a457e581f0146c3" providerId="LiveId" clId="{B15C3A64-E136-4296-8679-CF645DC1483A}" dt="2022-05-02T11:44:53.762" v="2841" actId="1076"/>
          <ac:spMkLst>
            <pc:docMk/>
            <pc:sldMk cId="589488043" sldId="347"/>
            <ac:spMk id="18" creationId="{93CCED57-0DCF-4021-A077-E8765163AA8F}"/>
          </ac:spMkLst>
        </pc:spChg>
        <pc:spChg chg="mod">
          <ac:chgData name="Klara Hübner" userId="7a457e581f0146c3" providerId="LiveId" clId="{B15C3A64-E136-4296-8679-CF645DC1483A}" dt="2022-05-02T11:47:17.225" v="2921" actId="1076"/>
          <ac:spMkLst>
            <pc:docMk/>
            <pc:sldMk cId="589488043" sldId="347"/>
            <ac:spMk id="19" creationId="{00000000-0000-0000-0000-000000000000}"/>
          </ac:spMkLst>
        </pc:spChg>
        <pc:spChg chg="mod">
          <ac:chgData name="Klara Hübner" userId="7a457e581f0146c3" providerId="LiveId" clId="{B15C3A64-E136-4296-8679-CF645DC1483A}" dt="2022-05-02T11:52:53.616" v="3195" actId="14100"/>
          <ac:spMkLst>
            <pc:docMk/>
            <pc:sldMk cId="589488043" sldId="347"/>
            <ac:spMk id="20" creationId="{00000000-0000-0000-0000-000000000000}"/>
          </ac:spMkLst>
        </pc:spChg>
        <pc:spChg chg="mod">
          <ac:chgData name="Klara Hübner" userId="7a457e581f0146c3" providerId="LiveId" clId="{B15C3A64-E136-4296-8679-CF645DC1483A}" dt="2022-05-02T11:43:02.768" v="2773" actId="20577"/>
          <ac:spMkLst>
            <pc:docMk/>
            <pc:sldMk cId="589488043" sldId="347"/>
            <ac:spMk id="21" creationId="{00000000-0000-0000-0000-000000000000}"/>
          </ac:spMkLst>
        </pc:spChg>
        <pc:spChg chg="del">
          <ac:chgData name="Klara Hübner" userId="7a457e581f0146c3" providerId="LiveId" clId="{B15C3A64-E136-4296-8679-CF645DC1483A}" dt="2022-05-02T11:43:28.007" v="2775" actId="478"/>
          <ac:spMkLst>
            <pc:docMk/>
            <pc:sldMk cId="589488043" sldId="347"/>
            <ac:spMk id="22" creationId="{00000000-0000-0000-0000-000000000000}"/>
          </ac:spMkLst>
        </pc:spChg>
        <pc:spChg chg="add mod ord">
          <ac:chgData name="Klara Hübner" userId="7a457e581f0146c3" providerId="LiveId" clId="{B15C3A64-E136-4296-8679-CF645DC1483A}" dt="2022-05-02T11:46:43.482" v="2913" actId="14100"/>
          <ac:spMkLst>
            <pc:docMk/>
            <pc:sldMk cId="589488043" sldId="347"/>
            <ac:spMk id="23" creationId="{D4067F5E-F522-4CBB-B417-5875700351BB}"/>
          </ac:spMkLst>
        </pc:spChg>
        <pc:spChg chg="del mod">
          <ac:chgData name="Klara Hübner" userId="7a457e581f0146c3" providerId="LiveId" clId="{B15C3A64-E136-4296-8679-CF645DC1483A}" dt="2022-05-02T11:46:50.519" v="2914" actId="478"/>
          <ac:spMkLst>
            <pc:docMk/>
            <pc:sldMk cId="589488043" sldId="347"/>
            <ac:spMk id="24" creationId="{00000000-0000-0000-0000-000000000000}"/>
          </ac:spMkLst>
        </pc:spChg>
        <pc:spChg chg="mod">
          <ac:chgData name="Klara Hübner" userId="7a457e581f0146c3" providerId="LiveId" clId="{B15C3A64-E136-4296-8679-CF645DC1483A}" dt="2022-05-02T11:47:44.392" v="2947" actId="1036"/>
          <ac:spMkLst>
            <pc:docMk/>
            <pc:sldMk cId="589488043" sldId="347"/>
            <ac:spMk id="25" creationId="{00000000-0000-0000-0000-000000000000}"/>
          </ac:spMkLst>
        </pc:spChg>
        <pc:spChg chg="del">
          <ac:chgData name="Klara Hübner" userId="7a457e581f0146c3" providerId="LiveId" clId="{B15C3A64-E136-4296-8679-CF645DC1483A}" dt="2022-05-02T11:47:05.385" v="2916" actId="478"/>
          <ac:spMkLst>
            <pc:docMk/>
            <pc:sldMk cId="589488043" sldId="347"/>
            <ac:spMk id="26" creationId="{ACEB445B-8EC6-4CEC-AB08-A2940E43D6D9}"/>
          </ac:spMkLst>
        </pc:spChg>
        <pc:spChg chg="del">
          <ac:chgData name="Klara Hübner" userId="7a457e581f0146c3" providerId="LiveId" clId="{B15C3A64-E136-4296-8679-CF645DC1483A}" dt="2022-05-02T11:47:09.809" v="2918" actId="478"/>
          <ac:spMkLst>
            <pc:docMk/>
            <pc:sldMk cId="589488043" sldId="347"/>
            <ac:spMk id="27" creationId="{F0E26D19-A767-4BFD-AFAB-B2C228A34F35}"/>
          </ac:spMkLst>
        </pc:spChg>
        <pc:spChg chg="del">
          <ac:chgData name="Klara Hübner" userId="7a457e581f0146c3" providerId="LiveId" clId="{B15C3A64-E136-4296-8679-CF645DC1483A}" dt="2022-05-02T11:47:12.030" v="2919" actId="478"/>
          <ac:spMkLst>
            <pc:docMk/>
            <pc:sldMk cId="589488043" sldId="347"/>
            <ac:spMk id="28" creationId="{38EB274F-7FFB-4419-9B24-592CB60BE4F5}"/>
          </ac:spMkLst>
        </pc:spChg>
        <pc:spChg chg="del">
          <ac:chgData name="Klara Hübner" userId="7a457e581f0146c3" providerId="LiveId" clId="{B15C3A64-E136-4296-8679-CF645DC1483A}" dt="2022-05-02T11:47:07.890" v="2917" actId="478"/>
          <ac:spMkLst>
            <pc:docMk/>
            <pc:sldMk cId="589488043" sldId="347"/>
            <ac:spMk id="29" creationId="{2CB29EFE-1D4A-4FD9-AEFA-DBE72D6676E0}"/>
          </ac:spMkLst>
        </pc:spChg>
        <pc:spChg chg="del">
          <ac:chgData name="Klara Hübner" userId="7a457e581f0146c3" providerId="LiveId" clId="{B15C3A64-E136-4296-8679-CF645DC1483A}" dt="2022-05-02T11:47:13.656" v="2920" actId="478"/>
          <ac:spMkLst>
            <pc:docMk/>
            <pc:sldMk cId="589488043" sldId="347"/>
            <ac:spMk id="30" creationId="{237DC760-6A23-4AA1-8C85-E239303A4D8B}"/>
          </ac:spMkLst>
        </pc:spChg>
        <pc:spChg chg="add mod">
          <ac:chgData name="Klara Hübner" userId="7a457e581f0146c3" providerId="LiveId" clId="{B15C3A64-E136-4296-8679-CF645DC1483A}" dt="2022-05-02T11:48:47.698" v="2992"/>
          <ac:spMkLst>
            <pc:docMk/>
            <pc:sldMk cId="589488043" sldId="347"/>
            <ac:spMk id="31" creationId="{02712A51-B72F-43B5-B120-BB79E4279A00}"/>
          </ac:spMkLst>
        </pc:spChg>
        <pc:spChg chg="add mod">
          <ac:chgData name="Klara Hübner" userId="7a457e581f0146c3" providerId="LiveId" clId="{B15C3A64-E136-4296-8679-CF645DC1483A}" dt="2022-05-02T11:55:15.941" v="3283" actId="207"/>
          <ac:spMkLst>
            <pc:docMk/>
            <pc:sldMk cId="589488043" sldId="347"/>
            <ac:spMk id="32" creationId="{EF06E990-EB2E-4892-A757-53CEA8E2E1D0}"/>
          </ac:spMkLst>
        </pc:spChg>
        <pc:spChg chg="ord">
          <ac:chgData name="Klara Hübner" userId="7a457e581f0146c3" providerId="LiveId" clId="{B15C3A64-E136-4296-8679-CF645DC1483A}" dt="2022-05-02T11:47:41.444" v="2944" actId="166"/>
          <ac:spMkLst>
            <pc:docMk/>
            <pc:sldMk cId="589488043" sldId="347"/>
            <ac:spMk id="34" creationId="{00000000-0000-0000-0000-000000000000}"/>
          </ac:spMkLst>
        </pc:spChg>
        <pc:spChg chg="add mod">
          <ac:chgData name="Klara Hübner" userId="7a457e581f0146c3" providerId="LiveId" clId="{B15C3A64-E136-4296-8679-CF645DC1483A}" dt="2022-05-02T11:59:08.417" v="3444" actId="20577"/>
          <ac:spMkLst>
            <pc:docMk/>
            <pc:sldMk cId="589488043" sldId="347"/>
            <ac:spMk id="35" creationId="{49BF0AF5-136B-4234-B380-EE95220FD870}"/>
          </ac:spMkLst>
        </pc:spChg>
        <pc:spChg chg="add mod">
          <ac:chgData name="Klara Hübner" userId="7a457e581f0146c3" providerId="LiveId" clId="{B15C3A64-E136-4296-8679-CF645DC1483A}" dt="2022-05-02T11:59:31.957" v="3475" actId="14100"/>
          <ac:spMkLst>
            <pc:docMk/>
            <pc:sldMk cId="589488043" sldId="347"/>
            <ac:spMk id="36" creationId="{FA3D97D0-5A82-4BFE-99BE-7199CF060685}"/>
          </ac:spMkLst>
        </pc:spChg>
        <pc:picChg chg="del">
          <ac:chgData name="Klara Hübner" userId="7a457e581f0146c3" providerId="LiveId" clId="{B15C3A64-E136-4296-8679-CF645DC1483A}" dt="2022-05-02T11:43:05.537" v="2774" actId="478"/>
          <ac:picMkLst>
            <pc:docMk/>
            <pc:sldMk cId="589488043" sldId="347"/>
            <ac:picMk id="5" creationId="{FC07359F-F923-474A-9E68-94C56E049BE3}"/>
          </ac:picMkLst>
        </pc:picChg>
      </pc:sldChg>
      <pc:sldChg chg="addSp delSp modSp add mod modAnim">
        <pc:chgData name="Klara Hübner" userId="7a457e581f0146c3" providerId="LiveId" clId="{B15C3A64-E136-4296-8679-CF645DC1483A}" dt="2022-05-02T13:19:47.784" v="4466" actId="20577"/>
        <pc:sldMkLst>
          <pc:docMk/>
          <pc:sldMk cId="1353393718" sldId="348"/>
        </pc:sldMkLst>
        <pc:spChg chg="add mod">
          <ac:chgData name="Klara Hübner" userId="7a457e581f0146c3" providerId="LiveId" clId="{B15C3A64-E136-4296-8679-CF645DC1483A}" dt="2022-05-02T13:04:47.147" v="3896" actId="14100"/>
          <ac:spMkLst>
            <pc:docMk/>
            <pc:sldMk cId="1353393718" sldId="348"/>
            <ac:spMk id="16" creationId="{5C925AE8-10CC-449A-B0DD-86898E0CF047}"/>
          </ac:spMkLst>
        </pc:spChg>
        <pc:spChg chg="mod">
          <ac:chgData name="Klara Hübner" userId="7a457e581f0146c3" providerId="LiveId" clId="{B15C3A64-E136-4296-8679-CF645DC1483A}" dt="2022-05-02T13:04:56.930" v="3898" actId="14100"/>
          <ac:spMkLst>
            <pc:docMk/>
            <pc:sldMk cId="1353393718" sldId="348"/>
            <ac:spMk id="18" creationId="{93CCED57-0DCF-4021-A077-E8765163AA8F}"/>
          </ac:spMkLst>
        </pc:spChg>
        <pc:spChg chg="mod">
          <ac:chgData name="Klara Hübner" userId="7a457e581f0146c3" providerId="LiveId" clId="{B15C3A64-E136-4296-8679-CF645DC1483A}" dt="2022-05-02T13:02:56.163" v="3833" actId="1076"/>
          <ac:spMkLst>
            <pc:docMk/>
            <pc:sldMk cId="1353393718" sldId="348"/>
            <ac:spMk id="19" creationId="{00000000-0000-0000-0000-000000000000}"/>
          </ac:spMkLst>
        </pc:spChg>
        <pc:spChg chg="mod">
          <ac:chgData name="Klara Hübner" userId="7a457e581f0146c3" providerId="LiveId" clId="{B15C3A64-E136-4296-8679-CF645DC1483A}" dt="2022-05-02T13:15:03.109" v="4319" actId="14100"/>
          <ac:spMkLst>
            <pc:docMk/>
            <pc:sldMk cId="1353393718" sldId="348"/>
            <ac:spMk id="20" creationId="{00000000-0000-0000-0000-000000000000}"/>
          </ac:spMkLst>
        </pc:spChg>
        <pc:spChg chg="mod">
          <ac:chgData name="Klara Hübner" userId="7a457e581f0146c3" providerId="LiveId" clId="{B15C3A64-E136-4296-8679-CF645DC1483A}" dt="2022-05-02T12:49:39.416" v="3514" actId="20577"/>
          <ac:spMkLst>
            <pc:docMk/>
            <pc:sldMk cId="1353393718" sldId="348"/>
            <ac:spMk id="21" creationId="{00000000-0000-0000-0000-000000000000}"/>
          </ac:spMkLst>
        </pc:spChg>
        <pc:spChg chg="add mod">
          <ac:chgData name="Klara Hübner" userId="7a457e581f0146c3" providerId="LiveId" clId="{B15C3A64-E136-4296-8679-CF645DC1483A}" dt="2022-05-02T13:15:00.614" v="4318" actId="14100"/>
          <ac:spMkLst>
            <pc:docMk/>
            <pc:sldMk cId="1353393718" sldId="348"/>
            <ac:spMk id="22" creationId="{3CCA54F9-21C3-4935-91E4-72AB6C2A4D1B}"/>
          </ac:spMkLst>
        </pc:spChg>
        <pc:spChg chg="mod">
          <ac:chgData name="Klara Hübner" userId="7a457e581f0146c3" providerId="LiveId" clId="{B15C3A64-E136-4296-8679-CF645DC1483A}" dt="2022-05-02T12:50:33.289" v="3554" actId="14100"/>
          <ac:spMkLst>
            <pc:docMk/>
            <pc:sldMk cId="1353393718" sldId="348"/>
            <ac:spMk id="23" creationId="{D4067F5E-F522-4CBB-B417-5875700351BB}"/>
          </ac:spMkLst>
        </pc:spChg>
        <pc:spChg chg="add mod">
          <ac:chgData name="Klara Hübner" userId="7a457e581f0146c3" providerId="LiveId" clId="{B15C3A64-E136-4296-8679-CF645DC1483A}" dt="2022-05-02T13:19:47.784" v="4466" actId="20577"/>
          <ac:spMkLst>
            <pc:docMk/>
            <pc:sldMk cId="1353393718" sldId="348"/>
            <ac:spMk id="24" creationId="{CD97018C-23E0-4F0B-B9E1-E2CFDB35ABB9}"/>
          </ac:spMkLst>
        </pc:spChg>
        <pc:spChg chg="mod ord">
          <ac:chgData name="Klara Hübner" userId="7a457e581f0146c3" providerId="LiveId" clId="{B15C3A64-E136-4296-8679-CF645DC1483A}" dt="2022-05-02T12:58:11.647" v="3758" actId="166"/>
          <ac:spMkLst>
            <pc:docMk/>
            <pc:sldMk cId="1353393718" sldId="348"/>
            <ac:spMk id="25" creationId="{00000000-0000-0000-0000-000000000000}"/>
          </ac:spMkLst>
        </pc:spChg>
        <pc:spChg chg="del mod">
          <ac:chgData name="Klara Hübner" userId="7a457e581f0146c3" providerId="LiveId" clId="{B15C3A64-E136-4296-8679-CF645DC1483A}" dt="2022-05-02T13:00:45.131" v="3819" actId="478"/>
          <ac:spMkLst>
            <pc:docMk/>
            <pc:sldMk cId="1353393718" sldId="348"/>
            <ac:spMk id="32" creationId="{EF06E990-EB2E-4892-A757-53CEA8E2E1D0}"/>
          </ac:spMkLst>
        </pc:spChg>
        <pc:spChg chg="mod ord">
          <ac:chgData name="Klara Hübner" userId="7a457e581f0146c3" providerId="LiveId" clId="{B15C3A64-E136-4296-8679-CF645DC1483A}" dt="2022-05-02T12:58:21.781" v="3761" actId="1076"/>
          <ac:spMkLst>
            <pc:docMk/>
            <pc:sldMk cId="1353393718" sldId="348"/>
            <ac:spMk id="34" creationId="{00000000-0000-0000-0000-000000000000}"/>
          </ac:spMkLst>
        </pc:spChg>
        <pc:spChg chg="del">
          <ac:chgData name="Klara Hübner" userId="7a457e581f0146c3" providerId="LiveId" clId="{B15C3A64-E136-4296-8679-CF645DC1483A}" dt="2022-05-02T13:00:46.849" v="3820" actId="478"/>
          <ac:spMkLst>
            <pc:docMk/>
            <pc:sldMk cId="1353393718" sldId="348"/>
            <ac:spMk id="35" creationId="{49BF0AF5-136B-4234-B380-EE95220FD870}"/>
          </ac:spMkLst>
        </pc:spChg>
        <pc:spChg chg="del mod">
          <ac:chgData name="Klara Hübner" userId="7a457e581f0146c3" providerId="LiveId" clId="{B15C3A64-E136-4296-8679-CF645DC1483A}" dt="2022-05-02T13:00:48.584" v="3821" actId="478"/>
          <ac:spMkLst>
            <pc:docMk/>
            <pc:sldMk cId="1353393718" sldId="348"/>
            <ac:spMk id="36" creationId="{FA3D97D0-5A82-4BFE-99BE-7199CF060685}"/>
          </ac:spMkLst>
        </pc:spChg>
        <pc:picChg chg="add mod">
          <ac:chgData name="Klara Hübner" userId="7a457e581f0146c3" providerId="LiveId" clId="{B15C3A64-E136-4296-8679-CF645DC1483A}" dt="2022-05-02T13:03:51.883" v="3841" actId="1076"/>
          <ac:picMkLst>
            <pc:docMk/>
            <pc:sldMk cId="1353393718" sldId="348"/>
            <ac:picMk id="5" creationId="{B9FF8F6C-1C21-48BC-9F58-000139219ABF}"/>
          </ac:picMkLst>
        </pc:picChg>
      </pc:sldChg>
      <pc:sldChg chg="addSp delSp modSp add mod ord">
        <pc:chgData name="Klara Hübner" userId="7a457e581f0146c3" providerId="LiveId" clId="{B15C3A64-E136-4296-8679-CF645DC1483A}" dt="2022-05-02T13:31:39.489" v="4713" actId="1076"/>
        <pc:sldMkLst>
          <pc:docMk/>
          <pc:sldMk cId="3641236575" sldId="349"/>
        </pc:sldMkLst>
        <pc:spChg chg="add mod">
          <ac:chgData name="Klara Hübner" userId="7a457e581f0146c3" providerId="LiveId" clId="{B15C3A64-E136-4296-8679-CF645DC1483A}" dt="2022-05-02T13:31:39.489" v="4713" actId="1076"/>
          <ac:spMkLst>
            <pc:docMk/>
            <pc:sldMk cId="3641236575" sldId="349"/>
            <ac:spMk id="5" creationId="{1A4DF406-A5CD-4782-934B-9F6C5D08A268}"/>
          </ac:spMkLst>
        </pc:spChg>
        <pc:spChg chg="mod">
          <ac:chgData name="Klara Hübner" userId="7a457e581f0146c3" providerId="LiveId" clId="{B15C3A64-E136-4296-8679-CF645DC1483A}" dt="2022-05-02T13:31:25.753" v="4708" actId="1076"/>
          <ac:spMkLst>
            <pc:docMk/>
            <pc:sldMk cId="3641236575" sldId="349"/>
            <ac:spMk id="21" creationId="{00000000-0000-0000-0000-000000000000}"/>
          </ac:spMkLst>
        </pc:spChg>
        <pc:spChg chg="mod">
          <ac:chgData name="Klara Hübner" userId="7a457e581f0146c3" providerId="LiveId" clId="{B15C3A64-E136-4296-8679-CF645DC1483A}" dt="2022-05-02T13:31:23.649" v="4707" actId="1076"/>
          <ac:spMkLst>
            <pc:docMk/>
            <pc:sldMk cId="3641236575" sldId="349"/>
            <ac:spMk id="22" creationId="{00000000-0000-0000-0000-000000000000}"/>
          </ac:spMkLst>
        </pc:spChg>
        <pc:picChg chg="add mod">
          <ac:chgData name="Klara Hübner" userId="7a457e581f0146c3" providerId="LiveId" clId="{B15C3A64-E136-4296-8679-CF645DC1483A}" dt="2022-05-02T13:31:28.913" v="4709" actId="14100"/>
          <ac:picMkLst>
            <pc:docMk/>
            <pc:sldMk cId="3641236575" sldId="349"/>
            <ac:picMk id="3" creationId="{56274277-6414-4D2A-AB7E-4B48A0BED3FC}"/>
          </ac:picMkLst>
        </pc:picChg>
        <pc:picChg chg="del">
          <ac:chgData name="Klara Hübner" userId="7a457e581f0146c3" providerId="LiveId" clId="{B15C3A64-E136-4296-8679-CF645DC1483A}" dt="2022-05-02T13:22:48.419" v="4473" actId="478"/>
          <ac:picMkLst>
            <pc:docMk/>
            <pc:sldMk cId="3641236575" sldId="349"/>
            <ac:picMk id="4" creationId="{BDB0A58B-EBE5-4187-A3B2-9B3BF6FEB7B9}"/>
          </ac:picMkLst>
        </pc:picChg>
      </pc:sldChg>
      <pc:sldChg chg="addSp delSp modSp add del mod">
        <pc:chgData name="Klara Hübner" userId="7a457e581f0146c3" providerId="LiveId" clId="{B15C3A64-E136-4296-8679-CF645DC1483A}" dt="2022-05-02T13:32:12.224" v="4721" actId="47"/>
        <pc:sldMkLst>
          <pc:docMk/>
          <pc:sldMk cId="15269776" sldId="350"/>
        </pc:sldMkLst>
        <pc:spChg chg="add del mod">
          <ac:chgData name="Klara Hübner" userId="7a457e581f0146c3" providerId="LiveId" clId="{B15C3A64-E136-4296-8679-CF645DC1483A}" dt="2022-05-02T13:31:53.926" v="4717" actId="478"/>
          <ac:spMkLst>
            <pc:docMk/>
            <pc:sldMk cId="15269776" sldId="350"/>
            <ac:spMk id="2" creationId="{7531CC92-2D12-4A9F-9166-2313B392E6C6}"/>
          </ac:spMkLst>
        </pc:spChg>
        <pc:spChg chg="del">
          <ac:chgData name="Klara Hübner" userId="7a457e581f0146c3" providerId="LiveId" clId="{B15C3A64-E136-4296-8679-CF645DC1483A}" dt="2022-05-02T13:31:48.653" v="4715" actId="478"/>
          <ac:spMkLst>
            <pc:docMk/>
            <pc:sldMk cId="15269776" sldId="350"/>
            <ac:spMk id="5" creationId="{1A4DF406-A5CD-4782-934B-9F6C5D08A268}"/>
          </ac:spMkLst>
        </pc:spChg>
        <pc:spChg chg="del">
          <ac:chgData name="Klara Hübner" userId="7a457e581f0146c3" providerId="LiveId" clId="{B15C3A64-E136-4296-8679-CF645DC1483A}" dt="2022-05-02T13:31:51.259" v="4716" actId="478"/>
          <ac:spMkLst>
            <pc:docMk/>
            <pc:sldMk cId="15269776" sldId="350"/>
            <ac:spMk id="21" creationId="{00000000-0000-0000-0000-000000000000}"/>
          </ac:spMkLst>
        </pc:spChg>
        <pc:spChg chg="del">
          <ac:chgData name="Klara Hübner" userId="7a457e581f0146c3" providerId="LiveId" clId="{B15C3A64-E136-4296-8679-CF645DC1483A}" dt="2022-05-02T13:24:53.862" v="4502" actId="478"/>
          <ac:spMkLst>
            <pc:docMk/>
            <pc:sldMk cId="15269776" sldId="350"/>
            <ac:spMk id="22" creationId="{00000000-0000-0000-0000-000000000000}"/>
          </ac:spMkLst>
        </pc:spChg>
        <pc:picChg chg="del">
          <ac:chgData name="Klara Hübner" userId="7a457e581f0146c3" providerId="LiveId" clId="{B15C3A64-E136-4296-8679-CF645DC1483A}" dt="2022-05-02T13:31:46.363" v="4714" actId="478"/>
          <ac:picMkLst>
            <pc:docMk/>
            <pc:sldMk cId="15269776" sldId="350"/>
            <ac:picMk id="3" creationId="{56274277-6414-4D2A-AB7E-4B48A0BED3FC}"/>
          </ac:picMkLst>
        </pc:picChg>
      </pc:sldChg>
      <pc:sldChg chg="addSp delSp modSp add mod ord">
        <pc:chgData name="Klara Hübner" userId="7a457e581f0146c3" providerId="LiveId" clId="{B15C3A64-E136-4296-8679-CF645DC1483A}" dt="2022-05-03T12:15:38.057" v="5050" actId="20577"/>
        <pc:sldMkLst>
          <pc:docMk/>
          <pc:sldMk cId="242231521" sldId="351"/>
        </pc:sldMkLst>
        <pc:spChg chg="mod">
          <ac:chgData name="Klara Hübner" userId="7a457e581f0146c3" providerId="LiveId" clId="{B15C3A64-E136-4296-8679-CF645DC1483A}" dt="2022-05-02T13:43:04.337" v="5027" actId="20577"/>
          <ac:spMkLst>
            <pc:docMk/>
            <pc:sldMk cId="242231521" sldId="351"/>
            <ac:spMk id="7" creationId="{00000000-0000-0000-0000-000000000000}"/>
          </ac:spMkLst>
        </pc:spChg>
        <pc:spChg chg="mod">
          <ac:chgData name="Klara Hübner" userId="7a457e581f0146c3" providerId="LiveId" clId="{B15C3A64-E136-4296-8679-CF645DC1483A}" dt="2022-05-02T13:41:56.334" v="4950" actId="1076"/>
          <ac:spMkLst>
            <pc:docMk/>
            <pc:sldMk cId="242231521" sldId="351"/>
            <ac:spMk id="21" creationId="{00000000-0000-0000-0000-000000000000}"/>
          </ac:spMkLst>
        </pc:spChg>
        <pc:spChg chg="mod">
          <ac:chgData name="Klara Hübner" userId="7a457e581f0146c3" providerId="LiveId" clId="{B15C3A64-E136-4296-8679-CF645DC1483A}" dt="2022-05-03T12:15:38.057" v="5050" actId="20577"/>
          <ac:spMkLst>
            <pc:docMk/>
            <pc:sldMk cId="242231521" sldId="351"/>
            <ac:spMk id="22" creationId="{00000000-0000-0000-0000-000000000000}"/>
          </ac:spMkLst>
        </pc:spChg>
        <pc:picChg chg="del">
          <ac:chgData name="Klara Hübner" userId="7a457e581f0146c3" providerId="LiveId" clId="{B15C3A64-E136-4296-8679-CF645DC1483A}" dt="2022-05-02T13:32:29.961" v="4725" actId="478"/>
          <ac:picMkLst>
            <pc:docMk/>
            <pc:sldMk cId="242231521" sldId="351"/>
            <ac:picMk id="2" creationId="{00000000-0000-0000-0000-000000000000}"/>
          </ac:picMkLst>
        </pc:picChg>
        <pc:picChg chg="add mod modCrop">
          <ac:chgData name="Klara Hübner" userId="7a457e581f0146c3" providerId="LiveId" clId="{B15C3A64-E136-4296-8679-CF645DC1483A}" dt="2022-05-02T13:41:59.542" v="4951" actId="14100"/>
          <ac:picMkLst>
            <pc:docMk/>
            <pc:sldMk cId="242231521" sldId="351"/>
            <ac:picMk id="4" creationId="{C9D8BB65-1772-4311-AE5E-ECC261C65104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en-GB" altLang="cs-CZ" noProof="0" dirty="0" err="1"/>
              <a:t>Kliknutím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lze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upravit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styl</a:t>
            </a:r>
            <a:r>
              <a:rPr lang="en-GB" altLang="cs-CZ" noProof="0" dirty="0"/>
              <a:t>.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</a:t>
            </a:r>
            <a:r>
              <a:rPr lang="en-GB" noProof="0" dirty="0"/>
              <a:t>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  <a:p>
            <a:pPr lvl="1"/>
            <a:r>
              <a:rPr lang="en-GB" noProof="0" dirty="0" err="1"/>
              <a:t>Druhá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</a:t>
            </a:r>
            <a:r>
              <a:rPr lang="en-GB" noProof="0" dirty="0"/>
              <a:t>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  <a:p>
            <a:pPr lvl="1"/>
            <a:r>
              <a:rPr lang="en-GB" noProof="0" dirty="0" err="1"/>
              <a:t>Druhá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</a:t>
            </a:r>
            <a:r>
              <a:rPr lang="en-GB" noProof="0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  <a:p>
            <a:pPr lvl="1"/>
            <a:r>
              <a:rPr lang="en-GB" noProof="0" dirty="0" err="1"/>
              <a:t>Druhá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</a:t>
            </a:r>
            <a:r>
              <a:rPr lang="en-GB" noProof="0" dirty="0"/>
              <a:t>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</a:t>
            </a:r>
            <a:r>
              <a:rPr lang="en-GB" noProof="0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  <a:p>
            <a:pPr lvl="1"/>
            <a:r>
              <a:rPr lang="en-GB" noProof="0" dirty="0" err="1"/>
              <a:t>Druhá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  <a:p>
            <a:pPr lvl="1"/>
            <a:r>
              <a:rPr lang="en-GB" noProof="0" dirty="0" err="1"/>
              <a:t>Druhá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</a:t>
            </a:r>
            <a:r>
              <a:rPr lang="en-GB" noProof="0" dirty="0"/>
              <a:t>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  <a:p>
            <a:pPr lvl="1"/>
            <a:r>
              <a:rPr lang="en-GB" noProof="0" dirty="0" err="1"/>
              <a:t>Druhá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  <a:p>
            <a:pPr lvl="1"/>
            <a:r>
              <a:rPr lang="en-GB" noProof="0" dirty="0" err="1"/>
              <a:t>Druhá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</a:t>
            </a:r>
            <a:r>
              <a:rPr lang="en-GB" noProof="0" dirty="0"/>
              <a:t>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</a:t>
            </a:r>
            <a:r>
              <a:rPr lang="en-GB" noProof="0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  <a:p>
            <a:pPr lvl="1"/>
            <a:r>
              <a:rPr lang="en-GB" noProof="0" dirty="0" err="1"/>
              <a:t>Druhá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/>
              <a:t>Klepnutím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lze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upravit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styl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předlohy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nadpisů</a:t>
            </a:r>
            <a:r>
              <a:rPr lang="en-GB" altLang="cs-CZ" noProof="0" dirty="0"/>
              <a:t>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/>
              <a:t>Klepnutím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lze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upravit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styly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předlohy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textu</a:t>
            </a:r>
            <a:r>
              <a:rPr lang="en-GB" altLang="cs-CZ" noProof="0" dirty="0"/>
              <a:t>.</a:t>
            </a:r>
          </a:p>
          <a:p>
            <a:pPr lvl="1"/>
            <a:r>
              <a:rPr lang="en-GB" altLang="cs-CZ" noProof="0" dirty="0" err="1"/>
              <a:t>Druhá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úroveň</a:t>
            </a:r>
            <a:endParaRPr lang="en-GB" altLang="cs-CZ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48360" y="1234526"/>
            <a:ext cx="7518400" cy="3808104"/>
          </a:xfrm>
        </p:spPr>
        <p:txBody>
          <a:bodyPr/>
          <a:lstStyle/>
          <a:p>
            <a:r>
              <a:rPr lang="cs-CZ" altLang="cs-CZ" sz="4000" dirty="0">
                <a:solidFill>
                  <a:srgbClr val="C00000"/>
                </a:solidFill>
              </a:rPr>
              <a:t>Metodika X.</a:t>
            </a:r>
            <a:br>
              <a:rPr lang="cs-CZ" altLang="cs-CZ" sz="3600" dirty="0">
                <a:solidFill>
                  <a:srgbClr val="C00000"/>
                </a:solidFill>
              </a:rPr>
            </a:br>
            <a:br>
              <a:rPr lang="cs-CZ" altLang="cs-CZ" sz="2400" dirty="0">
                <a:solidFill>
                  <a:schemeClr val="tx1"/>
                </a:solidFill>
              </a:rPr>
            </a:br>
            <a:r>
              <a:rPr lang="cs-CZ" altLang="cs-CZ" sz="2400" dirty="0">
                <a:solidFill>
                  <a:srgbClr val="002060"/>
                </a:solidFill>
              </a:rPr>
              <a:t>Vědecké psaní II. </a:t>
            </a:r>
            <a:br>
              <a:rPr lang="cs-CZ" altLang="cs-CZ" sz="2400" dirty="0">
                <a:solidFill>
                  <a:srgbClr val="002060"/>
                </a:solidFill>
              </a:rPr>
            </a:br>
            <a:r>
              <a:rPr lang="cs-CZ" altLang="cs-CZ" sz="2000" dirty="0">
                <a:solidFill>
                  <a:srgbClr val="002060"/>
                </a:solidFill>
              </a:rPr>
              <a:t>- </a:t>
            </a:r>
            <a:r>
              <a:rPr lang="cs-CZ" altLang="cs-CZ" sz="1800" dirty="0">
                <a:solidFill>
                  <a:srgbClr val="002060"/>
                </a:solidFill>
              </a:rPr>
              <a:t>pro pokročilé</a:t>
            </a:r>
            <a:r>
              <a:rPr lang="cs-CZ" altLang="cs-CZ" sz="1800" baseline="30000" dirty="0">
                <a:solidFill>
                  <a:srgbClr val="002060"/>
                </a:solidFill>
              </a:rPr>
              <a:t>1</a:t>
            </a:r>
            <a:br>
              <a:rPr lang="cs-CZ" altLang="cs-CZ" sz="1800" baseline="30000" dirty="0">
                <a:solidFill>
                  <a:srgbClr val="002060"/>
                </a:solidFill>
              </a:rPr>
            </a:br>
            <a:br>
              <a:rPr lang="cs-CZ" altLang="cs-CZ" sz="1800" baseline="30000" dirty="0">
                <a:solidFill>
                  <a:srgbClr val="002060"/>
                </a:solidFill>
              </a:rPr>
            </a:br>
            <a:br>
              <a:rPr lang="cs-CZ" altLang="cs-CZ" sz="1800" baseline="30000" dirty="0">
                <a:solidFill>
                  <a:srgbClr val="002060"/>
                </a:solidFill>
              </a:rPr>
            </a:br>
            <a:r>
              <a:rPr lang="cs-CZ" altLang="cs-CZ" sz="1800" baseline="30000" dirty="0">
                <a:solidFill>
                  <a:srgbClr val="002060"/>
                </a:solidFill>
              </a:rPr>
              <a:t>****************************************************************</a:t>
            </a:r>
            <a:br>
              <a:rPr lang="cs-CZ" altLang="cs-CZ" sz="800" dirty="0">
                <a:solidFill>
                  <a:srgbClr val="002060"/>
                </a:solidFill>
              </a:rPr>
            </a:br>
            <a:r>
              <a:rPr lang="cs-CZ" altLang="cs-CZ" sz="1400" dirty="0">
                <a:solidFill>
                  <a:srgbClr val="002060"/>
                </a:solidFill>
              </a:rPr>
              <a:t>1. Poznámky pod čarou – proč je potřebujeme</a:t>
            </a:r>
            <a:br>
              <a:rPr lang="cs-CZ" altLang="cs-CZ" sz="1400" dirty="0">
                <a:solidFill>
                  <a:srgbClr val="002060"/>
                </a:solidFill>
              </a:rPr>
            </a:br>
            <a:r>
              <a:rPr lang="cs-CZ" altLang="cs-CZ" sz="1400" dirty="0">
                <a:solidFill>
                  <a:srgbClr val="002060"/>
                </a:solidFill>
              </a:rPr>
              <a:t>    a jak si s nimi můžeme hrát…</a:t>
            </a:r>
            <a:endParaRPr lang="en-GB" altLang="cs-CZ" sz="1400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7078" y="424242"/>
            <a:ext cx="3610472" cy="5976557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5436" y="3405770"/>
            <a:ext cx="7518400" cy="559391"/>
          </a:xfrm>
        </p:spPr>
        <p:txBody>
          <a:bodyPr/>
          <a:lstStyle/>
          <a:p>
            <a:r>
              <a:rPr lang="cs-CZ" altLang="cs-CZ" dirty="0">
                <a:solidFill>
                  <a:srgbClr val="C00000"/>
                </a:solidFill>
              </a:rPr>
              <a:t>Úkoly 10.5.</a:t>
            </a:r>
            <a:endParaRPr lang="en-GB" altLang="cs-CZ" dirty="0">
              <a:solidFill>
                <a:srgbClr val="C00000"/>
              </a:solidFill>
            </a:endParaRPr>
          </a:p>
        </p:txBody>
      </p:sp>
      <p:sp>
        <p:nvSpPr>
          <p:cNvPr id="22" name="Obdélník 21"/>
          <p:cNvSpPr/>
          <p:nvPr/>
        </p:nvSpPr>
        <p:spPr bwMode="auto">
          <a:xfrm>
            <a:off x="509490" y="4093014"/>
            <a:ext cx="8459369" cy="10647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1. Najděte ve své literatuře dva příklady pro práci </a:t>
            </a:r>
            <a:r>
              <a:rPr lang="cs-CZ" sz="1800" b="1">
                <a:latin typeface="+mn-lt"/>
              </a:rPr>
              <a:t>s poznámkami pod čárou  </a:t>
            </a:r>
            <a:endParaRPr lang="cs-CZ" sz="1800" b="1" dirty="0">
              <a:latin typeface="+mn-lt"/>
            </a:endParaRPr>
          </a:p>
          <a:p>
            <a:r>
              <a:rPr lang="cs-CZ" sz="1800" b="1" dirty="0">
                <a:latin typeface="+mn-lt"/>
              </a:rPr>
              <a:t>    (jedna podle vás podařila, druhá méně), představte je krátce v semináři,</a:t>
            </a:r>
          </a:p>
          <a:p>
            <a:r>
              <a:rPr lang="cs-CZ" sz="1800" b="1" dirty="0">
                <a:latin typeface="+mn-lt"/>
              </a:rPr>
              <a:t>    a vysvětlete, proč je tak hodnotíte (max. 5 min)</a:t>
            </a:r>
          </a:p>
        </p:txBody>
      </p:sp>
      <p:sp>
        <p:nvSpPr>
          <p:cNvPr id="6" name="Obdélník 5"/>
          <p:cNvSpPr/>
          <p:nvPr/>
        </p:nvSpPr>
        <p:spPr bwMode="auto">
          <a:xfrm>
            <a:off x="494009" y="5972860"/>
            <a:ext cx="8474850" cy="44594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4. Denně 30min psaní</a:t>
            </a:r>
          </a:p>
        </p:txBody>
      </p:sp>
      <p:sp>
        <p:nvSpPr>
          <p:cNvPr id="7" name="Obdélník 6"/>
          <p:cNvSpPr/>
          <p:nvPr/>
        </p:nvSpPr>
        <p:spPr bwMode="auto">
          <a:xfrm>
            <a:off x="501750" y="5232742"/>
            <a:ext cx="8459369" cy="665138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3. Přečíst si: Helen </a:t>
            </a:r>
            <a:r>
              <a:rPr lang="cs-CZ" sz="1800" b="1" dirty="0" err="1">
                <a:latin typeface="+mn-lt"/>
              </a:rPr>
              <a:t>Sword</a:t>
            </a:r>
            <a:r>
              <a:rPr lang="cs-CZ" sz="1800" b="1" dirty="0">
                <a:latin typeface="+mn-lt"/>
              </a:rPr>
              <a:t>, </a:t>
            </a:r>
            <a:r>
              <a:rPr lang="cs-CZ" sz="1800" b="1" dirty="0" err="1">
                <a:latin typeface="+mn-lt"/>
              </a:rPr>
              <a:t>Stylish</a:t>
            </a:r>
            <a:r>
              <a:rPr lang="cs-CZ" sz="1800" b="1" dirty="0">
                <a:latin typeface="+mn-lt"/>
              </a:rPr>
              <a:t> </a:t>
            </a:r>
            <a:r>
              <a:rPr lang="cs-CZ" sz="1800" b="1" dirty="0" err="1">
                <a:latin typeface="+mn-lt"/>
              </a:rPr>
              <a:t>academic</a:t>
            </a:r>
            <a:r>
              <a:rPr lang="cs-CZ" sz="1800" b="1" dirty="0">
                <a:latin typeface="+mn-lt"/>
              </a:rPr>
              <a:t> </a:t>
            </a:r>
            <a:r>
              <a:rPr lang="cs-CZ" sz="1800" b="1" dirty="0" err="1">
                <a:latin typeface="+mn-lt"/>
              </a:rPr>
              <a:t>writing</a:t>
            </a:r>
            <a:r>
              <a:rPr lang="cs-CZ" sz="1800" b="1" dirty="0">
                <a:latin typeface="+mn-lt"/>
              </a:rPr>
              <a:t>, </a:t>
            </a:r>
            <a:r>
              <a:rPr lang="cs-CZ" sz="1800" b="1" dirty="0" err="1">
                <a:latin typeface="+mn-lt"/>
              </a:rPr>
              <a:t>points</a:t>
            </a:r>
            <a:r>
              <a:rPr lang="cs-CZ" sz="1800" b="1" dirty="0">
                <a:latin typeface="+mn-lt"/>
              </a:rPr>
              <a:t> </a:t>
            </a:r>
            <a:r>
              <a:rPr lang="cs-CZ" sz="1800" b="1" dirty="0" err="1">
                <a:latin typeface="+mn-lt"/>
              </a:rPr>
              <a:t>of</a:t>
            </a:r>
            <a:r>
              <a:rPr lang="cs-CZ" sz="1800" b="1" dirty="0">
                <a:latin typeface="+mn-lt"/>
              </a:rPr>
              <a:t> reference,</a:t>
            </a:r>
          </a:p>
          <a:p>
            <a:r>
              <a:rPr lang="cs-CZ" sz="1800" b="1">
                <a:latin typeface="+mn-lt"/>
              </a:rPr>
              <a:t>    </a:t>
            </a:r>
            <a:r>
              <a:rPr lang="cs-CZ" sz="1800" b="1" dirty="0">
                <a:latin typeface="+mn-lt"/>
              </a:rPr>
              <a:t>s. 135-147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9D8BB65-1772-4311-AE5E-ECC261C6510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66"/>
          <a:stretch/>
        </p:blipFill>
        <p:spPr>
          <a:xfrm>
            <a:off x="4057096" y="207499"/>
            <a:ext cx="4769342" cy="3495947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242231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5436" y="3405770"/>
            <a:ext cx="7518400" cy="559391"/>
          </a:xfrm>
        </p:spPr>
        <p:txBody>
          <a:bodyPr/>
          <a:lstStyle/>
          <a:p>
            <a:r>
              <a:rPr lang="cs-CZ" altLang="cs-CZ" dirty="0">
                <a:solidFill>
                  <a:srgbClr val="C00000"/>
                </a:solidFill>
              </a:rPr>
              <a:t>Úkoly 10.5.</a:t>
            </a:r>
            <a:endParaRPr lang="en-GB" altLang="cs-CZ" dirty="0">
              <a:solidFill>
                <a:srgbClr val="C00000"/>
              </a:solidFill>
            </a:endParaRPr>
          </a:p>
        </p:txBody>
      </p:sp>
      <p:sp>
        <p:nvSpPr>
          <p:cNvPr id="22" name="Obdélník 21"/>
          <p:cNvSpPr/>
          <p:nvPr/>
        </p:nvSpPr>
        <p:spPr bwMode="auto">
          <a:xfrm>
            <a:off x="509490" y="4093014"/>
            <a:ext cx="8459369" cy="1064748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1. Najděte ve své literatuře dva příklady pro práci s poznámkami pod čárou  </a:t>
            </a:r>
          </a:p>
          <a:p>
            <a:r>
              <a:rPr lang="cs-CZ" sz="1800" b="1" dirty="0">
                <a:latin typeface="+mn-lt"/>
              </a:rPr>
              <a:t>    (jedna podle vás podařila, druhá méně), představte je krátce v semináři,</a:t>
            </a:r>
          </a:p>
          <a:p>
            <a:r>
              <a:rPr lang="cs-CZ" sz="1800" b="1" dirty="0">
                <a:latin typeface="+mn-lt"/>
              </a:rPr>
              <a:t>    a vysvětlete, proč je tak hodnotíte (max. 5 min)</a:t>
            </a:r>
          </a:p>
        </p:txBody>
      </p:sp>
      <p:sp>
        <p:nvSpPr>
          <p:cNvPr id="6" name="Obdélník 5"/>
          <p:cNvSpPr/>
          <p:nvPr/>
        </p:nvSpPr>
        <p:spPr bwMode="auto">
          <a:xfrm>
            <a:off x="494009" y="5972860"/>
            <a:ext cx="8474850" cy="44594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4. Denně 30min psaní</a:t>
            </a:r>
          </a:p>
        </p:txBody>
      </p:sp>
      <p:sp>
        <p:nvSpPr>
          <p:cNvPr id="7" name="Obdélník 6"/>
          <p:cNvSpPr/>
          <p:nvPr/>
        </p:nvSpPr>
        <p:spPr bwMode="auto">
          <a:xfrm>
            <a:off x="501750" y="5232742"/>
            <a:ext cx="8459369" cy="665138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3. Přečíst si: Helen </a:t>
            </a:r>
            <a:r>
              <a:rPr lang="cs-CZ" sz="1800" b="1" dirty="0" err="1">
                <a:latin typeface="+mn-lt"/>
              </a:rPr>
              <a:t>Sword</a:t>
            </a:r>
            <a:r>
              <a:rPr lang="cs-CZ" sz="1800" b="1" dirty="0">
                <a:latin typeface="+mn-lt"/>
              </a:rPr>
              <a:t>, </a:t>
            </a:r>
            <a:r>
              <a:rPr lang="cs-CZ" sz="1800" b="1" dirty="0" err="1">
                <a:latin typeface="+mn-lt"/>
              </a:rPr>
              <a:t>Stylish</a:t>
            </a:r>
            <a:r>
              <a:rPr lang="cs-CZ" sz="1800" b="1" dirty="0">
                <a:latin typeface="+mn-lt"/>
              </a:rPr>
              <a:t> </a:t>
            </a:r>
            <a:r>
              <a:rPr lang="cs-CZ" sz="1800" b="1" dirty="0" err="1">
                <a:latin typeface="+mn-lt"/>
              </a:rPr>
              <a:t>academic</a:t>
            </a:r>
            <a:r>
              <a:rPr lang="cs-CZ" sz="1800" b="1" dirty="0">
                <a:latin typeface="+mn-lt"/>
              </a:rPr>
              <a:t> </a:t>
            </a:r>
            <a:r>
              <a:rPr lang="cs-CZ" sz="1800" b="1" dirty="0" err="1">
                <a:latin typeface="+mn-lt"/>
              </a:rPr>
              <a:t>writing</a:t>
            </a:r>
            <a:r>
              <a:rPr lang="cs-CZ" sz="1800" b="1" dirty="0">
                <a:latin typeface="+mn-lt"/>
              </a:rPr>
              <a:t>, </a:t>
            </a:r>
            <a:r>
              <a:rPr lang="cs-CZ" sz="1800" b="1" dirty="0" err="1">
                <a:latin typeface="+mn-lt"/>
              </a:rPr>
              <a:t>points</a:t>
            </a:r>
            <a:r>
              <a:rPr lang="cs-CZ" sz="1800" b="1" dirty="0">
                <a:latin typeface="+mn-lt"/>
              </a:rPr>
              <a:t> </a:t>
            </a:r>
            <a:r>
              <a:rPr lang="cs-CZ" sz="1800" b="1" dirty="0" err="1">
                <a:latin typeface="+mn-lt"/>
              </a:rPr>
              <a:t>of</a:t>
            </a:r>
            <a:r>
              <a:rPr lang="cs-CZ" sz="1800" b="1" dirty="0">
                <a:latin typeface="+mn-lt"/>
              </a:rPr>
              <a:t> reference,</a:t>
            </a:r>
          </a:p>
          <a:p>
            <a:r>
              <a:rPr lang="cs-CZ" sz="1800" b="1">
                <a:latin typeface="+mn-lt"/>
              </a:rPr>
              <a:t>    </a:t>
            </a:r>
            <a:r>
              <a:rPr lang="cs-CZ" sz="1800" b="1" dirty="0">
                <a:latin typeface="+mn-lt"/>
              </a:rPr>
              <a:t>s. 135-147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9D8BB65-1772-4311-AE5E-ECC261C6510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66"/>
          <a:stretch/>
        </p:blipFill>
        <p:spPr>
          <a:xfrm>
            <a:off x="4057096" y="207499"/>
            <a:ext cx="4769342" cy="3495947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1417476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ál 20"/>
          <p:cNvSpPr/>
          <p:nvPr/>
        </p:nvSpPr>
        <p:spPr bwMode="auto">
          <a:xfrm>
            <a:off x="3459375" y="845336"/>
            <a:ext cx="1917112" cy="563493"/>
          </a:xfrm>
          <a:prstGeom prst="ellipse">
            <a:avLst/>
          </a:prstGeom>
          <a:solidFill>
            <a:srgbClr val="00B0F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1600" b="1" dirty="0">
                <a:solidFill>
                  <a:srgbClr val="FFFF00"/>
                </a:solidFill>
                <a:latin typeface="+mj-lt"/>
              </a:rPr>
              <a:t>Funkce:</a:t>
            </a:r>
          </a:p>
          <a:p>
            <a:pPr algn="ctr"/>
            <a:endParaRPr lang="cs-CZ" sz="14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31" name="Ovál 30">
            <a:extLst>
              <a:ext uri="{FF2B5EF4-FFF2-40B4-BE49-F238E27FC236}">
                <a16:creationId xmlns:a16="http://schemas.microsoft.com/office/drawing/2014/main" id="{02712A51-B72F-43B5-B120-BB79E4279A00}"/>
              </a:ext>
            </a:extLst>
          </p:cNvPr>
          <p:cNvSpPr/>
          <p:nvPr/>
        </p:nvSpPr>
        <p:spPr bwMode="auto">
          <a:xfrm>
            <a:off x="4643670" y="289850"/>
            <a:ext cx="2473096" cy="447161"/>
          </a:xfrm>
          <a:prstGeom prst="ellipse">
            <a:avLst/>
          </a:prstGeom>
          <a:solidFill>
            <a:srgbClr val="CC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>
                <a:solidFill>
                  <a:srgbClr val="FFFFCC"/>
                </a:solidFill>
                <a:latin typeface="+mn-lt"/>
              </a:rPr>
              <a:t>Poznámky pod čárou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3CCA54F9-21C3-4935-91E4-72AB6C2A4D1B}"/>
              </a:ext>
            </a:extLst>
          </p:cNvPr>
          <p:cNvSpPr/>
          <p:nvPr/>
        </p:nvSpPr>
        <p:spPr bwMode="auto">
          <a:xfrm>
            <a:off x="3326097" y="3164753"/>
            <a:ext cx="5223544" cy="895183"/>
          </a:xfrm>
          <a:prstGeom prst="rect">
            <a:avLst/>
          </a:prstGeom>
          <a:solidFill>
            <a:srgbClr val="00B0F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>
                <a:solidFill>
                  <a:schemeClr val="bg2"/>
                </a:solidFill>
                <a:latin typeface="+mn-lt"/>
              </a:rPr>
              <a:t>- Poznámky pod čárou </a:t>
            </a:r>
          </a:p>
          <a:p>
            <a:r>
              <a:rPr lang="cs-CZ" sz="1600" b="1" dirty="0">
                <a:solidFill>
                  <a:schemeClr val="bg2"/>
                </a:solidFill>
                <a:latin typeface="+mn-lt"/>
              </a:rPr>
              <a:t>- Poznámky na závěr</a:t>
            </a:r>
          </a:p>
          <a:p>
            <a:r>
              <a:rPr lang="cs-CZ" sz="1600" b="1" dirty="0">
                <a:latin typeface="+mn-lt"/>
              </a:rPr>
              <a:t>- Přímá citace použitých autorů v textu (jméno, rok)</a:t>
            </a:r>
          </a:p>
        </p:txBody>
      </p:sp>
      <p:sp>
        <p:nvSpPr>
          <p:cNvPr id="17" name="Ovál 16"/>
          <p:cNvSpPr/>
          <p:nvPr/>
        </p:nvSpPr>
        <p:spPr bwMode="auto">
          <a:xfrm>
            <a:off x="810124" y="3160926"/>
            <a:ext cx="2365357" cy="720128"/>
          </a:xfrm>
          <a:prstGeom prst="ellipse">
            <a:avLst/>
          </a:prstGeom>
          <a:solidFill>
            <a:srgbClr val="00B0F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1400" b="1" dirty="0">
                <a:solidFill>
                  <a:srgbClr val="FFFF00"/>
                </a:solidFill>
                <a:latin typeface="+mj-lt"/>
              </a:rPr>
              <a:t>Nejznámější </a:t>
            </a:r>
          </a:p>
          <a:p>
            <a:pPr algn="ctr"/>
            <a:r>
              <a:rPr lang="cs-CZ" sz="1400" b="1" dirty="0">
                <a:solidFill>
                  <a:srgbClr val="FFFF00"/>
                </a:solidFill>
                <a:latin typeface="+mj-lt"/>
              </a:rPr>
              <a:t>citační zvyklosti:</a:t>
            </a:r>
          </a:p>
          <a:p>
            <a:pPr algn="ctr"/>
            <a:endParaRPr lang="cs-CZ" sz="1400" b="1" dirty="0">
              <a:solidFill>
                <a:srgbClr val="FFFF00"/>
              </a:solidFill>
              <a:latin typeface="+mj-lt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7777" y="213824"/>
            <a:ext cx="1603896" cy="2429902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27" name="Obdélník 26">
            <a:extLst>
              <a:ext uri="{FF2B5EF4-FFF2-40B4-BE49-F238E27FC236}">
                <a16:creationId xmlns:a16="http://schemas.microsoft.com/office/drawing/2014/main" id="{93CCED57-0DCF-4021-A077-E8765163AA8F}"/>
              </a:ext>
            </a:extLst>
          </p:cNvPr>
          <p:cNvSpPr/>
          <p:nvPr/>
        </p:nvSpPr>
        <p:spPr bwMode="auto">
          <a:xfrm>
            <a:off x="201454" y="1542904"/>
            <a:ext cx="4216477" cy="1470282"/>
          </a:xfrm>
          <a:prstGeom prst="rect">
            <a:avLst/>
          </a:prstGeom>
          <a:solidFill>
            <a:srgbClr val="C0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>
                <a:solidFill>
                  <a:srgbClr val="FFFF99"/>
                </a:solidFill>
                <a:latin typeface="+mn-lt"/>
              </a:rPr>
              <a:t>- Prohloubený odkaz na pozici vlastní </a:t>
            </a:r>
          </a:p>
          <a:p>
            <a:r>
              <a:rPr lang="cs-CZ" sz="1400" b="1" dirty="0">
                <a:solidFill>
                  <a:srgbClr val="FFFF99"/>
                </a:solidFill>
                <a:latin typeface="+mn-lt"/>
              </a:rPr>
              <a:t>  práce ve vědecké diskusi</a:t>
            </a:r>
          </a:p>
          <a:p>
            <a:r>
              <a:rPr lang="cs-CZ" sz="1400" b="1" dirty="0">
                <a:solidFill>
                  <a:srgbClr val="FFFF99"/>
                </a:solidFill>
                <a:latin typeface="+mn-lt"/>
              </a:rPr>
              <a:t>- Odkaz na použité zdroje (literaturu, prameny)</a:t>
            </a:r>
          </a:p>
          <a:p>
            <a:r>
              <a:rPr lang="cs-CZ" sz="1400" b="1" dirty="0">
                <a:solidFill>
                  <a:srgbClr val="FFFF99"/>
                </a:solidFill>
                <a:latin typeface="+mn-lt"/>
              </a:rPr>
              <a:t>- Ochrana proti plagiátorství</a:t>
            </a:r>
          </a:p>
          <a:p>
            <a:r>
              <a:rPr lang="cs-CZ" sz="1400" b="1" dirty="0">
                <a:solidFill>
                  <a:srgbClr val="FFFF99"/>
                </a:solidFill>
                <a:latin typeface="+mn-lt"/>
              </a:rPr>
              <a:t>- Přiznání vlastních intelektuálních nedostatků</a:t>
            </a:r>
          </a:p>
          <a:p>
            <a:r>
              <a:rPr lang="cs-CZ" sz="1400" b="1" dirty="0">
                <a:solidFill>
                  <a:srgbClr val="FFFF99"/>
                </a:solidFill>
                <a:latin typeface="+mn-lt"/>
              </a:rPr>
              <a:t>- Potvrzení přínosu ostatních kolegů</a:t>
            </a:r>
          </a:p>
        </p:txBody>
      </p:sp>
      <p:sp>
        <p:nvSpPr>
          <p:cNvPr id="18" name="Obdélník 17">
            <a:extLst>
              <a:ext uri="{FF2B5EF4-FFF2-40B4-BE49-F238E27FC236}">
                <a16:creationId xmlns:a16="http://schemas.microsoft.com/office/drawing/2014/main" id="{93CCED57-0DCF-4021-A077-E8765163AA8F}"/>
              </a:ext>
            </a:extLst>
          </p:cNvPr>
          <p:cNvSpPr/>
          <p:nvPr/>
        </p:nvSpPr>
        <p:spPr bwMode="auto">
          <a:xfrm>
            <a:off x="4499578" y="1542904"/>
            <a:ext cx="4216477" cy="1470282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>
                <a:solidFill>
                  <a:srgbClr val="FFFF99"/>
                </a:solidFill>
                <a:latin typeface="+mn-lt"/>
              </a:rPr>
              <a:t>- Akademická ‚</a:t>
            </a:r>
            <a:r>
              <a:rPr lang="cs-CZ" sz="1400" b="1" dirty="0" err="1">
                <a:solidFill>
                  <a:srgbClr val="FFFF99"/>
                </a:solidFill>
                <a:latin typeface="+mn-lt"/>
              </a:rPr>
              <a:t>hybris</a:t>
            </a:r>
            <a:r>
              <a:rPr lang="cs-CZ" sz="1400" b="1" dirty="0">
                <a:solidFill>
                  <a:srgbClr val="FFFF99"/>
                </a:solidFill>
                <a:latin typeface="+mn-lt"/>
              </a:rPr>
              <a:t>‘ (převyšování sebe sama </a:t>
            </a:r>
          </a:p>
          <a:p>
            <a:r>
              <a:rPr lang="cs-CZ" sz="1400" b="1" dirty="0">
                <a:solidFill>
                  <a:srgbClr val="FFFF99"/>
                </a:solidFill>
                <a:latin typeface="+mn-lt"/>
              </a:rPr>
              <a:t>  nad ostatními kolegy)</a:t>
            </a:r>
          </a:p>
          <a:p>
            <a:r>
              <a:rPr lang="cs-CZ" sz="1400" b="1" dirty="0">
                <a:solidFill>
                  <a:srgbClr val="FFFF99"/>
                </a:solidFill>
                <a:latin typeface="+mn-lt"/>
              </a:rPr>
              <a:t>- Vědecká ‚onanie‘ (</a:t>
            </a:r>
            <a:r>
              <a:rPr lang="cs-CZ" sz="1400" b="1" dirty="0" err="1">
                <a:solidFill>
                  <a:srgbClr val="FFFF99"/>
                </a:solidFill>
                <a:latin typeface="+mn-lt"/>
              </a:rPr>
              <a:t>name-dropping</a:t>
            </a:r>
            <a:r>
              <a:rPr lang="cs-CZ" sz="1400" b="1" dirty="0">
                <a:solidFill>
                  <a:srgbClr val="FFFF99"/>
                </a:solidFill>
                <a:latin typeface="+mn-lt"/>
              </a:rPr>
              <a:t>)</a:t>
            </a:r>
          </a:p>
          <a:p>
            <a:r>
              <a:rPr lang="cs-CZ" sz="1400" b="1" dirty="0">
                <a:solidFill>
                  <a:srgbClr val="FFFF99"/>
                </a:solidFill>
                <a:latin typeface="+mn-lt"/>
              </a:rPr>
              <a:t>- PR pro vlastní bádání</a:t>
            </a:r>
          </a:p>
          <a:p>
            <a:r>
              <a:rPr lang="cs-CZ" sz="1400" b="1" dirty="0">
                <a:solidFill>
                  <a:srgbClr val="FFFF99"/>
                </a:solidFill>
                <a:latin typeface="+mn-lt"/>
              </a:rPr>
              <a:t>- Ponižování badatelů, se kterými nesouhlasím  </a:t>
            </a:r>
          </a:p>
        </p:txBody>
      </p:sp>
      <p:sp>
        <p:nvSpPr>
          <p:cNvPr id="34" name="Šipka doprava 33"/>
          <p:cNvSpPr/>
          <p:nvPr/>
        </p:nvSpPr>
        <p:spPr bwMode="auto">
          <a:xfrm rot="5400000">
            <a:off x="4232008" y="1125711"/>
            <a:ext cx="371846" cy="751978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" name="Obdélník 6"/>
          <p:cNvSpPr/>
          <p:nvPr/>
        </p:nvSpPr>
        <p:spPr bwMode="auto">
          <a:xfrm>
            <a:off x="2855640" y="940927"/>
            <a:ext cx="704088" cy="560773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4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+</a:t>
            </a:r>
          </a:p>
        </p:txBody>
      </p:sp>
      <p:sp>
        <p:nvSpPr>
          <p:cNvPr id="28" name="Obdélník 27"/>
          <p:cNvSpPr/>
          <p:nvPr/>
        </p:nvSpPr>
        <p:spPr bwMode="auto">
          <a:xfrm>
            <a:off x="5276134" y="1018141"/>
            <a:ext cx="704088" cy="560773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4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-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2453" y="4211503"/>
            <a:ext cx="4595258" cy="1882303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19" name="Šipka doprava 18"/>
          <p:cNvSpPr/>
          <p:nvPr/>
        </p:nvSpPr>
        <p:spPr bwMode="auto">
          <a:xfrm rot="1876512">
            <a:off x="5209450" y="4410969"/>
            <a:ext cx="3414352" cy="312220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124" y="4211503"/>
            <a:ext cx="3255757" cy="2425858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23" name="Šipka doprava 22"/>
          <p:cNvSpPr/>
          <p:nvPr/>
        </p:nvSpPr>
        <p:spPr bwMode="auto">
          <a:xfrm rot="8678647">
            <a:off x="1309741" y="4315491"/>
            <a:ext cx="3414352" cy="312220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9" name="Obdélník 28"/>
          <p:cNvSpPr/>
          <p:nvPr/>
        </p:nvSpPr>
        <p:spPr bwMode="auto">
          <a:xfrm>
            <a:off x="416740" y="3772365"/>
            <a:ext cx="1647269" cy="341392"/>
          </a:xfrm>
          <a:prstGeom prst="rect">
            <a:avLst/>
          </a:prstGeom>
          <a:solidFill>
            <a:srgbClr val="66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>
                <a:solidFill>
                  <a:schemeClr val="bg2"/>
                </a:solidFill>
                <a:latin typeface="+mn-lt"/>
              </a:rPr>
              <a:t>Určí si vydavatel</a:t>
            </a:r>
          </a:p>
          <a:p>
            <a:endParaRPr lang="cs-CZ" sz="1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0" name="Obdélník 29"/>
          <p:cNvSpPr/>
          <p:nvPr/>
        </p:nvSpPr>
        <p:spPr bwMode="auto">
          <a:xfrm>
            <a:off x="2185560" y="5017023"/>
            <a:ext cx="1765025" cy="548848"/>
          </a:xfrm>
          <a:prstGeom prst="rect">
            <a:avLst/>
          </a:prstGeom>
          <a:solidFill>
            <a:srgbClr val="C0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>
                <a:solidFill>
                  <a:srgbClr val="FFFF00"/>
                </a:solidFill>
                <a:latin typeface="+mn-lt"/>
              </a:rPr>
              <a:t>Rychlá identifikace</a:t>
            </a:r>
          </a:p>
          <a:p>
            <a:r>
              <a:rPr lang="cs-CZ" sz="1400" b="1" dirty="0">
                <a:solidFill>
                  <a:srgbClr val="FFFF00"/>
                </a:solidFill>
                <a:latin typeface="+mn-lt"/>
              </a:rPr>
              <a:t> zdrojů</a:t>
            </a:r>
          </a:p>
          <a:p>
            <a:endParaRPr lang="cs-CZ" sz="1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2" name="Obdélník 31"/>
          <p:cNvSpPr/>
          <p:nvPr/>
        </p:nvSpPr>
        <p:spPr bwMode="auto">
          <a:xfrm>
            <a:off x="5725303" y="4909324"/>
            <a:ext cx="1765025" cy="351658"/>
          </a:xfrm>
          <a:prstGeom prst="rect">
            <a:avLst/>
          </a:prstGeom>
          <a:solidFill>
            <a:srgbClr val="C0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>
                <a:solidFill>
                  <a:srgbClr val="FFFF00"/>
                </a:solidFill>
                <a:latin typeface="+mn-lt"/>
              </a:rPr>
              <a:t>Lepší čtivost textu</a:t>
            </a:r>
          </a:p>
          <a:p>
            <a:endParaRPr lang="cs-CZ" sz="1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3" name="Obdélník 32"/>
          <p:cNvSpPr/>
          <p:nvPr/>
        </p:nvSpPr>
        <p:spPr bwMode="auto">
          <a:xfrm>
            <a:off x="2185560" y="5615377"/>
            <a:ext cx="1765025" cy="548848"/>
          </a:xfrm>
          <a:prstGeom prst="rect">
            <a:avLst/>
          </a:prstGeom>
          <a:solidFill>
            <a:srgbClr val="0000CC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>
                <a:solidFill>
                  <a:srgbClr val="FFFF00"/>
                </a:solidFill>
                <a:latin typeface="+mn-lt"/>
              </a:rPr>
              <a:t>Pobouzí k </a:t>
            </a:r>
          </a:p>
          <a:p>
            <a:r>
              <a:rPr lang="cs-CZ" sz="1400" b="1" dirty="0" err="1">
                <a:solidFill>
                  <a:srgbClr val="FFFF00"/>
                </a:solidFill>
                <a:latin typeface="+mn-lt"/>
              </a:rPr>
              <a:t>hybris</a:t>
            </a:r>
            <a:endParaRPr lang="cs-CZ" sz="14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5" name="Obdélník 34"/>
          <p:cNvSpPr/>
          <p:nvPr/>
        </p:nvSpPr>
        <p:spPr bwMode="auto">
          <a:xfrm>
            <a:off x="5725303" y="5300032"/>
            <a:ext cx="2138537" cy="548848"/>
          </a:xfrm>
          <a:prstGeom prst="rect">
            <a:avLst/>
          </a:prstGeom>
          <a:solidFill>
            <a:srgbClr val="0000CC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>
                <a:solidFill>
                  <a:srgbClr val="FFFF00"/>
                </a:solidFill>
                <a:latin typeface="+mn-lt"/>
              </a:rPr>
              <a:t>Pracnější dohledávání</a:t>
            </a:r>
          </a:p>
          <a:p>
            <a:r>
              <a:rPr lang="cs-CZ" sz="1400" b="1" dirty="0">
                <a:solidFill>
                  <a:srgbClr val="FFFF00"/>
                </a:solidFill>
                <a:latin typeface="+mn-lt"/>
              </a:rPr>
              <a:t>zdrojů</a:t>
            </a:r>
          </a:p>
        </p:txBody>
      </p:sp>
    </p:spTree>
    <p:extLst>
      <p:ext uri="{BB962C8B-B14F-4D97-AF65-F5344CB8AC3E}">
        <p14:creationId xmlns:p14="http://schemas.microsoft.com/office/powerpoint/2010/main" val="2306316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17" grpId="0" animBg="1"/>
      <p:bldP spid="27" grpId="0" animBg="1"/>
      <p:bldP spid="18" grpId="0" animBg="1"/>
      <p:bldP spid="34" grpId="0" animBg="1"/>
      <p:bldP spid="7" grpId="0"/>
      <p:bldP spid="28" grpId="0"/>
      <p:bldP spid="19" grpId="0" animBg="1"/>
      <p:bldP spid="23" grpId="0" animBg="1"/>
      <p:bldP spid="29" grpId="0" animBg="1"/>
      <p:bldP spid="30" grpId="0" animBg="1"/>
      <p:bldP spid="32" grpId="0" animBg="1"/>
      <p:bldP spid="33" grpId="0" animBg="1"/>
      <p:bldP spid="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ál 20"/>
          <p:cNvSpPr/>
          <p:nvPr/>
        </p:nvSpPr>
        <p:spPr bwMode="auto">
          <a:xfrm>
            <a:off x="270450" y="2714790"/>
            <a:ext cx="2118466" cy="1069437"/>
          </a:xfrm>
          <a:prstGeom prst="ellipse">
            <a:avLst/>
          </a:prstGeom>
          <a:solidFill>
            <a:srgbClr val="00B0F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1400" b="1" dirty="0">
                <a:solidFill>
                  <a:srgbClr val="FFFF00"/>
                </a:solidFill>
                <a:latin typeface="+mj-lt"/>
              </a:rPr>
              <a:t>Kdy mám</a:t>
            </a:r>
          </a:p>
          <a:p>
            <a:pPr algn="ctr"/>
            <a:r>
              <a:rPr lang="cs-CZ" sz="1400" b="1" dirty="0">
                <a:solidFill>
                  <a:srgbClr val="FFFF00"/>
                </a:solidFill>
                <a:latin typeface="+mj-lt"/>
              </a:rPr>
              <a:t>použít poznámku</a:t>
            </a:r>
          </a:p>
          <a:p>
            <a:pPr algn="ctr"/>
            <a:r>
              <a:rPr lang="cs-CZ" sz="1400" b="1" dirty="0">
                <a:solidFill>
                  <a:srgbClr val="FFFF00"/>
                </a:solidFill>
                <a:latin typeface="+mj-lt"/>
              </a:rPr>
              <a:t>pod čárou?</a:t>
            </a:r>
          </a:p>
          <a:p>
            <a:pPr algn="ctr"/>
            <a:endParaRPr lang="cs-CZ" sz="14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31" name="Ovál 30">
            <a:extLst>
              <a:ext uri="{FF2B5EF4-FFF2-40B4-BE49-F238E27FC236}">
                <a16:creationId xmlns:a16="http://schemas.microsoft.com/office/drawing/2014/main" id="{02712A51-B72F-43B5-B120-BB79E4279A00}"/>
              </a:ext>
            </a:extLst>
          </p:cNvPr>
          <p:cNvSpPr/>
          <p:nvPr/>
        </p:nvSpPr>
        <p:spPr bwMode="auto">
          <a:xfrm>
            <a:off x="4643670" y="289850"/>
            <a:ext cx="2473096" cy="447161"/>
          </a:xfrm>
          <a:prstGeom prst="ellipse">
            <a:avLst/>
          </a:prstGeom>
          <a:solidFill>
            <a:srgbClr val="CC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>
                <a:solidFill>
                  <a:srgbClr val="FFFFCC"/>
                </a:solidFill>
                <a:latin typeface="+mn-lt"/>
              </a:rPr>
              <a:t>Poznámky pod čárou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sp>
        <p:nvSpPr>
          <p:cNvPr id="25" name="Ovál 24"/>
          <p:cNvSpPr/>
          <p:nvPr/>
        </p:nvSpPr>
        <p:spPr bwMode="auto">
          <a:xfrm>
            <a:off x="260359" y="3685660"/>
            <a:ext cx="1624936" cy="429948"/>
          </a:xfrm>
          <a:prstGeom prst="ellipse">
            <a:avLst/>
          </a:prstGeom>
          <a:solidFill>
            <a:srgbClr val="CC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>
                <a:solidFill>
                  <a:srgbClr val="FFFF00"/>
                </a:solidFill>
                <a:latin typeface="+mn-lt"/>
              </a:rPr>
              <a:t>Zlatá pravidla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400" b="1" dirty="0">
              <a:solidFill>
                <a:srgbClr val="FFFFCC"/>
              </a:solidFill>
              <a:latin typeface="+mn-lt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7777" y="213824"/>
            <a:ext cx="1603896" cy="2429902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32" name="Obdélník 31">
            <a:extLst>
              <a:ext uri="{FF2B5EF4-FFF2-40B4-BE49-F238E27FC236}">
                <a16:creationId xmlns:a16="http://schemas.microsoft.com/office/drawing/2014/main" id="{93CCED57-0DCF-4021-A077-E8765163AA8F}"/>
              </a:ext>
            </a:extLst>
          </p:cNvPr>
          <p:cNvSpPr/>
          <p:nvPr/>
        </p:nvSpPr>
        <p:spPr bwMode="auto">
          <a:xfrm>
            <a:off x="2439344" y="3100071"/>
            <a:ext cx="6055432" cy="757739"/>
          </a:xfrm>
          <a:prstGeom prst="rect">
            <a:avLst/>
          </a:prstGeom>
          <a:solidFill>
            <a:srgbClr val="C0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>
                <a:solidFill>
                  <a:srgbClr val="FFFF99"/>
                </a:solidFill>
                <a:latin typeface="+mn-lt"/>
              </a:rPr>
              <a:t>- Při použití přímé citace (literatura a prameny)</a:t>
            </a:r>
          </a:p>
          <a:p>
            <a:r>
              <a:rPr lang="cs-CZ" sz="1400" b="1" dirty="0">
                <a:solidFill>
                  <a:srgbClr val="FFFF99"/>
                </a:solidFill>
                <a:latin typeface="+mn-lt"/>
              </a:rPr>
              <a:t>- Při parafrázi</a:t>
            </a:r>
          </a:p>
          <a:p>
            <a:r>
              <a:rPr lang="cs-CZ" sz="1400" b="1" dirty="0">
                <a:solidFill>
                  <a:srgbClr val="FFFF99"/>
                </a:solidFill>
                <a:latin typeface="+mn-lt"/>
              </a:rPr>
              <a:t>- V rámci dědkologie (hromadné citace)</a:t>
            </a:r>
          </a:p>
        </p:txBody>
      </p:sp>
      <p:sp>
        <p:nvSpPr>
          <p:cNvPr id="35" name="Obdélník 34"/>
          <p:cNvSpPr/>
          <p:nvPr/>
        </p:nvSpPr>
        <p:spPr bwMode="auto">
          <a:xfrm>
            <a:off x="332126" y="1898792"/>
            <a:ext cx="1455262" cy="540871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>
                <a:solidFill>
                  <a:schemeClr val="bg2"/>
                </a:solidFill>
                <a:latin typeface="+mn-lt"/>
              </a:rPr>
              <a:t>Když není nic</a:t>
            </a:r>
          </a:p>
          <a:p>
            <a:r>
              <a:rPr lang="cs-CZ" sz="1400" b="1" dirty="0">
                <a:solidFill>
                  <a:schemeClr val="bg2"/>
                </a:solidFill>
                <a:latin typeface="+mn-lt"/>
              </a:rPr>
              <a:t>určeno…</a:t>
            </a:r>
          </a:p>
          <a:p>
            <a:endParaRPr lang="cs-CZ" sz="1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6" name="Obdélník 35">
            <a:extLst>
              <a:ext uri="{FF2B5EF4-FFF2-40B4-BE49-F238E27FC236}">
                <a16:creationId xmlns:a16="http://schemas.microsoft.com/office/drawing/2014/main" id="{93CCED57-0DCF-4021-A077-E8765163AA8F}"/>
              </a:ext>
            </a:extLst>
          </p:cNvPr>
          <p:cNvSpPr/>
          <p:nvPr/>
        </p:nvSpPr>
        <p:spPr bwMode="auto">
          <a:xfrm>
            <a:off x="2439344" y="1146284"/>
            <a:ext cx="4216477" cy="1470282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>
                <a:solidFill>
                  <a:srgbClr val="FFC000"/>
                </a:solidFill>
                <a:latin typeface="+mn-lt"/>
              </a:rPr>
              <a:t>- Literatura: </a:t>
            </a:r>
          </a:p>
          <a:p>
            <a:r>
              <a:rPr lang="cs-CZ" sz="1400" b="1" dirty="0">
                <a:solidFill>
                  <a:srgbClr val="FFFF99"/>
                </a:solidFill>
                <a:latin typeface="+mn-lt"/>
              </a:rPr>
              <a:t>  Po prvé: vypsat celý titul, po druhé: krátký</a:t>
            </a:r>
          </a:p>
          <a:p>
            <a:r>
              <a:rPr lang="cs-CZ" sz="1400" b="1" dirty="0">
                <a:solidFill>
                  <a:srgbClr val="FFFF99"/>
                </a:solidFill>
                <a:latin typeface="+mn-lt"/>
              </a:rPr>
              <a:t>  titul (příjmení autora, zkratka titulu, rok vydání)</a:t>
            </a:r>
          </a:p>
          <a:p>
            <a:r>
              <a:rPr lang="cs-CZ" sz="1400" b="1" dirty="0">
                <a:solidFill>
                  <a:srgbClr val="FFC000"/>
                </a:solidFill>
                <a:latin typeface="+mn-lt"/>
              </a:rPr>
              <a:t>- Prameny:</a:t>
            </a:r>
          </a:p>
          <a:p>
            <a:r>
              <a:rPr lang="cs-CZ" sz="1400" b="1" dirty="0">
                <a:solidFill>
                  <a:srgbClr val="FFFF99"/>
                </a:solidFill>
                <a:latin typeface="+mn-lt"/>
              </a:rPr>
              <a:t>  edice: po každé jednotný krátký titul</a:t>
            </a:r>
          </a:p>
          <a:p>
            <a:r>
              <a:rPr lang="cs-CZ" sz="1400" b="1" dirty="0">
                <a:solidFill>
                  <a:srgbClr val="FFFF99"/>
                </a:solidFill>
                <a:latin typeface="+mn-lt"/>
              </a:rPr>
              <a:t>  originál: zdroj, archiv, signatura</a:t>
            </a:r>
          </a:p>
        </p:txBody>
      </p:sp>
      <p:sp>
        <p:nvSpPr>
          <p:cNvPr id="26" name="Ovál 25"/>
          <p:cNvSpPr/>
          <p:nvPr/>
        </p:nvSpPr>
        <p:spPr bwMode="auto">
          <a:xfrm>
            <a:off x="586054" y="1230660"/>
            <a:ext cx="1599362" cy="735300"/>
          </a:xfrm>
          <a:prstGeom prst="ellipse">
            <a:avLst/>
          </a:prstGeom>
          <a:solidFill>
            <a:srgbClr val="00B0F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1400" b="1" dirty="0">
                <a:solidFill>
                  <a:srgbClr val="FFFF00"/>
                </a:solidFill>
                <a:latin typeface="+mj-lt"/>
              </a:rPr>
              <a:t>Jak správně</a:t>
            </a:r>
          </a:p>
          <a:p>
            <a:pPr algn="ctr"/>
            <a:r>
              <a:rPr lang="cs-CZ" sz="1400" b="1" dirty="0">
                <a:solidFill>
                  <a:srgbClr val="FFFF00"/>
                </a:solidFill>
                <a:latin typeface="+mj-lt"/>
              </a:rPr>
              <a:t>citovat?</a:t>
            </a:r>
          </a:p>
          <a:p>
            <a:pPr algn="ctr"/>
            <a:endParaRPr lang="cs-CZ" sz="14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37" name="Obdélník 36"/>
          <p:cNvSpPr/>
          <p:nvPr/>
        </p:nvSpPr>
        <p:spPr bwMode="auto">
          <a:xfrm>
            <a:off x="2448488" y="2749721"/>
            <a:ext cx="1181680" cy="300874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>
                <a:solidFill>
                  <a:srgbClr val="FFFF00"/>
                </a:solidFill>
                <a:latin typeface="+mn-lt"/>
              </a:rPr>
              <a:t>I. nezbytné</a:t>
            </a:r>
          </a:p>
          <a:p>
            <a:endParaRPr lang="cs-CZ" sz="1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8" name="Obdélník 37">
            <a:extLst>
              <a:ext uri="{FF2B5EF4-FFF2-40B4-BE49-F238E27FC236}">
                <a16:creationId xmlns:a16="http://schemas.microsoft.com/office/drawing/2014/main" id="{93CCED57-0DCF-4021-A077-E8765163AA8F}"/>
              </a:ext>
            </a:extLst>
          </p:cNvPr>
          <p:cNvSpPr/>
          <p:nvPr/>
        </p:nvSpPr>
        <p:spPr bwMode="auto">
          <a:xfrm>
            <a:off x="2439344" y="4309218"/>
            <a:ext cx="6055432" cy="1206384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>
                <a:solidFill>
                  <a:srgbClr val="FFFFCC"/>
                </a:solidFill>
                <a:latin typeface="+mn-lt"/>
              </a:rPr>
              <a:t>- Když chcete odkázat na vedlejší diskusi, do</a:t>
            </a:r>
          </a:p>
          <a:p>
            <a:r>
              <a:rPr lang="cs-CZ" sz="1400" b="1" dirty="0">
                <a:solidFill>
                  <a:srgbClr val="FFFFCC"/>
                </a:solidFill>
                <a:latin typeface="+mn-lt"/>
              </a:rPr>
              <a:t>  které se zrovna nechcete pouštět</a:t>
            </a:r>
          </a:p>
          <a:p>
            <a:r>
              <a:rPr lang="cs-CZ" sz="1400" b="1" dirty="0">
                <a:solidFill>
                  <a:srgbClr val="FFFFCC"/>
                </a:solidFill>
                <a:latin typeface="+mn-lt"/>
              </a:rPr>
              <a:t>- Když chcete poukázat na kontroversi</a:t>
            </a:r>
          </a:p>
          <a:p>
            <a:r>
              <a:rPr lang="cs-CZ" sz="1400" b="1" dirty="0">
                <a:solidFill>
                  <a:srgbClr val="FFFFCC"/>
                </a:solidFill>
                <a:latin typeface="+mn-lt"/>
              </a:rPr>
              <a:t>- Když chcete poukázat na zajímavost, která</a:t>
            </a:r>
          </a:p>
          <a:p>
            <a:r>
              <a:rPr lang="cs-CZ" sz="1400" b="1" dirty="0">
                <a:solidFill>
                  <a:srgbClr val="FFFFCC"/>
                </a:solidFill>
                <a:latin typeface="+mn-lt"/>
              </a:rPr>
              <a:t>  se vám do hlavního textu nehodí</a:t>
            </a:r>
          </a:p>
          <a:p>
            <a:endParaRPr lang="cs-CZ" sz="1400" b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39" name="Obdélník 38"/>
          <p:cNvSpPr/>
          <p:nvPr/>
        </p:nvSpPr>
        <p:spPr bwMode="auto">
          <a:xfrm>
            <a:off x="2448488" y="3933077"/>
            <a:ext cx="1465144" cy="300874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>
                <a:solidFill>
                  <a:srgbClr val="FFFF00"/>
                </a:solidFill>
                <a:latin typeface="+mn-lt"/>
              </a:rPr>
              <a:t>II. doporučené</a:t>
            </a:r>
          </a:p>
          <a:p>
            <a:endParaRPr lang="cs-CZ" sz="1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0" name="Obdélník 39"/>
          <p:cNvSpPr/>
          <p:nvPr/>
        </p:nvSpPr>
        <p:spPr bwMode="auto">
          <a:xfrm>
            <a:off x="2448488" y="5637746"/>
            <a:ext cx="1465144" cy="300874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>
                <a:solidFill>
                  <a:srgbClr val="FFFF00"/>
                </a:solidFill>
                <a:latin typeface="+mn-lt"/>
              </a:rPr>
              <a:t>III. dobrovolné</a:t>
            </a:r>
          </a:p>
          <a:p>
            <a:endParaRPr lang="cs-CZ" sz="1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1" name="Obdélník 40">
            <a:extLst>
              <a:ext uri="{FF2B5EF4-FFF2-40B4-BE49-F238E27FC236}">
                <a16:creationId xmlns:a16="http://schemas.microsoft.com/office/drawing/2014/main" id="{93CCED57-0DCF-4021-A077-E8765163AA8F}"/>
              </a:ext>
            </a:extLst>
          </p:cNvPr>
          <p:cNvSpPr/>
          <p:nvPr/>
        </p:nvSpPr>
        <p:spPr bwMode="auto">
          <a:xfrm>
            <a:off x="2457202" y="6002628"/>
            <a:ext cx="6037574" cy="717086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>
                <a:latin typeface="+mn-lt"/>
              </a:rPr>
              <a:t>- Když chcete krátce rozvést vedlejší problém a myslíte si, že </a:t>
            </a:r>
          </a:p>
          <a:p>
            <a:r>
              <a:rPr lang="cs-CZ" sz="1400" b="1" dirty="0">
                <a:latin typeface="+mn-lt"/>
              </a:rPr>
              <a:t>  pouhá zmínka nebude stačit</a:t>
            </a:r>
          </a:p>
          <a:p>
            <a:endParaRPr lang="cs-CZ" sz="1400" b="1" dirty="0">
              <a:solidFill>
                <a:srgbClr val="FFFF99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53393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5" grpId="0" animBg="1"/>
      <p:bldP spid="32" grpId="0" animBg="1"/>
      <p:bldP spid="35" grpId="0" animBg="1"/>
      <p:bldP spid="36" grpId="0" animBg="1"/>
      <p:bldP spid="26" grpId="0" animBg="1"/>
      <p:bldP spid="37" grpId="0" animBg="1"/>
      <p:bldP spid="38" grpId="0" animBg="1"/>
      <p:bldP spid="39" grpId="0" animBg="1"/>
      <p:bldP spid="40" grpId="0" animBg="1"/>
      <p:bldP spid="4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ál 20"/>
          <p:cNvSpPr/>
          <p:nvPr/>
        </p:nvSpPr>
        <p:spPr bwMode="auto">
          <a:xfrm>
            <a:off x="236114" y="3076736"/>
            <a:ext cx="2118466" cy="1033273"/>
          </a:xfrm>
          <a:prstGeom prst="ellipse">
            <a:avLst/>
          </a:prstGeom>
          <a:solidFill>
            <a:srgbClr val="00B0F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1400" b="1" dirty="0">
                <a:solidFill>
                  <a:srgbClr val="FFFF00"/>
                </a:solidFill>
                <a:latin typeface="+mj-lt"/>
              </a:rPr>
              <a:t>Poznámky pod</a:t>
            </a:r>
          </a:p>
          <a:p>
            <a:pPr algn="ctr"/>
            <a:r>
              <a:rPr lang="cs-CZ" sz="1400" b="1" dirty="0">
                <a:solidFill>
                  <a:srgbClr val="FFFF00"/>
                </a:solidFill>
                <a:latin typeface="+mj-lt"/>
              </a:rPr>
              <a:t>čárou - </a:t>
            </a:r>
          </a:p>
          <a:p>
            <a:pPr algn="ctr"/>
            <a:r>
              <a:rPr lang="cs-CZ" sz="1400" b="1" dirty="0">
                <a:solidFill>
                  <a:srgbClr val="FFFF00"/>
                </a:solidFill>
                <a:latin typeface="+mj-lt"/>
              </a:rPr>
              <a:t>volným stylem</a:t>
            </a:r>
          </a:p>
          <a:p>
            <a:pPr algn="ctr"/>
            <a:endParaRPr lang="cs-CZ" sz="14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31" name="Ovál 30">
            <a:extLst>
              <a:ext uri="{FF2B5EF4-FFF2-40B4-BE49-F238E27FC236}">
                <a16:creationId xmlns:a16="http://schemas.microsoft.com/office/drawing/2014/main" id="{02712A51-B72F-43B5-B120-BB79E4279A00}"/>
              </a:ext>
            </a:extLst>
          </p:cNvPr>
          <p:cNvSpPr/>
          <p:nvPr/>
        </p:nvSpPr>
        <p:spPr bwMode="auto">
          <a:xfrm>
            <a:off x="4643670" y="289850"/>
            <a:ext cx="2473096" cy="447161"/>
          </a:xfrm>
          <a:prstGeom prst="ellipse">
            <a:avLst/>
          </a:prstGeom>
          <a:solidFill>
            <a:srgbClr val="CC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>
                <a:solidFill>
                  <a:srgbClr val="FFFFCC"/>
                </a:solidFill>
                <a:latin typeface="+mn-lt"/>
              </a:rPr>
              <a:t>Poznámky pod čárou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sp>
        <p:nvSpPr>
          <p:cNvPr id="32" name="Obdélník 31">
            <a:extLst>
              <a:ext uri="{FF2B5EF4-FFF2-40B4-BE49-F238E27FC236}">
                <a16:creationId xmlns:a16="http://schemas.microsoft.com/office/drawing/2014/main" id="{93CCED57-0DCF-4021-A077-E8765163AA8F}"/>
              </a:ext>
            </a:extLst>
          </p:cNvPr>
          <p:cNvSpPr/>
          <p:nvPr/>
        </p:nvSpPr>
        <p:spPr bwMode="auto">
          <a:xfrm>
            <a:off x="2468417" y="3856434"/>
            <a:ext cx="6236670" cy="566673"/>
          </a:xfrm>
          <a:prstGeom prst="rect">
            <a:avLst/>
          </a:prstGeom>
          <a:solidFill>
            <a:srgbClr val="E6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>
                <a:solidFill>
                  <a:srgbClr val="FFFFCC"/>
                </a:solidFill>
                <a:latin typeface="+mn-lt"/>
              </a:rPr>
              <a:t>Proložit seznamy dědků krátkou větou:</a:t>
            </a:r>
          </a:p>
          <a:p>
            <a:r>
              <a:rPr lang="cs-CZ" sz="1400" b="1" dirty="0">
                <a:solidFill>
                  <a:srgbClr val="FFFF99"/>
                </a:solidFill>
                <a:latin typeface="+mn-lt"/>
              </a:rPr>
              <a:t>Viz:…, k tomuto problému též:….. </a:t>
            </a:r>
          </a:p>
        </p:txBody>
      </p:sp>
      <p:sp>
        <p:nvSpPr>
          <p:cNvPr id="36" name="Obdélník 35">
            <a:extLst>
              <a:ext uri="{FF2B5EF4-FFF2-40B4-BE49-F238E27FC236}">
                <a16:creationId xmlns:a16="http://schemas.microsoft.com/office/drawing/2014/main" id="{93CCED57-0DCF-4021-A077-E8765163AA8F}"/>
              </a:ext>
            </a:extLst>
          </p:cNvPr>
          <p:cNvSpPr/>
          <p:nvPr/>
        </p:nvSpPr>
        <p:spPr bwMode="auto">
          <a:xfrm>
            <a:off x="2449579" y="991603"/>
            <a:ext cx="4363792" cy="1431557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>
                <a:solidFill>
                  <a:srgbClr val="FFFF99"/>
                </a:solidFill>
                <a:latin typeface="+mn-lt"/>
              </a:rPr>
              <a:t>- Tolik, aby vám nikdo nemohl předhazovat</a:t>
            </a:r>
          </a:p>
          <a:p>
            <a:r>
              <a:rPr lang="cs-CZ" sz="1400" b="1" dirty="0">
                <a:solidFill>
                  <a:srgbClr val="FFFF99"/>
                </a:solidFill>
                <a:latin typeface="+mn-lt"/>
              </a:rPr>
              <a:t>  plagiátorství</a:t>
            </a:r>
          </a:p>
          <a:p>
            <a:r>
              <a:rPr lang="cs-CZ" sz="1400" b="1" dirty="0">
                <a:solidFill>
                  <a:srgbClr val="FFFF99"/>
                </a:solidFill>
                <a:latin typeface="+mn-lt"/>
              </a:rPr>
              <a:t>- Tolik, aby se poznaly vaše zdroje a aby byla</a:t>
            </a:r>
          </a:p>
          <a:p>
            <a:r>
              <a:rPr lang="cs-CZ" sz="1400" b="1" dirty="0">
                <a:solidFill>
                  <a:srgbClr val="FFFF99"/>
                </a:solidFill>
                <a:latin typeface="+mn-lt"/>
              </a:rPr>
              <a:t>  srozumitelná vaše argumentace</a:t>
            </a:r>
          </a:p>
          <a:p>
            <a:r>
              <a:rPr lang="cs-CZ" sz="1400" b="1" dirty="0">
                <a:solidFill>
                  <a:srgbClr val="FFFF99"/>
                </a:solidFill>
                <a:latin typeface="+mn-lt"/>
              </a:rPr>
              <a:t>- průměr</a:t>
            </a:r>
            <a:r>
              <a:rPr lang="cs-CZ" sz="1400" b="1">
                <a:solidFill>
                  <a:srgbClr val="FFFF99"/>
                </a:solidFill>
                <a:latin typeface="+mn-lt"/>
              </a:rPr>
              <a:t>: 5-7 </a:t>
            </a:r>
            <a:r>
              <a:rPr lang="cs-CZ" sz="1400" b="1" dirty="0">
                <a:solidFill>
                  <a:srgbClr val="FFFF99"/>
                </a:solidFill>
                <a:latin typeface="+mn-lt"/>
              </a:rPr>
              <a:t>poznámek pod čárou/ A4</a:t>
            </a:r>
          </a:p>
          <a:p>
            <a:r>
              <a:rPr lang="cs-CZ" sz="1400" b="1" dirty="0">
                <a:solidFill>
                  <a:srgbClr val="FFFF99"/>
                </a:solidFill>
                <a:latin typeface="+mn-lt"/>
              </a:rPr>
              <a:t>  (cca. 50 na 10 stran A4)</a:t>
            </a:r>
          </a:p>
          <a:p>
            <a:endParaRPr lang="cs-CZ" sz="1400" b="1" dirty="0">
              <a:solidFill>
                <a:srgbClr val="FFFF99"/>
              </a:solidFill>
              <a:latin typeface="+mn-lt"/>
            </a:endParaRPr>
          </a:p>
          <a:p>
            <a:endParaRPr lang="cs-CZ" sz="1400" b="1" dirty="0">
              <a:solidFill>
                <a:srgbClr val="FFFF99"/>
              </a:solidFill>
              <a:latin typeface="+mn-lt"/>
            </a:endParaRPr>
          </a:p>
          <a:p>
            <a:endParaRPr lang="cs-CZ" sz="1400" b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26" name="Ovál 25"/>
          <p:cNvSpPr/>
          <p:nvPr/>
        </p:nvSpPr>
        <p:spPr bwMode="auto">
          <a:xfrm>
            <a:off x="332126" y="1230660"/>
            <a:ext cx="1926442" cy="1409816"/>
          </a:xfrm>
          <a:prstGeom prst="ellipse">
            <a:avLst/>
          </a:prstGeom>
          <a:solidFill>
            <a:srgbClr val="00B0F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1400" b="1" dirty="0">
                <a:solidFill>
                  <a:srgbClr val="FFFF00"/>
                </a:solidFill>
                <a:latin typeface="+mj-lt"/>
              </a:rPr>
              <a:t>Kolik poznámek</a:t>
            </a:r>
          </a:p>
          <a:p>
            <a:pPr algn="ctr"/>
            <a:r>
              <a:rPr lang="cs-CZ" sz="1400" b="1" dirty="0">
                <a:solidFill>
                  <a:srgbClr val="FFFF00"/>
                </a:solidFill>
                <a:latin typeface="+mj-lt"/>
              </a:rPr>
              <a:t>Pod čárou je třeba </a:t>
            </a:r>
          </a:p>
          <a:p>
            <a:pPr algn="ctr"/>
            <a:r>
              <a:rPr lang="cs-CZ" sz="1400" b="1" dirty="0">
                <a:solidFill>
                  <a:srgbClr val="FFFF00"/>
                </a:solidFill>
                <a:latin typeface="+mj-lt"/>
              </a:rPr>
              <a:t>udělat na </a:t>
            </a:r>
          </a:p>
          <a:p>
            <a:pPr algn="ctr"/>
            <a:r>
              <a:rPr lang="cs-CZ" sz="1400" b="1" dirty="0">
                <a:solidFill>
                  <a:srgbClr val="FFFF00"/>
                </a:solidFill>
                <a:latin typeface="+mj-lt"/>
              </a:rPr>
              <a:t>jedné stránce?</a:t>
            </a:r>
          </a:p>
          <a:p>
            <a:pPr algn="ctr"/>
            <a:endParaRPr lang="cs-CZ" sz="14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39" name="Obdélník 38"/>
          <p:cNvSpPr/>
          <p:nvPr/>
        </p:nvSpPr>
        <p:spPr bwMode="auto">
          <a:xfrm>
            <a:off x="2468417" y="4511132"/>
            <a:ext cx="6236671" cy="1894634"/>
          </a:xfrm>
          <a:prstGeom prst="rect">
            <a:avLst/>
          </a:prstGeom>
          <a:solidFill>
            <a:srgbClr val="E637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>
                <a:solidFill>
                  <a:srgbClr val="FFFFCC"/>
                </a:solidFill>
                <a:latin typeface="+mn-lt"/>
              </a:rPr>
              <a:t>Použít poznámky jako </a:t>
            </a:r>
            <a:r>
              <a:rPr lang="cs-CZ" sz="1400" b="1" dirty="0" err="1">
                <a:solidFill>
                  <a:srgbClr val="FFFFCC"/>
                </a:solidFill>
                <a:latin typeface="+mn-lt"/>
              </a:rPr>
              <a:t>metakomentář</a:t>
            </a:r>
            <a:r>
              <a:rPr lang="cs-CZ" sz="1400" b="1" dirty="0">
                <a:solidFill>
                  <a:srgbClr val="FFFFCC"/>
                </a:solidFill>
                <a:latin typeface="+mn-lt"/>
              </a:rPr>
              <a:t>: </a:t>
            </a:r>
          </a:p>
          <a:p>
            <a:r>
              <a:rPr lang="cs-CZ" sz="1400" b="1" dirty="0">
                <a:solidFill>
                  <a:srgbClr val="FFFF00"/>
                </a:solidFill>
                <a:latin typeface="+mn-lt"/>
              </a:rPr>
              <a:t>- Poukázat na vedlejší diskurzy které souvisí s tematikou (s literaturou)</a:t>
            </a:r>
          </a:p>
          <a:p>
            <a:r>
              <a:rPr lang="cs-CZ" sz="1400" b="1" dirty="0">
                <a:solidFill>
                  <a:srgbClr val="FFFF00"/>
                </a:solidFill>
                <a:latin typeface="+mn-lt"/>
              </a:rPr>
              <a:t>- Použit poznámku k poukázání na kontroverze</a:t>
            </a:r>
          </a:p>
          <a:p>
            <a:r>
              <a:rPr lang="cs-CZ" sz="1400" b="1" dirty="0">
                <a:solidFill>
                  <a:srgbClr val="FFFF00"/>
                </a:solidFill>
                <a:latin typeface="+mn-lt"/>
              </a:rPr>
              <a:t>- Použít poznámky pro zajímavé vedlejší informace (ideologické</a:t>
            </a:r>
          </a:p>
          <a:p>
            <a:r>
              <a:rPr lang="cs-CZ" sz="1400" b="1" dirty="0">
                <a:solidFill>
                  <a:srgbClr val="FFFF00"/>
                </a:solidFill>
                <a:latin typeface="+mn-lt"/>
              </a:rPr>
              <a:t>  zaměření autora, autorovu biografií)</a:t>
            </a:r>
          </a:p>
          <a:p>
            <a:r>
              <a:rPr lang="cs-CZ" sz="1400" b="1" dirty="0">
                <a:solidFill>
                  <a:srgbClr val="FFFF00"/>
                </a:solidFill>
                <a:latin typeface="+mn-lt"/>
              </a:rPr>
              <a:t>- Použít poznámku jako ironický komentář</a:t>
            </a:r>
          </a:p>
          <a:p>
            <a:r>
              <a:rPr lang="cs-CZ" sz="1400" b="1" dirty="0">
                <a:solidFill>
                  <a:srgbClr val="FFFF00"/>
                </a:solidFill>
                <a:latin typeface="+mn-lt"/>
              </a:rPr>
              <a:t>- Použít poznámku jako kritiku (mezery ve výzkumu, </a:t>
            </a:r>
          </a:p>
          <a:p>
            <a:r>
              <a:rPr lang="cs-CZ" sz="1400" b="1" dirty="0">
                <a:solidFill>
                  <a:srgbClr val="FFFF00"/>
                </a:solidFill>
                <a:latin typeface="+mn-lt"/>
              </a:rPr>
              <a:t>  chyby v heuristice, chyby ve </a:t>
            </a:r>
            <a:r>
              <a:rPr lang="cs-CZ" sz="1400" b="1" dirty="0" err="1">
                <a:solidFill>
                  <a:srgbClr val="FFFF00"/>
                </a:solidFill>
                <a:latin typeface="+mn-lt"/>
              </a:rPr>
              <a:t>faktologií</a:t>
            </a:r>
            <a:r>
              <a:rPr lang="cs-CZ" sz="1400" b="1" dirty="0">
                <a:solidFill>
                  <a:srgbClr val="FFFF00"/>
                </a:solidFill>
                <a:latin typeface="+mn-lt"/>
              </a:rPr>
              <a:t> atd.)</a:t>
            </a:r>
          </a:p>
        </p:txBody>
      </p:sp>
      <p:sp>
        <p:nvSpPr>
          <p:cNvPr id="17" name="Obdélník 16">
            <a:extLst>
              <a:ext uri="{FF2B5EF4-FFF2-40B4-BE49-F238E27FC236}">
                <a16:creationId xmlns:a16="http://schemas.microsoft.com/office/drawing/2014/main" id="{93CCED57-0DCF-4021-A077-E8765163AA8F}"/>
              </a:ext>
            </a:extLst>
          </p:cNvPr>
          <p:cNvSpPr/>
          <p:nvPr/>
        </p:nvSpPr>
        <p:spPr bwMode="auto">
          <a:xfrm>
            <a:off x="2468417" y="3222611"/>
            <a:ext cx="6236670" cy="566673"/>
          </a:xfrm>
          <a:prstGeom prst="rect">
            <a:avLst/>
          </a:prstGeom>
          <a:solidFill>
            <a:srgbClr val="C0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>
                <a:solidFill>
                  <a:srgbClr val="FFFFCC"/>
                </a:solidFill>
                <a:latin typeface="+mn-lt"/>
              </a:rPr>
              <a:t>Citovat nejdůležitější, </a:t>
            </a:r>
            <a:r>
              <a:rPr lang="cs-CZ" sz="1400" b="1" dirty="0" err="1">
                <a:solidFill>
                  <a:srgbClr val="FFFFCC"/>
                </a:solidFill>
                <a:latin typeface="+mn-lt"/>
              </a:rPr>
              <a:t>nejnovějejší</a:t>
            </a:r>
            <a:r>
              <a:rPr lang="cs-CZ" sz="1400" b="1" dirty="0">
                <a:solidFill>
                  <a:srgbClr val="FFFFCC"/>
                </a:solidFill>
                <a:latin typeface="+mn-lt"/>
              </a:rPr>
              <a:t> publikace, nezapomenout </a:t>
            </a:r>
          </a:p>
          <a:p>
            <a:r>
              <a:rPr lang="cs-CZ" sz="1400" b="1" dirty="0">
                <a:solidFill>
                  <a:srgbClr val="FFFFCC"/>
                </a:solidFill>
                <a:latin typeface="+mn-lt"/>
              </a:rPr>
              <a:t>na důležité vedlejší</a:t>
            </a:r>
            <a:endParaRPr lang="cs-CZ" sz="1400" b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23" name="Obdélník 22"/>
          <p:cNvSpPr/>
          <p:nvPr/>
        </p:nvSpPr>
        <p:spPr bwMode="auto">
          <a:xfrm>
            <a:off x="7041725" y="5596487"/>
            <a:ext cx="1869948" cy="116093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1400" b="1" dirty="0">
                <a:solidFill>
                  <a:srgbClr val="FF0000"/>
                </a:solidFill>
                <a:latin typeface="+mj-lt"/>
              </a:rPr>
              <a:t>Pozor! Když </a:t>
            </a:r>
          </a:p>
          <a:p>
            <a:pPr algn="ctr"/>
            <a:r>
              <a:rPr lang="cs-CZ" sz="1400" b="1" dirty="0">
                <a:solidFill>
                  <a:srgbClr val="FF0000"/>
                </a:solidFill>
                <a:latin typeface="+mj-lt"/>
              </a:rPr>
              <a:t>zjistíte že vám</a:t>
            </a:r>
          </a:p>
          <a:p>
            <a:pPr algn="ctr"/>
            <a:r>
              <a:rPr lang="cs-CZ" sz="1400" b="1" dirty="0">
                <a:solidFill>
                  <a:srgbClr val="FF0000"/>
                </a:solidFill>
                <a:latin typeface="+mj-lt"/>
              </a:rPr>
              <a:t>poznámka bobtná,</a:t>
            </a:r>
          </a:p>
          <a:p>
            <a:pPr algn="ctr"/>
            <a:r>
              <a:rPr lang="cs-CZ" sz="1400" b="1" dirty="0">
                <a:solidFill>
                  <a:srgbClr val="FF0000"/>
                </a:solidFill>
                <a:latin typeface="+mj-lt"/>
              </a:rPr>
              <a:t>dejte její obsah do</a:t>
            </a:r>
          </a:p>
          <a:p>
            <a:pPr algn="ctr"/>
            <a:r>
              <a:rPr lang="cs-CZ" sz="1400" b="1" dirty="0">
                <a:solidFill>
                  <a:srgbClr val="FF0000"/>
                </a:solidFill>
                <a:latin typeface="+mj-lt"/>
              </a:rPr>
              <a:t> hlavního textu</a:t>
            </a:r>
          </a:p>
          <a:p>
            <a:endParaRPr lang="cs-CZ" sz="1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7" name="Obdélník 26">
            <a:extLst>
              <a:ext uri="{FF2B5EF4-FFF2-40B4-BE49-F238E27FC236}">
                <a16:creationId xmlns:a16="http://schemas.microsoft.com/office/drawing/2014/main" id="{93CCED57-0DCF-4021-A077-E8765163AA8F}"/>
              </a:ext>
            </a:extLst>
          </p:cNvPr>
          <p:cNvSpPr/>
          <p:nvPr/>
        </p:nvSpPr>
        <p:spPr bwMode="auto">
          <a:xfrm>
            <a:off x="2449579" y="2487589"/>
            <a:ext cx="6236670" cy="566673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>
                <a:solidFill>
                  <a:srgbClr val="FF0000"/>
                </a:solidFill>
                <a:latin typeface="+mn-lt"/>
              </a:rPr>
              <a:t>- Dodržovat jednotný citační styl</a:t>
            </a:r>
          </a:p>
          <a:p>
            <a:r>
              <a:rPr lang="cs-CZ" sz="1400" b="1" dirty="0">
                <a:solidFill>
                  <a:srgbClr val="FF0000"/>
                </a:solidFill>
                <a:latin typeface="+mn-lt"/>
              </a:rPr>
              <a:t>- Psát poznámky průběžně!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7777" y="213824"/>
            <a:ext cx="1603896" cy="2429902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6534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32" grpId="0" animBg="1"/>
      <p:bldP spid="36" grpId="0" animBg="1"/>
      <p:bldP spid="26" grpId="0" animBg="1"/>
      <p:bldP spid="39" grpId="0" animBg="1"/>
      <p:bldP spid="17" grpId="0" animBg="1"/>
      <p:bldP spid="23" grpId="0" animBg="1"/>
      <p:bldP spid="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vál 30">
            <a:extLst>
              <a:ext uri="{FF2B5EF4-FFF2-40B4-BE49-F238E27FC236}">
                <a16:creationId xmlns:a16="http://schemas.microsoft.com/office/drawing/2014/main" id="{02712A51-B72F-43B5-B120-BB79E4279A00}"/>
              </a:ext>
            </a:extLst>
          </p:cNvPr>
          <p:cNvSpPr/>
          <p:nvPr/>
        </p:nvSpPr>
        <p:spPr bwMode="auto">
          <a:xfrm>
            <a:off x="4643670" y="289850"/>
            <a:ext cx="2473096" cy="447161"/>
          </a:xfrm>
          <a:prstGeom prst="ellipse">
            <a:avLst/>
          </a:prstGeom>
          <a:solidFill>
            <a:srgbClr val="CC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>
                <a:solidFill>
                  <a:srgbClr val="FFFFCC"/>
                </a:solidFill>
                <a:latin typeface="+mn-lt"/>
              </a:rPr>
              <a:t>Poznámky pod čárou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sp>
        <p:nvSpPr>
          <p:cNvPr id="26" name="Ovál 25"/>
          <p:cNvSpPr/>
          <p:nvPr/>
        </p:nvSpPr>
        <p:spPr bwMode="auto">
          <a:xfrm>
            <a:off x="332126" y="1230660"/>
            <a:ext cx="1926442" cy="1046196"/>
          </a:xfrm>
          <a:prstGeom prst="ellipse">
            <a:avLst/>
          </a:prstGeom>
          <a:solidFill>
            <a:srgbClr val="00B0F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1400" b="1" dirty="0">
                <a:solidFill>
                  <a:srgbClr val="FFFF00"/>
                </a:solidFill>
                <a:latin typeface="+mj-lt"/>
              </a:rPr>
              <a:t>Co nelze udělat </a:t>
            </a:r>
          </a:p>
          <a:p>
            <a:pPr algn="ctr"/>
            <a:r>
              <a:rPr lang="cs-CZ" sz="1400" b="1" dirty="0">
                <a:solidFill>
                  <a:srgbClr val="FFFF00"/>
                </a:solidFill>
                <a:latin typeface="+mj-lt"/>
              </a:rPr>
              <a:t>ani v poznámce </a:t>
            </a:r>
          </a:p>
          <a:p>
            <a:pPr algn="ctr"/>
            <a:r>
              <a:rPr lang="cs-CZ" sz="1400" b="1" dirty="0">
                <a:solidFill>
                  <a:srgbClr val="FFFF00"/>
                </a:solidFill>
                <a:latin typeface="+mj-lt"/>
              </a:rPr>
              <a:t>pod čárou: </a:t>
            </a:r>
          </a:p>
          <a:p>
            <a:pPr algn="ctr"/>
            <a:endParaRPr lang="cs-CZ" sz="14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39" name="Obdélník 38"/>
          <p:cNvSpPr/>
          <p:nvPr/>
        </p:nvSpPr>
        <p:spPr bwMode="auto">
          <a:xfrm>
            <a:off x="2361618" y="1195437"/>
            <a:ext cx="4946159" cy="1227352"/>
          </a:xfrm>
          <a:prstGeom prst="rect">
            <a:avLst/>
          </a:prstGeom>
          <a:solidFill>
            <a:srgbClr val="E637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>
                <a:solidFill>
                  <a:srgbClr val="FFFF00"/>
                </a:solidFill>
                <a:latin typeface="+mn-lt"/>
              </a:rPr>
              <a:t>- Nevytahovat se vlastními výsledky</a:t>
            </a:r>
          </a:p>
          <a:p>
            <a:r>
              <a:rPr lang="cs-CZ" sz="1400" b="1" dirty="0">
                <a:solidFill>
                  <a:srgbClr val="FFFF00"/>
                </a:solidFill>
                <a:latin typeface="+mn-lt"/>
              </a:rPr>
              <a:t>- Kritizovat kolegy neférovým </a:t>
            </a:r>
            <a:r>
              <a:rPr lang="cs-CZ" sz="1400" b="1" dirty="0">
                <a:solidFill>
                  <a:srgbClr val="FFFF00"/>
                </a:solidFill>
                <a:latin typeface="+mj-lt"/>
              </a:rPr>
              <a:t>způsobem, zesměšňovat je</a:t>
            </a:r>
          </a:p>
          <a:p>
            <a:r>
              <a:rPr lang="cs-CZ" sz="1400" b="1" dirty="0">
                <a:solidFill>
                  <a:srgbClr val="FFFF00"/>
                </a:solidFill>
                <a:latin typeface="+mn-lt"/>
              </a:rPr>
              <a:t>- Točit se okolo hrstky autorů</a:t>
            </a:r>
          </a:p>
          <a:p>
            <a:r>
              <a:rPr lang="cs-CZ" sz="1400" b="1" dirty="0">
                <a:solidFill>
                  <a:srgbClr val="FFFF00"/>
                </a:solidFill>
                <a:latin typeface="+mn-lt"/>
              </a:rPr>
              <a:t>- Necitovat nikdy nic, co jste neviděli na vlastní</a:t>
            </a:r>
          </a:p>
          <a:p>
            <a:r>
              <a:rPr lang="cs-CZ" sz="1400" b="1" dirty="0">
                <a:solidFill>
                  <a:srgbClr val="FFFF00"/>
                </a:solidFill>
                <a:latin typeface="+mn-lt"/>
              </a:rPr>
              <a:t>  oči!</a:t>
            </a:r>
          </a:p>
        </p:txBody>
      </p:sp>
      <p:sp>
        <p:nvSpPr>
          <p:cNvPr id="23" name="Obdélník 22"/>
          <p:cNvSpPr/>
          <p:nvPr/>
        </p:nvSpPr>
        <p:spPr bwMode="auto">
          <a:xfrm>
            <a:off x="2361615" y="4178263"/>
            <a:ext cx="6236671" cy="1747049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>
                <a:solidFill>
                  <a:srgbClr val="FF0000"/>
                </a:solidFill>
                <a:latin typeface="+mn-lt"/>
              </a:rPr>
              <a:t>- Před odevzdáním práce: zkontrolovat poznámky pod čárou</a:t>
            </a:r>
          </a:p>
          <a:p>
            <a:r>
              <a:rPr lang="cs-CZ" sz="1400" b="1" dirty="0">
                <a:solidFill>
                  <a:srgbClr val="FF0000"/>
                </a:solidFill>
                <a:latin typeface="+mn-lt"/>
              </a:rPr>
              <a:t> na úplnost (citace pramenů) a gramatické chyby</a:t>
            </a:r>
          </a:p>
          <a:p>
            <a:r>
              <a:rPr lang="cs-CZ" sz="1400" b="1" dirty="0">
                <a:solidFill>
                  <a:srgbClr val="FF0000"/>
                </a:solidFill>
                <a:latin typeface="+mn-lt"/>
              </a:rPr>
              <a:t>- Když kopírujete poznámky z předchozího textu: vždy znovu</a:t>
            </a:r>
          </a:p>
          <a:p>
            <a:r>
              <a:rPr lang="cs-CZ" sz="1400" b="1" dirty="0">
                <a:solidFill>
                  <a:srgbClr val="FF0000"/>
                </a:solidFill>
                <a:latin typeface="+mn-lt"/>
              </a:rPr>
              <a:t>  přizpůsobit styl!</a:t>
            </a:r>
          </a:p>
          <a:p>
            <a:r>
              <a:rPr lang="cs-CZ" sz="1400" b="1" dirty="0">
                <a:solidFill>
                  <a:srgbClr val="FF0000"/>
                </a:solidFill>
                <a:latin typeface="+mn-lt"/>
              </a:rPr>
              <a:t>- Udělat raději více poznámek než příliš málo (plagiát!)</a:t>
            </a:r>
          </a:p>
          <a:p>
            <a:r>
              <a:rPr lang="cs-CZ" sz="1400" b="1" dirty="0">
                <a:solidFill>
                  <a:srgbClr val="FF0000"/>
                </a:solidFill>
                <a:latin typeface="+mn-lt"/>
              </a:rPr>
              <a:t>- Psát spíše kratší poznámky nežli rozsáhlé diskuse. Ty patří</a:t>
            </a:r>
          </a:p>
          <a:p>
            <a:r>
              <a:rPr lang="cs-CZ" sz="1400" b="1" dirty="0">
                <a:solidFill>
                  <a:srgbClr val="FF0000"/>
                </a:solidFill>
                <a:latin typeface="+mn-lt"/>
              </a:rPr>
              <a:t>  (možná) do hlavní ho textu.</a:t>
            </a:r>
          </a:p>
        </p:txBody>
      </p:sp>
      <p:sp>
        <p:nvSpPr>
          <p:cNvPr id="12" name="Obdélník 11"/>
          <p:cNvSpPr/>
          <p:nvPr/>
        </p:nvSpPr>
        <p:spPr bwMode="auto">
          <a:xfrm>
            <a:off x="2361616" y="2506566"/>
            <a:ext cx="6236671" cy="1465320"/>
          </a:xfrm>
          <a:prstGeom prst="rect">
            <a:avLst/>
          </a:prstGeom>
          <a:solidFill>
            <a:srgbClr val="CC0066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>
                <a:solidFill>
                  <a:srgbClr val="FFFFCC"/>
                </a:solidFill>
                <a:latin typeface="+mn-lt"/>
              </a:rPr>
              <a:t>- Citovat smysluplně, tedy vyhnout se na přiklad:</a:t>
            </a:r>
          </a:p>
          <a:p>
            <a:r>
              <a:rPr lang="cs-CZ" sz="1400" b="1" dirty="0">
                <a:solidFill>
                  <a:srgbClr val="FFFF00"/>
                </a:solidFill>
                <a:latin typeface="+mn-lt"/>
              </a:rPr>
              <a:t>  1. </a:t>
            </a:r>
            <a:r>
              <a:rPr lang="cs-CZ" sz="1400" b="1" cap="small" dirty="0">
                <a:solidFill>
                  <a:srgbClr val="FFFF00"/>
                </a:solidFill>
                <a:latin typeface="+mn-lt"/>
              </a:rPr>
              <a:t>Kavka</a:t>
            </a:r>
            <a:r>
              <a:rPr lang="cs-CZ" sz="1400" b="1" dirty="0">
                <a:solidFill>
                  <a:srgbClr val="FFFF00"/>
                </a:solidFill>
                <a:latin typeface="+mn-lt"/>
              </a:rPr>
              <a:t>, </a:t>
            </a:r>
            <a:r>
              <a:rPr lang="cs-CZ" sz="1400" b="1" i="1" dirty="0">
                <a:solidFill>
                  <a:srgbClr val="FFFF00"/>
                </a:solidFill>
                <a:latin typeface="+mn-lt"/>
              </a:rPr>
              <a:t>Dějiny</a:t>
            </a:r>
            <a:r>
              <a:rPr lang="cs-CZ" sz="1400" b="1" dirty="0">
                <a:solidFill>
                  <a:srgbClr val="FFFF00"/>
                </a:solidFill>
                <a:latin typeface="+mn-lt"/>
              </a:rPr>
              <a:t>, 1975, s. 75.</a:t>
            </a:r>
          </a:p>
          <a:p>
            <a:r>
              <a:rPr lang="cs-CZ" sz="1400" b="1" dirty="0">
                <a:solidFill>
                  <a:srgbClr val="FFFF00"/>
                </a:solidFill>
                <a:latin typeface="+mn-lt"/>
              </a:rPr>
              <a:t>  2. </a:t>
            </a:r>
            <a:r>
              <a:rPr lang="cs-CZ" sz="1400" b="1" cap="small" dirty="0">
                <a:solidFill>
                  <a:srgbClr val="FFFF00"/>
                </a:solidFill>
              </a:rPr>
              <a:t>Kavka</a:t>
            </a:r>
            <a:r>
              <a:rPr lang="cs-CZ" sz="1400" b="1" dirty="0">
                <a:solidFill>
                  <a:srgbClr val="FFFF00"/>
                </a:solidFill>
                <a:latin typeface="+mn-lt"/>
              </a:rPr>
              <a:t>, </a:t>
            </a:r>
            <a:r>
              <a:rPr lang="cs-CZ" sz="1400" b="1" i="1" dirty="0">
                <a:solidFill>
                  <a:srgbClr val="FFFF00"/>
                </a:solidFill>
                <a:latin typeface="+mn-lt"/>
              </a:rPr>
              <a:t>Dějiny</a:t>
            </a:r>
            <a:r>
              <a:rPr lang="cs-CZ" sz="1400" b="1" dirty="0">
                <a:solidFill>
                  <a:srgbClr val="FFFF00"/>
                </a:solidFill>
                <a:latin typeface="+mn-lt"/>
              </a:rPr>
              <a:t>, 1975, s. 76. </a:t>
            </a:r>
          </a:p>
          <a:p>
            <a:r>
              <a:rPr lang="cs-CZ" sz="1400" b="1" dirty="0">
                <a:solidFill>
                  <a:srgbClr val="FFFF00"/>
                </a:solidFill>
                <a:latin typeface="+mn-lt"/>
              </a:rPr>
              <a:t>  </a:t>
            </a:r>
            <a:r>
              <a:rPr lang="cs-CZ" sz="1400" b="1" dirty="0">
                <a:solidFill>
                  <a:srgbClr val="FFFF00"/>
                </a:solidFill>
                <a:latin typeface="+mj-lt"/>
              </a:rPr>
              <a:t>sjednotit na: </a:t>
            </a:r>
            <a:r>
              <a:rPr lang="cs-CZ" sz="1400" b="1" cap="small" dirty="0">
                <a:solidFill>
                  <a:srgbClr val="FFFF00"/>
                </a:solidFill>
                <a:latin typeface="+mj-lt"/>
              </a:rPr>
              <a:t>Kavka</a:t>
            </a:r>
            <a:r>
              <a:rPr lang="cs-CZ" sz="1400" b="1" dirty="0">
                <a:solidFill>
                  <a:srgbClr val="FFFF00"/>
                </a:solidFill>
                <a:latin typeface="+mj-lt"/>
              </a:rPr>
              <a:t>, </a:t>
            </a:r>
            <a:r>
              <a:rPr lang="cs-CZ" sz="1400" b="1" i="1" dirty="0">
                <a:solidFill>
                  <a:srgbClr val="FFFF00"/>
                </a:solidFill>
                <a:latin typeface="+mj-lt"/>
              </a:rPr>
              <a:t>Dějiny</a:t>
            </a:r>
            <a:r>
              <a:rPr lang="cs-CZ" sz="1400" b="1" dirty="0">
                <a:solidFill>
                  <a:srgbClr val="FFFF00"/>
                </a:solidFill>
                <a:latin typeface="+mj-lt"/>
              </a:rPr>
              <a:t>, 1975, s. 75-76.</a:t>
            </a:r>
          </a:p>
          <a:p>
            <a:r>
              <a:rPr lang="cs-CZ" sz="1400" b="1" dirty="0">
                <a:solidFill>
                  <a:srgbClr val="FFFFCC"/>
                </a:solidFill>
                <a:latin typeface="+mj-lt"/>
              </a:rPr>
              <a:t>-  Prameny: </a:t>
            </a:r>
          </a:p>
          <a:p>
            <a:r>
              <a:rPr lang="cs-CZ" sz="1400" b="1" dirty="0">
                <a:solidFill>
                  <a:srgbClr val="FFFFCC"/>
                </a:solidFill>
                <a:latin typeface="+mj-lt"/>
              </a:rPr>
              <a:t>   </a:t>
            </a:r>
            <a:r>
              <a:rPr lang="cs-CZ" sz="1400" b="1" dirty="0">
                <a:solidFill>
                  <a:srgbClr val="FFFF00"/>
                </a:solidFill>
                <a:latin typeface="+mj-lt"/>
              </a:rPr>
              <a:t>vždy citovat nejnovější edici, případně originál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7777" y="213824"/>
            <a:ext cx="1603896" cy="2429902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13" name="Ovál 12"/>
          <p:cNvSpPr/>
          <p:nvPr/>
        </p:nvSpPr>
        <p:spPr bwMode="auto">
          <a:xfrm>
            <a:off x="688742" y="4178263"/>
            <a:ext cx="1469242" cy="457200"/>
          </a:xfrm>
          <a:prstGeom prst="ellipse">
            <a:avLst/>
          </a:prstGeom>
          <a:solidFill>
            <a:srgbClr val="00206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1400" b="1" dirty="0">
                <a:solidFill>
                  <a:srgbClr val="FFFF00"/>
                </a:solidFill>
                <a:latin typeface="+mj-lt"/>
              </a:rPr>
              <a:t>Pamatuj: </a:t>
            </a:r>
          </a:p>
          <a:p>
            <a:pPr algn="ctr"/>
            <a:endParaRPr lang="cs-CZ" sz="1400" b="1" dirty="0">
              <a:solidFill>
                <a:srgbClr val="FFFF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52797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23" grpId="0" animBg="1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délník 21"/>
          <p:cNvSpPr/>
          <p:nvPr/>
        </p:nvSpPr>
        <p:spPr bwMode="auto">
          <a:xfrm>
            <a:off x="2139696" y="4513638"/>
            <a:ext cx="7068312" cy="145739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2800" b="1" dirty="0">
                <a:solidFill>
                  <a:srgbClr val="C00000"/>
                </a:solidFill>
                <a:latin typeface="+mn-lt"/>
              </a:rPr>
              <a:t>Jak se vám líbil seminář? </a:t>
            </a:r>
          </a:p>
          <a:p>
            <a:r>
              <a:rPr lang="cs-CZ" sz="2800" b="1" dirty="0">
                <a:solidFill>
                  <a:srgbClr val="C00000"/>
                </a:solidFill>
                <a:latin typeface="+mn-lt"/>
              </a:rPr>
              <a:t>Co by jste chtěli ještě prohloubit?</a:t>
            </a:r>
          </a:p>
          <a:p>
            <a:r>
              <a:rPr lang="cs-CZ" sz="2800" b="1" dirty="0">
                <a:solidFill>
                  <a:srgbClr val="C00000"/>
                </a:solidFill>
                <a:latin typeface="+mn-lt"/>
              </a:rPr>
              <a:t>Co by se dalo zlepšit?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696" y="653438"/>
            <a:ext cx="6391656" cy="3728466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1304510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0" y="4561267"/>
            <a:ext cx="6547104" cy="2150429"/>
          </a:xfrm>
        </p:spPr>
        <p:txBody>
          <a:bodyPr/>
          <a:lstStyle/>
          <a:p>
            <a:r>
              <a:rPr lang="cs-CZ" altLang="cs-CZ" sz="2800" dirty="0">
                <a:solidFill>
                  <a:srgbClr val="FF0000"/>
                </a:solidFill>
              </a:rPr>
              <a:t>Zápočet bude za:</a:t>
            </a:r>
            <a:br>
              <a:rPr lang="cs-CZ" altLang="cs-CZ" sz="1800" dirty="0">
                <a:solidFill>
                  <a:schemeClr val="tx2">
                    <a:lumMod val="50000"/>
                  </a:schemeClr>
                </a:solidFill>
              </a:rPr>
            </a:br>
            <a:br>
              <a:rPr lang="cs-CZ" altLang="cs-CZ" sz="12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cs-CZ" altLang="cs-CZ" sz="1800" dirty="0">
                <a:solidFill>
                  <a:schemeClr val="tx2">
                    <a:lumMod val="50000"/>
                  </a:schemeClr>
                </a:solidFill>
              </a:rPr>
              <a:t> - za (hojné) psaní</a:t>
            </a:r>
            <a:br>
              <a:rPr lang="cs-CZ" altLang="cs-CZ" sz="18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cs-CZ" altLang="cs-CZ" sz="1800" dirty="0">
                <a:solidFill>
                  <a:schemeClr val="tx2">
                    <a:lumMod val="50000"/>
                  </a:schemeClr>
                </a:solidFill>
              </a:rPr>
              <a:t> - za aktivní účast v diskusích</a:t>
            </a:r>
            <a:br>
              <a:rPr lang="cs-CZ" altLang="cs-CZ" sz="18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cs-CZ" altLang="cs-CZ" sz="1800" dirty="0">
                <a:solidFill>
                  <a:srgbClr val="C00000"/>
                </a:solidFill>
              </a:rPr>
              <a:t> - Jedna zkušební ‚kapitola‘ (5-15 str.) do konce semestru,</a:t>
            </a:r>
            <a:br>
              <a:rPr lang="cs-CZ" altLang="cs-CZ" sz="1800" dirty="0">
                <a:solidFill>
                  <a:srgbClr val="C00000"/>
                </a:solidFill>
              </a:rPr>
            </a:br>
            <a:r>
              <a:rPr lang="cs-CZ" altLang="cs-CZ" sz="1800" dirty="0">
                <a:solidFill>
                  <a:srgbClr val="C00000"/>
                </a:solidFill>
              </a:rPr>
              <a:t>   na které si můžete vyzkoušet vše, co jsme probírali</a:t>
            </a:r>
            <a:br>
              <a:rPr lang="cs-CZ" altLang="cs-CZ" sz="800" dirty="0">
                <a:solidFill>
                  <a:schemeClr val="tx2">
                    <a:lumMod val="50000"/>
                  </a:schemeClr>
                </a:solidFill>
              </a:rPr>
            </a:br>
            <a:br>
              <a:rPr lang="cs-CZ" altLang="cs-CZ" sz="800" dirty="0">
                <a:solidFill>
                  <a:schemeClr val="tx2">
                    <a:lumMod val="50000"/>
                  </a:schemeClr>
                </a:solidFill>
              </a:rPr>
            </a:br>
            <a:br>
              <a:rPr lang="cs-CZ" altLang="cs-CZ" sz="18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cs-CZ" altLang="cs-CZ" sz="1800" dirty="0">
                <a:solidFill>
                  <a:schemeClr val="tx2">
                    <a:lumMod val="50000"/>
                  </a:schemeClr>
                </a:solidFill>
              </a:rPr>
              <a:t>   </a:t>
            </a:r>
            <a:endParaRPr lang="en-GB" altLang="cs-CZ" sz="18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3432" y="330708"/>
            <a:ext cx="5464873" cy="3913464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240138534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0</TotalTime>
  <Words>871</Words>
  <Application>Microsoft Office PowerPoint</Application>
  <PresentationFormat>Předvádění na obrazovce (4:3)</PresentationFormat>
  <Paragraphs>133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Tahoma</vt:lpstr>
      <vt:lpstr>Wingdings</vt:lpstr>
      <vt:lpstr>Prezentace_MU_CZ</vt:lpstr>
      <vt:lpstr>Metodika X.  Vědecké psaní II.  - pro pokročilé1   **************************************************************** 1. Poznámky pod čarou – proč je potřebujeme     a jak si s nimi můžeme hrát…</vt:lpstr>
      <vt:lpstr>Úkoly 10.5.</vt:lpstr>
      <vt:lpstr>Úkoly 10.5.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Zápočet bude za:   - za (hojné) psaní  - za aktivní účast v diskusích  - Jedna zkušební ‚kapitola‘ (5-15 str.) do konce semestru,    na které si můžete vyzkoušet vše, co jsme probírali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PK</dc:creator>
  <cp:lastModifiedBy>Klara Hübner</cp:lastModifiedBy>
  <cp:revision>327</cp:revision>
  <cp:lastPrinted>2019-09-24T07:27:02Z</cp:lastPrinted>
  <dcterms:created xsi:type="dcterms:W3CDTF">2015-11-23T07:04:47Z</dcterms:created>
  <dcterms:modified xsi:type="dcterms:W3CDTF">2022-05-10T10:30:08Z</dcterms:modified>
</cp:coreProperties>
</file>