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44" r:id="rId4"/>
    <p:sldId id="343" r:id="rId5"/>
    <p:sldId id="339" r:id="rId6"/>
    <p:sldId id="345" r:id="rId7"/>
    <p:sldId id="346" r:id="rId8"/>
    <p:sldId id="347" r:id="rId9"/>
    <p:sldId id="348" r:id="rId10"/>
    <p:sldId id="349" r:id="rId11"/>
    <p:sldId id="351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366FF"/>
    <a:srgbClr val="FFFF99"/>
    <a:srgbClr val="FF9900"/>
    <a:srgbClr val="0099FF"/>
    <a:srgbClr val="FFFFCC"/>
    <a:srgbClr val="CC0000"/>
    <a:srgbClr val="66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C3A64-E136-4296-8679-CF645DC1483A}" v="1931" dt="2022-05-02T13:41:56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B15C3A64-E136-4296-8679-CF645DC1483A}"/>
    <pc:docChg chg="undo custSel addSld delSld modSld sldOrd">
      <pc:chgData name="Klara Hübner" userId="7a457e581f0146c3" providerId="LiveId" clId="{B15C3A64-E136-4296-8679-CF645DC1483A}" dt="2022-05-03T12:15:38.057" v="5050" actId="20577"/>
      <pc:docMkLst>
        <pc:docMk/>
      </pc:docMkLst>
      <pc:sldChg chg="addSp delSp modSp mod">
        <pc:chgData name="Klara Hübner" userId="7a457e581f0146c3" providerId="LiveId" clId="{B15C3A64-E136-4296-8679-CF645DC1483A}" dt="2022-05-02T11:49:22.686" v="3019" actId="20577"/>
        <pc:sldMkLst>
          <pc:docMk/>
          <pc:sldMk cId="0" sldId="256"/>
        </pc:sldMkLst>
        <pc:spChg chg="mod">
          <ac:chgData name="Klara Hübner" userId="7a457e581f0146c3" providerId="LiveId" clId="{B15C3A64-E136-4296-8679-CF645DC1483A}" dt="2022-05-02T11:49:22.686" v="3019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B15C3A64-E136-4296-8679-CF645DC1483A}" dt="2022-05-02T09:38:41.538" v="9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lara Hübner" userId="7a457e581f0146c3" providerId="LiveId" clId="{B15C3A64-E136-4296-8679-CF645DC1483A}" dt="2022-05-02T09:48:44.189" v="217" actId="1076"/>
          <ac:picMkLst>
            <pc:docMk/>
            <pc:sldMk cId="0" sldId="256"/>
            <ac:picMk id="5" creationId="{164F138A-78A8-40F3-9500-A8EFBC2A7C32}"/>
          </ac:picMkLst>
        </pc:picChg>
      </pc:sldChg>
      <pc:sldChg chg="ord">
        <pc:chgData name="Klara Hübner" userId="7a457e581f0146c3" providerId="LiveId" clId="{B15C3A64-E136-4296-8679-CF645DC1483A}" dt="2022-05-02T09:37:23.430" v="1"/>
        <pc:sldMkLst>
          <pc:docMk/>
          <pc:sldMk cId="1667240988" sldId="329"/>
        </pc:sldMkLst>
      </pc:sldChg>
      <pc:sldChg chg="del">
        <pc:chgData name="Klara Hübner" userId="7a457e581f0146c3" providerId="LiveId" clId="{B15C3A64-E136-4296-8679-CF645DC1483A}" dt="2022-05-02T09:37:57.874" v="6" actId="47"/>
        <pc:sldMkLst>
          <pc:docMk/>
          <pc:sldMk cId="3658348021" sldId="338"/>
        </pc:sldMkLst>
      </pc:sldChg>
      <pc:sldChg chg="addSp delSp modSp mod modAnim">
        <pc:chgData name="Klara Hübner" userId="7a457e581f0146c3" providerId="LiveId" clId="{B15C3A64-E136-4296-8679-CF645DC1483A}" dt="2022-05-02T11:48:27.982" v="2985"/>
        <pc:sldMkLst>
          <pc:docMk/>
          <pc:sldMk cId="4233901688" sldId="339"/>
        </pc:sldMkLst>
        <pc:spChg chg="mod">
          <ac:chgData name="Klara Hübner" userId="7a457e581f0146c3" providerId="LiveId" clId="{B15C3A64-E136-4296-8679-CF645DC1483A}" dt="2022-05-02T11:48:21.724" v="2983" actId="20577"/>
          <ac:spMkLst>
            <pc:docMk/>
            <pc:sldMk cId="4233901688" sldId="339"/>
            <ac:spMk id="6" creationId="{00000000-0000-0000-0000-000000000000}"/>
          </ac:spMkLst>
        </pc:spChg>
        <pc:spChg chg="add mod">
          <ac:chgData name="Klara Hübner" userId="7a457e581f0146c3" providerId="LiveId" clId="{B15C3A64-E136-4296-8679-CF645DC1483A}" dt="2022-05-02T09:55:51.533" v="666" actId="207"/>
          <ac:spMkLst>
            <pc:docMk/>
            <pc:sldMk cId="4233901688" sldId="339"/>
            <ac:spMk id="15" creationId="{BF0D444D-B803-4B60-8F2F-6B735CB20575}"/>
          </ac:spMkLst>
        </pc:spChg>
        <pc:spChg chg="add del mod">
          <ac:chgData name="Klara Hübner" userId="7a457e581f0146c3" providerId="LiveId" clId="{B15C3A64-E136-4296-8679-CF645DC1483A}" dt="2022-05-02T10:07:46.138" v="1369"/>
          <ac:spMkLst>
            <pc:docMk/>
            <pc:sldMk cId="4233901688" sldId="339"/>
            <ac:spMk id="16" creationId="{D9940930-2E1A-47ED-B8FC-D4FD721CEF3E}"/>
          </ac:spMkLst>
        </pc:spChg>
        <pc:spChg chg="add del mod">
          <ac:chgData name="Klara Hübner" userId="7a457e581f0146c3" providerId="LiveId" clId="{B15C3A64-E136-4296-8679-CF645DC1483A}" dt="2022-05-02T11:48:27.982" v="2985"/>
          <ac:spMkLst>
            <pc:docMk/>
            <pc:sldMk cId="4233901688" sldId="339"/>
            <ac:spMk id="17" creationId="{4792C077-3B99-434C-A837-A221C53E1E42}"/>
          </ac:spMkLst>
        </pc:spChg>
        <pc:spChg chg="del">
          <ac:chgData name="Klara Hübner" userId="7a457e581f0146c3" providerId="LiveId" clId="{B15C3A64-E136-4296-8679-CF645DC1483A}" dt="2022-05-02T09:53:57.631" v="529" actId="478"/>
          <ac:spMkLst>
            <pc:docMk/>
            <pc:sldMk cId="4233901688" sldId="339"/>
            <ac:spMk id="18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07:17.227" v="1353" actId="1076"/>
          <ac:spMkLst>
            <pc:docMk/>
            <pc:sldMk cId="4233901688" sldId="339"/>
            <ac:spMk id="19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07:39.333" v="1367" actId="20577"/>
          <ac:spMkLst>
            <pc:docMk/>
            <pc:sldMk cId="4233901688" sldId="339"/>
            <ac:spMk id="20" creationId="{00000000-0000-0000-0000-000000000000}"/>
          </ac:spMkLst>
        </pc:spChg>
        <pc:spChg chg="mod">
          <ac:chgData name="Klara Hübner" userId="7a457e581f0146c3" providerId="LiveId" clId="{B15C3A64-E136-4296-8679-CF645DC1483A}" dt="2022-05-02T09:53:49.281" v="528" actId="20577"/>
          <ac:spMkLst>
            <pc:docMk/>
            <pc:sldMk cId="4233901688" sldId="339"/>
            <ac:spMk id="21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30:26.716" v="2118" actId="14100"/>
          <ac:spMkLst>
            <pc:docMk/>
            <pc:sldMk cId="4233901688" sldId="339"/>
            <ac:spMk id="22" creationId="{00000000-0000-0000-0000-000000000000}"/>
          </ac:spMkLst>
        </pc:spChg>
        <pc:spChg chg="mod">
          <ac:chgData name="Klara Hübner" userId="7a457e581f0146c3" providerId="LiveId" clId="{B15C3A64-E136-4296-8679-CF645DC1483A}" dt="2022-05-02T09:55:20.709" v="654" actId="20577"/>
          <ac:spMkLst>
            <pc:docMk/>
            <pc:sldMk cId="4233901688" sldId="339"/>
            <ac:spMk id="23" creationId="{00000000-0000-0000-0000-000000000000}"/>
          </ac:spMkLst>
        </pc:spChg>
        <pc:spChg chg="mod">
          <ac:chgData name="Klara Hübner" userId="7a457e581f0146c3" providerId="LiveId" clId="{B15C3A64-E136-4296-8679-CF645DC1483A}" dt="2022-05-02T09:59:08.935" v="868" actId="1036"/>
          <ac:spMkLst>
            <pc:docMk/>
            <pc:sldMk cId="4233901688" sldId="339"/>
            <ac:spMk id="24" creationId="{00000000-0000-0000-0000-000000000000}"/>
          </ac:spMkLst>
        </pc:spChg>
        <pc:spChg chg="ord">
          <ac:chgData name="Klara Hübner" userId="7a457e581f0146c3" providerId="LiveId" clId="{B15C3A64-E136-4296-8679-CF645DC1483A}" dt="2022-05-02T09:55:42.743" v="659" actId="166"/>
          <ac:spMkLst>
            <pc:docMk/>
            <pc:sldMk cId="4233901688" sldId="339"/>
            <ac:spMk id="34" creationId="{00000000-0000-0000-0000-000000000000}"/>
          </ac:spMkLst>
        </pc:spChg>
      </pc:sldChg>
      <pc:sldChg chg="del">
        <pc:chgData name="Klara Hübner" userId="7a457e581f0146c3" providerId="LiveId" clId="{B15C3A64-E136-4296-8679-CF645DC1483A}" dt="2022-05-02T09:37:32.198" v="2" actId="47"/>
        <pc:sldMkLst>
          <pc:docMk/>
          <pc:sldMk cId="3964062318" sldId="340"/>
        </pc:sldMkLst>
      </pc:sldChg>
      <pc:sldChg chg="del">
        <pc:chgData name="Klara Hübner" userId="7a457e581f0146c3" providerId="LiveId" clId="{B15C3A64-E136-4296-8679-CF645DC1483A}" dt="2022-05-02T09:37:51.354" v="5" actId="47"/>
        <pc:sldMkLst>
          <pc:docMk/>
          <pc:sldMk cId="1338171065" sldId="341"/>
        </pc:sldMkLst>
      </pc:sldChg>
      <pc:sldChg chg="addSp delSp modSp del mod delAnim modAnim">
        <pc:chgData name="Klara Hübner" userId="7a457e581f0146c3" providerId="LiveId" clId="{B15C3A64-E136-4296-8679-CF645DC1483A}" dt="2022-05-02T13:20:22.483" v="4467" actId="47"/>
        <pc:sldMkLst>
          <pc:docMk/>
          <pc:sldMk cId="1505892960" sldId="342"/>
        </pc:sldMkLst>
        <pc:spChg chg="add del mod">
          <ac:chgData name="Klara Hübner" userId="7a457e581f0146c3" providerId="LiveId" clId="{B15C3A64-E136-4296-8679-CF645DC1483A}" dt="2022-05-02T11:57:46.205" v="3405" actId="21"/>
          <ac:spMkLst>
            <pc:docMk/>
            <pc:sldMk cId="1505892960" sldId="342"/>
            <ac:spMk id="12" creationId="{FC7D7826-CF39-4DC3-AF61-68981BE9C9F1}"/>
          </ac:spMkLst>
        </pc:spChg>
      </pc:sldChg>
      <pc:sldChg chg="addSp delSp modSp mod ord">
        <pc:chgData name="Klara Hübner" userId="7a457e581f0146c3" providerId="LiveId" clId="{B15C3A64-E136-4296-8679-CF645DC1483A}" dt="2022-05-02T09:52:44.459" v="506" actId="1076"/>
        <pc:sldMkLst>
          <pc:docMk/>
          <pc:sldMk cId="3583509782" sldId="343"/>
        </pc:sldMkLst>
        <pc:spChg chg="mod">
          <ac:chgData name="Klara Hübner" userId="7a457e581f0146c3" providerId="LiveId" clId="{B15C3A64-E136-4296-8679-CF645DC1483A}" dt="2022-05-02T09:52:44.459" v="506" actId="1076"/>
          <ac:spMkLst>
            <pc:docMk/>
            <pc:sldMk cId="3583509782" sldId="343"/>
            <ac:spMk id="21" creationId="{00000000-0000-0000-0000-000000000000}"/>
          </ac:spMkLst>
        </pc:spChg>
        <pc:spChg chg="mod">
          <ac:chgData name="Klara Hübner" userId="7a457e581f0146c3" providerId="LiveId" clId="{B15C3A64-E136-4296-8679-CF645DC1483A}" dt="2022-05-02T09:52:42.053" v="505" actId="1076"/>
          <ac:spMkLst>
            <pc:docMk/>
            <pc:sldMk cId="3583509782" sldId="343"/>
            <ac:spMk id="22" creationId="{00000000-0000-0000-0000-000000000000}"/>
          </ac:spMkLst>
        </pc:spChg>
        <pc:picChg chg="del">
          <ac:chgData name="Klara Hübner" userId="7a457e581f0146c3" providerId="LiveId" clId="{B15C3A64-E136-4296-8679-CF645DC1483A}" dt="2022-05-02T09:46:14.580" v="96" actId="478"/>
          <ac:picMkLst>
            <pc:docMk/>
            <pc:sldMk cId="3583509782" sldId="343"/>
            <ac:picMk id="2" creationId="{00000000-0000-0000-0000-000000000000}"/>
          </ac:picMkLst>
        </pc:picChg>
        <pc:picChg chg="add mod">
          <ac:chgData name="Klara Hübner" userId="7a457e581f0146c3" providerId="LiveId" clId="{B15C3A64-E136-4296-8679-CF645DC1483A}" dt="2022-05-02T09:46:51.341" v="110" actId="1076"/>
          <ac:picMkLst>
            <pc:docMk/>
            <pc:sldMk cId="3583509782" sldId="343"/>
            <ac:picMk id="4" creationId="{BDB0A58B-EBE5-4187-A3B2-9B3BF6FEB7B9}"/>
          </ac:picMkLst>
        </pc:picChg>
      </pc:sldChg>
      <pc:sldChg chg="modSp add mod">
        <pc:chgData name="Klara Hübner" userId="7a457e581f0146c3" providerId="LiveId" clId="{B15C3A64-E136-4296-8679-CF645DC1483A}" dt="2022-05-02T09:37:42.968" v="4" actId="207"/>
        <pc:sldMkLst>
          <pc:docMk/>
          <pc:sldMk cId="3631697019" sldId="344"/>
        </pc:sldMkLst>
        <pc:spChg chg="mod">
          <ac:chgData name="Klara Hübner" userId="7a457e581f0146c3" providerId="LiveId" clId="{B15C3A64-E136-4296-8679-CF645DC1483A}" dt="2022-05-02T09:37:42.968" v="4" actId="207"/>
          <ac:spMkLst>
            <pc:docMk/>
            <pc:sldMk cId="3631697019" sldId="344"/>
            <ac:spMk id="22" creationId="{00000000-0000-0000-0000-000000000000}"/>
          </ac:spMkLst>
        </pc:spChg>
      </pc:sldChg>
      <pc:sldChg chg="addSp delSp modSp add mod modAnim">
        <pc:chgData name="Klara Hübner" userId="7a457e581f0146c3" providerId="LiveId" clId="{B15C3A64-E136-4296-8679-CF645DC1483A}" dt="2022-05-02T11:48:35.536" v="2988"/>
        <pc:sldMkLst>
          <pc:docMk/>
          <pc:sldMk cId="2261172962" sldId="345"/>
        </pc:sldMkLst>
        <pc:spChg chg="del mod">
          <ac:chgData name="Klara Hübner" userId="7a457e581f0146c3" providerId="LiveId" clId="{B15C3A64-E136-4296-8679-CF645DC1483A}" dt="2022-05-02T11:48:34.398" v="2987" actId="478"/>
          <ac:spMkLst>
            <pc:docMk/>
            <pc:sldMk cId="2261172962" sldId="345"/>
            <ac:spMk id="6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18:21.185" v="1397" actId="14100"/>
          <ac:spMkLst>
            <pc:docMk/>
            <pc:sldMk cId="2261172962" sldId="345"/>
            <ac:spMk id="15" creationId="{BF0D444D-B803-4B60-8F2F-6B735CB20575}"/>
          </ac:spMkLst>
        </pc:spChg>
        <pc:spChg chg="add mod">
          <ac:chgData name="Klara Hübner" userId="7a457e581f0146c3" providerId="LiveId" clId="{B15C3A64-E136-4296-8679-CF645DC1483A}" dt="2022-05-02T10:29:26.028" v="2069" actId="14100"/>
          <ac:spMkLst>
            <pc:docMk/>
            <pc:sldMk cId="2261172962" sldId="345"/>
            <ac:spMk id="16" creationId="{736AAA4E-E7C0-43C8-A243-712B112E3313}"/>
          </ac:spMkLst>
        </pc:spChg>
        <pc:spChg chg="add mod">
          <ac:chgData name="Klara Hübner" userId="7a457e581f0146c3" providerId="LiveId" clId="{B15C3A64-E136-4296-8679-CF645DC1483A}" dt="2022-05-02T11:48:35.536" v="2988"/>
          <ac:spMkLst>
            <pc:docMk/>
            <pc:sldMk cId="2261172962" sldId="345"/>
            <ac:spMk id="17" creationId="{DB16B7C8-3D2F-4717-9997-90DE1F6FFC30}"/>
          </ac:spMkLst>
        </pc:spChg>
        <pc:spChg chg="mod">
          <ac:chgData name="Klara Hübner" userId="7a457e581f0146c3" providerId="LiveId" clId="{B15C3A64-E136-4296-8679-CF645DC1483A}" dt="2022-05-02T10:20:39.567" v="1510" actId="1076"/>
          <ac:spMkLst>
            <pc:docMk/>
            <pc:sldMk cId="2261172962" sldId="345"/>
            <ac:spMk id="19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27:46.236" v="1945" actId="14100"/>
          <ac:spMkLst>
            <pc:docMk/>
            <pc:sldMk cId="2261172962" sldId="345"/>
            <ac:spMk id="20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30:31.166" v="2119" actId="14100"/>
          <ac:spMkLst>
            <pc:docMk/>
            <pc:sldMk cId="2261172962" sldId="345"/>
            <ac:spMk id="22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25:52.422" v="2287" actId="20577"/>
          <ac:spMkLst>
            <pc:docMk/>
            <pc:sldMk cId="2261172962" sldId="345"/>
            <ac:spMk id="24" creationId="{00000000-0000-0000-0000-000000000000}"/>
          </ac:spMkLst>
        </pc:spChg>
      </pc:sldChg>
      <pc:sldChg chg="addSp delSp modSp add mod">
        <pc:chgData name="Klara Hübner" userId="7a457e581f0146c3" providerId="LiveId" clId="{B15C3A64-E136-4296-8679-CF645DC1483A}" dt="2022-05-02T11:48:42.212" v="2990"/>
        <pc:sldMkLst>
          <pc:docMk/>
          <pc:sldMk cId="49974932" sldId="346"/>
        </pc:sldMkLst>
        <pc:spChg chg="del">
          <ac:chgData name="Klara Hübner" userId="7a457e581f0146c3" providerId="LiveId" clId="{B15C3A64-E136-4296-8679-CF645DC1483A}" dt="2022-05-02T11:48:41.093" v="2989" actId="478"/>
          <ac:spMkLst>
            <pc:docMk/>
            <pc:sldMk cId="49974932" sldId="346"/>
            <ac:spMk id="6" creationId="{00000000-0000-0000-0000-000000000000}"/>
          </ac:spMkLst>
        </pc:spChg>
        <pc:spChg chg="del mod ord">
          <ac:chgData name="Klara Hübner" userId="7a457e581f0146c3" providerId="LiveId" clId="{B15C3A64-E136-4296-8679-CF645DC1483A}" dt="2022-05-02T11:24:45.301" v="2263" actId="478"/>
          <ac:spMkLst>
            <pc:docMk/>
            <pc:sldMk cId="49974932" sldId="346"/>
            <ac:spMk id="15" creationId="{BF0D444D-B803-4B60-8F2F-6B735CB20575}"/>
          </ac:spMkLst>
        </pc:spChg>
        <pc:spChg chg="del mod">
          <ac:chgData name="Klara Hübner" userId="7a457e581f0146c3" providerId="LiveId" clId="{B15C3A64-E136-4296-8679-CF645DC1483A}" dt="2022-05-02T11:38:26.733" v="2654" actId="478"/>
          <ac:spMkLst>
            <pc:docMk/>
            <pc:sldMk cId="49974932" sldId="346"/>
            <ac:spMk id="16" creationId="{736AAA4E-E7C0-43C8-A243-712B112E3313}"/>
          </ac:spMkLst>
        </pc:spChg>
        <pc:spChg chg="add mod">
          <ac:chgData name="Klara Hübner" userId="7a457e581f0146c3" providerId="LiveId" clId="{B15C3A64-E136-4296-8679-CF645DC1483A}" dt="2022-05-02T11:30:36.526" v="2481" actId="1076"/>
          <ac:spMkLst>
            <pc:docMk/>
            <pc:sldMk cId="49974932" sldId="346"/>
            <ac:spMk id="18" creationId="{93CCED57-0DCF-4021-A077-E8765163AA8F}"/>
          </ac:spMkLst>
        </pc:spChg>
        <pc:spChg chg="mod">
          <ac:chgData name="Klara Hübner" userId="7a457e581f0146c3" providerId="LiveId" clId="{B15C3A64-E136-4296-8679-CF645DC1483A}" dt="2022-05-02T11:30:47.439" v="2485" actId="20577"/>
          <ac:spMkLst>
            <pc:docMk/>
            <pc:sldMk cId="49974932" sldId="346"/>
            <ac:spMk id="19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36:59.003" v="2624" actId="1076"/>
          <ac:spMkLst>
            <pc:docMk/>
            <pc:sldMk cId="49974932" sldId="346"/>
            <ac:spMk id="20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30:11.516" v="2114" actId="20577"/>
          <ac:spMkLst>
            <pc:docMk/>
            <pc:sldMk cId="49974932" sldId="346"/>
            <ac:spMk id="21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0:31:05.600" v="2185" actId="14100"/>
          <ac:spMkLst>
            <pc:docMk/>
            <pc:sldMk cId="49974932" sldId="346"/>
            <ac:spMk id="22" creationId="{00000000-0000-0000-0000-000000000000}"/>
          </ac:spMkLst>
        </pc:spChg>
        <pc:spChg chg="del mod">
          <ac:chgData name="Klara Hübner" userId="7a457e581f0146c3" providerId="LiveId" clId="{B15C3A64-E136-4296-8679-CF645DC1483A}" dt="2022-05-02T10:31:20.624" v="2187" actId="478"/>
          <ac:spMkLst>
            <pc:docMk/>
            <pc:sldMk cId="49974932" sldId="346"/>
            <ac:spMk id="23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30:31.718" v="2479" actId="1076"/>
          <ac:spMkLst>
            <pc:docMk/>
            <pc:sldMk cId="49974932" sldId="346"/>
            <ac:spMk id="24" creationId="{00000000-0000-0000-0000-000000000000}"/>
          </ac:spMkLst>
        </pc:spChg>
        <pc:spChg chg="mod ord">
          <ac:chgData name="Klara Hübner" userId="7a457e581f0146c3" providerId="LiveId" clId="{B15C3A64-E136-4296-8679-CF645DC1483A}" dt="2022-05-02T11:30:33.654" v="2480" actId="1076"/>
          <ac:spMkLst>
            <pc:docMk/>
            <pc:sldMk cId="49974932" sldId="346"/>
            <ac:spMk id="25" creationId="{00000000-0000-0000-0000-000000000000}"/>
          </ac:spMkLst>
        </pc:spChg>
        <pc:spChg chg="add mod">
          <ac:chgData name="Klara Hübner" userId="7a457e581f0146c3" providerId="LiveId" clId="{B15C3A64-E136-4296-8679-CF645DC1483A}" dt="2022-05-02T11:37:15.456" v="2631" actId="20577"/>
          <ac:spMkLst>
            <pc:docMk/>
            <pc:sldMk cId="49974932" sldId="346"/>
            <ac:spMk id="26" creationId="{ACEB445B-8EC6-4CEC-AB08-A2940E43D6D9}"/>
          </ac:spMkLst>
        </pc:spChg>
        <pc:spChg chg="add mod ord">
          <ac:chgData name="Klara Hübner" userId="7a457e581f0146c3" providerId="LiveId" clId="{B15C3A64-E136-4296-8679-CF645DC1483A}" dt="2022-05-02T11:39:20.532" v="2700" actId="166"/>
          <ac:spMkLst>
            <pc:docMk/>
            <pc:sldMk cId="49974932" sldId="346"/>
            <ac:spMk id="27" creationId="{F0E26D19-A767-4BFD-AFAB-B2C228A34F35}"/>
          </ac:spMkLst>
        </pc:spChg>
        <pc:spChg chg="add mod">
          <ac:chgData name="Klara Hübner" userId="7a457e581f0146c3" providerId="LiveId" clId="{B15C3A64-E136-4296-8679-CF645DC1483A}" dt="2022-05-02T11:39:17.466" v="2699" actId="1076"/>
          <ac:spMkLst>
            <pc:docMk/>
            <pc:sldMk cId="49974932" sldId="346"/>
            <ac:spMk id="28" creationId="{38EB274F-7FFB-4419-9B24-592CB60BE4F5}"/>
          </ac:spMkLst>
        </pc:spChg>
        <pc:spChg chg="add mod">
          <ac:chgData name="Klara Hübner" userId="7a457e581f0146c3" providerId="LiveId" clId="{B15C3A64-E136-4296-8679-CF645DC1483A}" dt="2022-05-02T11:40:15.986" v="2707" actId="1076"/>
          <ac:spMkLst>
            <pc:docMk/>
            <pc:sldMk cId="49974932" sldId="346"/>
            <ac:spMk id="29" creationId="{2CB29EFE-1D4A-4FD9-AEFA-DBE72D6676E0}"/>
          </ac:spMkLst>
        </pc:spChg>
        <pc:spChg chg="add mod">
          <ac:chgData name="Klara Hübner" userId="7a457e581f0146c3" providerId="LiveId" clId="{B15C3A64-E136-4296-8679-CF645DC1483A}" dt="2022-05-02T11:42:13.087" v="2739" actId="20577"/>
          <ac:spMkLst>
            <pc:docMk/>
            <pc:sldMk cId="49974932" sldId="346"/>
            <ac:spMk id="30" creationId="{237DC760-6A23-4AA1-8C85-E239303A4D8B}"/>
          </ac:spMkLst>
        </pc:spChg>
        <pc:spChg chg="add mod">
          <ac:chgData name="Klara Hübner" userId="7a457e581f0146c3" providerId="LiveId" clId="{B15C3A64-E136-4296-8679-CF645DC1483A}" dt="2022-05-02T11:48:42.212" v="2990"/>
          <ac:spMkLst>
            <pc:docMk/>
            <pc:sldMk cId="49974932" sldId="346"/>
            <ac:spMk id="31" creationId="{E41B5AFD-4D08-4EDC-97AB-02CD188CE195}"/>
          </ac:spMkLst>
        </pc:spChg>
        <pc:picChg chg="add mod">
          <ac:chgData name="Klara Hübner" userId="7a457e581f0146c3" providerId="LiveId" clId="{B15C3A64-E136-4296-8679-CF645DC1483A}" dt="2022-05-02T10:32:07.344" v="2190" actId="208"/>
          <ac:picMkLst>
            <pc:docMk/>
            <pc:sldMk cId="49974932" sldId="346"/>
            <ac:picMk id="5" creationId="{FC07359F-F923-474A-9E68-94C56E049BE3}"/>
          </ac:picMkLst>
        </pc:picChg>
      </pc:sldChg>
      <pc:sldChg chg="addSp delSp modSp add mod modAnim">
        <pc:chgData name="Klara Hübner" userId="7a457e581f0146c3" providerId="LiveId" clId="{B15C3A64-E136-4296-8679-CF645DC1483A}" dt="2022-05-02T11:59:31.957" v="3475" actId="14100"/>
        <pc:sldMkLst>
          <pc:docMk/>
          <pc:sldMk cId="589488043" sldId="347"/>
        </pc:sldMkLst>
        <pc:spChg chg="del">
          <ac:chgData name="Klara Hübner" userId="7a457e581f0146c3" providerId="LiveId" clId="{B15C3A64-E136-4296-8679-CF645DC1483A}" dt="2022-05-02T11:48:47.061" v="2991" actId="478"/>
          <ac:spMkLst>
            <pc:docMk/>
            <pc:sldMk cId="589488043" sldId="347"/>
            <ac:spMk id="6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44:53.762" v="2841" actId="1076"/>
          <ac:spMkLst>
            <pc:docMk/>
            <pc:sldMk cId="589488043" sldId="347"/>
            <ac:spMk id="18" creationId="{93CCED57-0DCF-4021-A077-E8765163AA8F}"/>
          </ac:spMkLst>
        </pc:spChg>
        <pc:spChg chg="mod">
          <ac:chgData name="Klara Hübner" userId="7a457e581f0146c3" providerId="LiveId" clId="{B15C3A64-E136-4296-8679-CF645DC1483A}" dt="2022-05-02T11:47:17.225" v="2921" actId="1076"/>
          <ac:spMkLst>
            <pc:docMk/>
            <pc:sldMk cId="589488043" sldId="347"/>
            <ac:spMk id="19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52:53.616" v="3195" actId="14100"/>
          <ac:spMkLst>
            <pc:docMk/>
            <pc:sldMk cId="589488043" sldId="347"/>
            <ac:spMk id="20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43:02.768" v="2773" actId="20577"/>
          <ac:spMkLst>
            <pc:docMk/>
            <pc:sldMk cId="589488043" sldId="347"/>
            <ac:spMk id="21" creationId="{00000000-0000-0000-0000-000000000000}"/>
          </ac:spMkLst>
        </pc:spChg>
        <pc:spChg chg="del">
          <ac:chgData name="Klara Hübner" userId="7a457e581f0146c3" providerId="LiveId" clId="{B15C3A64-E136-4296-8679-CF645DC1483A}" dt="2022-05-02T11:43:28.007" v="2775" actId="478"/>
          <ac:spMkLst>
            <pc:docMk/>
            <pc:sldMk cId="589488043" sldId="347"/>
            <ac:spMk id="22" creationId="{00000000-0000-0000-0000-000000000000}"/>
          </ac:spMkLst>
        </pc:spChg>
        <pc:spChg chg="add mod ord">
          <ac:chgData name="Klara Hübner" userId="7a457e581f0146c3" providerId="LiveId" clId="{B15C3A64-E136-4296-8679-CF645DC1483A}" dt="2022-05-02T11:46:43.482" v="2913" actId="14100"/>
          <ac:spMkLst>
            <pc:docMk/>
            <pc:sldMk cId="589488043" sldId="347"/>
            <ac:spMk id="23" creationId="{D4067F5E-F522-4CBB-B417-5875700351BB}"/>
          </ac:spMkLst>
        </pc:spChg>
        <pc:spChg chg="del mod">
          <ac:chgData name="Klara Hübner" userId="7a457e581f0146c3" providerId="LiveId" clId="{B15C3A64-E136-4296-8679-CF645DC1483A}" dt="2022-05-02T11:46:50.519" v="2914" actId="478"/>
          <ac:spMkLst>
            <pc:docMk/>
            <pc:sldMk cId="589488043" sldId="347"/>
            <ac:spMk id="24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1:47:44.392" v="2947" actId="1036"/>
          <ac:spMkLst>
            <pc:docMk/>
            <pc:sldMk cId="589488043" sldId="347"/>
            <ac:spMk id="25" creationId="{00000000-0000-0000-0000-000000000000}"/>
          </ac:spMkLst>
        </pc:spChg>
        <pc:spChg chg="del">
          <ac:chgData name="Klara Hübner" userId="7a457e581f0146c3" providerId="LiveId" clId="{B15C3A64-E136-4296-8679-CF645DC1483A}" dt="2022-05-02T11:47:05.385" v="2916" actId="478"/>
          <ac:spMkLst>
            <pc:docMk/>
            <pc:sldMk cId="589488043" sldId="347"/>
            <ac:spMk id="26" creationId="{ACEB445B-8EC6-4CEC-AB08-A2940E43D6D9}"/>
          </ac:spMkLst>
        </pc:spChg>
        <pc:spChg chg="del">
          <ac:chgData name="Klara Hübner" userId="7a457e581f0146c3" providerId="LiveId" clId="{B15C3A64-E136-4296-8679-CF645DC1483A}" dt="2022-05-02T11:47:09.809" v="2918" actId="478"/>
          <ac:spMkLst>
            <pc:docMk/>
            <pc:sldMk cId="589488043" sldId="347"/>
            <ac:spMk id="27" creationId="{F0E26D19-A767-4BFD-AFAB-B2C228A34F35}"/>
          </ac:spMkLst>
        </pc:spChg>
        <pc:spChg chg="del">
          <ac:chgData name="Klara Hübner" userId="7a457e581f0146c3" providerId="LiveId" clId="{B15C3A64-E136-4296-8679-CF645DC1483A}" dt="2022-05-02T11:47:12.030" v="2919" actId="478"/>
          <ac:spMkLst>
            <pc:docMk/>
            <pc:sldMk cId="589488043" sldId="347"/>
            <ac:spMk id="28" creationId="{38EB274F-7FFB-4419-9B24-592CB60BE4F5}"/>
          </ac:spMkLst>
        </pc:spChg>
        <pc:spChg chg="del">
          <ac:chgData name="Klara Hübner" userId="7a457e581f0146c3" providerId="LiveId" clId="{B15C3A64-E136-4296-8679-CF645DC1483A}" dt="2022-05-02T11:47:07.890" v="2917" actId="478"/>
          <ac:spMkLst>
            <pc:docMk/>
            <pc:sldMk cId="589488043" sldId="347"/>
            <ac:spMk id="29" creationId="{2CB29EFE-1D4A-4FD9-AEFA-DBE72D6676E0}"/>
          </ac:spMkLst>
        </pc:spChg>
        <pc:spChg chg="del">
          <ac:chgData name="Klara Hübner" userId="7a457e581f0146c3" providerId="LiveId" clId="{B15C3A64-E136-4296-8679-CF645DC1483A}" dt="2022-05-02T11:47:13.656" v="2920" actId="478"/>
          <ac:spMkLst>
            <pc:docMk/>
            <pc:sldMk cId="589488043" sldId="347"/>
            <ac:spMk id="30" creationId="{237DC760-6A23-4AA1-8C85-E239303A4D8B}"/>
          </ac:spMkLst>
        </pc:spChg>
        <pc:spChg chg="add mod">
          <ac:chgData name="Klara Hübner" userId="7a457e581f0146c3" providerId="LiveId" clId="{B15C3A64-E136-4296-8679-CF645DC1483A}" dt="2022-05-02T11:48:47.698" v="2992"/>
          <ac:spMkLst>
            <pc:docMk/>
            <pc:sldMk cId="589488043" sldId="347"/>
            <ac:spMk id="31" creationId="{02712A51-B72F-43B5-B120-BB79E4279A00}"/>
          </ac:spMkLst>
        </pc:spChg>
        <pc:spChg chg="add mod">
          <ac:chgData name="Klara Hübner" userId="7a457e581f0146c3" providerId="LiveId" clId="{B15C3A64-E136-4296-8679-CF645DC1483A}" dt="2022-05-02T11:55:15.941" v="3283" actId="207"/>
          <ac:spMkLst>
            <pc:docMk/>
            <pc:sldMk cId="589488043" sldId="347"/>
            <ac:spMk id="32" creationId="{EF06E990-EB2E-4892-A757-53CEA8E2E1D0}"/>
          </ac:spMkLst>
        </pc:spChg>
        <pc:spChg chg="ord">
          <ac:chgData name="Klara Hübner" userId="7a457e581f0146c3" providerId="LiveId" clId="{B15C3A64-E136-4296-8679-CF645DC1483A}" dt="2022-05-02T11:47:41.444" v="2944" actId="166"/>
          <ac:spMkLst>
            <pc:docMk/>
            <pc:sldMk cId="589488043" sldId="347"/>
            <ac:spMk id="34" creationId="{00000000-0000-0000-0000-000000000000}"/>
          </ac:spMkLst>
        </pc:spChg>
        <pc:spChg chg="add mod">
          <ac:chgData name="Klara Hübner" userId="7a457e581f0146c3" providerId="LiveId" clId="{B15C3A64-E136-4296-8679-CF645DC1483A}" dt="2022-05-02T11:59:08.417" v="3444" actId="20577"/>
          <ac:spMkLst>
            <pc:docMk/>
            <pc:sldMk cId="589488043" sldId="347"/>
            <ac:spMk id="35" creationId="{49BF0AF5-136B-4234-B380-EE95220FD870}"/>
          </ac:spMkLst>
        </pc:spChg>
        <pc:spChg chg="add mod">
          <ac:chgData name="Klara Hübner" userId="7a457e581f0146c3" providerId="LiveId" clId="{B15C3A64-E136-4296-8679-CF645DC1483A}" dt="2022-05-02T11:59:31.957" v="3475" actId="14100"/>
          <ac:spMkLst>
            <pc:docMk/>
            <pc:sldMk cId="589488043" sldId="347"/>
            <ac:spMk id="36" creationId="{FA3D97D0-5A82-4BFE-99BE-7199CF060685}"/>
          </ac:spMkLst>
        </pc:spChg>
        <pc:picChg chg="del">
          <ac:chgData name="Klara Hübner" userId="7a457e581f0146c3" providerId="LiveId" clId="{B15C3A64-E136-4296-8679-CF645DC1483A}" dt="2022-05-02T11:43:05.537" v="2774" actId="478"/>
          <ac:picMkLst>
            <pc:docMk/>
            <pc:sldMk cId="589488043" sldId="347"/>
            <ac:picMk id="5" creationId="{FC07359F-F923-474A-9E68-94C56E049BE3}"/>
          </ac:picMkLst>
        </pc:picChg>
      </pc:sldChg>
      <pc:sldChg chg="addSp delSp modSp add mod modAnim">
        <pc:chgData name="Klara Hübner" userId="7a457e581f0146c3" providerId="LiveId" clId="{B15C3A64-E136-4296-8679-CF645DC1483A}" dt="2022-05-02T13:19:47.784" v="4466" actId="20577"/>
        <pc:sldMkLst>
          <pc:docMk/>
          <pc:sldMk cId="1353393718" sldId="348"/>
        </pc:sldMkLst>
        <pc:spChg chg="add mod">
          <ac:chgData name="Klara Hübner" userId="7a457e581f0146c3" providerId="LiveId" clId="{B15C3A64-E136-4296-8679-CF645DC1483A}" dt="2022-05-02T13:04:47.147" v="3896" actId="14100"/>
          <ac:spMkLst>
            <pc:docMk/>
            <pc:sldMk cId="1353393718" sldId="348"/>
            <ac:spMk id="16" creationId="{5C925AE8-10CC-449A-B0DD-86898E0CF047}"/>
          </ac:spMkLst>
        </pc:spChg>
        <pc:spChg chg="mod">
          <ac:chgData name="Klara Hübner" userId="7a457e581f0146c3" providerId="LiveId" clId="{B15C3A64-E136-4296-8679-CF645DC1483A}" dt="2022-05-02T13:04:56.930" v="3898" actId="14100"/>
          <ac:spMkLst>
            <pc:docMk/>
            <pc:sldMk cId="1353393718" sldId="348"/>
            <ac:spMk id="18" creationId="{93CCED57-0DCF-4021-A077-E8765163AA8F}"/>
          </ac:spMkLst>
        </pc:spChg>
        <pc:spChg chg="mod">
          <ac:chgData name="Klara Hübner" userId="7a457e581f0146c3" providerId="LiveId" clId="{B15C3A64-E136-4296-8679-CF645DC1483A}" dt="2022-05-02T13:02:56.163" v="3833" actId="1076"/>
          <ac:spMkLst>
            <pc:docMk/>
            <pc:sldMk cId="1353393718" sldId="348"/>
            <ac:spMk id="19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3:15:03.109" v="4319" actId="14100"/>
          <ac:spMkLst>
            <pc:docMk/>
            <pc:sldMk cId="1353393718" sldId="348"/>
            <ac:spMk id="20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2:49:39.416" v="3514" actId="20577"/>
          <ac:spMkLst>
            <pc:docMk/>
            <pc:sldMk cId="1353393718" sldId="348"/>
            <ac:spMk id="21" creationId="{00000000-0000-0000-0000-000000000000}"/>
          </ac:spMkLst>
        </pc:spChg>
        <pc:spChg chg="add mod">
          <ac:chgData name="Klara Hübner" userId="7a457e581f0146c3" providerId="LiveId" clId="{B15C3A64-E136-4296-8679-CF645DC1483A}" dt="2022-05-02T13:15:00.614" v="4318" actId="14100"/>
          <ac:spMkLst>
            <pc:docMk/>
            <pc:sldMk cId="1353393718" sldId="348"/>
            <ac:spMk id="22" creationId="{3CCA54F9-21C3-4935-91E4-72AB6C2A4D1B}"/>
          </ac:spMkLst>
        </pc:spChg>
        <pc:spChg chg="mod">
          <ac:chgData name="Klara Hübner" userId="7a457e581f0146c3" providerId="LiveId" clId="{B15C3A64-E136-4296-8679-CF645DC1483A}" dt="2022-05-02T12:50:33.289" v="3554" actId="14100"/>
          <ac:spMkLst>
            <pc:docMk/>
            <pc:sldMk cId="1353393718" sldId="348"/>
            <ac:spMk id="23" creationId="{D4067F5E-F522-4CBB-B417-5875700351BB}"/>
          </ac:spMkLst>
        </pc:spChg>
        <pc:spChg chg="add mod">
          <ac:chgData name="Klara Hübner" userId="7a457e581f0146c3" providerId="LiveId" clId="{B15C3A64-E136-4296-8679-CF645DC1483A}" dt="2022-05-02T13:19:47.784" v="4466" actId="20577"/>
          <ac:spMkLst>
            <pc:docMk/>
            <pc:sldMk cId="1353393718" sldId="348"/>
            <ac:spMk id="24" creationId="{CD97018C-23E0-4F0B-B9E1-E2CFDB35ABB9}"/>
          </ac:spMkLst>
        </pc:spChg>
        <pc:spChg chg="mod ord">
          <ac:chgData name="Klara Hübner" userId="7a457e581f0146c3" providerId="LiveId" clId="{B15C3A64-E136-4296-8679-CF645DC1483A}" dt="2022-05-02T12:58:11.647" v="3758" actId="166"/>
          <ac:spMkLst>
            <pc:docMk/>
            <pc:sldMk cId="1353393718" sldId="348"/>
            <ac:spMk id="25" creationId="{00000000-0000-0000-0000-000000000000}"/>
          </ac:spMkLst>
        </pc:spChg>
        <pc:spChg chg="del mod">
          <ac:chgData name="Klara Hübner" userId="7a457e581f0146c3" providerId="LiveId" clId="{B15C3A64-E136-4296-8679-CF645DC1483A}" dt="2022-05-02T13:00:45.131" v="3819" actId="478"/>
          <ac:spMkLst>
            <pc:docMk/>
            <pc:sldMk cId="1353393718" sldId="348"/>
            <ac:spMk id="32" creationId="{EF06E990-EB2E-4892-A757-53CEA8E2E1D0}"/>
          </ac:spMkLst>
        </pc:spChg>
        <pc:spChg chg="mod ord">
          <ac:chgData name="Klara Hübner" userId="7a457e581f0146c3" providerId="LiveId" clId="{B15C3A64-E136-4296-8679-CF645DC1483A}" dt="2022-05-02T12:58:21.781" v="3761" actId="1076"/>
          <ac:spMkLst>
            <pc:docMk/>
            <pc:sldMk cId="1353393718" sldId="348"/>
            <ac:spMk id="34" creationId="{00000000-0000-0000-0000-000000000000}"/>
          </ac:spMkLst>
        </pc:spChg>
        <pc:spChg chg="del">
          <ac:chgData name="Klara Hübner" userId="7a457e581f0146c3" providerId="LiveId" clId="{B15C3A64-E136-4296-8679-CF645DC1483A}" dt="2022-05-02T13:00:46.849" v="3820" actId="478"/>
          <ac:spMkLst>
            <pc:docMk/>
            <pc:sldMk cId="1353393718" sldId="348"/>
            <ac:spMk id="35" creationId="{49BF0AF5-136B-4234-B380-EE95220FD870}"/>
          </ac:spMkLst>
        </pc:spChg>
        <pc:spChg chg="del mod">
          <ac:chgData name="Klara Hübner" userId="7a457e581f0146c3" providerId="LiveId" clId="{B15C3A64-E136-4296-8679-CF645DC1483A}" dt="2022-05-02T13:00:48.584" v="3821" actId="478"/>
          <ac:spMkLst>
            <pc:docMk/>
            <pc:sldMk cId="1353393718" sldId="348"/>
            <ac:spMk id="36" creationId="{FA3D97D0-5A82-4BFE-99BE-7199CF060685}"/>
          </ac:spMkLst>
        </pc:spChg>
        <pc:picChg chg="add mod">
          <ac:chgData name="Klara Hübner" userId="7a457e581f0146c3" providerId="LiveId" clId="{B15C3A64-E136-4296-8679-CF645DC1483A}" dt="2022-05-02T13:03:51.883" v="3841" actId="1076"/>
          <ac:picMkLst>
            <pc:docMk/>
            <pc:sldMk cId="1353393718" sldId="348"/>
            <ac:picMk id="5" creationId="{B9FF8F6C-1C21-48BC-9F58-000139219ABF}"/>
          </ac:picMkLst>
        </pc:picChg>
      </pc:sldChg>
      <pc:sldChg chg="addSp delSp modSp add mod ord">
        <pc:chgData name="Klara Hübner" userId="7a457e581f0146c3" providerId="LiveId" clId="{B15C3A64-E136-4296-8679-CF645DC1483A}" dt="2022-05-02T13:31:39.489" v="4713" actId="1076"/>
        <pc:sldMkLst>
          <pc:docMk/>
          <pc:sldMk cId="3641236575" sldId="349"/>
        </pc:sldMkLst>
        <pc:spChg chg="add mod">
          <ac:chgData name="Klara Hübner" userId="7a457e581f0146c3" providerId="LiveId" clId="{B15C3A64-E136-4296-8679-CF645DC1483A}" dt="2022-05-02T13:31:39.489" v="4713" actId="1076"/>
          <ac:spMkLst>
            <pc:docMk/>
            <pc:sldMk cId="3641236575" sldId="349"/>
            <ac:spMk id="5" creationId="{1A4DF406-A5CD-4782-934B-9F6C5D08A268}"/>
          </ac:spMkLst>
        </pc:spChg>
        <pc:spChg chg="mod">
          <ac:chgData name="Klara Hübner" userId="7a457e581f0146c3" providerId="LiveId" clId="{B15C3A64-E136-4296-8679-CF645DC1483A}" dt="2022-05-02T13:31:25.753" v="4708" actId="1076"/>
          <ac:spMkLst>
            <pc:docMk/>
            <pc:sldMk cId="3641236575" sldId="349"/>
            <ac:spMk id="21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3:31:23.649" v="4707" actId="1076"/>
          <ac:spMkLst>
            <pc:docMk/>
            <pc:sldMk cId="3641236575" sldId="349"/>
            <ac:spMk id="22" creationId="{00000000-0000-0000-0000-000000000000}"/>
          </ac:spMkLst>
        </pc:spChg>
        <pc:picChg chg="add mod">
          <ac:chgData name="Klara Hübner" userId="7a457e581f0146c3" providerId="LiveId" clId="{B15C3A64-E136-4296-8679-CF645DC1483A}" dt="2022-05-02T13:31:28.913" v="4709" actId="14100"/>
          <ac:picMkLst>
            <pc:docMk/>
            <pc:sldMk cId="3641236575" sldId="349"/>
            <ac:picMk id="3" creationId="{56274277-6414-4D2A-AB7E-4B48A0BED3FC}"/>
          </ac:picMkLst>
        </pc:picChg>
        <pc:picChg chg="del">
          <ac:chgData name="Klara Hübner" userId="7a457e581f0146c3" providerId="LiveId" clId="{B15C3A64-E136-4296-8679-CF645DC1483A}" dt="2022-05-02T13:22:48.419" v="4473" actId="478"/>
          <ac:picMkLst>
            <pc:docMk/>
            <pc:sldMk cId="3641236575" sldId="349"/>
            <ac:picMk id="4" creationId="{BDB0A58B-EBE5-4187-A3B2-9B3BF6FEB7B9}"/>
          </ac:picMkLst>
        </pc:picChg>
      </pc:sldChg>
      <pc:sldChg chg="addSp delSp modSp add del mod">
        <pc:chgData name="Klara Hübner" userId="7a457e581f0146c3" providerId="LiveId" clId="{B15C3A64-E136-4296-8679-CF645DC1483A}" dt="2022-05-02T13:32:12.224" v="4721" actId="47"/>
        <pc:sldMkLst>
          <pc:docMk/>
          <pc:sldMk cId="15269776" sldId="350"/>
        </pc:sldMkLst>
        <pc:spChg chg="add del mod">
          <ac:chgData name="Klara Hübner" userId="7a457e581f0146c3" providerId="LiveId" clId="{B15C3A64-E136-4296-8679-CF645DC1483A}" dt="2022-05-02T13:31:53.926" v="4717" actId="478"/>
          <ac:spMkLst>
            <pc:docMk/>
            <pc:sldMk cId="15269776" sldId="350"/>
            <ac:spMk id="2" creationId="{7531CC92-2D12-4A9F-9166-2313B392E6C6}"/>
          </ac:spMkLst>
        </pc:spChg>
        <pc:spChg chg="del">
          <ac:chgData name="Klara Hübner" userId="7a457e581f0146c3" providerId="LiveId" clId="{B15C3A64-E136-4296-8679-CF645DC1483A}" dt="2022-05-02T13:31:48.653" v="4715" actId="478"/>
          <ac:spMkLst>
            <pc:docMk/>
            <pc:sldMk cId="15269776" sldId="350"/>
            <ac:spMk id="5" creationId="{1A4DF406-A5CD-4782-934B-9F6C5D08A268}"/>
          </ac:spMkLst>
        </pc:spChg>
        <pc:spChg chg="del">
          <ac:chgData name="Klara Hübner" userId="7a457e581f0146c3" providerId="LiveId" clId="{B15C3A64-E136-4296-8679-CF645DC1483A}" dt="2022-05-02T13:31:51.259" v="4716" actId="478"/>
          <ac:spMkLst>
            <pc:docMk/>
            <pc:sldMk cId="15269776" sldId="350"/>
            <ac:spMk id="21" creationId="{00000000-0000-0000-0000-000000000000}"/>
          </ac:spMkLst>
        </pc:spChg>
        <pc:spChg chg="del">
          <ac:chgData name="Klara Hübner" userId="7a457e581f0146c3" providerId="LiveId" clId="{B15C3A64-E136-4296-8679-CF645DC1483A}" dt="2022-05-02T13:24:53.862" v="4502" actId="478"/>
          <ac:spMkLst>
            <pc:docMk/>
            <pc:sldMk cId="15269776" sldId="350"/>
            <ac:spMk id="22" creationId="{00000000-0000-0000-0000-000000000000}"/>
          </ac:spMkLst>
        </pc:spChg>
        <pc:picChg chg="del">
          <ac:chgData name="Klara Hübner" userId="7a457e581f0146c3" providerId="LiveId" clId="{B15C3A64-E136-4296-8679-CF645DC1483A}" dt="2022-05-02T13:31:46.363" v="4714" actId="478"/>
          <ac:picMkLst>
            <pc:docMk/>
            <pc:sldMk cId="15269776" sldId="350"/>
            <ac:picMk id="3" creationId="{56274277-6414-4D2A-AB7E-4B48A0BED3FC}"/>
          </ac:picMkLst>
        </pc:picChg>
      </pc:sldChg>
      <pc:sldChg chg="addSp delSp modSp add mod ord">
        <pc:chgData name="Klara Hübner" userId="7a457e581f0146c3" providerId="LiveId" clId="{B15C3A64-E136-4296-8679-CF645DC1483A}" dt="2022-05-03T12:15:38.057" v="5050" actId="20577"/>
        <pc:sldMkLst>
          <pc:docMk/>
          <pc:sldMk cId="242231521" sldId="351"/>
        </pc:sldMkLst>
        <pc:spChg chg="mod">
          <ac:chgData name="Klara Hübner" userId="7a457e581f0146c3" providerId="LiveId" clId="{B15C3A64-E136-4296-8679-CF645DC1483A}" dt="2022-05-02T13:43:04.337" v="5027" actId="20577"/>
          <ac:spMkLst>
            <pc:docMk/>
            <pc:sldMk cId="242231521" sldId="351"/>
            <ac:spMk id="7" creationId="{00000000-0000-0000-0000-000000000000}"/>
          </ac:spMkLst>
        </pc:spChg>
        <pc:spChg chg="mod">
          <ac:chgData name="Klara Hübner" userId="7a457e581f0146c3" providerId="LiveId" clId="{B15C3A64-E136-4296-8679-CF645DC1483A}" dt="2022-05-02T13:41:56.334" v="4950" actId="1076"/>
          <ac:spMkLst>
            <pc:docMk/>
            <pc:sldMk cId="242231521" sldId="351"/>
            <ac:spMk id="21" creationId="{00000000-0000-0000-0000-000000000000}"/>
          </ac:spMkLst>
        </pc:spChg>
        <pc:spChg chg="mod">
          <ac:chgData name="Klara Hübner" userId="7a457e581f0146c3" providerId="LiveId" clId="{B15C3A64-E136-4296-8679-CF645DC1483A}" dt="2022-05-03T12:15:38.057" v="5050" actId="20577"/>
          <ac:spMkLst>
            <pc:docMk/>
            <pc:sldMk cId="242231521" sldId="351"/>
            <ac:spMk id="22" creationId="{00000000-0000-0000-0000-000000000000}"/>
          </ac:spMkLst>
        </pc:spChg>
        <pc:picChg chg="del">
          <ac:chgData name="Klara Hübner" userId="7a457e581f0146c3" providerId="LiveId" clId="{B15C3A64-E136-4296-8679-CF645DC1483A}" dt="2022-05-02T13:32:29.961" v="4725" actId="478"/>
          <ac:picMkLst>
            <pc:docMk/>
            <pc:sldMk cId="242231521" sldId="351"/>
            <ac:picMk id="2" creationId="{00000000-0000-0000-0000-000000000000}"/>
          </ac:picMkLst>
        </pc:picChg>
        <pc:picChg chg="add mod modCrop">
          <ac:chgData name="Klara Hübner" userId="7a457e581f0146c3" providerId="LiveId" clId="{B15C3A64-E136-4296-8679-CF645DC1483A}" dt="2022-05-02T13:41:59.542" v="4951" actId="14100"/>
          <ac:picMkLst>
            <pc:docMk/>
            <pc:sldMk cId="242231521" sldId="351"/>
            <ac:picMk id="4" creationId="{C9D8BB65-1772-4311-AE5E-ECC261C6510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2440296"/>
            <a:ext cx="7518400" cy="3808104"/>
          </a:xfrm>
        </p:spPr>
        <p:txBody>
          <a:bodyPr/>
          <a:lstStyle/>
          <a:p>
            <a:r>
              <a:rPr lang="cs-CZ" altLang="cs-CZ" sz="4000" dirty="0">
                <a:solidFill>
                  <a:srgbClr val="C00000"/>
                </a:solidFill>
              </a:rPr>
              <a:t>Metodika X.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Vědecké psaní II. </a:t>
            </a:r>
            <a:r>
              <a:rPr lang="cs-CZ" altLang="cs-CZ" sz="2000" dirty="0">
                <a:solidFill>
                  <a:srgbClr val="002060"/>
                </a:solidFill>
              </a:rPr>
              <a:t>- </a:t>
            </a:r>
            <a:r>
              <a:rPr lang="cs-CZ" altLang="cs-CZ" sz="1800" dirty="0">
                <a:solidFill>
                  <a:srgbClr val="002060"/>
                </a:solidFill>
              </a:rPr>
              <a:t>pro pokročilé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800" dirty="0">
                <a:solidFill>
                  <a:srgbClr val="002060"/>
                </a:solidFill>
              </a:rPr>
            </a:b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vědecká argumentace IV.: proč záleží, na tom co</a:t>
            </a:r>
            <a:br>
              <a:rPr lang="cs-CZ" altLang="cs-CZ" sz="1800" dirty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říkám a jak to </a:t>
            </a:r>
            <a:r>
              <a:rPr lang="cs-CZ" altLang="cs-CZ" sz="1800" dirty="0" err="1">
                <a:solidFill>
                  <a:srgbClr val="002060"/>
                </a:solidFill>
                <a:latin typeface="+mn-lt"/>
              </a:rPr>
              <a:t>říkam</a:t>
            </a:r>
            <a:r>
              <a:rPr lang="cs-CZ" altLang="cs-CZ" sz="1800" dirty="0">
                <a:solidFill>
                  <a:srgbClr val="002060"/>
                </a:solidFill>
                <a:latin typeface="+mn-lt"/>
              </a:rPr>
              <a:t>….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64F138A-78A8-40F3-9500-A8EFBC2A7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" y="343802"/>
            <a:ext cx="7805080" cy="24208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720" y="3672843"/>
            <a:ext cx="7518400" cy="559391"/>
          </a:xfrm>
        </p:spPr>
        <p:txBody>
          <a:bodyPr/>
          <a:lstStyle/>
          <a:p>
            <a:r>
              <a:rPr lang="cs-CZ" altLang="cs-CZ" sz="2400" dirty="0">
                <a:solidFill>
                  <a:srgbClr val="C00000"/>
                </a:solidFill>
              </a:rPr>
              <a:t>Úkol (20 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30720" y="4376691"/>
            <a:ext cx="8396410" cy="196515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100" b="1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1. Návrat k textu III, analýza podle kap. 11</a:t>
            </a:r>
          </a:p>
          <a:p>
            <a:r>
              <a:rPr lang="cs-CZ" sz="1800" b="1" dirty="0">
                <a:latin typeface="+mn-lt"/>
              </a:rPr>
              <a:t>  - </a:t>
            </a:r>
            <a:r>
              <a:rPr lang="pl-PL" sz="1800" b="1" dirty="0">
                <a:latin typeface="+mn-lt"/>
              </a:rPr>
              <a:t>Jak prezentuje to, co </a:t>
            </a:r>
            <a:r>
              <a:rPr lang="pl-PL" sz="1800" b="1" dirty="0" err="1">
                <a:latin typeface="+mn-lt"/>
              </a:rPr>
              <a:t>říkají</a:t>
            </a:r>
            <a:r>
              <a:rPr lang="pl-PL" sz="1800" b="1" dirty="0">
                <a:latin typeface="+mn-lt"/>
              </a:rPr>
              <a:t> ostatni?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latin typeface="+mj-lt"/>
              </a:rPr>
              <a:t>  - Souhlasí, nesouhlasí nebo dělá obojí?</a:t>
            </a:r>
          </a:p>
          <a:p>
            <a:r>
              <a:rPr lang="cs-CZ" sz="1800" b="1" dirty="0">
                <a:latin typeface="+mj-lt"/>
              </a:rPr>
              <a:t>  - Představil nějaké odlišné názory?</a:t>
            </a:r>
          </a:p>
          <a:p>
            <a:r>
              <a:rPr lang="cs-CZ" sz="1800" b="1" dirty="0">
                <a:latin typeface="+mj-lt"/>
              </a:rPr>
              <a:t>  - Má celou svojí argumentaci dobře svázanou (drncá to)?</a:t>
            </a:r>
          </a:p>
          <a:p>
            <a:r>
              <a:rPr lang="cs-CZ" sz="1800" b="1" dirty="0">
                <a:latin typeface="+mj-lt"/>
              </a:rPr>
              <a:t>  - Ukázal, proč je jeho názor důležitý? </a:t>
            </a:r>
          </a:p>
        </p:txBody>
      </p:sp>
      <p:pic>
        <p:nvPicPr>
          <p:cNvPr id="3" name="Obrázek 2" descr="Obsah obrázku text, kniha, police, interiér&#10;&#10;Popis byl vytvořen automaticky">
            <a:extLst>
              <a:ext uri="{FF2B5EF4-FFF2-40B4-BE49-F238E27FC236}">
                <a16:creationId xmlns:a16="http://schemas.microsoft.com/office/drawing/2014/main" id="{56274277-6414-4D2A-AB7E-4B48A0BE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9" y="416909"/>
            <a:ext cx="4801886" cy="3492571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1A4DF406-A5CD-4782-934B-9F6C5D08A268}"/>
              </a:ext>
            </a:extLst>
          </p:cNvPr>
          <p:cNvSpPr/>
          <p:nvPr/>
        </p:nvSpPr>
        <p:spPr bwMode="auto">
          <a:xfrm>
            <a:off x="4207676" y="516151"/>
            <a:ext cx="2077715" cy="1420867"/>
          </a:xfrm>
          <a:prstGeom prst="cloudCallout">
            <a:avLst>
              <a:gd name="adj1" fmla="val 52191"/>
              <a:gd name="adj2" fmla="val 474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3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436" y="340577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10.5.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9490" y="4093014"/>
            <a:ext cx="8459369" cy="106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1. Najděte ve své literatuře dva příklady pro práci </a:t>
            </a:r>
            <a:r>
              <a:rPr lang="cs-CZ" sz="1800" b="1">
                <a:latin typeface="+mn-lt"/>
              </a:rPr>
              <a:t>s poznámkami pod čárou  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    (jedna podle vás podařila, druhá méně), představte je krátce v semináři,</a:t>
            </a:r>
          </a:p>
          <a:p>
            <a:r>
              <a:rPr lang="cs-CZ" sz="1800" b="1" dirty="0">
                <a:latin typeface="+mn-lt"/>
              </a:rPr>
              <a:t>    a vysvětlete, proč je tak hodnotíte (max. 5 min)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94009" y="5972860"/>
            <a:ext cx="8474850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4. Denně 30min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2742"/>
            <a:ext cx="8459369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3. Přečíst si: Helen </a:t>
            </a:r>
            <a:r>
              <a:rPr lang="cs-CZ" sz="1800" b="1" dirty="0" err="1">
                <a:latin typeface="+mn-lt"/>
              </a:rPr>
              <a:t>Sword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Stylish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academic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writing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points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of</a:t>
            </a:r>
            <a:r>
              <a:rPr lang="cs-CZ" sz="1800" b="1" dirty="0">
                <a:latin typeface="+mn-lt"/>
              </a:rPr>
              <a:t> reference,</a:t>
            </a:r>
          </a:p>
          <a:p>
            <a:r>
              <a:rPr lang="cs-CZ" sz="1800" b="1">
                <a:latin typeface="+mn-lt"/>
              </a:rPr>
              <a:t>    </a:t>
            </a:r>
            <a:r>
              <a:rPr lang="cs-CZ" sz="1800" b="1" dirty="0">
                <a:latin typeface="+mn-lt"/>
              </a:rPr>
              <a:t>s. 135-147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D8BB65-1772-4311-AE5E-ECC261C65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/>
        </p:blipFill>
        <p:spPr>
          <a:xfrm>
            <a:off x="4057096" y="207499"/>
            <a:ext cx="4769342" cy="34959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23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191" y="267890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3.5.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0" y="3267555"/>
            <a:ext cx="8459369" cy="18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1. Proveďte analýzu textu a jeho argumentační struktury:</a:t>
            </a:r>
          </a:p>
          <a:p>
            <a:r>
              <a:rPr lang="cs-CZ" sz="1800" b="1" dirty="0">
                <a:latin typeface="+mn-lt"/>
              </a:rPr>
              <a:t>    - Který názor zastává? Je ve své argumentaci férový? </a:t>
            </a:r>
          </a:p>
          <a:p>
            <a:r>
              <a:rPr lang="cs-CZ" sz="1800" b="1" dirty="0">
                <a:latin typeface="+mn-lt"/>
              </a:rPr>
              <a:t>    - O co opírá vlastní argumentaci? Jak zachází s protiargumenty</a:t>
            </a:r>
          </a:p>
          <a:p>
            <a:r>
              <a:rPr lang="cs-CZ" sz="1800" b="1" dirty="0">
                <a:latin typeface="+mn-lt"/>
              </a:rPr>
              <a:t>2. Vyberte si nějakou protikladnou pozici (třeba: rytíře, anarchisty, </a:t>
            </a:r>
          </a:p>
          <a:p>
            <a:r>
              <a:rPr lang="cs-CZ" sz="1800" b="1" dirty="0">
                <a:latin typeface="+mn-lt"/>
              </a:rPr>
              <a:t>    </a:t>
            </a:r>
            <a:r>
              <a:rPr lang="cs-CZ" sz="1800" b="1" dirty="0" err="1">
                <a:latin typeface="+mn-lt"/>
              </a:rPr>
              <a:t>managera</a:t>
            </a:r>
            <a:r>
              <a:rPr lang="cs-CZ" sz="1800" b="1" dirty="0">
                <a:latin typeface="+mn-lt"/>
              </a:rPr>
              <a:t>, jeptišky atd.)</a:t>
            </a:r>
          </a:p>
          <a:p>
            <a:r>
              <a:rPr lang="cs-CZ" sz="1800" b="1" dirty="0">
                <a:latin typeface="+mn-lt"/>
              </a:rPr>
              <a:t>    Napište na text III reakci z jejích hlediska (1/2 až 1 str., poslat text do 1.5)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94009" y="5972860"/>
            <a:ext cx="8474850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4. Denně 30min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2742"/>
            <a:ext cx="8459369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3. Přečíst si: </a:t>
            </a:r>
            <a:r>
              <a:rPr lang="cs-CZ" sz="1800" b="1" dirty="0" err="1">
                <a:latin typeface="+mn-lt"/>
              </a:rPr>
              <a:t>Graff</a:t>
            </a:r>
            <a:r>
              <a:rPr lang="cs-CZ" sz="1800" b="1" dirty="0">
                <a:latin typeface="+mn-lt"/>
              </a:rPr>
              <a:t>/</a:t>
            </a:r>
            <a:r>
              <a:rPr lang="cs-CZ" sz="1800" b="1" dirty="0" err="1">
                <a:latin typeface="+mn-lt"/>
              </a:rPr>
              <a:t>Birkenstein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They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say</a:t>
            </a:r>
            <a:r>
              <a:rPr lang="cs-CZ" sz="1800" b="1" dirty="0">
                <a:latin typeface="+mn-lt"/>
              </a:rPr>
              <a:t> – I </a:t>
            </a:r>
            <a:r>
              <a:rPr lang="cs-CZ" sz="1800" b="1" dirty="0" err="1">
                <a:latin typeface="+mn-lt"/>
              </a:rPr>
              <a:t>say</a:t>
            </a:r>
            <a:r>
              <a:rPr lang="cs-CZ" sz="1800" b="1" dirty="0">
                <a:latin typeface="+mn-lt"/>
              </a:rPr>
              <a:t>: so </a:t>
            </a:r>
            <a:r>
              <a:rPr lang="cs-CZ" sz="1800" b="1" dirty="0" err="1">
                <a:latin typeface="+mn-lt"/>
              </a:rPr>
              <a:t>what</a:t>
            </a:r>
            <a:r>
              <a:rPr lang="cs-CZ" sz="1800" b="1" dirty="0">
                <a:latin typeface="+mn-lt"/>
              </a:rPr>
              <a:t>… - </a:t>
            </a:r>
            <a:r>
              <a:rPr lang="cs-CZ" sz="1800" b="1" dirty="0" err="1">
                <a:latin typeface="+mn-lt"/>
              </a:rPr>
              <a:t>the</a:t>
            </a:r>
            <a:r>
              <a:rPr lang="cs-CZ" sz="1800" b="1" dirty="0">
                <a:latin typeface="+mn-lt"/>
              </a:rPr>
              <a:t> Art </a:t>
            </a:r>
            <a:r>
              <a:rPr lang="cs-CZ" sz="1800" b="1" dirty="0" err="1">
                <a:latin typeface="+mn-lt"/>
              </a:rPr>
              <a:t>of</a:t>
            </a:r>
            <a:r>
              <a:rPr lang="cs-CZ" sz="1800" b="1" dirty="0">
                <a:latin typeface="+mn-lt"/>
              </a:rPr>
              <a:t> </a:t>
            </a:r>
          </a:p>
          <a:p>
            <a:r>
              <a:rPr lang="cs-CZ" sz="1800" b="1" dirty="0">
                <a:latin typeface="+mn-lt"/>
              </a:rPr>
              <a:t>    </a:t>
            </a:r>
            <a:r>
              <a:rPr lang="cs-CZ" sz="1800" b="1" dirty="0" err="1">
                <a:latin typeface="+mn-lt"/>
              </a:rPr>
              <a:t>metacomentary</a:t>
            </a:r>
            <a:r>
              <a:rPr lang="cs-CZ" sz="1800" b="1" dirty="0">
                <a:latin typeface="+mn-lt"/>
              </a:rPr>
              <a:t> – s. 91- 146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3" y="169711"/>
            <a:ext cx="4471416" cy="30228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72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191" y="267890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3.5.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0" y="3267555"/>
            <a:ext cx="8459369" cy="189020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1. Proveďte analýzu textu a jeho argumentační struktury:</a:t>
            </a:r>
          </a:p>
          <a:p>
            <a:r>
              <a:rPr lang="cs-CZ" sz="1800" b="1" dirty="0">
                <a:latin typeface="+mn-lt"/>
              </a:rPr>
              <a:t>    - Který názor zastává? Je ve své argumentaci férový? </a:t>
            </a:r>
          </a:p>
          <a:p>
            <a:r>
              <a:rPr lang="cs-CZ" sz="1800" b="1" dirty="0">
                <a:latin typeface="+mn-lt"/>
              </a:rPr>
              <a:t>    - O co opírá vlastní argumentaci? Jak zachází s protiargumenty</a:t>
            </a:r>
          </a:p>
          <a:p>
            <a:r>
              <a:rPr lang="cs-CZ" sz="1800" b="1" dirty="0">
                <a:latin typeface="+mn-lt"/>
              </a:rPr>
              <a:t>2. Vyberte si nějakou protikladnou pozici (třeba: rytíře, anarchisty, </a:t>
            </a:r>
          </a:p>
          <a:p>
            <a:r>
              <a:rPr lang="cs-CZ" sz="1800" b="1" dirty="0">
                <a:latin typeface="+mn-lt"/>
              </a:rPr>
              <a:t>    </a:t>
            </a:r>
            <a:r>
              <a:rPr lang="cs-CZ" sz="1800" b="1" dirty="0" err="1">
                <a:latin typeface="+mn-lt"/>
              </a:rPr>
              <a:t>managera</a:t>
            </a:r>
            <a:r>
              <a:rPr lang="cs-CZ" sz="1800" b="1" dirty="0">
                <a:latin typeface="+mn-lt"/>
              </a:rPr>
              <a:t>, jeptišky atd.)</a:t>
            </a:r>
          </a:p>
          <a:p>
            <a:r>
              <a:rPr lang="cs-CZ" sz="1800" b="1" dirty="0">
                <a:latin typeface="+mn-lt"/>
              </a:rPr>
              <a:t>    Napište na text III reakci z jejích hlediska (1/2 až 1 str., poslat text do 1.5)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94009" y="5972860"/>
            <a:ext cx="8474850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4. Denně 30min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01750" y="5232742"/>
            <a:ext cx="8459369" cy="66513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3. Přečíst si: </a:t>
            </a:r>
            <a:r>
              <a:rPr lang="cs-CZ" sz="1800" b="1" dirty="0" err="1">
                <a:latin typeface="+mn-lt"/>
              </a:rPr>
              <a:t>Graff</a:t>
            </a:r>
            <a:r>
              <a:rPr lang="cs-CZ" sz="1800" b="1" dirty="0">
                <a:latin typeface="+mn-lt"/>
              </a:rPr>
              <a:t>/</a:t>
            </a:r>
            <a:r>
              <a:rPr lang="cs-CZ" sz="1800" b="1" dirty="0" err="1">
                <a:latin typeface="+mn-lt"/>
              </a:rPr>
              <a:t>Birkenstein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They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say</a:t>
            </a:r>
            <a:r>
              <a:rPr lang="cs-CZ" sz="1800" b="1" dirty="0">
                <a:latin typeface="+mn-lt"/>
              </a:rPr>
              <a:t> – I </a:t>
            </a:r>
            <a:r>
              <a:rPr lang="cs-CZ" sz="1800" b="1" dirty="0" err="1">
                <a:latin typeface="+mn-lt"/>
              </a:rPr>
              <a:t>say</a:t>
            </a:r>
            <a:r>
              <a:rPr lang="cs-CZ" sz="1800" b="1" dirty="0">
                <a:latin typeface="+mn-lt"/>
              </a:rPr>
              <a:t>: so </a:t>
            </a:r>
            <a:r>
              <a:rPr lang="cs-CZ" sz="1800" b="1" dirty="0" err="1">
                <a:latin typeface="+mn-lt"/>
              </a:rPr>
              <a:t>what</a:t>
            </a:r>
            <a:r>
              <a:rPr lang="cs-CZ" sz="1800" b="1" dirty="0">
                <a:latin typeface="+mn-lt"/>
              </a:rPr>
              <a:t>… - </a:t>
            </a:r>
            <a:r>
              <a:rPr lang="cs-CZ" sz="1800" b="1" dirty="0" err="1">
                <a:latin typeface="+mn-lt"/>
              </a:rPr>
              <a:t>the</a:t>
            </a:r>
            <a:r>
              <a:rPr lang="cs-CZ" sz="1800" b="1" dirty="0">
                <a:latin typeface="+mn-lt"/>
              </a:rPr>
              <a:t> Art </a:t>
            </a:r>
            <a:r>
              <a:rPr lang="cs-CZ" sz="1800" b="1" dirty="0" err="1">
                <a:latin typeface="+mn-lt"/>
              </a:rPr>
              <a:t>of</a:t>
            </a:r>
            <a:r>
              <a:rPr lang="cs-CZ" sz="1800" b="1" dirty="0">
                <a:latin typeface="+mn-lt"/>
              </a:rPr>
              <a:t> </a:t>
            </a:r>
          </a:p>
          <a:p>
            <a:r>
              <a:rPr lang="cs-CZ" sz="1800" b="1" dirty="0">
                <a:latin typeface="+mn-lt"/>
              </a:rPr>
              <a:t>    </a:t>
            </a:r>
            <a:r>
              <a:rPr lang="cs-CZ" sz="1800" b="1" dirty="0" err="1">
                <a:latin typeface="+mn-lt"/>
              </a:rPr>
              <a:t>metacomentary</a:t>
            </a:r>
            <a:r>
              <a:rPr lang="cs-CZ" sz="1800" b="1" dirty="0">
                <a:latin typeface="+mn-lt"/>
              </a:rPr>
              <a:t> – s. 91- 146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3" y="169711"/>
            <a:ext cx="4471416" cy="30228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169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795" y="2791929"/>
            <a:ext cx="7518400" cy="559391"/>
          </a:xfrm>
        </p:spPr>
        <p:txBody>
          <a:bodyPr/>
          <a:lstStyle/>
          <a:p>
            <a:r>
              <a:rPr lang="cs-CZ" altLang="cs-CZ" sz="2400" dirty="0">
                <a:solidFill>
                  <a:srgbClr val="C00000"/>
                </a:solidFill>
              </a:rPr>
              <a:t>Úkol (20 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73795" y="3351320"/>
            <a:ext cx="8396410" cy="196515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100" b="1" dirty="0">
              <a:latin typeface="+mn-lt"/>
            </a:endParaRPr>
          </a:p>
          <a:p>
            <a:r>
              <a:rPr lang="cs-CZ" sz="1800" b="1" dirty="0">
                <a:latin typeface="+mn-lt"/>
              </a:rPr>
              <a:t>1. Proveďte analýzu vašich etud na text III </a:t>
            </a:r>
          </a:p>
          <a:p>
            <a:r>
              <a:rPr lang="cs-CZ" sz="1800" b="1" dirty="0">
                <a:latin typeface="+mn-lt"/>
              </a:rPr>
              <a:t>  - Jaký pohled v něm autorka/autor podává?</a:t>
            </a:r>
          </a:p>
          <a:p>
            <a:r>
              <a:rPr lang="cs-CZ" sz="1800" b="1" dirty="0">
                <a:latin typeface="+mj-lt"/>
              </a:rPr>
              <a:t>  - Povedlo se tematicky skloubit text III s komentářem v etudě?</a:t>
            </a:r>
          </a:p>
          <a:p>
            <a:r>
              <a:rPr lang="cs-CZ" sz="1800" b="1" dirty="0">
                <a:latin typeface="+mj-lt"/>
              </a:rPr>
              <a:t>  - Jak pracuje etuda s argumenty z textu III? Je fér k autorovi textu III?</a:t>
            </a:r>
          </a:p>
          <a:p>
            <a:r>
              <a:rPr lang="cs-CZ" sz="1800" b="1" dirty="0">
                <a:latin typeface="+mj-lt"/>
              </a:rPr>
              <a:t>  - Co se povedlo? Co by se dalo zlepšit?</a:t>
            </a:r>
          </a:p>
          <a:p>
            <a:r>
              <a:rPr lang="cs-CZ" sz="1800" b="1" dirty="0">
                <a:latin typeface="+mj-lt"/>
              </a:rPr>
              <a:t>  - Váš favorit? </a:t>
            </a:r>
          </a:p>
        </p:txBody>
      </p:sp>
      <p:pic>
        <p:nvPicPr>
          <p:cNvPr id="4" name="Obrázek 3" descr="Obsah obrázku text, muž, osoba, zeď&#10;&#10;Popis byl vytvořen automaticky">
            <a:extLst>
              <a:ext uri="{FF2B5EF4-FFF2-40B4-BE49-F238E27FC236}">
                <a16:creationId xmlns:a16="http://schemas.microsoft.com/office/drawing/2014/main" id="{BDB0A58B-EBE5-4187-A3B2-9B3BF6FE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6" y="516248"/>
            <a:ext cx="4737319" cy="26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Argumentace IV.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 bwMode="auto">
          <a:xfrm>
            <a:off x="3232484" y="1224309"/>
            <a:ext cx="3858768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Vysvětlit, proč je důležité se něčím zabývat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255265" y="1596764"/>
            <a:ext cx="3669318" cy="5885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00"/>
                </a:solidFill>
                <a:latin typeface="+mn-lt"/>
              </a:rPr>
              <a:t>Proč by mě mělo zajímat, že byl</a:t>
            </a:r>
          </a:p>
          <a:p>
            <a:r>
              <a:rPr lang="cs-CZ" sz="1400" b="1" dirty="0">
                <a:solidFill>
                  <a:srgbClr val="FFFF00"/>
                </a:solidFill>
                <a:latin typeface="+mn-lt"/>
              </a:rPr>
              <a:t>Palacký největším historikem 19. stol.</a:t>
            </a:r>
          </a:p>
        </p:txBody>
      </p:sp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747159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7. No a?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Koho to zajímá?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3083159" y="2765019"/>
            <a:ext cx="4296049" cy="1018348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- Ukázat, že váš názor navazuje na dlouhý</a:t>
            </a:r>
          </a:p>
          <a:p>
            <a:r>
              <a:rPr lang="cs-CZ" sz="1400" b="1" dirty="0">
                <a:latin typeface="+mn-lt"/>
              </a:rPr>
              <a:t>  řetězec bádání</a:t>
            </a:r>
          </a:p>
          <a:p>
            <a:r>
              <a:rPr lang="cs-CZ" sz="1400" b="1" dirty="0">
                <a:latin typeface="+mn-lt"/>
              </a:rPr>
              <a:t>- Vymezit, na koho se vaše bádání obrací a koho</a:t>
            </a:r>
          </a:p>
          <a:p>
            <a:r>
              <a:rPr lang="cs-CZ" sz="1400" b="1" dirty="0">
                <a:latin typeface="+mn-lt"/>
              </a:rPr>
              <a:t>  by mělo zajímat</a:t>
            </a:r>
          </a:p>
        </p:txBody>
      </p:sp>
      <p:sp>
        <p:nvSpPr>
          <p:cNvPr id="25" name="Ovál 24"/>
          <p:cNvSpPr/>
          <p:nvPr/>
        </p:nvSpPr>
        <p:spPr bwMode="auto">
          <a:xfrm>
            <a:off x="922555" y="2411908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083159" y="3918026"/>
            <a:ext cx="5266943" cy="1715665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A. ukázat, koho to má zajímat</a:t>
            </a:r>
            <a:endParaRPr lang="cs-CZ" sz="8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- Straší generace si myslely, že bez výprasku to nejde. Dnešní studie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ale ukazují, že ve výchově spíše kontraproduktivní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B. Přímý apel na zájem čtenáře</a:t>
            </a:r>
            <a:endParaRPr lang="cs-CZ" sz="8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- Koho to vlastně zajímá? Koho, mimo hrstku čtenářů a několik 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specialistů se tím zabýval? Ti poslední by si měli ale uvědomit, že…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C. Poukázat na specifickou skupinu kterou oslovujete</a:t>
            </a:r>
          </a:p>
          <a:p>
            <a:r>
              <a:rPr lang="cs-CZ" sz="1400" b="1" dirty="0">
                <a:latin typeface="+mn-lt"/>
              </a:rPr>
              <a:t>D. Vyjmenovat skupinu, kterou to musí precedentně zajímat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1310951" y="3918026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F0D444D-B803-4B60-8F2F-6B735CB20575}"/>
              </a:ext>
            </a:extLst>
          </p:cNvPr>
          <p:cNvSpPr/>
          <p:nvPr/>
        </p:nvSpPr>
        <p:spPr bwMode="auto">
          <a:xfrm>
            <a:off x="3074281" y="2386816"/>
            <a:ext cx="1624936" cy="42994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No a?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700826" y="1886718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0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 bwMode="auto">
          <a:xfrm>
            <a:off x="3232484" y="1224309"/>
            <a:ext cx="3858768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Vysvětlit, proč je důležité se něčím zabývat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255265" y="1596764"/>
            <a:ext cx="3669318" cy="5885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00"/>
                </a:solidFill>
                <a:latin typeface="+mn-lt"/>
              </a:rPr>
              <a:t>Proč by mě mělo zajímat, že byl</a:t>
            </a:r>
          </a:p>
          <a:p>
            <a:r>
              <a:rPr lang="cs-CZ" sz="1400" b="1" dirty="0">
                <a:solidFill>
                  <a:srgbClr val="FFFF00"/>
                </a:solidFill>
                <a:latin typeface="+mn-lt"/>
              </a:rPr>
              <a:t>Palacký největším historikem 19. stol.</a:t>
            </a:r>
          </a:p>
        </p:txBody>
      </p:sp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747159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7. No a?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Koho to zajímá?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3074280" y="2807234"/>
            <a:ext cx="4296049" cy="5885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- Propojit vaší dílčí otázku s něčím již důležitým,</a:t>
            </a:r>
          </a:p>
          <a:p>
            <a:r>
              <a:rPr lang="cs-CZ" sz="1400" b="1" dirty="0">
                <a:latin typeface="+mn-lt"/>
              </a:rPr>
              <a:t>  každodenním; něčím, co čtenář bude znát</a:t>
            </a:r>
          </a:p>
        </p:txBody>
      </p:sp>
      <p:sp>
        <p:nvSpPr>
          <p:cNvPr id="25" name="Ovál 24"/>
          <p:cNvSpPr/>
          <p:nvPr/>
        </p:nvSpPr>
        <p:spPr bwMode="auto">
          <a:xfrm>
            <a:off x="922555" y="2411908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092035" y="3477830"/>
            <a:ext cx="5266943" cy="1493666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A. ukázat, proč je váš příspěvek důležitý</a:t>
            </a:r>
            <a:endParaRPr lang="cs-CZ" sz="8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- Možná že se vám zdá téma X býti příliš banální, jedná se ale o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rozhodující aspekt v dnešním vnímání Y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- Tyhle nálezy mají zásadní vliv na širší pojem tématu X</a:t>
            </a:r>
          </a:p>
          <a:p>
            <a:r>
              <a:rPr lang="cs-CZ" sz="1400" b="1" dirty="0">
                <a:latin typeface="+mn-lt"/>
              </a:rPr>
              <a:t>B. Propojit ‚no a‘ s ‚proč nás to má zajímat‘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- I když X je zajímavým podnětem pouze pro pár badatelů,  mělo by 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být zajímavé pro všechny, co se zabývají s…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1172746" y="3363609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F0D444D-B803-4B60-8F2F-6B735CB20575}"/>
              </a:ext>
            </a:extLst>
          </p:cNvPr>
          <p:cNvSpPr/>
          <p:nvPr/>
        </p:nvSpPr>
        <p:spPr bwMode="auto">
          <a:xfrm>
            <a:off x="3074280" y="2386816"/>
            <a:ext cx="2092523" cy="42994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Proč to má zajímat?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700826" y="1886718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36AAA4E-E7C0-43C8-A243-712B112E3313}"/>
              </a:ext>
            </a:extLst>
          </p:cNvPr>
          <p:cNvSpPr/>
          <p:nvPr/>
        </p:nvSpPr>
        <p:spPr bwMode="auto">
          <a:xfrm>
            <a:off x="3092035" y="5053592"/>
            <a:ext cx="5266943" cy="52886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C. Vysvětli důležitost vlastního přístupu raději vícekrát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  než si myslíte, že by bylo nutné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  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B16B7C8-3D2F-4717-9997-90DE1F6FFC30}"/>
              </a:ext>
            </a:extLst>
          </p:cNvPr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Argumentace IV.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17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 bwMode="auto">
          <a:xfrm>
            <a:off x="3232484" y="1224309"/>
            <a:ext cx="2893721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Elegantní propojení argumentů</a:t>
            </a:r>
          </a:p>
        </p:txBody>
      </p:sp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107054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8. Propojit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Jednotlivé části 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argumentace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3233922" y="3198303"/>
            <a:ext cx="4296049" cy="5885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- Po psaní si text přečíst, aby jste zjistili, kde </a:t>
            </a:r>
          </a:p>
          <a:p>
            <a:r>
              <a:rPr lang="cs-CZ" sz="1400" b="1" dirty="0">
                <a:latin typeface="+mn-lt"/>
              </a:rPr>
              <a:t>  ‚drncá‘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446826" y="4476155"/>
            <a:ext cx="1509439" cy="1197463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Jinými slovy…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Ve skutečnosti…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Například…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A proto…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Stejně jako…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Přestože…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922555" y="3009933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700826" y="1886718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07359F-F923-474A-9E68-94C56E049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84" y="1553866"/>
            <a:ext cx="3771900" cy="1190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93CCED57-0DCF-4021-A077-E8765163AA8F}"/>
              </a:ext>
            </a:extLst>
          </p:cNvPr>
          <p:cNvSpPr/>
          <p:nvPr/>
        </p:nvSpPr>
        <p:spPr bwMode="auto">
          <a:xfrm>
            <a:off x="5517170" y="2595929"/>
            <a:ext cx="2698523" cy="52027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Propojit jednotlivé části textu, </a:t>
            </a:r>
          </a:p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tak aby byl jasný a plynulý </a:t>
            </a:r>
          </a:p>
        </p:txBody>
      </p:sp>
      <p:sp>
        <p:nvSpPr>
          <p:cNvPr id="25" name="Ovál 24"/>
          <p:cNvSpPr/>
          <p:nvPr/>
        </p:nvSpPr>
        <p:spPr bwMode="auto">
          <a:xfrm>
            <a:off x="2808612" y="2727307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CEB445B-8EC6-4CEC-AB08-A2940E43D6D9}"/>
              </a:ext>
            </a:extLst>
          </p:cNvPr>
          <p:cNvSpPr/>
          <p:nvPr/>
        </p:nvSpPr>
        <p:spPr bwMode="auto">
          <a:xfrm>
            <a:off x="2119193" y="3940313"/>
            <a:ext cx="2452807" cy="675823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použit přechodové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výrazy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38EB274F-7FFB-4419-9B24-592CB60BE4F5}"/>
              </a:ext>
            </a:extLst>
          </p:cNvPr>
          <p:cNvSpPr/>
          <p:nvPr/>
        </p:nvSpPr>
        <p:spPr bwMode="auto">
          <a:xfrm>
            <a:off x="3132029" y="5240812"/>
            <a:ext cx="1509439" cy="557975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Tohle, tahle, toto</a:t>
            </a:r>
          </a:p>
          <a:p>
            <a:r>
              <a:rPr lang="cs-CZ" sz="1200" b="1" dirty="0" err="1">
                <a:solidFill>
                  <a:srgbClr val="FF0000"/>
                </a:solidFill>
                <a:latin typeface="+mn-lt"/>
              </a:rPr>
              <a:t>Oan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, on, ono…</a:t>
            </a:r>
          </a:p>
          <a:p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F0E26D19-A767-4BFD-AFAB-B2C228A34F35}"/>
              </a:ext>
            </a:extLst>
          </p:cNvPr>
          <p:cNvSpPr/>
          <p:nvPr/>
        </p:nvSpPr>
        <p:spPr bwMode="auto">
          <a:xfrm>
            <a:off x="3092035" y="4617962"/>
            <a:ext cx="2452807" cy="67582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používat ukazovací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slova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CB29EFE-1D4A-4FD9-AEFA-DBE72D6676E0}"/>
              </a:ext>
            </a:extLst>
          </p:cNvPr>
          <p:cNvSpPr/>
          <p:nvPr/>
        </p:nvSpPr>
        <p:spPr bwMode="auto">
          <a:xfrm>
            <a:off x="4627850" y="3915653"/>
            <a:ext cx="2452807" cy="675823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opakovat klíčové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pojmy a fráze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237DC760-6A23-4AA1-8C85-E239303A4D8B}"/>
              </a:ext>
            </a:extLst>
          </p:cNvPr>
          <p:cNvSpPr/>
          <p:nvPr/>
        </p:nvSpPr>
        <p:spPr bwMode="auto">
          <a:xfrm>
            <a:off x="5517170" y="4955873"/>
            <a:ext cx="2452807" cy="832565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opakujte se,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ale s odchylkou :o)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E41B5AFD-4D08-4EDC-97AB-02CD188CE195}"/>
              </a:ext>
            </a:extLst>
          </p:cNvPr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Argumentace IV.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7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D4067F5E-F522-4CBB-B417-5875700351BB}"/>
              </a:ext>
            </a:extLst>
          </p:cNvPr>
          <p:cNvSpPr/>
          <p:nvPr/>
        </p:nvSpPr>
        <p:spPr bwMode="auto">
          <a:xfrm>
            <a:off x="3232485" y="1260911"/>
            <a:ext cx="1599600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zjednodušit teze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107054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9. Řekněte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to vlastními 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slovy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204983" y="2842957"/>
            <a:ext cx="4844515" cy="1125361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A. Přeložit komplikovaný text do něčeho </a:t>
            </a:r>
          </a:p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    jednoduchého…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 -  Badatel X říká…, to znamená jinými slovy….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 -  V podstatě, X píše, že…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 - Jednoduše řečeno….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1279257" y="2995659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3CCED57-0DCF-4021-A077-E8765163AA8F}"/>
              </a:ext>
            </a:extLst>
          </p:cNvPr>
          <p:cNvSpPr/>
          <p:nvPr/>
        </p:nvSpPr>
        <p:spPr bwMode="auto">
          <a:xfrm>
            <a:off x="3222738" y="1636009"/>
            <a:ext cx="2698523" cy="52027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Kombinovat akademický a </a:t>
            </a:r>
          </a:p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hovorový styl</a:t>
            </a:r>
          </a:p>
        </p:txBody>
      </p:sp>
      <p:sp>
        <p:nvSpPr>
          <p:cNvPr id="25" name="Ovál 24"/>
          <p:cNvSpPr/>
          <p:nvPr/>
        </p:nvSpPr>
        <p:spPr bwMode="auto">
          <a:xfrm>
            <a:off x="3092035" y="2387633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700826" y="1886718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2712A51-B72F-43B5-B120-BB79E4279A00}"/>
              </a:ext>
            </a:extLst>
          </p:cNvPr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Argumentace IV.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EF06E990-EB2E-4892-A757-53CEA8E2E1D0}"/>
              </a:ext>
            </a:extLst>
          </p:cNvPr>
          <p:cNvSpPr/>
          <p:nvPr/>
        </p:nvSpPr>
        <p:spPr bwMode="auto">
          <a:xfrm>
            <a:off x="3232485" y="4014121"/>
            <a:ext cx="4817013" cy="72343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B.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Samopřeklad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FF00"/>
                </a:solidFill>
                <a:latin typeface="+mn-lt"/>
              </a:rPr>
              <a:t>   - Po komplikované pasáží říct to samé vlastními slovy</a:t>
            </a:r>
          </a:p>
          <a:p>
            <a:r>
              <a:rPr lang="cs-CZ" sz="1200" b="1" dirty="0">
                <a:solidFill>
                  <a:srgbClr val="FFC000"/>
                </a:solidFill>
                <a:latin typeface="+mn-lt"/>
              </a:rPr>
              <a:t>     Myslím, a proto jsem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9BF0AF5-136B-4234-B380-EE95220FD870}"/>
              </a:ext>
            </a:extLst>
          </p:cNvPr>
          <p:cNvSpPr/>
          <p:nvPr/>
        </p:nvSpPr>
        <p:spPr bwMode="auto">
          <a:xfrm>
            <a:off x="3232485" y="4783355"/>
            <a:ext cx="4817013" cy="57875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C. Každodenní jazyk jako nástroj myšlení</a:t>
            </a:r>
          </a:p>
          <a:p>
            <a:r>
              <a:rPr lang="cs-CZ" sz="1200" b="1" dirty="0">
                <a:solidFill>
                  <a:srgbClr val="FFFF00"/>
                </a:solidFill>
                <a:latin typeface="+mn-lt"/>
              </a:rPr>
              <a:t>   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- překlad komplexních myšlenek do vlastních slov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A3D97D0-5A82-4BFE-99BE-7199CF060685}"/>
              </a:ext>
            </a:extLst>
          </p:cNvPr>
          <p:cNvSpPr/>
          <p:nvPr/>
        </p:nvSpPr>
        <p:spPr bwMode="auto">
          <a:xfrm>
            <a:off x="3231617" y="5407916"/>
            <a:ext cx="4817013" cy="38920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9900"/>
                </a:solidFill>
                <a:latin typeface="+mn-lt"/>
              </a:rPr>
              <a:t>D. Propojování jazykových </a:t>
            </a:r>
            <a:r>
              <a:rPr lang="cs-CZ" sz="1400" b="1" dirty="0" err="1">
                <a:solidFill>
                  <a:srgbClr val="FF9900"/>
                </a:solidFill>
                <a:latin typeface="+mn-lt"/>
              </a:rPr>
              <a:t>urovní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4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D4067F5E-F522-4CBB-B417-5875700351BB}"/>
              </a:ext>
            </a:extLst>
          </p:cNvPr>
          <p:cNvSpPr/>
          <p:nvPr/>
        </p:nvSpPr>
        <p:spPr bwMode="auto">
          <a:xfrm>
            <a:off x="3232485" y="1260911"/>
            <a:ext cx="3186070" cy="321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Text který stojí vedle vlastního textu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83500"/>
            <a:ext cx="1435227" cy="20017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Šipka doprava 2"/>
          <p:cNvSpPr/>
          <p:nvPr/>
        </p:nvSpPr>
        <p:spPr bwMode="auto">
          <a:xfrm>
            <a:off x="2464389" y="1617188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Šipka doprava 32"/>
          <p:cNvSpPr/>
          <p:nvPr/>
        </p:nvSpPr>
        <p:spPr bwMode="auto">
          <a:xfrm>
            <a:off x="2487169" y="1275545"/>
            <a:ext cx="768096" cy="2699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457637" y="1184382"/>
            <a:ext cx="2390800" cy="786461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10. Umění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j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j-lt"/>
              </a:rPr>
              <a:t>metakomentáře</a:t>
            </a:r>
            <a:r>
              <a:rPr lang="cs-CZ" sz="1400" b="1" dirty="0">
                <a:solidFill>
                  <a:srgbClr val="FFFF00"/>
                </a:solidFill>
                <a:latin typeface="+mj-lt"/>
              </a:rPr>
              <a:t>‘</a:t>
            </a:r>
          </a:p>
          <a:p>
            <a:pPr algn="ctr"/>
            <a:endParaRPr lang="cs-CZ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136268" y="3610598"/>
            <a:ext cx="5398869" cy="703000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A. Objasňovací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metakomentář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 -  Co nám X chce říct, je v podstatě…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    -  jde mi o to že… a ne o…</a:t>
            </a:r>
          </a:p>
          <a:p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1113631" y="2715578"/>
            <a:ext cx="1638139" cy="5307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‚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Templaty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‘: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3CCED57-0DCF-4021-A077-E8765163AA8F}"/>
              </a:ext>
            </a:extLst>
          </p:cNvPr>
          <p:cNvSpPr/>
          <p:nvPr/>
        </p:nvSpPr>
        <p:spPr bwMode="auto">
          <a:xfrm>
            <a:off x="3222737" y="1636008"/>
            <a:ext cx="3524291" cy="703973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Hlavní text, určen pro tezi</a:t>
            </a:r>
          </a:p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vedlejší text, určen pro rozvoj vlastních </a:t>
            </a:r>
          </a:p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nápadů okolo teze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2712A51-B72F-43B5-B120-BB79E4279A00}"/>
              </a:ext>
            </a:extLst>
          </p:cNvPr>
          <p:cNvSpPr/>
          <p:nvPr/>
        </p:nvSpPr>
        <p:spPr bwMode="auto">
          <a:xfrm>
            <a:off x="4485488" y="183500"/>
            <a:ext cx="2893720" cy="703974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Úvod do akademické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Argumentace IV.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C925AE8-10CC-449A-B0DD-86898E0CF047}"/>
              </a:ext>
            </a:extLst>
          </p:cNvPr>
          <p:cNvSpPr/>
          <p:nvPr/>
        </p:nvSpPr>
        <p:spPr bwMode="auto">
          <a:xfrm>
            <a:off x="3136268" y="3015807"/>
            <a:ext cx="3956989" cy="530758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Pomáhá vysvětlit a objasnit vaše myšlenky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n-lt"/>
              </a:rPr>
              <a:t>Jak to myslíte, o čem to bude a nebude</a:t>
            </a:r>
          </a:p>
        </p:txBody>
      </p:sp>
      <p:sp>
        <p:nvSpPr>
          <p:cNvPr id="25" name="Ovál 24"/>
          <p:cNvSpPr/>
          <p:nvPr/>
        </p:nvSpPr>
        <p:spPr bwMode="auto">
          <a:xfrm>
            <a:off x="3312519" y="2614695"/>
            <a:ext cx="1624936" cy="429948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Jak na to?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5400000">
            <a:off x="3902691" y="2140599"/>
            <a:ext cx="371846" cy="7519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FF8F6C-1C21-48BC-9F58-00013921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0" y="3341271"/>
            <a:ext cx="2732130" cy="2331329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3CCA54F9-21C3-4935-91E4-72AB6C2A4D1B}"/>
              </a:ext>
            </a:extLst>
          </p:cNvPr>
          <p:cNvSpPr/>
          <p:nvPr/>
        </p:nvSpPr>
        <p:spPr bwMode="auto">
          <a:xfrm>
            <a:off x="3141449" y="4355373"/>
            <a:ext cx="5398869" cy="553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B. Titul knížky, kapitoly jako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metakomentář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FFFF00"/>
                </a:solidFill>
                <a:latin typeface="+mn-lt"/>
              </a:rPr>
              <a:t>- </a:t>
            </a:r>
            <a:r>
              <a:rPr lang="cs-CZ" sz="1200" b="1" dirty="0" err="1">
                <a:solidFill>
                  <a:srgbClr val="FFFF00"/>
                </a:solidFill>
                <a:latin typeface="+mn-lt"/>
              </a:rPr>
              <a:t>Ubavit</a:t>
            </a:r>
            <a:r>
              <a:rPr lang="cs-CZ" sz="1200" b="1" dirty="0">
                <a:solidFill>
                  <a:srgbClr val="FFFF00"/>
                </a:solidFill>
                <a:latin typeface="+mn-lt"/>
              </a:rPr>
              <a:t> se k smrti. Veřejný diskurz ve věku show-businessu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D97018C-23E0-4F0B-B9E1-E2CFDB35ABB9}"/>
              </a:ext>
            </a:extLst>
          </p:cNvPr>
          <p:cNvSpPr/>
          <p:nvPr/>
        </p:nvSpPr>
        <p:spPr bwMode="auto">
          <a:xfrm>
            <a:off x="3136269" y="4943848"/>
            <a:ext cx="5404050" cy="182981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chemeClr val="bg2"/>
                </a:solidFill>
                <a:latin typeface="+mn-lt"/>
              </a:rPr>
              <a:t>C. Propojit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metakomentář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s otázkou ‚No a?‘ a ‚koho to zajímá‘</a:t>
            </a:r>
          </a:p>
          <a:p>
            <a:r>
              <a:rPr lang="cs-CZ" sz="1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- zabránit případným nedorozuměním (to neznamená, že…, nýbrž….)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rozvinout předchozí myšlenku (jinými slovy…) 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poskytnout mapu k vašemu textu (v kapitole 2 se věnuji, v kap. 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  3 projednávám…)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přejít od obecného tvrzení ke konkrétnímu příkladu (na příklad…)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ukázat, že tvrzení je více, méně nebo stejně důležité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vysvětlit tvrzení, když očekáváte námitky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 - vést čtenáře k vašemu nejobecnějšímu tvrzení (V souhrnu pak… )</a:t>
            </a:r>
          </a:p>
        </p:txBody>
      </p:sp>
    </p:spTree>
    <p:extLst>
      <p:ext uri="{BB962C8B-B14F-4D97-AF65-F5344CB8AC3E}">
        <p14:creationId xmlns:p14="http://schemas.microsoft.com/office/powerpoint/2010/main" val="13533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1207</Words>
  <Application>Microsoft Office PowerPoint</Application>
  <PresentationFormat>Předvádění na obrazovce (4:3)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Metodika X.  Vědecké psaní II. - pro pokročilé  vědecká argumentace IV.: proč záleží, na tom co říkám a jak to říkam….</vt:lpstr>
      <vt:lpstr>Úkoly 3.5.</vt:lpstr>
      <vt:lpstr>Úkoly 3.5.</vt:lpstr>
      <vt:lpstr>Úkol (20 min)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 (20 min)</vt:lpstr>
      <vt:lpstr>Úkoly 10.5.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306</cp:revision>
  <cp:lastPrinted>2019-09-24T07:27:02Z</cp:lastPrinted>
  <dcterms:created xsi:type="dcterms:W3CDTF">2015-11-23T07:04:47Z</dcterms:created>
  <dcterms:modified xsi:type="dcterms:W3CDTF">2022-05-03T12:15:42Z</dcterms:modified>
</cp:coreProperties>
</file>