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97" r:id="rId2"/>
    <p:sldId id="298" r:id="rId3"/>
    <p:sldId id="300" r:id="rId4"/>
    <p:sldId id="258" r:id="rId5"/>
    <p:sldId id="299" r:id="rId6"/>
    <p:sldId id="279" r:id="rId7"/>
    <p:sldId id="278" r:id="rId8"/>
    <p:sldId id="262" r:id="rId9"/>
    <p:sldId id="301" r:id="rId10"/>
    <p:sldId id="264" r:id="rId11"/>
    <p:sldId id="286" r:id="rId12"/>
    <p:sldId id="287" r:id="rId13"/>
    <p:sldId id="288" r:id="rId14"/>
    <p:sldId id="294" r:id="rId1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41"/>
    <p:restoredTop sz="96197"/>
  </p:normalViewPr>
  <p:slideViewPr>
    <p:cSldViewPr snapToGrid="0" snapToObjects="1">
      <p:cViewPr varScale="1">
        <p:scale>
          <a:sx n="120" d="100"/>
          <a:sy n="120" d="100"/>
        </p:scale>
        <p:origin x="216"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8FB309-8373-2F47-BB96-215C8AA0128E}" type="doc">
      <dgm:prSet loTypeId="urn:microsoft.com/office/officeart/2005/8/layout/venn1" loCatId="relationship" qsTypeId="urn:microsoft.com/office/officeart/2005/8/quickstyle/simple2" qsCatId="simple" csTypeId="urn:microsoft.com/office/officeart/2005/8/colors/colorful1" csCatId="colorful" phldr="1"/>
      <dgm:spPr/>
      <dgm:t>
        <a:bodyPr/>
        <a:lstStyle/>
        <a:p>
          <a:endParaRPr lang="en-US"/>
        </a:p>
      </dgm:t>
    </dgm:pt>
    <dgm:pt modelId="{BC1C0EFF-47EA-7C4F-94C0-ADF875B069C9}">
      <dgm:prSet/>
      <dgm:spPr/>
      <dgm:t>
        <a:bodyPr/>
        <a:lstStyle/>
        <a:p>
          <a:r>
            <a:rPr lang="cs-CZ" b="1">
              <a:latin typeface="Cambria" panose="02040503050406030204" pitchFamily="18" charset="0"/>
            </a:rPr>
            <a:t>Biologie</a:t>
          </a:r>
        </a:p>
      </dgm:t>
    </dgm:pt>
    <dgm:pt modelId="{2AFA2D44-D0AE-9743-B8C8-E20C1A0D3FA7}" type="parTrans" cxnId="{D44743B2-7D3F-F14B-B1A7-1EA65CA4D48D}">
      <dgm:prSet/>
      <dgm:spPr/>
      <dgm:t>
        <a:bodyPr/>
        <a:lstStyle/>
        <a:p>
          <a:endParaRPr lang="en-US"/>
        </a:p>
      </dgm:t>
    </dgm:pt>
    <dgm:pt modelId="{A5004F33-CE0E-5C4C-BC41-AD58C3ABAAEA}" type="sibTrans" cxnId="{D44743B2-7D3F-F14B-B1A7-1EA65CA4D48D}">
      <dgm:prSet/>
      <dgm:spPr/>
      <dgm:t>
        <a:bodyPr/>
        <a:lstStyle/>
        <a:p>
          <a:endParaRPr lang="en-US"/>
        </a:p>
      </dgm:t>
    </dgm:pt>
    <dgm:pt modelId="{9E11CEB8-AF90-6849-BB56-14285278A28A}">
      <dgm:prSet/>
      <dgm:spPr/>
      <dgm:t>
        <a:bodyPr/>
        <a:lstStyle/>
        <a:p>
          <a:r>
            <a:rPr lang="cs-CZ" b="1">
              <a:latin typeface="Cambria" panose="02040503050406030204" pitchFamily="18" charset="0"/>
            </a:rPr>
            <a:t>kultura</a:t>
          </a:r>
        </a:p>
      </dgm:t>
    </dgm:pt>
    <dgm:pt modelId="{7F2A57FC-E680-7540-B399-28720AD6BC5F}" type="parTrans" cxnId="{9C6336C0-EC4C-B944-85A3-75167A977B97}">
      <dgm:prSet/>
      <dgm:spPr/>
      <dgm:t>
        <a:bodyPr/>
        <a:lstStyle/>
        <a:p>
          <a:endParaRPr lang="en-US"/>
        </a:p>
      </dgm:t>
    </dgm:pt>
    <dgm:pt modelId="{941EE7AA-39EA-DC4E-8B79-70436AEAB5BB}" type="sibTrans" cxnId="{9C6336C0-EC4C-B944-85A3-75167A977B97}">
      <dgm:prSet/>
      <dgm:spPr/>
      <dgm:t>
        <a:bodyPr/>
        <a:lstStyle/>
        <a:p>
          <a:endParaRPr lang="en-US"/>
        </a:p>
      </dgm:t>
    </dgm:pt>
    <dgm:pt modelId="{6703C7D4-6A2C-4548-9F1B-5EFBE9AD259C}" type="pres">
      <dgm:prSet presAssocID="{FA8FB309-8373-2F47-BB96-215C8AA0128E}" presName="compositeShape" presStyleCnt="0">
        <dgm:presLayoutVars>
          <dgm:chMax val="7"/>
          <dgm:dir/>
          <dgm:resizeHandles val="exact"/>
        </dgm:presLayoutVars>
      </dgm:prSet>
      <dgm:spPr/>
    </dgm:pt>
    <dgm:pt modelId="{02E23572-EC85-2946-B983-1780AEA0502C}" type="pres">
      <dgm:prSet presAssocID="{BC1C0EFF-47EA-7C4F-94C0-ADF875B069C9}" presName="circ1" presStyleLbl="vennNode1" presStyleIdx="0" presStyleCnt="2"/>
      <dgm:spPr/>
    </dgm:pt>
    <dgm:pt modelId="{D32D605A-FA14-4E46-80FA-77115251AFC0}" type="pres">
      <dgm:prSet presAssocID="{BC1C0EFF-47EA-7C4F-94C0-ADF875B069C9}" presName="circ1Tx" presStyleLbl="revTx" presStyleIdx="0" presStyleCnt="0">
        <dgm:presLayoutVars>
          <dgm:chMax val="0"/>
          <dgm:chPref val="0"/>
          <dgm:bulletEnabled val="1"/>
        </dgm:presLayoutVars>
      </dgm:prSet>
      <dgm:spPr/>
    </dgm:pt>
    <dgm:pt modelId="{D9CBD65B-834F-7C41-902C-F0F1644F05C2}" type="pres">
      <dgm:prSet presAssocID="{9E11CEB8-AF90-6849-BB56-14285278A28A}" presName="circ2" presStyleLbl="vennNode1" presStyleIdx="1" presStyleCnt="2"/>
      <dgm:spPr/>
    </dgm:pt>
    <dgm:pt modelId="{67DC3DCC-85EB-0244-8373-42CF14E4CC82}" type="pres">
      <dgm:prSet presAssocID="{9E11CEB8-AF90-6849-BB56-14285278A28A}" presName="circ2Tx" presStyleLbl="revTx" presStyleIdx="0" presStyleCnt="0">
        <dgm:presLayoutVars>
          <dgm:chMax val="0"/>
          <dgm:chPref val="0"/>
          <dgm:bulletEnabled val="1"/>
        </dgm:presLayoutVars>
      </dgm:prSet>
      <dgm:spPr/>
    </dgm:pt>
  </dgm:ptLst>
  <dgm:cxnLst>
    <dgm:cxn modelId="{AC39730E-BF28-134F-9443-9A65B8689273}" type="presOf" srcId="{9E11CEB8-AF90-6849-BB56-14285278A28A}" destId="{D9CBD65B-834F-7C41-902C-F0F1644F05C2}" srcOrd="0" destOrd="0" presId="urn:microsoft.com/office/officeart/2005/8/layout/venn1"/>
    <dgm:cxn modelId="{70BFBD20-2D8A-1C42-921E-A2FF38EF29CB}" type="presOf" srcId="{FA8FB309-8373-2F47-BB96-215C8AA0128E}" destId="{6703C7D4-6A2C-4548-9F1B-5EFBE9AD259C}" srcOrd="0" destOrd="0" presId="urn:microsoft.com/office/officeart/2005/8/layout/venn1"/>
    <dgm:cxn modelId="{EA24F268-6283-CD4C-96C3-C70CED666D99}" type="presOf" srcId="{BC1C0EFF-47EA-7C4F-94C0-ADF875B069C9}" destId="{02E23572-EC85-2946-B983-1780AEA0502C}" srcOrd="0" destOrd="0" presId="urn:microsoft.com/office/officeart/2005/8/layout/venn1"/>
    <dgm:cxn modelId="{2FFD8C7E-04D2-F845-A654-6B76EBD3C732}" type="presOf" srcId="{BC1C0EFF-47EA-7C4F-94C0-ADF875B069C9}" destId="{D32D605A-FA14-4E46-80FA-77115251AFC0}" srcOrd="1" destOrd="0" presId="urn:microsoft.com/office/officeart/2005/8/layout/venn1"/>
    <dgm:cxn modelId="{D44743B2-7D3F-F14B-B1A7-1EA65CA4D48D}" srcId="{FA8FB309-8373-2F47-BB96-215C8AA0128E}" destId="{BC1C0EFF-47EA-7C4F-94C0-ADF875B069C9}" srcOrd="0" destOrd="0" parTransId="{2AFA2D44-D0AE-9743-B8C8-E20C1A0D3FA7}" sibTransId="{A5004F33-CE0E-5C4C-BC41-AD58C3ABAAEA}"/>
    <dgm:cxn modelId="{9C6336C0-EC4C-B944-85A3-75167A977B97}" srcId="{FA8FB309-8373-2F47-BB96-215C8AA0128E}" destId="{9E11CEB8-AF90-6849-BB56-14285278A28A}" srcOrd="1" destOrd="0" parTransId="{7F2A57FC-E680-7540-B399-28720AD6BC5F}" sibTransId="{941EE7AA-39EA-DC4E-8B79-70436AEAB5BB}"/>
    <dgm:cxn modelId="{0ACCB3DA-F50D-5049-8B38-E73CF889E7E7}" type="presOf" srcId="{9E11CEB8-AF90-6849-BB56-14285278A28A}" destId="{67DC3DCC-85EB-0244-8373-42CF14E4CC82}" srcOrd="1" destOrd="0" presId="urn:microsoft.com/office/officeart/2005/8/layout/venn1"/>
    <dgm:cxn modelId="{B76FF440-1EB4-9448-8406-88AE44C543A1}" type="presParOf" srcId="{6703C7D4-6A2C-4548-9F1B-5EFBE9AD259C}" destId="{02E23572-EC85-2946-B983-1780AEA0502C}" srcOrd="0" destOrd="0" presId="urn:microsoft.com/office/officeart/2005/8/layout/venn1"/>
    <dgm:cxn modelId="{2C48A244-4828-6344-87B5-F9EC0D638FC7}" type="presParOf" srcId="{6703C7D4-6A2C-4548-9F1B-5EFBE9AD259C}" destId="{D32D605A-FA14-4E46-80FA-77115251AFC0}" srcOrd="1" destOrd="0" presId="urn:microsoft.com/office/officeart/2005/8/layout/venn1"/>
    <dgm:cxn modelId="{5F82DDEB-2E23-B849-BF15-991A3C42CB2B}" type="presParOf" srcId="{6703C7D4-6A2C-4548-9F1B-5EFBE9AD259C}" destId="{D9CBD65B-834F-7C41-902C-F0F1644F05C2}" srcOrd="2" destOrd="0" presId="urn:microsoft.com/office/officeart/2005/8/layout/venn1"/>
    <dgm:cxn modelId="{9EC0C4EF-95C5-7346-B5DD-74DDF987A2D5}" type="presParOf" srcId="{6703C7D4-6A2C-4548-9F1B-5EFBE9AD259C}" destId="{67DC3DCC-85EB-0244-8373-42CF14E4CC82}"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54BF60-DAD4-144C-83F8-37F0AD4F8ECA}" type="doc">
      <dgm:prSet loTypeId="urn:microsoft.com/office/officeart/2005/8/layout/venn2" loCatId="relationship" qsTypeId="urn:microsoft.com/office/officeart/2005/8/quickstyle/simple3" qsCatId="simple" csTypeId="urn:microsoft.com/office/officeart/2005/8/colors/colorful3" csCatId="colorful" phldr="1"/>
      <dgm:spPr/>
      <dgm:t>
        <a:bodyPr/>
        <a:lstStyle/>
        <a:p>
          <a:endParaRPr lang="en-US"/>
        </a:p>
      </dgm:t>
    </dgm:pt>
    <dgm:pt modelId="{CA2F1974-CF80-394D-8B3B-7B9E125019BE}">
      <dgm:prSet custT="1"/>
      <dgm:spPr/>
      <dgm:t>
        <a:bodyPr/>
        <a:lstStyle/>
        <a:p>
          <a:pPr rtl="0"/>
          <a:r>
            <a:rPr lang="en-US" sz="2400" dirty="0" err="1">
              <a:latin typeface="Cambria" charset="0"/>
              <a:ea typeface="Cambria" charset="0"/>
              <a:cs typeface="Cambria" charset="0"/>
            </a:rPr>
            <a:t>Fyziolgická</a:t>
          </a:r>
          <a:r>
            <a:rPr lang="en-US" sz="2400" dirty="0">
              <a:latin typeface="Cambria" charset="0"/>
              <a:ea typeface="Cambria" charset="0"/>
              <a:cs typeface="Cambria" charset="0"/>
            </a:rPr>
            <a:t> </a:t>
          </a:r>
          <a:r>
            <a:rPr lang="en-US" sz="2400" dirty="0" err="1">
              <a:latin typeface="Cambria" charset="0"/>
              <a:ea typeface="Cambria" charset="0"/>
              <a:cs typeface="Cambria" charset="0"/>
            </a:rPr>
            <a:t>vada</a:t>
          </a:r>
          <a:endParaRPr lang="en-US" sz="2400" dirty="0">
            <a:latin typeface="Cambria" charset="0"/>
            <a:ea typeface="Cambria" charset="0"/>
            <a:cs typeface="Cambria" charset="0"/>
          </a:endParaRPr>
        </a:p>
      </dgm:t>
    </dgm:pt>
    <dgm:pt modelId="{556E5291-BCCD-4C43-93BA-8A7553A555B6}" type="parTrans" cxnId="{C6401D07-F52F-1147-ACD6-31EB3D44F38B}">
      <dgm:prSet/>
      <dgm:spPr/>
      <dgm:t>
        <a:bodyPr/>
        <a:lstStyle/>
        <a:p>
          <a:endParaRPr lang="en-US"/>
        </a:p>
      </dgm:t>
    </dgm:pt>
    <dgm:pt modelId="{A9B53161-F1B8-C143-8680-3004E3B055DA}" type="sibTrans" cxnId="{C6401D07-F52F-1147-ACD6-31EB3D44F38B}">
      <dgm:prSet/>
      <dgm:spPr/>
      <dgm:t>
        <a:bodyPr/>
        <a:lstStyle/>
        <a:p>
          <a:endParaRPr lang="en-US"/>
        </a:p>
      </dgm:t>
    </dgm:pt>
    <dgm:pt modelId="{DDCA8BE8-F676-1348-AE89-CFCBD8E068A8}">
      <dgm:prSet custT="1"/>
      <dgm:spPr/>
      <dgm:t>
        <a:bodyPr/>
        <a:lstStyle/>
        <a:p>
          <a:pPr rtl="0"/>
          <a:r>
            <a:rPr lang="en-US" sz="2400" dirty="0" err="1">
              <a:latin typeface="Cambria" charset="0"/>
              <a:ea typeface="Cambria" charset="0"/>
              <a:cs typeface="Cambria" charset="0"/>
            </a:rPr>
            <a:t>Společenská</a:t>
          </a:r>
          <a:r>
            <a:rPr lang="en-US" sz="2400" dirty="0">
              <a:latin typeface="Cambria" charset="0"/>
              <a:ea typeface="Cambria" charset="0"/>
              <a:cs typeface="Cambria" charset="0"/>
            </a:rPr>
            <a:t> </a:t>
          </a:r>
          <a:r>
            <a:rPr lang="en-US" sz="2400" dirty="0" err="1">
              <a:latin typeface="Cambria" charset="0"/>
              <a:ea typeface="Cambria" charset="0"/>
              <a:cs typeface="Cambria" charset="0"/>
            </a:rPr>
            <a:t>diagnóza</a:t>
          </a:r>
          <a:endParaRPr lang="en-US" sz="2400" dirty="0">
            <a:latin typeface="Cambria" charset="0"/>
            <a:ea typeface="Cambria" charset="0"/>
            <a:cs typeface="Cambria" charset="0"/>
          </a:endParaRPr>
        </a:p>
      </dgm:t>
    </dgm:pt>
    <dgm:pt modelId="{F0FF3EB8-9027-7441-8B0D-C4D462F1EF72}" type="parTrans" cxnId="{D26DB37A-ACAA-A241-B598-8BA40BBB8B1F}">
      <dgm:prSet/>
      <dgm:spPr/>
      <dgm:t>
        <a:bodyPr/>
        <a:lstStyle/>
        <a:p>
          <a:endParaRPr lang="en-US"/>
        </a:p>
      </dgm:t>
    </dgm:pt>
    <dgm:pt modelId="{36E5EF0A-A4D6-754F-A6DE-1FF348F9459B}" type="sibTrans" cxnId="{D26DB37A-ACAA-A241-B598-8BA40BBB8B1F}">
      <dgm:prSet/>
      <dgm:spPr/>
      <dgm:t>
        <a:bodyPr/>
        <a:lstStyle/>
        <a:p>
          <a:endParaRPr lang="en-US"/>
        </a:p>
      </dgm:t>
    </dgm:pt>
    <dgm:pt modelId="{7A2B6065-D4AC-1846-9154-A889346F33C7}" type="pres">
      <dgm:prSet presAssocID="{4554BF60-DAD4-144C-83F8-37F0AD4F8ECA}" presName="Name0" presStyleCnt="0">
        <dgm:presLayoutVars>
          <dgm:chMax val="7"/>
          <dgm:resizeHandles val="exact"/>
        </dgm:presLayoutVars>
      </dgm:prSet>
      <dgm:spPr/>
    </dgm:pt>
    <dgm:pt modelId="{602ABC24-C4C2-ED40-8CFB-A4B795CDC83F}" type="pres">
      <dgm:prSet presAssocID="{4554BF60-DAD4-144C-83F8-37F0AD4F8ECA}" presName="comp1" presStyleCnt="0"/>
      <dgm:spPr/>
    </dgm:pt>
    <dgm:pt modelId="{2A94FC12-979F-164C-B31C-16B738942689}" type="pres">
      <dgm:prSet presAssocID="{4554BF60-DAD4-144C-83F8-37F0AD4F8ECA}" presName="circle1" presStyleLbl="node1" presStyleIdx="0" presStyleCnt="2"/>
      <dgm:spPr/>
    </dgm:pt>
    <dgm:pt modelId="{EECBAAD3-D3A2-7442-B57A-7DA7183A5B97}" type="pres">
      <dgm:prSet presAssocID="{4554BF60-DAD4-144C-83F8-37F0AD4F8ECA}" presName="c1text" presStyleLbl="node1" presStyleIdx="0" presStyleCnt="2">
        <dgm:presLayoutVars>
          <dgm:bulletEnabled val="1"/>
        </dgm:presLayoutVars>
      </dgm:prSet>
      <dgm:spPr/>
    </dgm:pt>
    <dgm:pt modelId="{6A45325A-1F2A-1E4F-8016-E66CB6D60887}" type="pres">
      <dgm:prSet presAssocID="{4554BF60-DAD4-144C-83F8-37F0AD4F8ECA}" presName="comp2" presStyleCnt="0"/>
      <dgm:spPr/>
    </dgm:pt>
    <dgm:pt modelId="{0E39F53D-689D-9847-AF06-FE5B2FA3D8B5}" type="pres">
      <dgm:prSet presAssocID="{4554BF60-DAD4-144C-83F8-37F0AD4F8ECA}" presName="circle2" presStyleLbl="node1" presStyleIdx="1" presStyleCnt="2" custLinFactNeighborX="-3324" custLinFactNeighborY="1425"/>
      <dgm:spPr/>
    </dgm:pt>
    <dgm:pt modelId="{88F7CC59-89B8-3143-8B8A-0ACE92311CE4}" type="pres">
      <dgm:prSet presAssocID="{4554BF60-DAD4-144C-83F8-37F0AD4F8ECA}" presName="c2text" presStyleLbl="node1" presStyleIdx="1" presStyleCnt="2">
        <dgm:presLayoutVars>
          <dgm:bulletEnabled val="1"/>
        </dgm:presLayoutVars>
      </dgm:prSet>
      <dgm:spPr/>
    </dgm:pt>
  </dgm:ptLst>
  <dgm:cxnLst>
    <dgm:cxn modelId="{C6401D07-F52F-1147-ACD6-31EB3D44F38B}" srcId="{4554BF60-DAD4-144C-83F8-37F0AD4F8ECA}" destId="{CA2F1974-CF80-394D-8B3B-7B9E125019BE}" srcOrd="1" destOrd="0" parTransId="{556E5291-BCCD-4C43-93BA-8A7553A555B6}" sibTransId="{A9B53161-F1B8-C143-8680-3004E3B055DA}"/>
    <dgm:cxn modelId="{08D7161E-696F-4640-A313-D4D2E8737B4F}" type="presOf" srcId="{DDCA8BE8-F676-1348-AE89-CFCBD8E068A8}" destId="{2A94FC12-979F-164C-B31C-16B738942689}" srcOrd="0" destOrd="0" presId="urn:microsoft.com/office/officeart/2005/8/layout/venn2"/>
    <dgm:cxn modelId="{61613028-C20C-C64D-A339-4B33F00D6653}" type="presOf" srcId="{DDCA8BE8-F676-1348-AE89-CFCBD8E068A8}" destId="{EECBAAD3-D3A2-7442-B57A-7DA7183A5B97}" srcOrd="1" destOrd="0" presId="urn:microsoft.com/office/officeart/2005/8/layout/venn2"/>
    <dgm:cxn modelId="{A2C35629-2469-D246-8D68-1AFA8D9260BD}" type="presOf" srcId="{CA2F1974-CF80-394D-8B3B-7B9E125019BE}" destId="{88F7CC59-89B8-3143-8B8A-0ACE92311CE4}" srcOrd="1" destOrd="0" presId="urn:microsoft.com/office/officeart/2005/8/layout/venn2"/>
    <dgm:cxn modelId="{B9D2BC38-EEEE-9B45-BCA1-04CD60E447D9}" type="presOf" srcId="{CA2F1974-CF80-394D-8B3B-7B9E125019BE}" destId="{0E39F53D-689D-9847-AF06-FE5B2FA3D8B5}" srcOrd="0" destOrd="0" presId="urn:microsoft.com/office/officeart/2005/8/layout/venn2"/>
    <dgm:cxn modelId="{9ED2F640-AA06-9F42-94DB-26FBDABECFE8}" type="presOf" srcId="{4554BF60-DAD4-144C-83F8-37F0AD4F8ECA}" destId="{7A2B6065-D4AC-1846-9154-A889346F33C7}" srcOrd="0" destOrd="0" presId="urn:microsoft.com/office/officeart/2005/8/layout/venn2"/>
    <dgm:cxn modelId="{D26DB37A-ACAA-A241-B598-8BA40BBB8B1F}" srcId="{4554BF60-DAD4-144C-83F8-37F0AD4F8ECA}" destId="{DDCA8BE8-F676-1348-AE89-CFCBD8E068A8}" srcOrd="0" destOrd="0" parTransId="{F0FF3EB8-9027-7441-8B0D-C4D462F1EF72}" sibTransId="{36E5EF0A-A4D6-754F-A6DE-1FF348F9459B}"/>
    <dgm:cxn modelId="{0925EADC-AE7F-6044-9470-291CD0D549C6}" type="presParOf" srcId="{7A2B6065-D4AC-1846-9154-A889346F33C7}" destId="{602ABC24-C4C2-ED40-8CFB-A4B795CDC83F}" srcOrd="0" destOrd="0" presId="urn:microsoft.com/office/officeart/2005/8/layout/venn2"/>
    <dgm:cxn modelId="{DD3A9BCA-482B-0044-9BC8-9CA9D9284813}" type="presParOf" srcId="{602ABC24-C4C2-ED40-8CFB-A4B795CDC83F}" destId="{2A94FC12-979F-164C-B31C-16B738942689}" srcOrd="0" destOrd="0" presId="urn:microsoft.com/office/officeart/2005/8/layout/venn2"/>
    <dgm:cxn modelId="{3892C9D3-9145-C643-9503-8D1D73ECB6DB}" type="presParOf" srcId="{602ABC24-C4C2-ED40-8CFB-A4B795CDC83F}" destId="{EECBAAD3-D3A2-7442-B57A-7DA7183A5B97}" srcOrd="1" destOrd="0" presId="urn:microsoft.com/office/officeart/2005/8/layout/venn2"/>
    <dgm:cxn modelId="{2AF15ADF-A123-A441-A18A-FD41E1571ECF}" type="presParOf" srcId="{7A2B6065-D4AC-1846-9154-A889346F33C7}" destId="{6A45325A-1F2A-1E4F-8016-E66CB6D60887}" srcOrd="1" destOrd="0" presId="urn:microsoft.com/office/officeart/2005/8/layout/venn2"/>
    <dgm:cxn modelId="{513BC5B5-5A9F-3243-AD59-F78F2F398723}" type="presParOf" srcId="{6A45325A-1F2A-1E4F-8016-E66CB6D60887}" destId="{0E39F53D-689D-9847-AF06-FE5B2FA3D8B5}" srcOrd="0" destOrd="0" presId="urn:microsoft.com/office/officeart/2005/8/layout/venn2"/>
    <dgm:cxn modelId="{FA0F35A2-DB2E-D04C-9362-5660776F64DB}" type="presParOf" srcId="{6A45325A-1F2A-1E4F-8016-E66CB6D60887}" destId="{88F7CC59-89B8-3143-8B8A-0ACE92311CE4}"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2C6A7C-088A-4E40-9997-4A905F0119C1}" type="doc">
      <dgm:prSet loTypeId="urn:microsoft.com/office/officeart/2005/8/layout/venn1" loCatId="relationship" qsTypeId="urn:microsoft.com/office/officeart/2005/8/quickstyle/simple4" qsCatId="simple" csTypeId="urn:microsoft.com/office/officeart/2005/8/colors/accent1_2" csCatId="accent1" phldr="1"/>
      <dgm:spPr/>
      <dgm:t>
        <a:bodyPr/>
        <a:lstStyle/>
        <a:p>
          <a:endParaRPr lang="en-US"/>
        </a:p>
      </dgm:t>
    </dgm:pt>
    <dgm:pt modelId="{215C0086-2460-DB41-AFA6-BD84699E9109}">
      <dgm:prSet custT="1"/>
      <dgm:spPr/>
      <dgm:t>
        <a:bodyPr/>
        <a:lstStyle/>
        <a:p>
          <a:pPr rtl="0"/>
          <a:r>
            <a:rPr lang="en-US" sz="2000" dirty="0" err="1">
              <a:latin typeface="Cambria" charset="0"/>
              <a:ea typeface="Cambria" charset="0"/>
              <a:cs typeface="Cambria" charset="0"/>
            </a:rPr>
            <a:t>medicína</a:t>
          </a:r>
          <a:endParaRPr lang="en-US" sz="2000" dirty="0">
            <a:latin typeface="Cambria" charset="0"/>
            <a:ea typeface="Cambria" charset="0"/>
            <a:cs typeface="Cambria" charset="0"/>
          </a:endParaRPr>
        </a:p>
      </dgm:t>
    </dgm:pt>
    <dgm:pt modelId="{22391AAF-C75B-324B-8100-56CB27EA7CE5}" type="parTrans" cxnId="{3B3DC793-833B-4342-8111-26418150102E}">
      <dgm:prSet/>
      <dgm:spPr/>
      <dgm:t>
        <a:bodyPr/>
        <a:lstStyle/>
        <a:p>
          <a:endParaRPr lang="en-US"/>
        </a:p>
      </dgm:t>
    </dgm:pt>
    <dgm:pt modelId="{A769EC17-24C0-E740-9AC1-F72219D45397}" type="sibTrans" cxnId="{3B3DC793-833B-4342-8111-26418150102E}">
      <dgm:prSet/>
      <dgm:spPr/>
      <dgm:t>
        <a:bodyPr/>
        <a:lstStyle/>
        <a:p>
          <a:endParaRPr lang="en-US"/>
        </a:p>
      </dgm:t>
    </dgm:pt>
    <dgm:pt modelId="{F8F66765-8FBD-684C-A7A5-0A677A6CB37E}">
      <dgm:prSet custT="1"/>
      <dgm:spPr/>
      <dgm:t>
        <a:bodyPr/>
        <a:lstStyle/>
        <a:p>
          <a:pPr rtl="0"/>
          <a:r>
            <a:rPr lang="en-US" sz="1900" noProof="1">
              <a:latin typeface="Cambria" charset="0"/>
              <a:ea typeface="Cambria" charset="0"/>
              <a:cs typeface="Cambria" charset="0"/>
            </a:rPr>
            <a:t>filozofie</a:t>
          </a:r>
        </a:p>
      </dgm:t>
    </dgm:pt>
    <dgm:pt modelId="{F1563EB9-B986-0349-A48C-AB522EAA9317}" type="parTrans" cxnId="{87ECF35C-25FD-1746-86B7-6137B6F8F91C}">
      <dgm:prSet/>
      <dgm:spPr/>
      <dgm:t>
        <a:bodyPr/>
        <a:lstStyle/>
        <a:p>
          <a:endParaRPr lang="en-US"/>
        </a:p>
      </dgm:t>
    </dgm:pt>
    <dgm:pt modelId="{89BD8D9C-E07E-214B-B85E-448498FBB30D}" type="sibTrans" cxnId="{87ECF35C-25FD-1746-86B7-6137B6F8F91C}">
      <dgm:prSet/>
      <dgm:spPr/>
      <dgm:t>
        <a:bodyPr/>
        <a:lstStyle/>
        <a:p>
          <a:endParaRPr lang="en-US"/>
        </a:p>
      </dgm:t>
    </dgm:pt>
    <dgm:pt modelId="{CF20123A-38E5-7E48-8A92-633BF8F24B07}">
      <dgm:prSet custT="1"/>
      <dgm:spPr/>
      <dgm:t>
        <a:bodyPr/>
        <a:lstStyle/>
        <a:p>
          <a:pPr rtl="0"/>
          <a:r>
            <a:rPr lang="en-US" sz="2000" dirty="0" err="1">
              <a:latin typeface="Cambria" charset="0"/>
              <a:ea typeface="Cambria" charset="0"/>
              <a:cs typeface="Cambria" charset="0"/>
            </a:rPr>
            <a:t>náboženství</a:t>
          </a:r>
          <a:endParaRPr lang="en-US" sz="2000" dirty="0">
            <a:latin typeface="Cambria" charset="0"/>
            <a:ea typeface="Cambria" charset="0"/>
            <a:cs typeface="Cambria" charset="0"/>
          </a:endParaRPr>
        </a:p>
      </dgm:t>
    </dgm:pt>
    <dgm:pt modelId="{B96E10B3-9671-3940-9353-5CE41B88F5D2}" type="parTrans" cxnId="{F021E752-0CC9-5E42-81B2-EC14B435C8B7}">
      <dgm:prSet/>
      <dgm:spPr/>
      <dgm:t>
        <a:bodyPr/>
        <a:lstStyle/>
        <a:p>
          <a:endParaRPr lang="en-US"/>
        </a:p>
      </dgm:t>
    </dgm:pt>
    <dgm:pt modelId="{79838AD5-6F66-2449-9DF3-F48192468D17}" type="sibTrans" cxnId="{F021E752-0CC9-5E42-81B2-EC14B435C8B7}">
      <dgm:prSet/>
      <dgm:spPr/>
      <dgm:t>
        <a:bodyPr/>
        <a:lstStyle/>
        <a:p>
          <a:endParaRPr lang="en-US"/>
        </a:p>
      </dgm:t>
    </dgm:pt>
    <dgm:pt modelId="{21714686-8C7F-FA46-8A5A-DE22C8775B54}">
      <dgm:prSet custT="1"/>
      <dgm:spPr/>
      <dgm:t>
        <a:bodyPr/>
        <a:lstStyle/>
        <a:p>
          <a:pPr rtl="0"/>
          <a:r>
            <a:rPr lang="en-US" sz="2000" dirty="0" err="1">
              <a:latin typeface="Cambria" charset="0"/>
              <a:ea typeface="Cambria" charset="0"/>
              <a:cs typeface="Cambria" charset="0"/>
            </a:rPr>
            <a:t>Spole-čnost</a:t>
          </a:r>
          <a:endParaRPr lang="en-US" sz="2000" dirty="0">
            <a:latin typeface="Cambria" charset="0"/>
            <a:ea typeface="Cambria" charset="0"/>
            <a:cs typeface="Cambria" charset="0"/>
          </a:endParaRPr>
        </a:p>
      </dgm:t>
    </dgm:pt>
    <dgm:pt modelId="{89CAB7BD-9EC1-694B-A185-EF000498CDA2}" type="parTrans" cxnId="{FC03A1A3-B66F-3C45-A355-208366E0CFC3}">
      <dgm:prSet/>
      <dgm:spPr/>
      <dgm:t>
        <a:bodyPr/>
        <a:lstStyle/>
        <a:p>
          <a:endParaRPr lang="en-US"/>
        </a:p>
      </dgm:t>
    </dgm:pt>
    <dgm:pt modelId="{C1F04DE8-BD38-1441-86A7-F4080C6A4427}" type="sibTrans" cxnId="{FC03A1A3-B66F-3C45-A355-208366E0CFC3}">
      <dgm:prSet/>
      <dgm:spPr/>
      <dgm:t>
        <a:bodyPr/>
        <a:lstStyle/>
        <a:p>
          <a:endParaRPr lang="en-US"/>
        </a:p>
      </dgm:t>
    </dgm:pt>
    <dgm:pt modelId="{06A1BEC3-CC3B-6342-BE7D-7449FB8E44A5}" type="pres">
      <dgm:prSet presAssocID="{8E2C6A7C-088A-4E40-9997-4A905F0119C1}" presName="compositeShape" presStyleCnt="0">
        <dgm:presLayoutVars>
          <dgm:chMax val="7"/>
          <dgm:dir/>
          <dgm:resizeHandles val="exact"/>
        </dgm:presLayoutVars>
      </dgm:prSet>
      <dgm:spPr/>
    </dgm:pt>
    <dgm:pt modelId="{5B6D6184-0ABC-654B-965F-ABEA2F227838}" type="pres">
      <dgm:prSet presAssocID="{215C0086-2460-DB41-AFA6-BD84699E9109}" presName="circ1" presStyleLbl="vennNode1" presStyleIdx="0" presStyleCnt="4" custLinFactNeighborY="-12155"/>
      <dgm:spPr/>
    </dgm:pt>
    <dgm:pt modelId="{918DD384-43EA-BC4C-8D3A-EE062A5B6F96}" type="pres">
      <dgm:prSet presAssocID="{215C0086-2460-DB41-AFA6-BD84699E9109}" presName="circ1Tx" presStyleLbl="revTx" presStyleIdx="0" presStyleCnt="0">
        <dgm:presLayoutVars>
          <dgm:chMax val="0"/>
          <dgm:chPref val="0"/>
          <dgm:bulletEnabled val="1"/>
        </dgm:presLayoutVars>
      </dgm:prSet>
      <dgm:spPr/>
    </dgm:pt>
    <dgm:pt modelId="{EEF7A20A-18A3-3841-AB70-64CEF7B3E585}" type="pres">
      <dgm:prSet presAssocID="{F8F66765-8FBD-684C-A7A5-0A677A6CB37E}" presName="circ2" presStyleLbl="vennNode1" presStyleIdx="1" presStyleCnt="4"/>
      <dgm:spPr/>
    </dgm:pt>
    <dgm:pt modelId="{1D61FE13-6869-9A4C-99B9-AE803E239BA1}" type="pres">
      <dgm:prSet presAssocID="{F8F66765-8FBD-684C-A7A5-0A677A6CB37E}" presName="circ2Tx" presStyleLbl="revTx" presStyleIdx="0" presStyleCnt="0">
        <dgm:presLayoutVars>
          <dgm:chMax val="0"/>
          <dgm:chPref val="0"/>
          <dgm:bulletEnabled val="1"/>
        </dgm:presLayoutVars>
      </dgm:prSet>
      <dgm:spPr/>
    </dgm:pt>
    <dgm:pt modelId="{10332623-CBA8-514E-B659-B13E7B9284BF}" type="pres">
      <dgm:prSet presAssocID="{CF20123A-38E5-7E48-8A92-633BF8F24B07}" presName="circ3" presStyleLbl="vennNode1" presStyleIdx="2" presStyleCnt="4"/>
      <dgm:spPr/>
    </dgm:pt>
    <dgm:pt modelId="{2842649E-0044-9245-90D7-BB9F31CC4445}" type="pres">
      <dgm:prSet presAssocID="{CF20123A-38E5-7E48-8A92-633BF8F24B07}" presName="circ3Tx" presStyleLbl="revTx" presStyleIdx="0" presStyleCnt="0">
        <dgm:presLayoutVars>
          <dgm:chMax val="0"/>
          <dgm:chPref val="0"/>
          <dgm:bulletEnabled val="1"/>
        </dgm:presLayoutVars>
      </dgm:prSet>
      <dgm:spPr/>
    </dgm:pt>
    <dgm:pt modelId="{D2209FC5-C51D-5243-A09F-5DF917068152}" type="pres">
      <dgm:prSet presAssocID="{21714686-8C7F-FA46-8A5A-DE22C8775B54}" presName="circ4" presStyleLbl="vennNode1" presStyleIdx="3" presStyleCnt="4"/>
      <dgm:spPr/>
    </dgm:pt>
    <dgm:pt modelId="{ADB6E48D-C523-DF4A-9533-E813150418FE}" type="pres">
      <dgm:prSet presAssocID="{21714686-8C7F-FA46-8A5A-DE22C8775B54}" presName="circ4Tx" presStyleLbl="revTx" presStyleIdx="0" presStyleCnt="0">
        <dgm:presLayoutVars>
          <dgm:chMax val="0"/>
          <dgm:chPref val="0"/>
          <dgm:bulletEnabled val="1"/>
        </dgm:presLayoutVars>
      </dgm:prSet>
      <dgm:spPr/>
    </dgm:pt>
  </dgm:ptLst>
  <dgm:cxnLst>
    <dgm:cxn modelId="{056E1803-2B59-264A-ADD9-BBCF78D0B1E5}" type="presOf" srcId="{215C0086-2460-DB41-AFA6-BD84699E9109}" destId="{5B6D6184-0ABC-654B-965F-ABEA2F227838}" srcOrd="0" destOrd="0" presId="urn:microsoft.com/office/officeart/2005/8/layout/venn1"/>
    <dgm:cxn modelId="{E25FF912-15F4-F547-9BE4-BB2DEE870017}" type="presOf" srcId="{8E2C6A7C-088A-4E40-9997-4A905F0119C1}" destId="{06A1BEC3-CC3B-6342-BE7D-7449FB8E44A5}" srcOrd="0" destOrd="0" presId="urn:microsoft.com/office/officeart/2005/8/layout/venn1"/>
    <dgm:cxn modelId="{365BE025-D99C-B147-8881-EAB6CD017CF6}" type="presOf" srcId="{CF20123A-38E5-7E48-8A92-633BF8F24B07}" destId="{2842649E-0044-9245-90D7-BB9F31CC4445}" srcOrd="1" destOrd="0" presId="urn:microsoft.com/office/officeart/2005/8/layout/venn1"/>
    <dgm:cxn modelId="{E534C330-2B14-8848-B688-B977169B96C6}" type="presOf" srcId="{F8F66765-8FBD-684C-A7A5-0A677A6CB37E}" destId="{1D61FE13-6869-9A4C-99B9-AE803E239BA1}" srcOrd="1" destOrd="0" presId="urn:microsoft.com/office/officeart/2005/8/layout/venn1"/>
    <dgm:cxn modelId="{F021E752-0CC9-5E42-81B2-EC14B435C8B7}" srcId="{8E2C6A7C-088A-4E40-9997-4A905F0119C1}" destId="{CF20123A-38E5-7E48-8A92-633BF8F24B07}" srcOrd="2" destOrd="0" parTransId="{B96E10B3-9671-3940-9353-5CE41B88F5D2}" sibTransId="{79838AD5-6F66-2449-9DF3-F48192468D17}"/>
    <dgm:cxn modelId="{87ECF35C-25FD-1746-86B7-6137B6F8F91C}" srcId="{8E2C6A7C-088A-4E40-9997-4A905F0119C1}" destId="{F8F66765-8FBD-684C-A7A5-0A677A6CB37E}" srcOrd="1" destOrd="0" parTransId="{F1563EB9-B986-0349-A48C-AB522EAA9317}" sibTransId="{89BD8D9C-E07E-214B-B85E-448498FBB30D}"/>
    <dgm:cxn modelId="{6DF14384-A95D-1D42-AB82-8A5BD9303781}" type="presOf" srcId="{21714686-8C7F-FA46-8A5A-DE22C8775B54}" destId="{ADB6E48D-C523-DF4A-9533-E813150418FE}" srcOrd="1" destOrd="0" presId="urn:microsoft.com/office/officeart/2005/8/layout/venn1"/>
    <dgm:cxn modelId="{3B3DC793-833B-4342-8111-26418150102E}" srcId="{8E2C6A7C-088A-4E40-9997-4A905F0119C1}" destId="{215C0086-2460-DB41-AFA6-BD84699E9109}" srcOrd="0" destOrd="0" parTransId="{22391AAF-C75B-324B-8100-56CB27EA7CE5}" sibTransId="{A769EC17-24C0-E740-9AC1-F72219D45397}"/>
    <dgm:cxn modelId="{FC03A1A3-B66F-3C45-A355-208366E0CFC3}" srcId="{8E2C6A7C-088A-4E40-9997-4A905F0119C1}" destId="{21714686-8C7F-FA46-8A5A-DE22C8775B54}" srcOrd="3" destOrd="0" parTransId="{89CAB7BD-9EC1-694B-A185-EF000498CDA2}" sibTransId="{C1F04DE8-BD38-1441-86A7-F4080C6A4427}"/>
    <dgm:cxn modelId="{22817FAB-79FB-BE44-9818-D6AC4BD3F542}" type="presOf" srcId="{215C0086-2460-DB41-AFA6-BD84699E9109}" destId="{918DD384-43EA-BC4C-8D3A-EE062A5B6F96}" srcOrd="1" destOrd="0" presId="urn:microsoft.com/office/officeart/2005/8/layout/venn1"/>
    <dgm:cxn modelId="{269D69CA-E4ED-594B-AE4F-6EEC9E8EC131}" type="presOf" srcId="{F8F66765-8FBD-684C-A7A5-0A677A6CB37E}" destId="{EEF7A20A-18A3-3841-AB70-64CEF7B3E585}" srcOrd="0" destOrd="0" presId="urn:microsoft.com/office/officeart/2005/8/layout/venn1"/>
    <dgm:cxn modelId="{68E06BD8-70CF-8F42-AD86-34FC8D0FDA98}" type="presOf" srcId="{21714686-8C7F-FA46-8A5A-DE22C8775B54}" destId="{D2209FC5-C51D-5243-A09F-5DF917068152}" srcOrd="0" destOrd="0" presId="urn:microsoft.com/office/officeart/2005/8/layout/venn1"/>
    <dgm:cxn modelId="{CF507EFC-8753-1740-9681-D374B41694B4}" type="presOf" srcId="{CF20123A-38E5-7E48-8A92-633BF8F24B07}" destId="{10332623-CBA8-514E-B659-B13E7B9284BF}" srcOrd="0" destOrd="0" presId="urn:microsoft.com/office/officeart/2005/8/layout/venn1"/>
    <dgm:cxn modelId="{A4032D16-A1F5-764B-8EC7-C556711C1632}" type="presParOf" srcId="{06A1BEC3-CC3B-6342-BE7D-7449FB8E44A5}" destId="{5B6D6184-0ABC-654B-965F-ABEA2F227838}" srcOrd="0" destOrd="0" presId="urn:microsoft.com/office/officeart/2005/8/layout/venn1"/>
    <dgm:cxn modelId="{EFA1AA11-0270-EA48-9FF3-7C184A6CFF0F}" type="presParOf" srcId="{06A1BEC3-CC3B-6342-BE7D-7449FB8E44A5}" destId="{918DD384-43EA-BC4C-8D3A-EE062A5B6F96}" srcOrd="1" destOrd="0" presId="urn:microsoft.com/office/officeart/2005/8/layout/venn1"/>
    <dgm:cxn modelId="{AC2B36D7-F327-A540-945D-796E3341784B}" type="presParOf" srcId="{06A1BEC3-CC3B-6342-BE7D-7449FB8E44A5}" destId="{EEF7A20A-18A3-3841-AB70-64CEF7B3E585}" srcOrd="2" destOrd="0" presId="urn:microsoft.com/office/officeart/2005/8/layout/venn1"/>
    <dgm:cxn modelId="{FD5BBB70-498C-354E-8DBA-CF4E8C3D9C74}" type="presParOf" srcId="{06A1BEC3-CC3B-6342-BE7D-7449FB8E44A5}" destId="{1D61FE13-6869-9A4C-99B9-AE803E239BA1}" srcOrd="3" destOrd="0" presId="urn:microsoft.com/office/officeart/2005/8/layout/venn1"/>
    <dgm:cxn modelId="{3E1AD218-EFD4-0345-B33B-D614DE9C0F18}" type="presParOf" srcId="{06A1BEC3-CC3B-6342-BE7D-7449FB8E44A5}" destId="{10332623-CBA8-514E-B659-B13E7B9284BF}" srcOrd="4" destOrd="0" presId="urn:microsoft.com/office/officeart/2005/8/layout/venn1"/>
    <dgm:cxn modelId="{E06F4D9B-EF90-A745-8F08-EED0AEB7DEAC}" type="presParOf" srcId="{06A1BEC3-CC3B-6342-BE7D-7449FB8E44A5}" destId="{2842649E-0044-9245-90D7-BB9F31CC4445}" srcOrd="5" destOrd="0" presId="urn:microsoft.com/office/officeart/2005/8/layout/venn1"/>
    <dgm:cxn modelId="{02A8798D-0851-8341-97A2-04A5FBB52759}" type="presParOf" srcId="{06A1BEC3-CC3B-6342-BE7D-7449FB8E44A5}" destId="{D2209FC5-C51D-5243-A09F-5DF917068152}" srcOrd="6" destOrd="0" presId="urn:microsoft.com/office/officeart/2005/8/layout/venn1"/>
    <dgm:cxn modelId="{658DFC21-44AA-D14D-98B0-FFB7024C2B48}" type="presParOf" srcId="{06A1BEC3-CC3B-6342-BE7D-7449FB8E44A5}" destId="{ADB6E48D-C523-DF4A-9533-E813150418FE}"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8EA420-91D3-A942-BDF9-A63D646C24CD}" type="doc">
      <dgm:prSet loTypeId="urn:microsoft.com/office/officeart/2005/8/layout/venn1" loCatId="relationship" qsTypeId="urn:microsoft.com/office/officeart/2005/8/quickstyle/simple4" qsCatId="simple" csTypeId="urn:microsoft.com/office/officeart/2005/8/colors/accent1_2" csCatId="accent1" phldr="1"/>
      <dgm:spPr/>
      <dgm:t>
        <a:bodyPr/>
        <a:lstStyle/>
        <a:p>
          <a:endParaRPr lang="en-US"/>
        </a:p>
      </dgm:t>
    </dgm:pt>
    <dgm:pt modelId="{0F37FA4D-F05E-B844-B735-974C62BA2315}">
      <dgm:prSet custT="1"/>
      <dgm:spPr/>
      <dgm:t>
        <a:bodyPr/>
        <a:lstStyle/>
        <a:p>
          <a:pPr rtl="0"/>
          <a:r>
            <a:rPr lang="en-US" sz="2000" dirty="0" err="1">
              <a:latin typeface="Cambria" charset="0"/>
              <a:ea typeface="Cambria" charset="0"/>
              <a:cs typeface="Cambria" charset="0"/>
            </a:rPr>
            <a:t>Fyzické</a:t>
          </a:r>
          <a:r>
            <a:rPr lang="en-US" sz="2000" dirty="0">
              <a:latin typeface="Cambria" charset="0"/>
              <a:ea typeface="Cambria" charset="0"/>
              <a:cs typeface="Cambria" charset="0"/>
            </a:rPr>
            <a:t> </a:t>
          </a:r>
          <a:r>
            <a:rPr lang="en-US" sz="2000" dirty="0" err="1">
              <a:latin typeface="Cambria" charset="0"/>
              <a:ea typeface="Cambria" charset="0"/>
              <a:cs typeface="Cambria" charset="0"/>
            </a:rPr>
            <a:t>tělo</a:t>
          </a:r>
          <a:endParaRPr lang="en-US" sz="2000" dirty="0">
            <a:latin typeface="Cambria" charset="0"/>
            <a:ea typeface="Cambria" charset="0"/>
            <a:cs typeface="Cambria" charset="0"/>
          </a:endParaRPr>
        </a:p>
      </dgm:t>
    </dgm:pt>
    <dgm:pt modelId="{2CAF2A07-A0C0-3D4F-85FD-26CEBE12C6FE}" type="parTrans" cxnId="{AF4AB8E6-D262-7D4D-B34D-FF897E681790}">
      <dgm:prSet/>
      <dgm:spPr/>
      <dgm:t>
        <a:bodyPr/>
        <a:lstStyle/>
        <a:p>
          <a:endParaRPr lang="en-US"/>
        </a:p>
      </dgm:t>
    </dgm:pt>
    <dgm:pt modelId="{E85BAF38-FCE9-F04D-B1E5-2DF39F38065F}" type="sibTrans" cxnId="{AF4AB8E6-D262-7D4D-B34D-FF897E681790}">
      <dgm:prSet/>
      <dgm:spPr/>
      <dgm:t>
        <a:bodyPr/>
        <a:lstStyle/>
        <a:p>
          <a:endParaRPr lang="en-US"/>
        </a:p>
      </dgm:t>
    </dgm:pt>
    <dgm:pt modelId="{B37D429B-B6DE-AC48-88B8-6D1D022A25CF}">
      <dgm:prSet custT="1"/>
      <dgm:spPr/>
      <dgm:t>
        <a:bodyPr/>
        <a:lstStyle/>
        <a:p>
          <a:pPr rtl="0"/>
          <a:r>
            <a:rPr lang="en-US" sz="2000" dirty="0" err="1">
              <a:latin typeface="Cambria" charset="0"/>
              <a:ea typeface="Cambria" charset="0"/>
              <a:cs typeface="Cambria" charset="0"/>
            </a:rPr>
            <a:t>Společenské</a:t>
          </a:r>
          <a:r>
            <a:rPr lang="en-US" sz="2000" dirty="0">
              <a:latin typeface="Cambria" charset="0"/>
              <a:ea typeface="Cambria" charset="0"/>
              <a:cs typeface="Cambria" charset="0"/>
            </a:rPr>
            <a:t>/</a:t>
          </a:r>
          <a:r>
            <a:rPr lang="en-US" sz="2000" dirty="0" err="1">
              <a:latin typeface="Cambria" charset="0"/>
              <a:ea typeface="Cambria" charset="0"/>
              <a:cs typeface="Cambria" charset="0"/>
            </a:rPr>
            <a:t>kult</a:t>
          </a:r>
          <a:r>
            <a:rPr lang="en-US" sz="2000" dirty="0">
              <a:latin typeface="Cambria" charset="0"/>
              <a:ea typeface="Cambria" charset="0"/>
              <a:cs typeface="Cambria" charset="0"/>
            </a:rPr>
            <a:t> </a:t>
          </a:r>
          <a:r>
            <a:rPr lang="en-US" sz="2000" dirty="0" err="1">
              <a:latin typeface="Cambria" charset="0"/>
              <a:ea typeface="Cambria" charset="0"/>
              <a:cs typeface="Cambria" charset="0"/>
            </a:rPr>
            <a:t>prostředí</a:t>
          </a:r>
          <a:endParaRPr lang="en-US" sz="2000" dirty="0">
            <a:latin typeface="Cambria" charset="0"/>
            <a:ea typeface="Cambria" charset="0"/>
            <a:cs typeface="Cambria" charset="0"/>
          </a:endParaRPr>
        </a:p>
      </dgm:t>
    </dgm:pt>
    <dgm:pt modelId="{5D18602B-5CD0-E742-BDB9-B09341E15BB6}" type="parTrans" cxnId="{EEFF040F-FCBB-5A47-A13A-53CC1AB29E4D}">
      <dgm:prSet/>
      <dgm:spPr/>
      <dgm:t>
        <a:bodyPr/>
        <a:lstStyle/>
        <a:p>
          <a:endParaRPr lang="en-US"/>
        </a:p>
      </dgm:t>
    </dgm:pt>
    <dgm:pt modelId="{D2DEF158-142C-A644-82E9-CD4F6A15EAB4}" type="sibTrans" cxnId="{EEFF040F-FCBB-5A47-A13A-53CC1AB29E4D}">
      <dgm:prSet/>
      <dgm:spPr/>
      <dgm:t>
        <a:bodyPr/>
        <a:lstStyle/>
        <a:p>
          <a:endParaRPr lang="en-US"/>
        </a:p>
      </dgm:t>
    </dgm:pt>
    <dgm:pt modelId="{9A8EB5D1-EDF0-D34C-B1C8-DCDFF2DF6EE8}" type="pres">
      <dgm:prSet presAssocID="{738EA420-91D3-A942-BDF9-A63D646C24CD}" presName="compositeShape" presStyleCnt="0">
        <dgm:presLayoutVars>
          <dgm:chMax val="7"/>
          <dgm:dir/>
          <dgm:resizeHandles val="exact"/>
        </dgm:presLayoutVars>
      </dgm:prSet>
      <dgm:spPr/>
    </dgm:pt>
    <dgm:pt modelId="{2BCC24F8-9D46-FA47-B4D8-4544076A66B1}" type="pres">
      <dgm:prSet presAssocID="{0F37FA4D-F05E-B844-B735-974C62BA2315}" presName="circ1" presStyleLbl="vennNode1" presStyleIdx="0" presStyleCnt="2"/>
      <dgm:spPr/>
    </dgm:pt>
    <dgm:pt modelId="{5BA6D8A9-EE37-4F47-91A8-81C8D97BFB66}" type="pres">
      <dgm:prSet presAssocID="{0F37FA4D-F05E-B844-B735-974C62BA2315}" presName="circ1Tx" presStyleLbl="revTx" presStyleIdx="0" presStyleCnt="0">
        <dgm:presLayoutVars>
          <dgm:chMax val="0"/>
          <dgm:chPref val="0"/>
          <dgm:bulletEnabled val="1"/>
        </dgm:presLayoutVars>
      </dgm:prSet>
      <dgm:spPr/>
    </dgm:pt>
    <dgm:pt modelId="{9D5F97D9-74D4-2849-AD30-F7101C956D8B}" type="pres">
      <dgm:prSet presAssocID="{B37D429B-B6DE-AC48-88B8-6D1D022A25CF}" presName="circ2" presStyleLbl="vennNode1" presStyleIdx="1" presStyleCnt="2"/>
      <dgm:spPr/>
    </dgm:pt>
    <dgm:pt modelId="{ABC4986A-4E90-D64C-A7C3-606D0ED916C6}" type="pres">
      <dgm:prSet presAssocID="{B37D429B-B6DE-AC48-88B8-6D1D022A25CF}" presName="circ2Tx" presStyleLbl="revTx" presStyleIdx="0" presStyleCnt="0">
        <dgm:presLayoutVars>
          <dgm:chMax val="0"/>
          <dgm:chPref val="0"/>
          <dgm:bulletEnabled val="1"/>
        </dgm:presLayoutVars>
      </dgm:prSet>
      <dgm:spPr/>
    </dgm:pt>
  </dgm:ptLst>
  <dgm:cxnLst>
    <dgm:cxn modelId="{EEFF040F-FCBB-5A47-A13A-53CC1AB29E4D}" srcId="{738EA420-91D3-A942-BDF9-A63D646C24CD}" destId="{B37D429B-B6DE-AC48-88B8-6D1D022A25CF}" srcOrd="1" destOrd="0" parTransId="{5D18602B-5CD0-E742-BDB9-B09341E15BB6}" sibTransId="{D2DEF158-142C-A644-82E9-CD4F6A15EAB4}"/>
    <dgm:cxn modelId="{0EFA0F13-05FE-294D-8AE0-EC51D312A2B5}" type="presOf" srcId="{B37D429B-B6DE-AC48-88B8-6D1D022A25CF}" destId="{ABC4986A-4E90-D64C-A7C3-606D0ED916C6}" srcOrd="1" destOrd="0" presId="urn:microsoft.com/office/officeart/2005/8/layout/venn1"/>
    <dgm:cxn modelId="{7C337C13-4425-764E-AD7A-F18C163906A6}" type="presOf" srcId="{0F37FA4D-F05E-B844-B735-974C62BA2315}" destId="{5BA6D8A9-EE37-4F47-91A8-81C8D97BFB66}" srcOrd="1" destOrd="0" presId="urn:microsoft.com/office/officeart/2005/8/layout/venn1"/>
    <dgm:cxn modelId="{EA8DCC13-7337-C243-B010-722932E8F0D3}" type="presOf" srcId="{B37D429B-B6DE-AC48-88B8-6D1D022A25CF}" destId="{9D5F97D9-74D4-2849-AD30-F7101C956D8B}" srcOrd="0" destOrd="0" presId="urn:microsoft.com/office/officeart/2005/8/layout/venn1"/>
    <dgm:cxn modelId="{7AEB9A2A-071F-A941-856C-2E2C4A6C817B}" type="presOf" srcId="{738EA420-91D3-A942-BDF9-A63D646C24CD}" destId="{9A8EB5D1-EDF0-D34C-B1C8-DCDFF2DF6EE8}" srcOrd="0" destOrd="0" presId="urn:microsoft.com/office/officeart/2005/8/layout/venn1"/>
    <dgm:cxn modelId="{2C392AA9-1273-D243-BD0E-C09660111F3C}" type="presOf" srcId="{0F37FA4D-F05E-B844-B735-974C62BA2315}" destId="{2BCC24F8-9D46-FA47-B4D8-4544076A66B1}" srcOrd="0" destOrd="0" presId="urn:microsoft.com/office/officeart/2005/8/layout/venn1"/>
    <dgm:cxn modelId="{AF4AB8E6-D262-7D4D-B34D-FF897E681790}" srcId="{738EA420-91D3-A942-BDF9-A63D646C24CD}" destId="{0F37FA4D-F05E-B844-B735-974C62BA2315}" srcOrd="0" destOrd="0" parTransId="{2CAF2A07-A0C0-3D4F-85FD-26CEBE12C6FE}" sibTransId="{E85BAF38-FCE9-F04D-B1E5-2DF39F38065F}"/>
    <dgm:cxn modelId="{762C6D9A-7349-904E-9E65-172566135B53}" type="presParOf" srcId="{9A8EB5D1-EDF0-D34C-B1C8-DCDFF2DF6EE8}" destId="{2BCC24F8-9D46-FA47-B4D8-4544076A66B1}" srcOrd="0" destOrd="0" presId="urn:microsoft.com/office/officeart/2005/8/layout/venn1"/>
    <dgm:cxn modelId="{B12590D1-65A8-4344-ACF3-A35C04B0F4B4}" type="presParOf" srcId="{9A8EB5D1-EDF0-D34C-B1C8-DCDFF2DF6EE8}" destId="{5BA6D8A9-EE37-4F47-91A8-81C8D97BFB66}" srcOrd="1" destOrd="0" presId="urn:microsoft.com/office/officeart/2005/8/layout/venn1"/>
    <dgm:cxn modelId="{35CE5AAA-6D01-C841-81EA-D10EA128E687}" type="presParOf" srcId="{9A8EB5D1-EDF0-D34C-B1C8-DCDFF2DF6EE8}" destId="{9D5F97D9-74D4-2849-AD30-F7101C956D8B}" srcOrd="2" destOrd="0" presId="urn:microsoft.com/office/officeart/2005/8/layout/venn1"/>
    <dgm:cxn modelId="{F2FF27C2-17B3-4E44-A52C-DF8FD66414AF}" type="presParOf" srcId="{9A8EB5D1-EDF0-D34C-B1C8-DCDFF2DF6EE8}" destId="{ABC4986A-4E90-D64C-A7C3-606D0ED916C6}"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704BE0-C48F-1B43-A42A-2922288FEC2B}" type="doc">
      <dgm:prSet loTypeId="urn:microsoft.com/office/officeart/2005/8/layout/radial4" loCatId="relationship" qsTypeId="urn:microsoft.com/office/officeart/2005/8/quickstyle/simple2" qsCatId="simple" csTypeId="urn:microsoft.com/office/officeart/2005/8/colors/colorful3" csCatId="colorful"/>
      <dgm:spPr/>
      <dgm:t>
        <a:bodyPr/>
        <a:lstStyle/>
        <a:p>
          <a:endParaRPr lang="en-US"/>
        </a:p>
      </dgm:t>
    </dgm:pt>
    <dgm:pt modelId="{822C4514-F9FD-6744-94C7-3C6F9A395820}">
      <dgm:prSet/>
      <dgm:spPr/>
      <dgm:t>
        <a:bodyPr/>
        <a:lstStyle/>
        <a:p>
          <a:pPr rtl="0"/>
          <a:r>
            <a:rPr lang="en-US" dirty="0" err="1"/>
            <a:t>hluchota</a:t>
          </a:r>
          <a:endParaRPr lang="en-US" dirty="0"/>
        </a:p>
      </dgm:t>
    </dgm:pt>
    <dgm:pt modelId="{4E8F3D6F-95DE-D544-BF24-47AC20DE4C1D}" type="parTrans" cxnId="{FD6F8BFA-E23E-764C-BAFE-4BB1C020381D}">
      <dgm:prSet/>
      <dgm:spPr/>
      <dgm:t>
        <a:bodyPr/>
        <a:lstStyle/>
        <a:p>
          <a:endParaRPr lang="en-US"/>
        </a:p>
      </dgm:t>
    </dgm:pt>
    <dgm:pt modelId="{FC4DB247-DA5E-0D46-BE61-26B0A653BA35}" type="sibTrans" cxnId="{FD6F8BFA-E23E-764C-BAFE-4BB1C020381D}">
      <dgm:prSet/>
      <dgm:spPr/>
      <dgm:t>
        <a:bodyPr/>
        <a:lstStyle/>
        <a:p>
          <a:endParaRPr lang="en-US"/>
        </a:p>
      </dgm:t>
    </dgm:pt>
    <dgm:pt modelId="{51776840-A07F-B646-AF67-B6D3919CC5B2}">
      <dgm:prSet/>
      <dgm:spPr/>
      <dgm:t>
        <a:bodyPr/>
        <a:lstStyle/>
        <a:p>
          <a:pPr rtl="0"/>
          <a:r>
            <a:rPr lang="en-US"/>
            <a:t>nedoslýchovost</a:t>
          </a:r>
        </a:p>
      </dgm:t>
    </dgm:pt>
    <dgm:pt modelId="{BD76E7E8-C56A-4745-B736-01A33ABFC764}" type="parTrans" cxnId="{CEF7DB22-A5B4-B847-AEC5-3F15C024C2A4}">
      <dgm:prSet/>
      <dgm:spPr/>
      <dgm:t>
        <a:bodyPr/>
        <a:lstStyle/>
        <a:p>
          <a:endParaRPr lang="en-US"/>
        </a:p>
      </dgm:t>
    </dgm:pt>
    <dgm:pt modelId="{252C3BB4-B768-0947-BBBB-C184C66B3BDD}" type="sibTrans" cxnId="{CEF7DB22-A5B4-B847-AEC5-3F15C024C2A4}">
      <dgm:prSet/>
      <dgm:spPr/>
      <dgm:t>
        <a:bodyPr/>
        <a:lstStyle/>
        <a:p>
          <a:endParaRPr lang="en-US"/>
        </a:p>
      </dgm:t>
    </dgm:pt>
    <dgm:pt modelId="{CA9223CA-8FF7-C84A-A856-2BC0391A4E52}">
      <dgm:prSet/>
      <dgm:spPr/>
      <dgm:t>
        <a:bodyPr/>
        <a:lstStyle/>
        <a:p>
          <a:pPr rtl="0"/>
          <a:r>
            <a:rPr lang="en-US"/>
            <a:t>nepozornost</a:t>
          </a:r>
        </a:p>
      </dgm:t>
    </dgm:pt>
    <dgm:pt modelId="{8B978CC1-5783-3843-B78F-0B7A77460AFA}" type="parTrans" cxnId="{52D7F4C3-7A78-9D42-8157-9B60E01565F8}">
      <dgm:prSet/>
      <dgm:spPr/>
      <dgm:t>
        <a:bodyPr/>
        <a:lstStyle/>
        <a:p>
          <a:endParaRPr lang="en-US"/>
        </a:p>
      </dgm:t>
    </dgm:pt>
    <dgm:pt modelId="{A0563F2D-02CE-9B41-A845-B7BA887E6895}" type="sibTrans" cxnId="{52D7F4C3-7A78-9D42-8157-9B60E01565F8}">
      <dgm:prSet/>
      <dgm:spPr/>
      <dgm:t>
        <a:bodyPr/>
        <a:lstStyle/>
        <a:p>
          <a:endParaRPr lang="en-US"/>
        </a:p>
      </dgm:t>
    </dgm:pt>
    <dgm:pt modelId="{30BABD6A-6CD0-694C-A9BB-4495A6B4D34E}">
      <dgm:prSet/>
      <dgm:spPr/>
      <dgm:t>
        <a:bodyPr/>
        <a:lstStyle/>
        <a:p>
          <a:pPr rtl="0"/>
          <a:r>
            <a:rPr lang="en-US"/>
            <a:t>nepochopení</a:t>
          </a:r>
        </a:p>
      </dgm:t>
    </dgm:pt>
    <dgm:pt modelId="{13E46D7B-A2DC-CA44-B462-E460594C3A01}" type="parTrans" cxnId="{AEBEF3BE-8B4E-E844-A3B3-99932F616C46}">
      <dgm:prSet/>
      <dgm:spPr/>
      <dgm:t>
        <a:bodyPr/>
        <a:lstStyle/>
        <a:p>
          <a:endParaRPr lang="en-US"/>
        </a:p>
      </dgm:t>
    </dgm:pt>
    <dgm:pt modelId="{BBE2BCD3-B19F-9543-86DF-E2EFC3574789}" type="sibTrans" cxnId="{AEBEF3BE-8B4E-E844-A3B3-99932F616C46}">
      <dgm:prSet/>
      <dgm:spPr/>
      <dgm:t>
        <a:bodyPr/>
        <a:lstStyle/>
        <a:p>
          <a:endParaRPr lang="en-US"/>
        </a:p>
      </dgm:t>
    </dgm:pt>
    <dgm:pt modelId="{C2E66067-3ECD-3C47-B1CC-86241764FCC7}">
      <dgm:prSet/>
      <dgm:spPr/>
      <dgm:t>
        <a:bodyPr/>
        <a:lstStyle/>
        <a:p>
          <a:pPr rtl="0"/>
          <a:r>
            <a:rPr lang="en-US"/>
            <a:t>špatná paměť</a:t>
          </a:r>
        </a:p>
      </dgm:t>
    </dgm:pt>
    <dgm:pt modelId="{858DF813-3BDD-A143-A4A7-ED45242D0F5D}" type="parTrans" cxnId="{B0B68662-4067-E448-975D-62EF5B0FA673}">
      <dgm:prSet/>
      <dgm:spPr/>
      <dgm:t>
        <a:bodyPr/>
        <a:lstStyle/>
        <a:p>
          <a:endParaRPr lang="en-US"/>
        </a:p>
      </dgm:t>
    </dgm:pt>
    <dgm:pt modelId="{6D45F7CD-FBD5-5746-9033-9BB566A6F741}" type="sibTrans" cxnId="{B0B68662-4067-E448-975D-62EF5B0FA673}">
      <dgm:prSet/>
      <dgm:spPr/>
      <dgm:t>
        <a:bodyPr/>
        <a:lstStyle/>
        <a:p>
          <a:endParaRPr lang="en-US"/>
        </a:p>
      </dgm:t>
    </dgm:pt>
    <dgm:pt modelId="{B273A7B2-31E5-1F44-AC73-49294AE9E596}">
      <dgm:prSet/>
      <dgm:spPr/>
      <dgm:t>
        <a:bodyPr/>
        <a:lstStyle/>
        <a:p>
          <a:pPr rtl="0"/>
          <a:r>
            <a:rPr lang="en-US"/>
            <a:t>nízká inteligence</a:t>
          </a:r>
        </a:p>
      </dgm:t>
    </dgm:pt>
    <dgm:pt modelId="{6C1E4787-C448-C444-8069-C4AB3527E7E0}" type="parTrans" cxnId="{D20A86E9-AD80-5E46-A5FB-EC0A4294D0FB}">
      <dgm:prSet/>
      <dgm:spPr/>
      <dgm:t>
        <a:bodyPr/>
        <a:lstStyle/>
        <a:p>
          <a:endParaRPr lang="en-US"/>
        </a:p>
      </dgm:t>
    </dgm:pt>
    <dgm:pt modelId="{49A20F6B-88BC-5543-B4AF-8EF42802A369}" type="sibTrans" cxnId="{D20A86E9-AD80-5E46-A5FB-EC0A4294D0FB}">
      <dgm:prSet/>
      <dgm:spPr/>
      <dgm:t>
        <a:bodyPr/>
        <a:lstStyle/>
        <a:p>
          <a:endParaRPr lang="en-US"/>
        </a:p>
      </dgm:t>
    </dgm:pt>
    <dgm:pt modelId="{7715EAF2-C85E-7241-8718-D31FD929A672}">
      <dgm:prSet/>
      <dgm:spPr/>
      <dgm:t>
        <a:bodyPr/>
        <a:lstStyle/>
        <a:p>
          <a:pPr rtl="0"/>
          <a:r>
            <a:rPr lang="en-US"/>
            <a:t>zatvrzelost</a:t>
          </a:r>
        </a:p>
      </dgm:t>
    </dgm:pt>
    <dgm:pt modelId="{89723819-EB75-7F46-860F-8DF7805EBB2F}" type="parTrans" cxnId="{1439E1F6-AF68-844D-BA66-5A814C32CAFF}">
      <dgm:prSet/>
      <dgm:spPr/>
      <dgm:t>
        <a:bodyPr/>
        <a:lstStyle/>
        <a:p>
          <a:endParaRPr lang="en-US"/>
        </a:p>
      </dgm:t>
    </dgm:pt>
    <dgm:pt modelId="{A8E50331-E6B6-3649-94C5-C61FB1F1CC62}" type="sibTrans" cxnId="{1439E1F6-AF68-844D-BA66-5A814C32CAFF}">
      <dgm:prSet/>
      <dgm:spPr/>
      <dgm:t>
        <a:bodyPr/>
        <a:lstStyle/>
        <a:p>
          <a:endParaRPr lang="en-US"/>
        </a:p>
      </dgm:t>
    </dgm:pt>
    <dgm:pt modelId="{F92BE227-6EEA-9D4D-8E3C-640A1AEE34D0}" type="pres">
      <dgm:prSet presAssocID="{42704BE0-C48F-1B43-A42A-2922288FEC2B}" presName="cycle" presStyleCnt="0">
        <dgm:presLayoutVars>
          <dgm:chMax val="1"/>
          <dgm:dir/>
          <dgm:animLvl val="ctr"/>
          <dgm:resizeHandles val="exact"/>
        </dgm:presLayoutVars>
      </dgm:prSet>
      <dgm:spPr/>
    </dgm:pt>
    <dgm:pt modelId="{7FA1AB1F-CE04-1742-906E-F0BB4E5994DA}" type="pres">
      <dgm:prSet presAssocID="{822C4514-F9FD-6744-94C7-3C6F9A395820}" presName="centerShape" presStyleLbl="node0" presStyleIdx="0" presStyleCnt="1"/>
      <dgm:spPr/>
    </dgm:pt>
    <dgm:pt modelId="{62977E81-015F-F24B-A3F1-8C9B24A39E2D}" type="pres">
      <dgm:prSet presAssocID="{BD76E7E8-C56A-4745-B736-01A33ABFC764}" presName="parTrans" presStyleLbl="bgSibTrans2D1" presStyleIdx="0" presStyleCnt="6"/>
      <dgm:spPr/>
    </dgm:pt>
    <dgm:pt modelId="{565123D0-2E99-DD43-9EB7-BAE1AD18C333}" type="pres">
      <dgm:prSet presAssocID="{51776840-A07F-B646-AF67-B6D3919CC5B2}" presName="node" presStyleLbl="node1" presStyleIdx="0" presStyleCnt="6">
        <dgm:presLayoutVars>
          <dgm:bulletEnabled val="1"/>
        </dgm:presLayoutVars>
      </dgm:prSet>
      <dgm:spPr/>
    </dgm:pt>
    <dgm:pt modelId="{24D052AE-FBD9-BF42-8BEF-FF94EFAC5C53}" type="pres">
      <dgm:prSet presAssocID="{8B978CC1-5783-3843-B78F-0B7A77460AFA}" presName="parTrans" presStyleLbl="bgSibTrans2D1" presStyleIdx="1" presStyleCnt="6"/>
      <dgm:spPr/>
    </dgm:pt>
    <dgm:pt modelId="{BB0AAD2B-FD6B-8C49-800A-F3E88E36688E}" type="pres">
      <dgm:prSet presAssocID="{CA9223CA-8FF7-C84A-A856-2BC0391A4E52}" presName="node" presStyleLbl="node1" presStyleIdx="1" presStyleCnt="6">
        <dgm:presLayoutVars>
          <dgm:bulletEnabled val="1"/>
        </dgm:presLayoutVars>
      </dgm:prSet>
      <dgm:spPr/>
    </dgm:pt>
    <dgm:pt modelId="{C120E958-9432-6046-B1A1-348AEA0EFAA9}" type="pres">
      <dgm:prSet presAssocID="{13E46D7B-A2DC-CA44-B462-E460594C3A01}" presName="parTrans" presStyleLbl="bgSibTrans2D1" presStyleIdx="2" presStyleCnt="6"/>
      <dgm:spPr/>
    </dgm:pt>
    <dgm:pt modelId="{CFDBE24A-1C4F-6649-A648-757954899A29}" type="pres">
      <dgm:prSet presAssocID="{30BABD6A-6CD0-694C-A9BB-4495A6B4D34E}" presName="node" presStyleLbl="node1" presStyleIdx="2" presStyleCnt="6">
        <dgm:presLayoutVars>
          <dgm:bulletEnabled val="1"/>
        </dgm:presLayoutVars>
      </dgm:prSet>
      <dgm:spPr/>
    </dgm:pt>
    <dgm:pt modelId="{51DADBD0-17C0-5748-8884-8FBC1ACE1456}" type="pres">
      <dgm:prSet presAssocID="{858DF813-3BDD-A143-A4A7-ED45242D0F5D}" presName="parTrans" presStyleLbl="bgSibTrans2D1" presStyleIdx="3" presStyleCnt="6"/>
      <dgm:spPr/>
    </dgm:pt>
    <dgm:pt modelId="{1F58D191-3E7C-5D42-B703-24B09E5CCBAB}" type="pres">
      <dgm:prSet presAssocID="{C2E66067-3ECD-3C47-B1CC-86241764FCC7}" presName="node" presStyleLbl="node1" presStyleIdx="3" presStyleCnt="6">
        <dgm:presLayoutVars>
          <dgm:bulletEnabled val="1"/>
        </dgm:presLayoutVars>
      </dgm:prSet>
      <dgm:spPr/>
    </dgm:pt>
    <dgm:pt modelId="{DE102050-1B90-8541-8F52-D3E18069A48C}" type="pres">
      <dgm:prSet presAssocID="{6C1E4787-C448-C444-8069-C4AB3527E7E0}" presName="parTrans" presStyleLbl="bgSibTrans2D1" presStyleIdx="4" presStyleCnt="6"/>
      <dgm:spPr/>
    </dgm:pt>
    <dgm:pt modelId="{1F2A0392-904C-F543-8A27-34E3EEB9D667}" type="pres">
      <dgm:prSet presAssocID="{B273A7B2-31E5-1F44-AC73-49294AE9E596}" presName="node" presStyleLbl="node1" presStyleIdx="4" presStyleCnt="6">
        <dgm:presLayoutVars>
          <dgm:bulletEnabled val="1"/>
        </dgm:presLayoutVars>
      </dgm:prSet>
      <dgm:spPr/>
    </dgm:pt>
    <dgm:pt modelId="{7F76A5E3-38BE-AC4E-BE47-0FA257732A8D}" type="pres">
      <dgm:prSet presAssocID="{89723819-EB75-7F46-860F-8DF7805EBB2F}" presName="parTrans" presStyleLbl="bgSibTrans2D1" presStyleIdx="5" presStyleCnt="6"/>
      <dgm:spPr/>
    </dgm:pt>
    <dgm:pt modelId="{A6E5044B-4D22-0E4C-A122-09775037D2D4}" type="pres">
      <dgm:prSet presAssocID="{7715EAF2-C85E-7241-8718-D31FD929A672}" presName="node" presStyleLbl="node1" presStyleIdx="5" presStyleCnt="6">
        <dgm:presLayoutVars>
          <dgm:bulletEnabled val="1"/>
        </dgm:presLayoutVars>
      </dgm:prSet>
      <dgm:spPr/>
    </dgm:pt>
  </dgm:ptLst>
  <dgm:cxnLst>
    <dgm:cxn modelId="{B3CDEC00-46FF-BD47-A4F4-82B59D579C71}" type="presOf" srcId="{7715EAF2-C85E-7241-8718-D31FD929A672}" destId="{A6E5044B-4D22-0E4C-A122-09775037D2D4}" srcOrd="0" destOrd="0" presId="urn:microsoft.com/office/officeart/2005/8/layout/radial4"/>
    <dgm:cxn modelId="{443DEC02-A0DC-2E4F-8639-9B418D5637BA}" type="presOf" srcId="{858DF813-3BDD-A143-A4A7-ED45242D0F5D}" destId="{51DADBD0-17C0-5748-8884-8FBC1ACE1456}" srcOrd="0" destOrd="0" presId="urn:microsoft.com/office/officeart/2005/8/layout/radial4"/>
    <dgm:cxn modelId="{6EB61703-C720-594C-AEEA-D43AABFC8EE7}" type="presOf" srcId="{42704BE0-C48F-1B43-A42A-2922288FEC2B}" destId="{F92BE227-6EEA-9D4D-8E3C-640A1AEE34D0}" srcOrd="0" destOrd="0" presId="urn:microsoft.com/office/officeart/2005/8/layout/radial4"/>
    <dgm:cxn modelId="{48563B0B-43AD-6F46-97CC-1F73F5B82934}" type="presOf" srcId="{8B978CC1-5783-3843-B78F-0B7A77460AFA}" destId="{24D052AE-FBD9-BF42-8BEF-FF94EFAC5C53}" srcOrd="0" destOrd="0" presId="urn:microsoft.com/office/officeart/2005/8/layout/radial4"/>
    <dgm:cxn modelId="{C62E1F0C-4C89-3746-B9AD-4E67EDE7C18C}" type="presOf" srcId="{13E46D7B-A2DC-CA44-B462-E460594C3A01}" destId="{C120E958-9432-6046-B1A1-348AEA0EFAA9}" srcOrd="0" destOrd="0" presId="urn:microsoft.com/office/officeart/2005/8/layout/radial4"/>
    <dgm:cxn modelId="{6DE6311A-826A-2C4F-9BCF-7B35BE83359A}" type="presOf" srcId="{30BABD6A-6CD0-694C-A9BB-4495A6B4D34E}" destId="{CFDBE24A-1C4F-6649-A648-757954899A29}" srcOrd="0" destOrd="0" presId="urn:microsoft.com/office/officeart/2005/8/layout/radial4"/>
    <dgm:cxn modelId="{CEF7DB22-A5B4-B847-AEC5-3F15C024C2A4}" srcId="{822C4514-F9FD-6744-94C7-3C6F9A395820}" destId="{51776840-A07F-B646-AF67-B6D3919CC5B2}" srcOrd="0" destOrd="0" parTransId="{BD76E7E8-C56A-4745-B736-01A33ABFC764}" sibTransId="{252C3BB4-B768-0947-BBBB-C184C66B3BDD}"/>
    <dgm:cxn modelId="{25E5C435-F204-5944-ABC6-E714B2E26EDF}" type="presOf" srcId="{C2E66067-3ECD-3C47-B1CC-86241764FCC7}" destId="{1F58D191-3E7C-5D42-B703-24B09E5CCBAB}" srcOrd="0" destOrd="0" presId="urn:microsoft.com/office/officeart/2005/8/layout/radial4"/>
    <dgm:cxn modelId="{B16E303B-3218-FC4A-8184-F697E8E3BA48}" type="presOf" srcId="{822C4514-F9FD-6744-94C7-3C6F9A395820}" destId="{7FA1AB1F-CE04-1742-906E-F0BB4E5994DA}" srcOrd="0" destOrd="0" presId="urn:microsoft.com/office/officeart/2005/8/layout/radial4"/>
    <dgm:cxn modelId="{45871E49-E1EC-6C42-8DCD-9C0F24E74A9C}" type="presOf" srcId="{89723819-EB75-7F46-860F-8DF7805EBB2F}" destId="{7F76A5E3-38BE-AC4E-BE47-0FA257732A8D}" srcOrd="0" destOrd="0" presId="urn:microsoft.com/office/officeart/2005/8/layout/radial4"/>
    <dgm:cxn modelId="{8C449356-8C3F-864B-9695-92047541FE1D}" type="presOf" srcId="{CA9223CA-8FF7-C84A-A856-2BC0391A4E52}" destId="{BB0AAD2B-FD6B-8C49-800A-F3E88E36688E}" srcOrd="0" destOrd="0" presId="urn:microsoft.com/office/officeart/2005/8/layout/radial4"/>
    <dgm:cxn modelId="{B0B68662-4067-E448-975D-62EF5B0FA673}" srcId="{822C4514-F9FD-6744-94C7-3C6F9A395820}" destId="{C2E66067-3ECD-3C47-B1CC-86241764FCC7}" srcOrd="3" destOrd="0" parTransId="{858DF813-3BDD-A143-A4A7-ED45242D0F5D}" sibTransId="{6D45F7CD-FBD5-5746-9033-9BB566A6F741}"/>
    <dgm:cxn modelId="{20CF8180-A154-9847-B251-64C1D7B86E56}" type="presOf" srcId="{6C1E4787-C448-C444-8069-C4AB3527E7E0}" destId="{DE102050-1B90-8541-8F52-D3E18069A48C}" srcOrd="0" destOrd="0" presId="urn:microsoft.com/office/officeart/2005/8/layout/radial4"/>
    <dgm:cxn modelId="{5B36FD99-1FA1-3F47-B0AB-079EA48123D0}" type="presOf" srcId="{51776840-A07F-B646-AF67-B6D3919CC5B2}" destId="{565123D0-2E99-DD43-9EB7-BAE1AD18C333}" srcOrd="0" destOrd="0" presId="urn:microsoft.com/office/officeart/2005/8/layout/radial4"/>
    <dgm:cxn modelId="{AEBEF3BE-8B4E-E844-A3B3-99932F616C46}" srcId="{822C4514-F9FD-6744-94C7-3C6F9A395820}" destId="{30BABD6A-6CD0-694C-A9BB-4495A6B4D34E}" srcOrd="2" destOrd="0" parTransId="{13E46D7B-A2DC-CA44-B462-E460594C3A01}" sibTransId="{BBE2BCD3-B19F-9543-86DF-E2EFC3574789}"/>
    <dgm:cxn modelId="{52D7F4C3-7A78-9D42-8157-9B60E01565F8}" srcId="{822C4514-F9FD-6744-94C7-3C6F9A395820}" destId="{CA9223CA-8FF7-C84A-A856-2BC0391A4E52}" srcOrd="1" destOrd="0" parTransId="{8B978CC1-5783-3843-B78F-0B7A77460AFA}" sibTransId="{A0563F2D-02CE-9B41-A845-B7BA887E6895}"/>
    <dgm:cxn modelId="{D7B059D7-5381-004B-9531-22B2561264E4}" type="presOf" srcId="{BD76E7E8-C56A-4745-B736-01A33ABFC764}" destId="{62977E81-015F-F24B-A3F1-8C9B24A39E2D}" srcOrd="0" destOrd="0" presId="urn:microsoft.com/office/officeart/2005/8/layout/radial4"/>
    <dgm:cxn modelId="{D20A86E9-AD80-5E46-A5FB-EC0A4294D0FB}" srcId="{822C4514-F9FD-6744-94C7-3C6F9A395820}" destId="{B273A7B2-31E5-1F44-AC73-49294AE9E596}" srcOrd="4" destOrd="0" parTransId="{6C1E4787-C448-C444-8069-C4AB3527E7E0}" sibTransId="{49A20F6B-88BC-5543-B4AF-8EF42802A369}"/>
    <dgm:cxn modelId="{4CF008EC-5860-F34B-A5F5-630E2CC391C5}" type="presOf" srcId="{B273A7B2-31E5-1F44-AC73-49294AE9E596}" destId="{1F2A0392-904C-F543-8A27-34E3EEB9D667}" srcOrd="0" destOrd="0" presId="urn:microsoft.com/office/officeart/2005/8/layout/radial4"/>
    <dgm:cxn modelId="{1439E1F6-AF68-844D-BA66-5A814C32CAFF}" srcId="{822C4514-F9FD-6744-94C7-3C6F9A395820}" destId="{7715EAF2-C85E-7241-8718-D31FD929A672}" srcOrd="5" destOrd="0" parTransId="{89723819-EB75-7F46-860F-8DF7805EBB2F}" sibTransId="{A8E50331-E6B6-3649-94C5-C61FB1F1CC62}"/>
    <dgm:cxn modelId="{FD6F8BFA-E23E-764C-BAFE-4BB1C020381D}" srcId="{42704BE0-C48F-1B43-A42A-2922288FEC2B}" destId="{822C4514-F9FD-6744-94C7-3C6F9A395820}" srcOrd="0" destOrd="0" parTransId="{4E8F3D6F-95DE-D544-BF24-47AC20DE4C1D}" sibTransId="{FC4DB247-DA5E-0D46-BE61-26B0A653BA35}"/>
    <dgm:cxn modelId="{5E71D627-76F1-E342-9901-0B5E31AD7538}" type="presParOf" srcId="{F92BE227-6EEA-9D4D-8E3C-640A1AEE34D0}" destId="{7FA1AB1F-CE04-1742-906E-F0BB4E5994DA}" srcOrd="0" destOrd="0" presId="urn:microsoft.com/office/officeart/2005/8/layout/radial4"/>
    <dgm:cxn modelId="{0BA105E6-18FD-DB4D-9FD1-6724FDEA260F}" type="presParOf" srcId="{F92BE227-6EEA-9D4D-8E3C-640A1AEE34D0}" destId="{62977E81-015F-F24B-A3F1-8C9B24A39E2D}" srcOrd="1" destOrd="0" presId="urn:microsoft.com/office/officeart/2005/8/layout/radial4"/>
    <dgm:cxn modelId="{9A81878C-EC38-E341-BF23-B074D4E4C5C8}" type="presParOf" srcId="{F92BE227-6EEA-9D4D-8E3C-640A1AEE34D0}" destId="{565123D0-2E99-DD43-9EB7-BAE1AD18C333}" srcOrd="2" destOrd="0" presId="urn:microsoft.com/office/officeart/2005/8/layout/radial4"/>
    <dgm:cxn modelId="{FBA29AC4-ED11-214F-8F34-DE59536ACDC4}" type="presParOf" srcId="{F92BE227-6EEA-9D4D-8E3C-640A1AEE34D0}" destId="{24D052AE-FBD9-BF42-8BEF-FF94EFAC5C53}" srcOrd="3" destOrd="0" presId="urn:microsoft.com/office/officeart/2005/8/layout/radial4"/>
    <dgm:cxn modelId="{A95919D8-2003-E244-A64C-F0B5389BA0A2}" type="presParOf" srcId="{F92BE227-6EEA-9D4D-8E3C-640A1AEE34D0}" destId="{BB0AAD2B-FD6B-8C49-800A-F3E88E36688E}" srcOrd="4" destOrd="0" presId="urn:microsoft.com/office/officeart/2005/8/layout/radial4"/>
    <dgm:cxn modelId="{C592DDF9-D45E-A747-B166-5FAE4B6CD64B}" type="presParOf" srcId="{F92BE227-6EEA-9D4D-8E3C-640A1AEE34D0}" destId="{C120E958-9432-6046-B1A1-348AEA0EFAA9}" srcOrd="5" destOrd="0" presId="urn:microsoft.com/office/officeart/2005/8/layout/radial4"/>
    <dgm:cxn modelId="{A831E875-6B0D-CB4E-8FCF-E4E6AA3A441C}" type="presParOf" srcId="{F92BE227-6EEA-9D4D-8E3C-640A1AEE34D0}" destId="{CFDBE24A-1C4F-6649-A648-757954899A29}" srcOrd="6" destOrd="0" presId="urn:microsoft.com/office/officeart/2005/8/layout/radial4"/>
    <dgm:cxn modelId="{1C99A185-C538-D640-B273-077365E3FDC5}" type="presParOf" srcId="{F92BE227-6EEA-9D4D-8E3C-640A1AEE34D0}" destId="{51DADBD0-17C0-5748-8884-8FBC1ACE1456}" srcOrd="7" destOrd="0" presId="urn:microsoft.com/office/officeart/2005/8/layout/radial4"/>
    <dgm:cxn modelId="{29E3724C-D87A-4245-A0FD-CD271B49C4D3}" type="presParOf" srcId="{F92BE227-6EEA-9D4D-8E3C-640A1AEE34D0}" destId="{1F58D191-3E7C-5D42-B703-24B09E5CCBAB}" srcOrd="8" destOrd="0" presId="urn:microsoft.com/office/officeart/2005/8/layout/radial4"/>
    <dgm:cxn modelId="{E61618D6-637D-B34B-8DA2-BD870A65E0AA}" type="presParOf" srcId="{F92BE227-6EEA-9D4D-8E3C-640A1AEE34D0}" destId="{DE102050-1B90-8541-8F52-D3E18069A48C}" srcOrd="9" destOrd="0" presId="urn:microsoft.com/office/officeart/2005/8/layout/radial4"/>
    <dgm:cxn modelId="{B1BB7DD0-00D6-2747-8FC5-2E77DCC23FF7}" type="presParOf" srcId="{F92BE227-6EEA-9D4D-8E3C-640A1AEE34D0}" destId="{1F2A0392-904C-F543-8A27-34E3EEB9D667}" srcOrd="10" destOrd="0" presId="urn:microsoft.com/office/officeart/2005/8/layout/radial4"/>
    <dgm:cxn modelId="{FC399726-C059-2047-B19F-0E83A19CEAA6}" type="presParOf" srcId="{F92BE227-6EEA-9D4D-8E3C-640A1AEE34D0}" destId="{7F76A5E3-38BE-AC4E-BE47-0FA257732A8D}" srcOrd="11" destOrd="0" presId="urn:microsoft.com/office/officeart/2005/8/layout/radial4"/>
    <dgm:cxn modelId="{5267E983-502F-9F48-B193-AAFACBEC7698}" type="presParOf" srcId="{F92BE227-6EEA-9D4D-8E3C-640A1AEE34D0}" destId="{A6E5044B-4D22-0E4C-A122-09775037D2D4}"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E23572-EC85-2946-B983-1780AEA0502C}">
      <dsp:nvSpPr>
        <dsp:cNvPr id="0" name=""/>
        <dsp:cNvSpPr/>
      </dsp:nvSpPr>
      <dsp:spPr>
        <a:xfrm>
          <a:off x="2476502" y="8437"/>
          <a:ext cx="3085100" cy="3085100"/>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r>
            <a:rPr lang="cs-CZ" sz="3700" b="1" kern="1200">
              <a:latin typeface="Cambria" panose="02040503050406030204" pitchFamily="18" charset="0"/>
            </a:rPr>
            <a:t>Biologie</a:t>
          </a:r>
        </a:p>
      </dsp:txBody>
      <dsp:txXfrm>
        <a:off x="2907304" y="372237"/>
        <a:ext cx="1778796" cy="2357501"/>
      </dsp:txXfrm>
    </dsp:sp>
    <dsp:sp modelId="{D9CBD65B-834F-7C41-902C-F0F1644F05C2}">
      <dsp:nvSpPr>
        <dsp:cNvPr id="0" name=""/>
        <dsp:cNvSpPr/>
      </dsp:nvSpPr>
      <dsp:spPr>
        <a:xfrm>
          <a:off x="4699997" y="8437"/>
          <a:ext cx="3085100" cy="3085100"/>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r>
            <a:rPr lang="cs-CZ" sz="3700" b="1" kern="1200">
              <a:latin typeface="Cambria" panose="02040503050406030204" pitchFamily="18" charset="0"/>
            </a:rPr>
            <a:t>kultura</a:t>
          </a:r>
        </a:p>
      </dsp:txBody>
      <dsp:txXfrm>
        <a:off x="5575499" y="372237"/>
        <a:ext cx="1778796" cy="23575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4FC12-979F-164C-B31C-16B738942689}">
      <dsp:nvSpPr>
        <dsp:cNvPr id="0" name=""/>
        <dsp:cNvSpPr/>
      </dsp:nvSpPr>
      <dsp:spPr>
        <a:xfrm>
          <a:off x="3212024" y="0"/>
          <a:ext cx="4091552" cy="4091552"/>
        </a:xfrm>
        <a:prstGeom prst="ellips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dirty="0" err="1">
              <a:latin typeface="Cambria" charset="0"/>
              <a:ea typeface="Cambria" charset="0"/>
              <a:cs typeface="Cambria" charset="0"/>
            </a:rPr>
            <a:t>Společenská</a:t>
          </a:r>
          <a:r>
            <a:rPr lang="en-US" sz="2400" kern="1200" dirty="0">
              <a:latin typeface="Cambria" charset="0"/>
              <a:ea typeface="Cambria" charset="0"/>
              <a:cs typeface="Cambria" charset="0"/>
            </a:rPr>
            <a:t> </a:t>
          </a:r>
          <a:r>
            <a:rPr lang="en-US" sz="2400" kern="1200" dirty="0" err="1">
              <a:latin typeface="Cambria" charset="0"/>
              <a:ea typeface="Cambria" charset="0"/>
              <a:cs typeface="Cambria" charset="0"/>
            </a:rPr>
            <a:t>diagnóza</a:t>
          </a:r>
          <a:endParaRPr lang="en-US" sz="2400" kern="1200" dirty="0">
            <a:latin typeface="Cambria" charset="0"/>
            <a:ea typeface="Cambria" charset="0"/>
            <a:cs typeface="Cambria" charset="0"/>
          </a:endParaRPr>
        </a:p>
      </dsp:txBody>
      <dsp:txXfrm>
        <a:off x="4183767" y="306866"/>
        <a:ext cx="2148064" cy="695563"/>
      </dsp:txXfrm>
    </dsp:sp>
    <dsp:sp modelId="{0E39F53D-689D-9847-AF06-FE5B2FA3D8B5}">
      <dsp:nvSpPr>
        <dsp:cNvPr id="0" name=""/>
        <dsp:cNvSpPr/>
      </dsp:nvSpPr>
      <dsp:spPr>
        <a:xfrm>
          <a:off x="3621465" y="1022887"/>
          <a:ext cx="3068664" cy="3068664"/>
        </a:xfrm>
        <a:prstGeom prst="ellipse">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dirty="0" err="1">
              <a:latin typeface="Cambria" charset="0"/>
              <a:ea typeface="Cambria" charset="0"/>
              <a:cs typeface="Cambria" charset="0"/>
            </a:rPr>
            <a:t>Fyziolgická</a:t>
          </a:r>
          <a:r>
            <a:rPr lang="en-US" sz="2400" kern="1200" dirty="0">
              <a:latin typeface="Cambria" charset="0"/>
              <a:ea typeface="Cambria" charset="0"/>
              <a:cs typeface="Cambria" charset="0"/>
            </a:rPr>
            <a:t> </a:t>
          </a:r>
          <a:r>
            <a:rPr lang="en-US" sz="2400" kern="1200" dirty="0" err="1">
              <a:latin typeface="Cambria" charset="0"/>
              <a:ea typeface="Cambria" charset="0"/>
              <a:cs typeface="Cambria" charset="0"/>
            </a:rPr>
            <a:t>vada</a:t>
          </a:r>
          <a:endParaRPr lang="en-US" sz="2400" kern="1200" dirty="0">
            <a:latin typeface="Cambria" charset="0"/>
            <a:ea typeface="Cambria" charset="0"/>
            <a:cs typeface="Cambria" charset="0"/>
          </a:endParaRPr>
        </a:p>
      </dsp:txBody>
      <dsp:txXfrm>
        <a:off x="4070861" y="1790053"/>
        <a:ext cx="2169873" cy="15343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6D6184-0ABC-654B-965F-ABEA2F227838}">
      <dsp:nvSpPr>
        <dsp:cNvPr id="0" name=""/>
        <dsp:cNvSpPr/>
      </dsp:nvSpPr>
      <dsp:spPr>
        <a:xfrm>
          <a:off x="4126452" y="0"/>
          <a:ext cx="2262695" cy="2262695"/>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en-US" sz="2000" kern="1200" dirty="0" err="1">
              <a:latin typeface="Cambria" charset="0"/>
              <a:ea typeface="Cambria" charset="0"/>
              <a:cs typeface="Cambria" charset="0"/>
            </a:rPr>
            <a:t>medicína</a:t>
          </a:r>
          <a:endParaRPr lang="en-US" sz="2000" kern="1200" dirty="0">
            <a:latin typeface="Cambria" charset="0"/>
            <a:ea typeface="Cambria" charset="0"/>
            <a:cs typeface="Cambria" charset="0"/>
          </a:endParaRPr>
        </a:p>
      </dsp:txBody>
      <dsp:txXfrm>
        <a:off x="4387532" y="304593"/>
        <a:ext cx="1740535" cy="717970"/>
      </dsp:txXfrm>
    </dsp:sp>
    <dsp:sp modelId="{EEF7A20A-18A3-3841-AB70-64CEF7B3E585}">
      <dsp:nvSpPr>
        <dsp:cNvPr id="0" name=""/>
        <dsp:cNvSpPr/>
      </dsp:nvSpPr>
      <dsp:spPr>
        <a:xfrm>
          <a:off x="5127259" y="1044321"/>
          <a:ext cx="2262695" cy="2262695"/>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rtl="0">
            <a:lnSpc>
              <a:spcPct val="90000"/>
            </a:lnSpc>
            <a:spcBef>
              <a:spcPct val="0"/>
            </a:spcBef>
            <a:spcAft>
              <a:spcPct val="35000"/>
            </a:spcAft>
            <a:buNone/>
          </a:pPr>
          <a:r>
            <a:rPr lang="en-US" sz="1900" kern="1200" noProof="1">
              <a:latin typeface="Cambria" charset="0"/>
              <a:ea typeface="Cambria" charset="0"/>
              <a:cs typeface="Cambria" charset="0"/>
            </a:rPr>
            <a:t>filozofie</a:t>
          </a:r>
        </a:p>
      </dsp:txBody>
      <dsp:txXfrm>
        <a:off x="6345634" y="1305401"/>
        <a:ext cx="870267" cy="1740535"/>
      </dsp:txXfrm>
    </dsp:sp>
    <dsp:sp modelId="{10332623-CBA8-514E-B659-B13E7B9284BF}">
      <dsp:nvSpPr>
        <dsp:cNvPr id="0" name=""/>
        <dsp:cNvSpPr/>
      </dsp:nvSpPr>
      <dsp:spPr>
        <a:xfrm>
          <a:off x="4126452" y="2045128"/>
          <a:ext cx="2262695" cy="2262695"/>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en-US" sz="2000" kern="1200" dirty="0" err="1">
              <a:latin typeface="Cambria" charset="0"/>
              <a:ea typeface="Cambria" charset="0"/>
              <a:cs typeface="Cambria" charset="0"/>
            </a:rPr>
            <a:t>náboženství</a:t>
          </a:r>
          <a:endParaRPr lang="en-US" sz="2000" kern="1200" dirty="0">
            <a:latin typeface="Cambria" charset="0"/>
            <a:ea typeface="Cambria" charset="0"/>
            <a:cs typeface="Cambria" charset="0"/>
          </a:endParaRPr>
        </a:p>
      </dsp:txBody>
      <dsp:txXfrm>
        <a:off x="4387532" y="3285260"/>
        <a:ext cx="1740535" cy="717970"/>
      </dsp:txXfrm>
    </dsp:sp>
    <dsp:sp modelId="{D2209FC5-C51D-5243-A09F-5DF917068152}">
      <dsp:nvSpPr>
        <dsp:cNvPr id="0" name=""/>
        <dsp:cNvSpPr/>
      </dsp:nvSpPr>
      <dsp:spPr>
        <a:xfrm>
          <a:off x="3125644" y="1044321"/>
          <a:ext cx="2262695" cy="2262695"/>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en-US" sz="2000" kern="1200" dirty="0" err="1">
              <a:latin typeface="Cambria" charset="0"/>
              <a:ea typeface="Cambria" charset="0"/>
              <a:cs typeface="Cambria" charset="0"/>
            </a:rPr>
            <a:t>Spole-čnost</a:t>
          </a:r>
          <a:endParaRPr lang="en-US" sz="2000" kern="1200" dirty="0">
            <a:latin typeface="Cambria" charset="0"/>
            <a:ea typeface="Cambria" charset="0"/>
            <a:cs typeface="Cambria" charset="0"/>
          </a:endParaRPr>
        </a:p>
      </dsp:txBody>
      <dsp:txXfrm>
        <a:off x="3299697" y="1305401"/>
        <a:ext cx="870267" cy="17405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C24F8-9D46-FA47-B4D8-4544076A66B1}">
      <dsp:nvSpPr>
        <dsp:cNvPr id="0" name=""/>
        <dsp:cNvSpPr/>
      </dsp:nvSpPr>
      <dsp:spPr>
        <a:xfrm>
          <a:off x="2148475" y="9106"/>
          <a:ext cx="3329824" cy="3329824"/>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en-US" sz="2000" kern="1200" dirty="0" err="1">
              <a:latin typeface="Cambria" charset="0"/>
              <a:ea typeface="Cambria" charset="0"/>
              <a:cs typeface="Cambria" charset="0"/>
            </a:rPr>
            <a:t>Fyzické</a:t>
          </a:r>
          <a:r>
            <a:rPr lang="en-US" sz="2000" kern="1200" dirty="0">
              <a:latin typeface="Cambria" charset="0"/>
              <a:ea typeface="Cambria" charset="0"/>
              <a:cs typeface="Cambria" charset="0"/>
            </a:rPr>
            <a:t> </a:t>
          </a:r>
          <a:r>
            <a:rPr lang="en-US" sz="2000" kern="1200" dirty="0" err="1">
              <a:latin typeface="Cambria" charset="0"/>
              <a:ea typeface="Cambria" charset="0"/>
              <a:cs typeface="Cambria" charset="0"/>
            </a:rPr>
            <a:t>tělo</a:t>
          </a:r>
          <a:endParaRPr lang="en-US" sz="2000" kern="1200" dirty="0">
            <a:latin typeface="Cambria" charset="0"/>
            <a:ea typeface="Cambria" charset="0"/>
            <a:cs typeface="Cambria" charset="0"/>
          </a:endParaRPr>
        </a:p>
      </dsp:txBody>
      <dsp:txXfrm>
        <a:off x="2613451" y="401764"/>
        <a:ext cx="1919898" cy="2544508"/>
      </dsp:txXfrm>
    </dsp:sp>
    <dsp:sp modelId="{9D5F97D9-74D4-2849-AD30-F7101C956D8B}">
      <dsp:nvSpPr>
        <dsp:cNvPr id="0" name=""/>
        <dsp:cNvSpPr/>
      </dsp:nvSpPr>
      <dsp:spPr>
        <a:xfrm>
          <a:off x="4548349" y="9106"/>
          <a:ext cx="3329824" cy="3329824"/>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en-US" sz="2000" kern="1200" dirty="0" err="1">
              <a:latin typeface="Cambria" charset="0"/>
              <a:ea typeface="Cambria" charset="0"/>
              <a:cs typeface="Cambria" charset="0"/>
            </a:rPr>
            <a:t>Společenské</a:t>
          </a:r>
          <a:r>
            <a:rPr lang="en-US" sz="2000" kern="1200" dirty="0">
              <a:latin typeface="Cambria" charset="0"/>
              <a:ea typeface="Cambria" charset="0"/>
              <a:cs typeface="Cambria" charset="0"/>
            </a:rPr>
            <a:t>/</a:t>
          </a:r>
          <a:r>
            <a:rPr lang="en-US" sz="2000" kern="1200" dirty="0" err="1">
              <a:latin typeface="Cambria" charset="0"/>
              <a:ea typeface="Cambria" charset="0"/>
              <a:cs typeface="Cambria" charset="0"/>
            </a:rPr>
            <a:t>kult</a:t>
          </a:r>
          <a:r>
            <a:rPr lang="en-US" sz="2000" kern="1200" dirty="0">
              <a:latin typeface="Cambria" charset="0"/>
              <a:ea typeface="Cambria" charset="0"/>
              <a:cs typeface="Cambria" charset="0"/>
            </a:rPr>
            <a:t> </a:t>
          </a:r>
          <a:r>
            <a:rPr lang="en-US" sz="2000" kern="1200" dirty="0" err="1">
              <a:latin typeface="Cambria" charset="0"/>
              <a:ea typeface="Cambria" charset="0"/>
              <a:cs typeface="Cambria" charset="0"/>
            </a:rPr>
            <a:t>prostředí</a:t>
          </a:r>
          <a:endParaRPr lang="en-US" sz="2000" kern="1200" dirty="0">
            <a:latin typeface="Cambria" charset="0"/>
            <a:ea typeface="Cambria" charset="0"/>
            <a:cs typeface="Cambria" charset="0"/>
          </a:endParaRPr>
        </a:p>
      </dsp:txBody>
      <dsp:txXfrm>
        <a:off x="5493299" y="401764"/>
        <a:ext cx="1919898" cy="25445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1AB1F-CE04-1742-906E-F0BB4E5994DA}">
      <dsp:nvSpPr>
        <dsp:cNvPr id="0" name=""/>
        <dsp:cNvSpPr/>
      </dsp:nvSpPr>
      <dsp:spPr>
        <a:xfrm>
          <a:off x="3166810" y="1705153"/>
          <a:ext cx="1396106" cy="1396106"/>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0">
            <a:lnSpc>
              <a:spcPct val="90000"/>
            </a:lnSpc>
            <a:spcBef>
              <a:spcPct val="0"/>
            </a:spcBef>
            <a:spcAft>
              <a:spcPct val="35000"/>
            </a:spcAft>
            <a:buNone/>
          </a:pPr>
          <a:r>
            <a:rPr lang="en-US" sz="2100" kern="1200" dirty="0" err="1"/>
            <a:t>hluchota</a:t>
          </a:r>
          <a:endParaRPr lang="en-US" sz="2100" kern="1200" dirty="0"/>
        </a:p>
      </dsp:txBody>
      <dsp:txXfrm>
        <a:off x="3371265" y="1909608"/>
        <a:ext cx="987196" cy="987196"/>
      </dsp:txXfrm>
    </dsp:sp>
    <dsp:sp modelId="{62977E81-015F-F24B-A3F1-8C9B24A39E2D}">
      <dsp:nvSpPr>
        <dsp:cNvPr id="0" name=""/>
        <dsp:cNvSpPr/>
      </dsp:nvSpPr>
      <dsp:spPr>
        <a:xfrm rot="10800000">
          <a:off x="1749770" y="2204261"/>
          <a:ext cx="1339103" cy="397890"/>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565123D0-2E99-DD43-9EB7-BAE1AD18C333}">
      <dsp:nvSpPr>
        <dsp:cNvPr id="0" name=""/>
        <dsp:cNvSpPr/>
      </dsp:nvSpPr>
      <dsp:spPr>
        <a:xfrm>
          <a:off x="1261132" y="2012296"/>
          <a:ext cx="977274" cy="781819"/>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rtl="0">
            <a:lnSpc>
              <a:spcPct val="90000"/>
            </a:lnSpc>
            <a:spcBef>
              <a:spcPct val="0"/>
            </a:spcBef>
            <a:spcAft>
              <a:spcPct val="35000"/>
            </a:spcAft>
            <a:buNone/>
          </a:pPr>
          <a:r>
            <a:rPr lang="en-US" sz="1100" kern="1200"/>
            <a:t>nedoslýchovost</a:t>
          </a:r>
        </a:p>
      </dsp:txBody>
      <dsp:txXfrm>
        <a:off x="1284031" y="2035195"/>
        <a:ext cx="931476" cy="736021"/>
      </dsp:txXfrm>
    </dsp:sp>
    <dsp:sp modelId="{24D052AE-FBD9-BF42-8BEF-FF94EFAC5C53}">
      <dsp:nvSpPr>
        <dsp:cNvPr id="0" name=""/>
        <dsp:cNvSpPr/>
      </dsp:nvSpPr>
      <dsp:spPr>
        <a:xfrm rot="12960000">
          <a:off x="2025844" y="1354593"/>
          <a:ext cx="1339103" cy="397890"/>
        </a:xfrm>
        <a:prstGeom prst="leftArrow">
          <a:avLst>
            <a:gd name="adj1" fmla="val 60000"/>
            <a:gd name="adj2" fmla="val 50000"/>
          </a:avLst>
        </a:prstGeom>
        <a:solidFill>
          <a:schemeClr val="accent3">
            <a:hueOff val="542120"/>
            <a:satOff val="20000"/>
            <a:lumOff val="-2941"/>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BB0AAD2B-FD6B-8C49-800A-F3E88E36688E}">
      <dsp:nvSpPr>
        <dsp:cNvPr id="0" name=""/>
        <dsp:cNvSpPr/>
      </dsp:nvSpPr>
      <dsp:spPr>
        <a:xfrm>
          <a:off x="1665079" y="769075"/>
          <a:ext cx="977274" cy="781819"/>
        </a:xfrm>
        <a:prstGeom prst="roundRect">
          <a:avLst>
            <a:gd name="adj" fmla="val 10000"/>
          </a:avLst>
        </a:prstGeom>
        <a:solidFill>
          <a:schemeClr val="accent3">
            <a:hueOff val="542120"/>
            <a:satOff val="20000"/>
            <a:lumOff val="-294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rtl="0">
            <a:lnSpc>
              <a:spcPct val="90000"/>
            </a:lnSpc>
            <a:spcBef>
              <a:spcPct val="0"/>
            </a:spcBef>
            <a:spcAft>
              <a:spcPct val="35000"/>
            </a:spcAft>
            <a:buNone/>
          </a:pPr>
          <a:r>
            <a:rPr lang="en-US" sz="1100" kern="1200"/>
            <a:t>nepozornost</a:t>
          </a:r>
        </a:p>
      </dsp:txBody>
      <dsp:txXfrm>
        <a:off x="1687978" y="791974"/>
        <a:ext cx="931476" cy="736021"/>
      </dsp:txXfrm>
    </dsp:sp>
    <dsp:sp modelId="{C120E958-9432-6046-B1A1-348AEA0EFAA9}">
      <dsp:nvSpPr>
        <dsp:cNvPr id="0" name=""/>
        <dsp:cNvSpPr/>
      </dsp:nvSpPr>
      <dsp:spPr>
        <a:xfrm rot="15120000">
          <a:off x="2748615" y="829469"/>
          <a:ext cx="1339103" cy="397890"/>
        </a:xfrm>
        <a:prstGeom prst="leftArrow">
          <a:avLst>
            <a:gd name="adj1" fmla="val 60000"/>
            <a:gd name="adj2" fmla="val 50000"/>
          </a:avLst>
        </a:prstGeom>
        <a:solidFill>
          <a:schemeClr val="accent3">
            <a:hueOff val="1084240"/>
            <a:satOff val="40000"/>
            <a:lumOff val="-5882"/>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CFDBE24A-1C4F-6649-A648-757954899A29}">
      <dsp:nvSpPr>
        <dsp:cNvPr id="0" name=""/>
        <dsp:cNvSpPr/>
      </dsp:nvSpPr>
      <dsp:spPr>
        <a:xfrm>
          <a:off x="2722626" y="723"/>
          <a:ext cx="977274" cy="781819"/>
        </a:xfrm>
        <a:prstGeom prst="roundRect">
          <a:avLst>
            <a:gd name="adj" fmla="val 10000"/>
          </a:avLst>
        </a:prstGeom>
        <a:solidFill>
          <a:schemeClr val="accent3">
            <a:hueOff val="1084240"/>
            <a:satOff val="40000"/>
            <a:lumOff val="-588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rtl="0">
            <a:lnSpc>
              <a:spcPct val="90000"/>
            </a:lnSpc>
            <a:spcBef>
              <a:spcPct val="0"/>
            </a:spcBef>
            <a:spcAft>
              <a:spcPct val="35000"/>
            </a:spcAft>
            <a:buNone/>
          </a:pPr>
          <a:r>
            <a:rPr lang="en-US" sz="1100" kern="1200"/>
            <a:t>nepochopení</a:t>
          </a:r>
        </a:p>
      </dsp:txBody>
      <dsp:txXfrm>
        <a:off x="2745525" y="23622"/>
        <a:ext cx="931476" cy="736021"/>
      </dsp:txXfrm>
    </dsp:sp>
    <dsp:sp modelId="{51DADBD0-17C0-5748-8884-8FBC1ACE1456}">
      <dsp:nvSpPr>
        <dsp:cNvPr id="0" name=""/>
        <dsp:cNvSpPr/>
      </dsp:nvSpPr>
      <dsp:spPr>
        <a:xfrm rot="17280000">
          <a:off x="3642009" y="829469"/>
          <a:ext cx="1339103" cy="397890"/>
        </a:xfrm>
        <a:prstGeom prst="leftArrow">
          <a:avLst>
            <a:gd name="adj1" fmla="val 60000"/>
            <a:gd name="adj2" fmla="val 50000"/>
          </a:avLst>
        </a:prstGeom>
        <a:solidFill>
          <a:schemeClr val="accent3">
            <a:hueOff val="1626359"/>
            <a:satOff val="60000"/>
            <a:lumOff val="-8824"/>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1F58D191-3E7C-5D42-B703-24B09E5CCBAB}">
      <dsp:nvSpPr>
        <dsp:cNvPr id="0" name=""/>
        <dsp:cNvSpPr/>
      </dsp:nvSpPr>
      <dsp:spPr>
        <a:xfrm>
          <a:off x="4029826" y="723"/>
          <a:ext cx="977274" cy="781819"/>
        </a:xfrm>
        <a:prstGeom prst="roundRect">
          <a:avLst>
            <a:gd name="adj" fmla="val 10000"/>
          </a:avLst>
        </a:prstGeom>
        <a:solidFill>
          <a:schemeClr val="accent3">
            <a:hueOff val="1626359"/>
            <a:satOff val="60000"/>
            <a:lumOff val="-882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rtl="0">
            <a:lnSpc>
              <a:spcPct val="90000"/>
            </a:lnSpc>
            <a:spcBef>
              <a:spcPct val="0"/>
            </a:spcBef>
            <a:spcAft>
              <a:spcPct val="35000"/>
            </a:spcAft>
            <a:buNone/>
          </a:pPr>
          <a:r>
            <a:rPr lang="en-US" sz="1100" kern="1200"/>
            <a:t>špatná paměť</a:t>
          </a:r>
        </a:p>
      </dsp:txBody>
      <dsp:txXfrm>
        <a:off x="4052725" y="23622"/>
        <a:ext cx="931476" cy="736021"/>
      </dsp:txXfrm>
    </dsp:sp>
    <dsp:sp modelId="{DE102050-1B90-8541-8F52-D3E18069A48C}">
      <dsp:nvSpPr>
        <dsp:cNvPr id="0" name=""/>
        <dsp:cNvSpPr/>
      </dsp:nvSpPr>
      <dsp:spPr>
        <a:xfrm rot="19440000">
          <a:off x="4364780" y="1354593"/>
          <a:ext cx="1339103" cy="397890"/>
        </a:xfrm>
        <a:prstGeom prst="leftArrow">
          <a:avLst>
            <a:gd name="adj1" fmla="val 60000"/>
            <a:gd name="adj2" fmla="val 50000"/>
          </a:avLst>
        </a:prstGeom>
        <a:solidFill>
          <a:schemeClr val="accent3">
            <a:hueOff val="2168479"/>
            <a:satOff val="80000"/>
            <a:lumOff val="-11765"/>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1F2A0392-904C-F543-8A27-34E3EEB9D667}">
      <dsp:nvSpPr>
        <dsp:cNvPr id="0" name=""/>
        <dsp:cNvSpPr/>
      </dsp:nvSpPr>
      <dsp:spPr>
        <a:xfrm>
          <a:off x="5087373" y="769075"/>
          <a:ext cx="977274" cy="781819"/>
        </a:xfrm>
        <a:prstGeom prst="roundRect">
          <a:avLst>
            <a:gd name="adj" fmla="val 10000"/>
          </a:avLst>
        </a:prstGeom>
        <a:solidFill>
          <a:schemeClr val="accent3">
            <a:hueOff val="2168479"/>
            <a:satOff val="80000"/>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rtl="0">
            <a:lnSpc>
              <a:spcPct val="90000"/>
            </a:lnSpc>
            <a:spcBef>
              <a:spcPct val="0"/>
            </a:spcBef>
            <a:spcAft>
              <a:spcPct val="35000"/>
            </a:spcAft>
            <a:buNone/>
          </a:pPr>
          <a:r>
            <a:rPr lang="en-US" sz="1100" kern="1200"/>
            <a:t>nízká inteligence</a:t>
          </a:r>
        </a:p>
      </dsp:txBody>
      <dsp:txXfrm>
        <a:off x="5110272" y="791974"/>
        <a:ext cx="931476" cy="736021"/>
      </dsp:txXfrm>
    </dsp:sp>
    <dsp:sp modelId="{7F76A5E3-38BE-AC4E-BE47-0FA257732A8D}">
      <dsp:nvSpPr>
        <dsp:cNvPr id="0" name=""/>
        <dsp:cNvSpPr/>
      </dsp:nvSpPr>
      <dsp:spPr>
        <a:xfrm>
          <a:off x="4640854" y="2204261"/>
          <a:ext cx="1339103" cy="397890"/>
        </a:xfrm>
        <a:prstGeom prst="leftArrow">
          <a:avLst>
            <a:gd name="adj1" fmla="val 60000"/>
            <a:gd name="adj2" fmla="val 5000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A6E5044B-4D22-0E4C-A122-09775037D2D4}">
      <dsp:nvSpPr>
        <dsp:cNvPr id="0" name=""/>
        <dsp:cNvSpPr/>
      </dsp:nvSpPr>
      <dsp:spPr>
        <a:xfrm>
          <a:off x="5491320" y="2012296"/>
          <a:ext cx="977274" cy="781819"/>
        </a:xfrm>
        <a:prstGeom prst="roundRect">
          <a:avLst>
            <a:gd name="adj" fmla="val 10000"/>
          </a:avLst>
        </a:prstGeom>
        <a:solidFill>
          <a:schemeClr val="accent3">
            <a:hueOff val="2710599"/>
            <a:satOff val="100000"/>
            <a:lumOff val="-1470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rtl="0">
            <a:lnSpc>
              <a:spcPct val="90000"/>
            </a:lnSpc>
            <a:spcBef>
              <a:spcPct val="0"/>
            </a:spcBef>
            <a:spcAft>
              <a:spcPct val="35000"/>
            </a:spcAft>
            <a:buNone/>
          </a:pPr>
          <a:r>
            <a:rPr lang="en-US" sz="1100" kern="1200"/>
            <a:t>zatvrzelost</a:t>
          </a:r>
        </a:p>
      </dsp:txBody>
      <dsp:txXfrm>
        <a:off x="5514219" y="2035195"/>
        <a:ext cx="931476" cy="73602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DA1CC5-EB56-2F4B-B562-E0DA9C51B9B0}" type="datetimeFigureOut">
              <a:rPr lang="cs-CZ" smtClean="0"/>
              <a:t>20.04.2022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FF46C5-36A4-9948-B914-146E946254CB}" type="slidenum">
              <a:rPr lang="cs-CZ" smtClean="0"/>
              <a:t>‹#›</a:t>
            </a:fld>
            <a:endParaRPr lang="cs-CZ"/>
          </a:p>
        </p:txBody>
      </p:sp>
    </p:spTree>
    <p:extLst>
      <p:ext uri="{BB962C8B-B14F-4D97-AF65-F5344CB8AC3E}">
        <p14:creationId xmlns:p14="http://schemas.microsoft.com/office/powerpoint/2010/main" val="1260167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765EFA-8F79-F74A-A4FB-57764C37A774}"/>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6AF3C6E9-A329-0448-B883-7F50B8A880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EA9E39E6-BCCF-1B46-BC16-B27781D4E365}"/>
              </a:ext>
            </a:extLst>
          </p:cNvPr>
          <p:cNvSpPr>
            <a:spLocks noGrp="1"/>
          </p:cNvSpPr>
          <p:nvPr>
            <p:ph type="dt" sz="half" idx="10"/>
          </p:nvPr>
        </p:nvSpPr>
        <p:spPr/>
        <p:txBody>
          <a:bodyPr/>
          <a:lstStyle/>
          <a:p>
            <a:fld id="{8FBBD6A3-4D22-614F-ACAD-4182C1A9742E}" type="datetimeFigureOut">
              <a:rPr lang="cs-CZ" smtClean="0"/>
              <a:t>20.04.2022</a:t>
            </a:fld>
            <a:endParaRPr lang="cs-CZ"/>
          </a:p>
        </p:txBody>
      </p:sp>
      <p:sp>
        <p:nvSpPr>
          <p:cNvPr id="5" name="Zástupný symbol pro zápatí 4">
            <a:extLst>
              <a:ext uri="{FF2B5EF4-FFF2-40B4-BE49-F238E27FC236}">
                <a16:creationId xmlns:a16="http://schemas.microsoft.com/office/drawing/2014/main" id="{57D74D5C-2D83-1141-B918-ABBE7D3F327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9B55742-8DD6-7544-9776-C96446BF26CC}"/>
              </a:ext>
            </a:extLst>
          </p:cNvPr>
          <p:cNvSpPr>
            <a:spLocks noGrp="1"/>
          </p:cNvSpPr>
          <p:nvPr>
            <p:ph type="sldNum" sz="quarter" idx="12"/>
          </p:nvPr>
        </p:nvSpPr>
        <p:spPr/>
        <p:txBody>
          <a:bodyPr/>
          <a:lstStyle/>
          <a:p>
            <a:fld id="{D496B816-34B1-3D4D-A6EC-4ADA3DF037F2}" type="slidenum">
              <a:rPr lang="cs-CZ" smtClean="0"/>
              <a:t>‹#›</a:t>
            </a:fld>
            <a:endParaRPr lang="cs-CZ"/>
          </a:p>
        </p:txBody>
      </p:sp>
    </p:spTree>
    <p:extLst>
      <p:ext uri="{BB962C8B-B14F-4D97-AF65-F5344CB8AC3E}">
        <p14:creationId xmlns:p14="http://schemas.microsoft.com/office/powerpoint/2010/main" val="3414178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BEE991-36BB-DB4C-85E4-FB8282394521}"/>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B4900CCA-7C16-8044-821D-06868AEACA08}"/>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974C00E-0FF3-184A-9D06-3A59B6C75C08}"/>
              </a:ext>
            </a:extLst>
          </p:cNvPr>
          <p:cNvSpPr>
            <a:spLocks noGrp="1"/>
          </p:cNvSpPr>
          <p:nvPr>
            <p:ph type="dt" sz="half" idx="10"/>
          </p:nvPr>
        </p:nvSpPr>
        <p:spPr/>
        <p:txBody>
          <a:bodyPr/>
          <a:lstStyle/>
          <a:p>
            <a:fld id="{8FBBD6A3-4D22-614F-ACAD-4182C1A9742E}" type="datetimeFigureOut">
              <a:rPr lang="cs-CZ" smtClean="0"/>
              <a:t>20.04.2022</a:t>
            </a:fld>
            <a:endParaRPr lang="cs-CZ"/>
          </a:p>
        </p:txBody>
      </p:sp>
      <p:sp>
        <p:nvSpPr>
          <p:cNvPr id="5" name="Zástupný symbol pro zápatí 4">
            <a:extLst>
              <a:ext uri="{FF2B5EF4-FFF2-40B4-BE49-F238E27FC236}">
                <a16:creationId xmlns:a16="http://schemas.microsoft.com/office/drawing/2014/main" id="{FCF36CF7-F9CB-FD4F-B185-1981817B93B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FD4D991-161D-DF4D-A41B-E4AF5DF9FAF9}"/>
              </a:ext>
            </a:extLst>
          </p:cNvPr>
          <p:cNvSpPr>
            <a:spLocks noGrp="1"/>
          </p:cNvSpPr>
          <p:nvPr>
            <p:ph type="sldNum" sz="quarter" idx="12"/>
          </p:nvPr>
        </p:nvSpPr>
        <p:spPr/>
        <p:txBody>
          <a:bodyPr/>
          <a:lstStyle/>
          <a:p>
            <a:fld id="{D496B816-34B1-3D4D-A6EC-4ADA3DF037F2}" type="slidenum">
              <a:rPr lang="cs-CZ" smtClean="0"/>
              <a:t>‹#›</a:t>
            </a:fld>
            <a:endParaRPr lang="cs-CZ"/>
          </a:p>
        </p:txBody>
      </p:sp>
    </p:spTree>
    <p:extLst>
      <p:ext uri="{BB962C8B-B14F-4D97-AF65-F5344CB8AC3E}">
        <p14:creationId xmlns:p14="http://schemas.microsoft.com/office/powerpoint/2010/main" val="3469403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FA5CD72E-E593-1A4D-BC7D-5A51CA3572DF}"/>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D9FC35A7-429B-C441-8062-B18FBD6F4EFE}"/>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E4CB80D-A0A2-7845-BFC9-4531BBF7822C}"/>
              </a:ext>
            </a:extLst>
          </p:cNvPr>
          <p:cNvSpPr>
            <a:spLocks noGrp="1"/>
          </p:cNvSpPr>
          <p:nvPr>
            <p:ph type="dt" sz="half" idx="10"/>
          </p:nvPr>
        </p:nvSpPr>
        <p:spPr/>
        <p:txBody>
          <a:bodyPr/>
          <a:lstStyle/>
          <a:p>
            <a:fld id="{8FBBD6A3-4D22-614F-ACAD-4182C1A9742E}" type="datetimeFigureOut">
              <a:rPr lang="cs-CZ" smtClean="0"/>
              <a:t>20.04.2022</a:t>
            </a:fld>
            <a:endParaRPr lang="cs-CZ"/>
          </a:p>
        </p:txBody>
      </p:sp>
      <p:sp>
        <p:nvSpPr>
          <p:cNvPr id="5" name="Zástupný symbol pro zápatí 4">
            <a:extLst>
              <a:ext uri="{FF2B5EF4-FFF2-40B4-BE49-F238E27FC236}">
                <a16:creationId xmlns:a16="http://schemas.microsoft.com/office/drawing/2014/main" id="{9C1B000B-41E1-0045-912E-2ECDDC24EDB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BBA1458-CDA8-724D-A26D-6792A5475A2D}"/>
              </a:ext>
            </a:extLst>
          </p:cNvPr>
          <p:cNvSpPr>
            <a:spLocks noGrp="1"/>
          </p:cNvSpPr>
          <p:nvPr>
            <p:ph type="sldNum" sz="quarter" idx="12"/>
          </p:nvPr>
        </p:nvSpPr>
        <p:spPr/>
        <p:txBody>
          <a:bodyPr/>
          <a:lstStyle/>
          <a:p>
            <a:fld id="{D496B816-34B1-3D4D-A6EC-4ADA3DF037F2}" type="slidenum">
              <a:rPr lang="cs-CZ" smtClean="0"/>
              <a:t>‹#›</a:t>
            </a:fld>
            <a:endParaRPr lang="cs-CZ"/>
          </a:p>
        </p:txBody>
      </p:sp>
    </p:spTree>
    <p:extLst>
      <p:ext uri="{BB962C8B-B14F-4D97-AF65-F5344CB8AC3E}">
        <p14:creationId xmlns:p14="http://schemas.microsoft.com/office/powerpoint/2010/main" val="1947143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endParaRPr lang="en-GB" noProof="0" dirty="0"/>
          </a:p>
        </p:txBody>
      </p:sp>
      <p:sp>
        <p:nvSpPr>
          <p:cNvPr id="7" name="Inhaltsplatzhalter 6"/>
          <p:cNvSpPr>
            <a:spLocks noGrp="1"/>
          </p:cNvSpPr>
          <p:nvPr>
            <p:ph sz="quarter" idx="12"/>
          </p:nvPr>
        </p:nvSpPr>
        <p:spPr>
          <a:xfrm>
            <a:off x="685801" y="1471614"/>
            <a:ext cx="10818284" cy="4795837"/>
          </a:xfrm>
        </p:spPr>
        <p:txBody>
          <a:bodyPr/>
          <a:lstStyle>
            <a:lvl1pPr>
              <a:defRPr/>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 name="Fußzeilenplatzhalter 2"/>
          <p:cNvSpPr>
            <a:spLocks noGrp="1"/>
          </p:cNvSpPr>
          <p:nvPr>
            <p:ph type="ftr" sz="quarter" idx="13"/>
          </p:nvPr>
        </p:nvSpPr>
        <p:spPr/>
        <p:txBody>
          <a:bodyPr/>
          <a:lstStyle/>
          <a:p>
            <a:r>
              <a:rPr lang="en-GB" noProof="0" dirty="0"/>
              <a:t>Max Planck Institute for the History of Science</a:t>
            </a:r>
          </a:p>
        </p:txBody>
      </p:sp>
      <p:sp>
        <p:nvSpPr>
          <p:cNvPr id="4" name="Foliennummernplatzhalter 3"/>
          <p:cNvSpPr>
            <a:spLocks noGrp="1"/>
          </p:cNvSpPr>
          <p:nvPr>
            <p:ph type="sldNum" sz="quarter" idx="14"/>
          </p:nvPr>
        </p:nvSpPr>
        <p:spPr/>
        <p:txBody>
          <a:bodyPr/>
          <a:lstStyle/>
          <a:p>
            <a:fld id="{BAAE05A3-8107-4E57-9E10-732CC43AD2DC}" type="slidenum">
              <a:rPr lang="en-GB" noProof="0" smtClean="0"/>
              <a:pPr/>
              <a:t>‹#›</a:t>
            </a:fld>
            <a:endParaRPr lang="en-GB" noProof="0" dirty="0"/>
          </a:p>
        </p:txBody>
      </p:sp>
    </p:spTree>
    <p:extLst>
      <p:ext uri="{BB962C8B-B14F-4D97-AF65-F5344CB8AC3E}">
        <p14:creationId xmlns:p14="http://schemas.microsoft.com/office/powerpoint/2010/main" val="2614171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C4A936-CE28-4A41-A5A6-32B87D3A4547}"/>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228889F7-6046-1F43-A35C-FE6384E03A8A}"/>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E5002E7-F976-4B40-B7B7-B0937134025C}"/>
              </a:ext>
            </a:extLst>
          </p:cNvPr>
          <p:cNvSpPr>
            <a:spLocks noGrp="1"/>
          </p:cNvSpPr>
          <p:nvPr>
            <p:ph type="dt" sz="half" idx="10"/>
          </p:nvPr>
        </p:nvSpPr>
        <p:spPr/>
        <p:txBody>
          <a:bodyPr/>
          <a:lstStyle/>
          <a:p>
            <a:fld id="{8FBBD6A3-4D22-614F-ACAD-4182C1A9742E}" type="datetimeFigureOut">
              <a:rPr lang="cs-CZ" smtClean="0"/>
              <a:t>20.04.2022</a:t>
            </a:fld>
            <a:endParaRPr lang="cs-CZ"/>
          </a:p>
        </p:txBody>
      </p:sp>
      <p:sp>
        <p:nvSpPr>
          <p:cNvPr id="5" name="Zástupný symbol pro zápatí 4">
            <a:extLst>
              <a:ext uri="{FF2B5EF4-FFF2-40B4-BE49-F238E27FC236}">
                <a16:creationId xmlns:a16="http://schemas.microsoft.com/office/drawing/2014/main" id="{079BECF0-4920-B34C-ADC5-4D758A8D0F3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79F0AAD-6787-B346-8F96-33BBDE0B0C7D}"/>
              </a:ext>
            </a:extLst>
          </p:cNvPr>
          <p:cNvSpPr>
            <a:spLocks noGrp="1"/>
          </p:cNvSpPr>
          <p:nvPr>
            <p:ph type="sldNum" sz="quarter" idx="12"/>
          </p:nvPr>
        </p:nvSpPr>
        <p:spPr/>
        <p:txBody>
          <a:bodyPr/>
          <a:lstStyle/>
          <a:p>
            <a:fld id="{D496B816-34B1-3D4D-A6EC-4ADA3DF037F2}" type="slidenum">
              <a:rPr lang="cs-CZ" smtClean="0"/>
              <a:t>‹#›</a:t>
            </a:fld>
            <a:endParaRPr lang="cs-CZ"/>
          </a:p>
        </p:txBody>
      </p:sp>
    </p:spTree>
    <p:extLst>
      <p:ext uri="{BB962C8B-B14F-4D97-AF65-F5344CB8AC3E}">
        <p14:creationId xmlns:p14="http://schemas.microsoft.com/office/powerpoint/2010/main" val="4262971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ADBD99-9F9C-4B47-B96F-0DFEF047916C}"/>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E7B292E1-30E5-A541-B5F2-2E9E4CA7B5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28C8BFDB-972B-5846-97E1-9D781328857F}"/>
              </a:ext>
            </a:extLst>
          </p:cNvPr>
          <p:cNvSpPr>
            <a:spLocks noGrp="1"/>
          </p:cNvSpPr>
          <p:nvPr>
            <p:ph type="dt" sz="half" idx="10"/>
          </p:nvPr>
        </p:nvSpPr>
        <p:spPr/>
        <p:txBody>
          <a:bodyPr/>
          <a:lstStyle/>
          <a:p>
            <a:fld id="{8FBBD6A3-4D22-614F-ACAD-4182C1A9742E}" type="datetimeFigureOut">
              <a:rPr lang="cs-CZ" smtClean="0"/>
              <a:t>20.04.2022</a:t>
            </a:fld>
            <a:endParaRPr lang="cs-CZ"/>
          </a:p>
        </p:txBody>
      </p:sp>
      <p:sp>
        <p:nvSpPr>
          <p:cNvPr id="5" name="Zástupný symbol pro zápatí 4">
            <a:extLst>
              <a:ext uri="{FF2B5EF4-FFF2-40B4-BE49-F238E27FC236}">
                <a16:creationId xmlns:a16="http://schemas.microsoft.com/office/drawing/2014/main" id="{0D36D0C8-34FD-8246-A595-08703873E59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E2332C1-1761-9240-9582-F827536C8AF0}"/>
              </a:ext>
            </a:extLst>
          </p:cNvPr>
          <p:cNvSpPr>
            <a:spLocks noGrp="1"/>
          </p:cNvSpPr>
          <p:nvPr>
            <p:ph type="sldNum" sz="quarter" idx="12"/>
          </p:nvPr>
        </p:nvSpPr>
        <p:spPr/>
        <p:txBody>
          <a:bodyPr/>
          <a:lstStyle/>
          <a:p>
            <a:fld id="{D496B816-34B1-3D4D-A6EC-4ADA3DF037F2}" type="slidenum">
              <a:rPr lang="cs-CZ" smtClean="0"/>
              <a:t>‹#›</a:t>
            </a:fld>
            <a:endParaRPr lang="cs-CZ"/>
          </a:p>
        </p:txBody>
      </p:sp>
    </p:spTree>
    <p:extLst>
      <p:ext uri="{BB962C8B-B14F-4D97-AF65-F5344CB8AC3E}">
        <p14:creationId xmlns:p14="http://schemas.microsoft.com/office/powerpoint/2010/main" val="3987969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BB04B0-49F2-0544-9E5D-1F64FE2C608F}"/>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FEA37885-4743-6242-8814-9071F93A807A}"/>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14C72A3F-D06E-4A47-8BD0-234040BE02F5}"/>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145DDB7E-6187-A140-826B-4333D8726441}"/>
              </a:ext>
            </a:extLst>
          </p:cNvPr>
          <p:cNvSpPr>
            <a:spLocks noGrp="1"/>
          </p:cNvSpPr>
          <p:nvPr>
            <p:ph type="dt" sz="half" idx="10"/>
          </p:nvPr>
        </p:nvSpPr>
        <p:spPr/>
        <p:txBody>
          <a:bodyPr/>
          <a:lstStyle/>
          <a:p>
            <a:fld id="{8FBBD6A3-4D22-614F-ACAD-4182C1A9742E}" type="datetimeFigureOut">
              <a:rPr lang="cs-CZ" smtClean="0"/>
              <a:t>20.04.2022</a:t>
            </a:fld>
            <a:endParaRPr lang="cs-CZ"/>
          </a:p>
        </p:txBody>
      </p:sp>
      <p:sp>
        <p:nvSpPr>
          <p:cNvPr id="6" name="Zástupný symbol pro zápatí 5">
            <a:extLst>
              <a:ext uri="{FF2B5EF4-FFF2-40B4-BE49-F238E27FC236}">
                <a16:creationId xmlns:a16="http://schemas.microsoft.com/office/drawing/2014/main" id="{76AA64EB-D7EC-F84F-A95D-7C1F08D89D73}"/>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FCA2BCB-0059-BB42-ABB9-02CD245B593A}"/>
              </a:ext>
            </a:extLst>
          </p:cNvPr>
          <p:cNvSpPr>
            <a:spLocks noGrp="1"/>
          </p:cNvSpPr>
          <p:nvPr>
            <p:ph type="sldNum" sz="quarter" idx="12"/>
          </p:nvPr>
        </p:nvSpPr>
        <p:spPr/>
        <p:txBody>
          <a:bodyPr/>
          <a:lstStyle/>
          <a:p>
            <a:fld id="{D496B816-34B1-3D4D-A6EC-4ADA3DF037F2}" type="slidenum">
              <a:rPr lang="cs-CZ" smtClean="0"/>
              <a:t>‹#›</a:t>
            </a:fld>
            <a:endParaRPr lang="cs-CZ"/>
          </a:p>
        </p:txBody>
      </p:sp>
    </p:spTree>
    <p:extLst>
      <p:ext uri="{BB962C8B-B14F-4D97-AF65-F5344CB8AC3E}">
        <p14:creationId xmlns:p14="http://schemas.microsoft.com/office/powerpoint/2010/main" val="1104159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4181B2-D1B6-F448-A4E0-F58307C37301}"/>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6A28DCF7-342A-A842-B7F6-72B5F78618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7FA864D2-4389-A843-9224-62CE14CCAB3D}"/>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664BE071-4932-FF45-8A90-48422D3023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720AFD3E-7162-E543-A0A9-89B7ED47E644}"/>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473E8572-32D3-D34F-AB11-C92A91E4CDD1}"/>
              </a:ext>
            </a:extLst>
          </p:cNvPr>
          <p:cNvSpPr>
            <a:spLocks noGrp="1"/>
          </p:cNvSpPr>
          <p:nvPr>
            <p:ph type="dt" sz="half" idx="10"/>
          </p:nvPr>
        </p:nvSpPr>
        <p:spPr/>
        <p:txBody>
          <a:bodyPr/>
          <a:lstStyle/>
          <a:p>
            <a:fld id="{8FBBD6A3-4D22-614F-ACAD-4182C1A9742E}" type="datetimeFigureOut">
              <a:rPr lang="cs-CZ" smtClean="0"/>
              <a:t>20.04.2022</a:t>
            </a:fld>
            <a:endParaRPr lang="cs-CZ"/>
          </a:p>
        </p:txBody>
      </p:sp>
      <p:sp>
        <p:nvSpPr>
          <p:cNvPr id="8" name="Zástupný symbol pro zápatí 7">
            <a:extLst>
              <a:ext uri="{FF2B5EF4-FFF2-40B4-BE49-F238E27FC236}">
                <a16:creationId xmlns:a16="http://schemas.microsoft.com/office/drawing/2014/main" id="{31DDE6E0-CA05-2443-BD8E-4A7C718529BD}"/>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0AB3FE55-7866-064D-A111-287213CDB944}"/>
              </a:ext>
            </a:extLst>
          </p:cNvPr>
          <p:cNvSpPr>
            <a:spLocks noGrp="1"/>
          </p:cNvSpPr>
          <p:nvPr>
            <p:ph type="sldNum" sz="quarter" idx="12"/>
          </p:nvPr>
        </p:nvSpPr>
        <p:spPr/>
        <p:txBody>
          <a:bodyPr/>
          <a:lstStyle/>
          <a:p>
            <a:fld id="{D496B816-34B1-3D4D-A6EC-4ADA3DF037F2}" type="slidenum">
              <a:rPr lang="cs-CZ" smtClean="0"/>
              <a:t>‹#›</a:t>
            </a:fld>
            <a:endParaRPr lang="cs-CZ"/>
          </a:p>
        </p:txBody>
      </p:sp>
    </p:spTree>
    <p:extLst>
      <p:ext uri="{BB962C8B-B14F-4D97-AF65-F5344CB8AC3E}">
        <p14:creationId xmlns:p14="http://schemas.microsoft.com/office/powerpoint/2010/main" val="1111694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C6E977-FC62-2243-8E35-EE6E59FC0E37}"/>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795AFE84-FDAA-D344-BEB8-5EC6FF3E6E15}"/>
              </a:ext>
            </a:extLst>
          </p:cNvPr>
          <p:cNvSpPr>
            <a:spLocks noGrp="1"/>
          </p:cNvSpPr>
          <p:nvPr>
            <p:ph type="dt" sz="half" idx="10"/>
          </p:nvPr>
        </p:nvSpPr>
        <p:spPr/>
        <p:txBody>
          <a:bodyPr/>
          <a:lstStyle/>
          <a:p>
            <a:fld id="{8FBBD6A3-4D22-614F-ACAD-4182C1A9742E}" type="datetimeFigureOut">
              <a:rPr lang="cs-CZ" smtClean="0"/>
              <a:t>20.04.2022</a:t>
            </a:fld>
            <a:endParaRPr lang="cs-CZ"/>
          </a:p>
        </p:txBody>
      </p:sp>
      <p:sp>
        <p:nvSpPr>
          <p:cNvPr id="4" name="Zástupný symbol pro zápatí 3">
            <a:extLst>
              <a:ext uri="{FF2B5EF4-FFF2-40B4-BE49-F238E27FC236}">
                <a16:creationId xmlns:a16="http://schemas.microsoft.com/office/drawing/2014/main" id="{AFF876C2-7308-074B-AEAD-10B3323AC55F}"/>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5FEE5AB5-C7DE-174D-A029-E4ED8FAC041C}"/>
              </a:ext>
            </a:extLst>
          </p:cNvPr>
          <p:cNvSpPr>
            <a:spLocks noGrp="1"/>
          </p:cNvSpPr>
          <p:nvPr>
            <p:ph type="sldNum" sz="quarter" idx="12"/>
          </p:nvPr>
        </p:nvSpPr>
        <p:spPr/>
        <p:txBody>
          <a:bodyPr/>
          <a:lstStyle/>
          <a:p>
            <a:fld id="{D496B816-34B1-3D4D-A6EC-4ADA3DF037F2}" type="slidenum">
              <a:rPr lang="cs-CZ" smtClean="0"/>
              <a:t>‹#›</a:t>
            </a:fld>
            <a:endParaRPr lang="cs-CZ"/>
          </a:p>
        </p:txBody>
      </p:sp>
    </p:spTree>
    <p:extLst>
      <p:ext uri="{BB962C8B-B14F-4D97-AF65-F5344CB8AC3E}">
        <p14:creationId xmlns:p14="http://schemas.microsoft.com/office/powerpoint/2010/main" val="100006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6D9962D8-23BE-1842-996C-285C2FF0AFF6}"/>
              </a:ext>
            </a:extLst>
          </p:cNvPr>
          <p:cNvSpPr>
            <a:spLocks noGrp="1"/>
          </p:cNvSpPr>
          <p:nvPr>
            <p:ph type="dt" sz="half" idx="10"/>
          </p:nvPr>
        </p:nvSpPr>
        <p:spPr/>
        <p:txBody>
          <a:bodyPr/>
          <a:lstStyle/>
          <a:p>
            <a:fld id="{8FBBD6A3-4D22-614F-ACAD-4182C1A9742E}" type="datetimeFigureOut">
              <a:rPr lang="cs-CZ" smtClean="0"/>
              <a:t>20.04.2022</a:t>
            </a:fld>
            <a:endParaRPr lang="cs-CZ"/>
          </a:p>
        </p:txBody>
      </p:sp>
      <p:sp>
        <p:nvSpPr>
          <p:cNvPr id="3" name="Zástupný symbol pro zápatí 2">
            <a:extLst>
              <a:ext uri="{FF2B5EF4-FFF2-40B4-BE49-F238E27FC236}">
                <a16:creationId xmlns:a16="http://schemas.microsoft.com/office/drawing/2014/main" id="{70753BC9-0312-664E-96EE-B93C2DB9975C}"/>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E6C48811-C22C-894A-B53C-42AAC04F2B34}"/>
              </a:ext>
            </a:extLst>
          </p:cNvPr>
          <p:cNvSpPr>
            <a:spLocks noGrp="1"/>
          </p:cNvSpPr>
          <p:nvPr>
            <p:ph type="sldNum" sz="quarter" idx="12"/>
          </p:nvPr>
        </p:nvSpPr>
        <p:spPr/>
        <p:txBody>
          <a:bodyPr/>
          <a:lstStyle/>
          <a:p>
            <a:fld id="{D496B816-34B1-3D4D-A6EC-4ADA3DF037F2}" type="slidenum">
              <a:rPr lang="cs-CZ" smtClean="0"/>
              <a:t>‹#›</a:t>
            </a:fld>
            <a:endParaRPr lang="cs-CZ"/>
          </a:p>
        </p:txBody>
      </p:sp>
    </p:spTree>
    <p:extLst>
      <p:ext uri="{BB962C8B-B14F-4D97-AF65-F5344CB8AC3E}">
        <p14:creationId xmlns:p14="http://schemas.microsoft.com/office/powerpoint/2010/main" val="2191552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CDF89C-0E7B-F848-953E-BD68F1BD8179}"/>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731ABF98-6453-AF49-90CA-3462EAAE23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E82CCADD-CE0A-A645-B92C-52D59591C3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F3696EFF-0B47-324A-A310-73D3D0588902}"/>
              </a:ext>
            </a:extLst>
          </p:cNvPr>
          <p:cNvSpPr>
            <a:spLocks noGrp="1"/>
          </p:cNvSpPr>
          <p:nvPr>
            <p:ph type="dt" sz="half" idx="10"/>
          </p:nvPr>
        </p:nvSpPr>
        <p:spPr/>
        <p:txBody>
          <a:bodyPr/>
          <a:lstStyle/>
          <a:p>
            <a:fld id="{8FBBD6A3-4D22-614F-ACAD-4182C1A9742E}" type="datetimeFigureOut">
              <a:rPr lang="cs-CZ" smtClean="0"/>
              <a:t>20.04.2022</a:t>
            </a:fld>
            <a:endParaRPr lang="cs-CZ"/>
          </a:p>
        </p:txBody>
      </p:sp>
      <p:sp>
        <p:nvSpPr>
          <p:cNvPr id="6" name="Zástupný symbol pro zápatí 5">
            <a:extLst>
              <a:ext uri="{FF2B5EF4-FFF2-40B4-BE49-F238E27FC236}">
                <a16:creationId xmlns:a16="http://schemas.microsoft.com/office/drawing/2014/main" id="{88E20B9E-7416-8140-978C-6B208B701B2C}"/>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02C6472-C518-024C-A2FC-3B7F7874CE09}"/>
              </a:ext>
            </a:extLst>
          </p:cNvPr>
          <p:cNvSpPr>
            <a:spLocks noGrp="1"/>
          </p:cNvSpPr>
          <p:nvPr>
            <p:ph type="sldNum" sz="quarter" idx="12"/>
          </p:nvPr>
        </p:nvSpPr>
        <p:spPr/>
        <p:txBody>
          <a:bodyPr/>
          <a:lstStyle/>
          <a:p>
            <a:fld id="{D496B816-34B1-3D4D-A6EC-4ADA3DF037F2}" type="slidenum">
              <a:rPr lang="cs-CZ" smtClean="0"/>
              <a:t>‹#›</a:t>
            </a:fld>
            <a:endParaRPr lang="cs-CZ"/>
          </a:p>
        </p:txBody>
      </p:sp>
    </p:spTree>
    <p:extLst>
      <p:ext uri="{BB962C8B-B14F-4D97-AF65-F5344CB8AC3E}">
        <p14:creationId xmlns:p14="http://schemas.microsoft.com/office/powerpoint/2010/main" val="141224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D051F2-7EDD-744E-8266-A34CE0AF249B}"/>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F4BD7C88-D480-A74F-9161-E00029C85D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8F5ED542-314F-3741-9831-3C6382FC8D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45B01D7F-A8D8-0B43-A6DC-ECD0F23F2469}"/>
              </a:ext>
            </a:extLst>
          </p:cNvPr>
          <p:cNvSpPr>
            <a:spLocks noGrp="1"/>
          </p:cNvSpPr>
          <p:nvPr>
            <p:ph type="dt" sz="half" idx="10"/>
          </p:nvPr>
        </p:nvSpPr>
        <p:spPr/>
        <p:txBody>
          <a:bodyPr/>
          <a:lstStyle/>
          <a:p>
            <a:fld id="{8FBBD6A3-4D22-614F-ACAD-4182C1A9742E}" type="datetimeFigureOut">
              <a:rPr lang="cs-CZ" smtClean="0"/>
              <a:t>20.04.2022</a:t>
            </a:fld>
            <a:endParaRPr lang="cs-CZ"/>
          </a:p>
        </p:txBody>
      </p:sp>
      <p:sp>
        <p:nvSpPr>
          <p:cNvPr id="6" name="Zástupný symbol pro zápatí 5">
            <a:extLst>
              <a:ext uri="{FF2B5EF4-FFF2-40B4-BE49-F238E27FC236}">
                <a16:creationId xmlns:a16="http://schemas.microsoft.com/office/drawing/2014/main" id="{0A500413-4652-7140-9E5A-FD008926014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DF3783EB-E659-BF45-AF59-5FAE455E9CD9}"/>
              </a:ext>
            </a:extLst>
          </p:cNvPr>
          <p:cNvSpPr>
            <a:spLocks noGrp="1"/>
          </p:cNvSpPr>
          <p:nvPr>
            <p:ph type="sldNum" sz="quarter" idx="12"/>
          </p:nvPr>
        </p:nvSpPr>
        <p:spPr/>
        <p:txBody>
          <a:bodyPr/>
          <a:lstStyle/>
          <a:p>
            <a:fld id="{D496B816-34B1-3D4D-A6EC-4ADA3DF037F2}" type="slidenum">
              <a:rPr lang="cs-CZ" smtClean="0"/>
              <a:t>‹#›</a:t>
            </a:fld>
            <a:endParaRPr lang="cs-CZ"/>
          </a:p>
        </p:txBody>
      </p:sp>
    </p:spTree>
    <p:extLst>
      <p:ext uri="{BB962C8B-B14F-4D97-AF65-F5344CB8AC3E}">
        <p14:creationId xmlns:p14="http://schemas.microsoft.com/office/powerpoint/2010/main" val="1219123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2C95617D-8A38-8C47-B397-73DAE84DBF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254ED8FD-AE7E-434B-A8CC-C4092C903F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CDA2688-42DD-A741-8E64-AE6D4C6927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BBD6A3-4D22-614F-ACAD-4182C1A9742E}" type="datetimeFigureOut">
              <a:rPr lang="cs-CZ" smtClean="0"/>
              <a:t>20.04.2022</a:t>
            </a:fld>
            <a:endParaRPr lang="cs-CZ"/>
          </a:p>
        </p:txBody>
      </p:sp>
      <p:sp>
        <p:nvSpPr>
          <p:cNvPr id="5" name="Zástupný symbol pro zápatí 4">
            <a:extLst>
              <a:ext uri="{FF2B5EF4-FFF2-40B4-BE49-F238E27FC236}">
                <a16:creationId xmlns:a16="http://schemas.microsoft.com/office/drawing/2014/main" id="{5A06B23E-3C50-2043-B06B-A865F26A82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0F1DED9D-9D5D-6E42-8C35-A97D403BBA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96B816-34B1-3D4D-A6EC-4ADA3DF037F2}" type="slidenum">
              <a:rPr lang="cs-CZ" smtClean="0"/>
              <a:t>‹#›</a:t>
            </a:fld>
            <a:endParaRPr lang="cs-CZ"/>
          </a:p>
        </p:txBody>
      </p:sp>
    </p:spTree>
    <p:extLst>
      <p:ext uri="{BB962C8B-B14F-4D97-AF65-F5344CB8AC3E}">
        <p14:creationId xmlns:p14="http://schemas.microsoft.com/office/powerpoint/2010/main" val="2346376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Obrázek 5" descr="Obsah obrázku text&#10;&#10;Popis byl vytvořen automaticky">
            <a:extLst>
              <a:ext uri="{FF2B5EF4-FFF2-40B4-BE49-F238E27FC236}">
                <a16:creationId xmlns:a16="http://schemas.microsoft.com/office/drawing/2014/main" id="{391E834F-9137-CC46-95B4-B616F5FC809A}"/>
              </a:ext>
            </a:extLst>
          </p:cNvPr>
          <p:cNvPicPr>
            <a:picLocks noChangeAspect="1"/>
          </p:cNvPicPr>
          <p:nvPr/>
        </p:nvPicPr>
        <p:blipFill rotWithShape="1">
          <a:blip r:embed="rId2"/>
          <a:srcRect t="22226" r="9091"/>
          <a:stretch/>
        </p:blipFill>
        <p:spPr>
          <a:xfrm>
            <a:off x="20" y="10"/>
            <a:ext cx="12191980" cy="6857990"/>
          </a:xfrm>
          <a:prstGeom prst="rect">
            <a:avLst/>
          </a:prstGeom>
        </p:spPr>
      </p:pic>
      <p:sp>
        <p:nvSpPr>
          <p:cNvPr id="21" name="Rectangle 15">
            <a:extLst>
              <a:ext uri="{FF2B5EF4-FFF2-40B4-BE49-F238E27FC236}">
                <a16:creationId xmlns:a16="http://schemas.microsoft.com/office/drawing/2014/main" id="{ED49FE6D-E54D-4A15-9572-966ED42F8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1489"/>
            <a:ext cx="12192000" cy="2077327"/>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2">
            <a:extLst>
              <a:ext uri="{FF2B5EF4-FFF2-40B4-BE49-F238E27FC236}">
                <a16:creationId xmlns:a16="http://schemas.microsoft.com/office/drawing/2014/main" id="{6CA72FC1-A616-F947-B1D0-59CF6BC6F9C0}"/>
              </a:ext>
            </a:extLst>
          </p:cNvPr>
          <p:cNvSpPr>
            <a:spLocks noGrp="1"/>
          </p:cNvSpPr>
          <p:nvPr>
            <p:ph type="ctrTitle"/>
          </p:nvPr>
        </p:nvSpPr>
        <p:spPr>
          <a:xfrm>
            <a:off x="630688" y="4337523"/>
            <a:ext cx="10918056" cy="1327380"/>
          </a:xfrm>
        </p:spPr>
        <p:txBody>
          <a:bodyPr>
            <a:normAutofit/>
          </a:bodyPr>
          <a:lstStyle/>
          <a:p>
            <a:r>
              <a:rPr lang="en-US" sz="2900" b="1" err="1">
                <a:latin typeface="Cambria" panose="02040503050406030204" pitchFamily="18" charset="0"/>
              </a:rPr>
              <a:t>Proměna</a:t>
            </a:r>
            <a:r>
              <a:rPr lang="en-US" sz="2900" b="1">
                <a:latin typeface="Cambria" panose="02040503050406030204" pitchFamily="18" charset="0"/>
              </a:rPr>
              <a:t> </a:t>
            </a:r>
            <a:r>
              <a:rPr lang="en-US" sz="2900" b="1" err="1">
                <a:latin typeface="Cambria" panose="02040503050406030204" pitchFamily="18" charset="0"/>
              </a:rPr>
              <a:t>smyslového</a:t>
            </a:r>
            <a:r>
              <a:rPr lang="en-US" sz="2900" b="1">
                <a:latin typeface="Cambria" panose="02040503050406030204" pitchFamily="18" charset="0"/>
              </a:rPr>
              <a:t> </a:t>
            </a:r>
            <a:r>
              <a:rPr lang="en-US" sz="2900" b="1" err="1">
                <a:latin typeface="Cambria" panose="02040503050406030204" pitchFamily="18" charset="0"/>
              </a:rPr>
              <a:t>vnímání</a:t>
            </a:r>
            <a:r>
              <a:rPr lang="en-US" sz="2900" b="1">
                <a:latin typeface="Cambria" panose="02040503050406030204" pitchFamily="18" charset="0"/>
              </a:rPr>
              <a:t> v </a:t>
            </a:r>
            <a:br>
              <a:rPr lang="en-US" sz="2900" b="1">
                <a:latin typeface="Cambria" panose="02040503050406030204" pitchFamily="18" charset="0"/>
              </a:rPr>
            </a:br>
            <a:r>
              <a:rPr lang="en-US" sz="2900" b="1" err="1">
                <a:latin typeface="Cambria" panose="02040503050406030204" pitchFamily="18" charset="0"/>
              </a:rPr>
              <a:t>centru</a:t>
            </a:r>
            <a:r>
              <a:rPr lang="en-US" sz="2900" b="1">
                <a:latin typeface="Cambria" panose="02040503050406030204" pitchFamily="18" charset="0"/>
              </a:rPr>
              <a:t> </a:t>
            </a:r>
            <a:r>
              <a:rPr lang="en-US" sz="2900" b="1" err="1">
                <a:latin typeface="Cambria" panose="02040503050406030204" pitchFamily="18" charset="0"/>
              </a:rPr>
              <a:t>náboženské</a:t>
            </a:r>
            <a:r>
              <a:rPr lang="en-US" sz="2900" b="1">
                <a:latin typeface="Cambria" panose="02040503050406030204" pitchFamily="18" charset="0"/>
              </a:rPr>
              <a:t> </a:t>
            </a:r>
            <a:r>
              <a:rPr lang="en-US" sz="2900" b="1" err="1">
                <a:latin typeface="Cambria" panose="02040503050406030204" pitchFamily="18" charset="0"/>
              </a:rPr>
              <a:t>změny</a:t>
            </a:r>
            <a:r>
              <a:rPr lang="en-US" sz="2900" b="1">
                <a:latin typeface="Cambria" panose="02040503050406030204" pitchFamily="18" charset="0"/>
              </a:rPr>
              <a:t> </a:t>
            </a:r>
            <a:br>
              <a:rPr lang="en-US" sz="2900" b="1"/>
            </a:br>
            <a:endParaRPr lang="cs-CZ" sz="2900"/>
          </a:p>
        </p:txBody>
      </p:sp>
      <p:sp>
        <p:nvSpPr>
          <p:cNvPr id="4" name="Podnadpis 3">
            <a:extLst>
              <a:ext uri="{FF2B5EF4-FFF2-40B4-BE49-F238E27FC236}">
                <a16:creationId xmlns:a16="http://schemas.microsoft.com/office/drawing/2014/main" id="{C4359E4F-C804-7543-B473-0B78731035E1}"/>
              </a:ext>
            </a:extLst>
          </p:cNvPr>
          <p:cNvSpPr>
            <a:spLocks noGrp="1"/>
          </p:cNvSpPr>
          <p:nvPr>
            <p:ph type="subTitle" idx="1"/>
          </p:nvPr>
        </p:nvSpPr>
        <p:spPr>
          <a:xfrm>
            <a:off x="630688" y="5750937"/>
            <a:ext cx="10918056" cy="468888"/>
          </a:xfrm>
        </p:spPr>
        <p:txBody>
          <a:bodyPr>
            <a:normAutofit/>
          </a:bodyPr>
          <a:lstStyle/>
          <a:p>
            <a:r>
              <a:rPr lang="cs-CZ">
                <a:latin typeface="Cambria" panose="02040503050406030204" pitchFamily="18" charset="0"/>
              </a:rPr>
              <a:t>Náboženství a tělo 2021</a:t>
            </a:r>
          </a:p>
        </p:txBody>
      </p:sp>
      <p:cxnSp>
        <p:nvCxnSpPr>
          <p:cNvPr id="23" name="Straight Connector 17">
            <a:extLst>
              <a:ext uri="{FF2B5EF4-FFF2-40B4-BE49-F238E27FC236}">
                <a16:creationId xmlns:a16="http://schemas.microsoft.com/office/drawing/2014/main" id="{EAFC8083-BBFA-464C-A805-4E844F66B2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4149692"/>
            <a:ext cx="12188824" cy="0"/>
          </a:xfrm>
          <a:prstGeom prst="line">
            <a:avLst/>
          </a:prstGeom>
          <a:ln w="50800">
            <a:solidFill>
              <a:schemeClr val="bg1">
                <a:alpha val="93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7DF9911-4A37-4096-BE25-0CCCFECBF6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5711486"/>
            <a:ext cx="274320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C752BC6-CDD2-4020-8DCF-B5E813CD3A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426067"/>
            <a:ext cx="12188824" cy="0"/>
          </a:xfrm>
          <a:prstGeom prst="line">
            <a:avLst/>
          </a:prstGeom>
          <a:ln w="50800">
            <a:solidFill>
              <a:schemeClr val="bg1">
                <a:alpha val="93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1059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sz="quarter" idx="12"/>
          </p:nvPr>
        </p:nvSpPr>
        <p:spPr>
          <a:xfrm>
            <a:off x="685800" y="464024"/>
            <a:ext cx="10996683" cy="5892326"/>
          </a:xfrm>
        </p:spPr>
        <p:txBody>
          <a:bodyPr>
            <a:normAutofit fontScale="70000" lnSpcReduction="20000"/>
          </a:bodyPr>
          <a:lstStyle/>
          <a:p>
            <a:pPr marL="0" indent="0" algn="just">
              <a:buNone/>
            </a:pPr>
            <a:r>
              <a:rPr lang="en-US" sz="2400" i="1" u="sng" noProof="1">
                <a:latin typeface="Cambria" panose="02040503050406030204" pitchFamily="18" charset="0"/>
                <a:ea typeface="Cambria" charset="0"/>
                <a:cs typeface="Cambria" charset="0"/>
              </a:rPr>
              <a:t>Pernete, relexie de Jehan Du Nant, navatier </a:t>
            </a:r>
            <a:r>
              <a:rPr lang="en-US" sz="2400" noProof="1">
                <a:latin typeface="Cambria" panose="02040503050406030204" pitchFamily="18" charset="0"/>
                <a:ea typeface="Cambria" charset="0"/>
                <a:cs typeface="Cambria" charset="0"/>
              </a:rPr>
              <a:t>(19. října, 1542)</a:t>
            </a:r>
          </a:p>
          <a:p>
            <a:pPr marL="0" indent="0" algn="just">
              <a:buNone/>
            </a:pPr>
            <a:r>
              <a:rPr lang="en-US" sz="2400" noProof="1">
                <a:latin typeface="Cambria" panose="02040503050406030204" pitchFamily="18" charset="0"/>
                <a:ea typeface="Cambria" charset="0"/>
                <a:cs typeface="Cambria" charset="0"/>
              </a:rPr>
              <a:t>A cause des sermons et aultres. Respond qu'elle fust au sermon dymenche a Saintz Pierre et prescha Maystre Calvin et </a:t>
            </a:r>
            <a:r>
              <a:rPr lang="en-US" sz="2400" b="1" noProof="1">
                <a:latin typeface="Cambria" panose="02040503050406030204" pitchFamily="18" charset="0"/>
                <a:ea typeface="Cambria" charset="0"/>
                <a:cs typeface="Cambria" charset="0"/>
              </a:rPr>
              <a:t>ne scet qu'il dictz</a:t>
            </a:r>
            <a:r>
              <a:rPr lang="en-US" sz="2400" noProof="1">
                <a:latin typeface="Cambria" panose="02040503050406030204" pitchFamily="18" charset="0"/>
                <a:ea typeface="Cambria" charset="0"/>
                <a:cs typeface="Cambria" charset="0"/>
              </a:rPr>
              <a:t> que bien et ne sceroyt aultre quelles parolles il dictz pour alors. Et qu'elle </a:t>
            </a:r>
            <a:r>
              <a:rPr lang="en-US" sz="2400" b="1" noProof="1">
                <a:latin typeface="Cambria" panose="02040503050406030204" pitchFamily="18" charset="0"/>
                <a:ea typeface="Cambria" charset="0"/>
                <a:cs typeface="Cambria" charset="0"/>
              </a:rPr>
              <a:t>ne ouyt pas</a:t>
            </a:r>
            <a:r>
              <a:rPr lang="en-US" sz="2400" noProof="1">
                <a:latin typeface="Cambria" panose="02040503050406030204" pitchFamily="18" charset="0"/>
                <a:ea typeface="Cambria" charset="0"/>
                <a:cs typeface="Cambria" charset="0"/>
              </a:rPr>
              <a:t> quar ell'est ung </a:t>
            </a:r>
            <a:r>
              <a:rPr lang="en-US" sz="2400" b="1" noProof="1">
                <a:latin typeface="Cambria" panose="02040503050406030204" pitchFamily="18" charset="0"/>
                <a:ea typeface="Cambria" charset="0"/>
                <a:cs typeface="Cambria" charset="0"/>
              </a:rPr>
              <a:t>peu sorde </a:t>
            </a:r>
            <a:r>
              <a:rPr lang="en-US" sz="2400" noProof="1">
                <a:latin typeface="Cambria" panose="02040503050406030204" pitchFamily="18" charset="0"/>
                <a:ea typeface="Cambria" charset="0"/>
                <a:cs typeface="Cambria" charset="0"/>
              </a:rPr>
              <a:t>et </a:t>
            </a:r>
            <a:r>
              <a:rPr lang="en-US" sz="2400" b="1" noProof="1">
                <a:latin typeface="Cambria" panose="02040503050406030204" pitchFamily="18" charset="0"/>
                <a:ea typeface="Cambria" charset="0"/>
                <a:cs typeface="Cambria" charset="0"/>
              </a:rPr>
              <a:t>n'entend </a:t>
            </a:r>
            <a:r>
              <a:rPr lang="en-US" sz="2400" noProof="1">
                <a:latin typeface="Cambria" panose="02040503050406030204" pitchFamily="18" charset="0"/>
                <a:ea typeface="Cambria" charset="0"/>
                <a:cs typeface="Cambria" charset="0"/>
              </a:rPr>
              <a:t>pas que le predicant dictz. A ditz l'orayson pas gayre bien petitement et ne scet dire la confession. Le Consistoyre est de l'avis qu'elle frequente les sermons et vienne rendre rayson de son profitement et se presenter ceans [dans] 1 moys et aler au cataseme. </a:t>
            </a:r>
          </a:p>
          <a:p>
            <a:pPr marL="0" indent="0" algn="just">
              <a:buNone/>
            </a:pPr>
            <a:endParaRPr lang="en-US" sz="2400" noProof="1">
              <a:latin typeface="Cambria" panose="02040503050406030204" pitchFamily="18" charset="0"/>
              <a:ea typeface="Cambria" charset="0"/>
              <a:cs typeface="Cambria" charset="0"/>
            </a:endParaRPr>
          </a:p>
          <a:p>
            <a:pPr marL="0" indent="0" algn="just">
              <a:buNone/>
            </a:pPr>
            <a:r>
              <a:rPr lang="en-US" sz="2400" i="1" u="sng" noProof="1">
                <a:latin typeface="Cambria" panose="02040503050406030204" pitchFamily="18" charset="0"/>
                <a:ea typeface="Cambria" charset="0"/>
                <a:cs typeface="Cambria" charset="0"/>
              </a:rPr>
              <a:t>Mayaz Cherrier (</a:t>
            </a:r>
            <a:r>
              <a:rPr lang="en-US" sz="2400" i="1" noProof="1">
                <a:latin typeface="Cambria" panose="02040503050406030204" pitchFamily="18" charset="0"/>
                <a:ea typeface="Cambria" charset="0"/>
                <a:cs typeface="Cambria" charset="0"/>
              </a:rPr>
              <a:t>6. dubna, 1542)</a:t>
            </a:r>
            <a:endParaRPr lang="en-US" sz="2400" noProof="1">
              <a:latin typeface="Cambria" panose="02040503050406030204" pitchFamily="18" charset="0"/>
              <a:ea typeface="Cambria" charset="0"/>
              <a:cs typeface="Cambria" charset="0"/>
            </a:endParaRPr>
          </a:p>
          <a:p>
            <a:pPr marL="0" indent="0" algn="just">
              <a:buNone/>
            </a:pPr>
            <a:r>
              <a:rPr lang="en-US" sz="2400" noProof="1">
                <a:latin typeface="Cambria" panose="02040503050406030204" pitchFamily="18" charset="0"/>
                <a:ea typeface="Cambria" charset="0"/>
                <a:cs typeface="Cambria" charset="0"/>
              </a:rPr>
              <a:t>Comme dessus c'est presenté de sçavoir myeulx sa foy qu'a l'aultre foys. Az ditz son Pater et le Credo ne scet dire encore et fust dymenche au sermon et ne scet qu'il ditz car </a:t>
            </a:r>
            <a:r>
              <a:rPr lang="en-US" sz="2400" b="1" noProof="1">
                <a:latin typeface="Cambria" panose="02040503050406030204" pitchFamily="18" charset="0"/>
                <a:ea typeface="Cambria" charset="0"/>
                <a:cs typeface="Cambria" charset="0"/>
              </a:rPr>
              <a:t>elle n'y entend pas bien</a:t>
            </a:r>
            <a:r>
              <a:rPr lang="en-US" sz="2400" noProof="1">
                <a:latin typeface="Cambria" panose="02040503050406030204" pitchFamily="18" charset="0"/>
                <a:ea typeface="Cambria" charset="0"/>
                <a:cs typeface="Cambria" charset="0"/>
              </a:rPr>
              <a:t>, car ell'est </a:t>
            </a:r>
            <a:r>
              <a:rPr lang="en-US" sz="2400" b="1" noProof="1">
                <a:latin typeface="Cambria" panose="02040503050406030204" pitchFamily="18" charset="0"/>
                <a:ea typeface="Cambria" charset="0"/>
                <a:cs typeface="Cambria" charset="0"/>
              </a:rPr>
              <a:t>ung peu sorde</a:t>
            </a:r>
            <a:r>
              <a:rPr lang="en-US" sz="2400" noProof="1">
                <a:latin typeface="Cambria" panose="02040503050406030204" pitchFamily="18" charset="0"/>
                <a:ea typeface="Cambria" charset="0"/>
                <a:cs typeface="Cambria" charset="0"/>
              </a:rPr>
              <a:t>. Le Consistoyre est qu'on luy face les remonstrances de myeulx proffiter et frequenter les sennons et qu'on la remecte a ung moys a mieulx sçavoir rendre rayson de sa foy et qu'on ne la lache pas encore. </a:t>
            </a:r>
          </a:p>
          <a:p>
            <a:pPr marL="0" indent="0" algn="just">
              <a:buNone/>
            </a:pPr>
            <a:endParaRPr lang="en-US" sz="2400" noProof="1">
              <a:latin typeface="Cambria" panose="02040503050406030204" pitchFamily="18" charset="0"/>
              <a:ea typeface="Cambria" charset="0"/>
              <a:cs typeface="Cambria" charset="0"/>
            </a:endParaRPr>
          </a:p>
          <a:p>
            <a:pPr marL="0" indent="0" algn="just">
              <a:buNone/>
            </a:pPr>
            <a:r>
              <a:rPr lang="en-US" sz="2400" i="1" u="sng" noProof="1">
                <a:latin typeface="Cambria" panose="02040503050406030204" pitchFamily="18" charset="0"/>
                <a:ea typeface="Cambria" charset="0"/>
                <a:cs typeface="Cambria" charset="0"/>
              </a:rPr>
              <a:t> Guygonaz, femme de Claude Bocard, dictz Baufri</a:t>
            </a:r>
            <a:r>
              <a:rPr lang="en-US" sz="2400" u="sng" noProof="1">
                <a:latin typeface="Cambria" panose="02040503050406030204" pitchFamily="18" charset="0"/>
                <a:ea typeface="Cambria" charset="0"/>
                <a:cs typeface="Cambria" charset="0"/>
              </a:rPr>
              <a:t> </a:t>
            </a:r>
            <a:r>
              <a:rPr lang="en-US" sz="2400" noProof="1">
                <a:latin typeface="Cambria" panose="02040503050406030204" pitchFamily="18" charset="0"/>
                <a:ea typeface="Cambria" charset="0"/>
                <a:cs typeface="Cambria" charset="0"/>
              </a:rPr>
              <a:t>(10. srpna , 1542)</a:t>
            </a:r>
          </a:p>
          <a:p>
            <a:pPr marL="0" indent="0" algn="just">
              <a:buNone/>
            </a:pPr>
            <a:r>
              <a:rPr lang="en-US" sz="2400" noProof="1">
                <a:latin typeface="Cambria" panose="02040503050406030204" pitchFamily="18" charset="0"/>
                <a:ea typeface="Cambria" charset="0"/>
                <a:cs typeface="Cambria" charset="0"/>
              </a:rPr>
              <a:t>A cause de la Parolle de Dieu et des sermons et combatemens. Respond qu'elle ne dit rien, ains quand elle az vendu son poysson elle s'en  vaz et jure bien fort en vendant son poysson et qu'elle vaz au sermon. Et az esté aujourd'huys en la Magdalene et </a:t>
            </a:r>
            <a:r>
              <a:rPr lang="en-US" sz="2400" b="1" noProof="1">
                <a:latin typeface="Cambria" panose="02040503050406030204" pitchFamily="18" charset="0"/>
                <a:ea typeface="Cambria" charset="0"/>
                <a:cs typeface="Cambria" charset="0"/>
              </a:rPr>
              <a:t>n'entend pas</a:t>
            </a:r>
            <a:r>
              <a:rPr lang="en-US" sz="2400" noProof="1">
                <a:latin typeface="Cambria" panose="02040503050406030204" pitchFamily="18" charset="0"/>
                <a:ea typeface="Cambria" charset="0"/>
                <a:cs typeface="Cambria" charset="0"/>
              </a:rPr>
              <a:t> qu'il disent les predicans car ell'est </a:t>
            </a:r>
            <a:r>
              <a:rPr lang="en-US" sz="2400" b="1" noProof="1">
                <a:latin typeface="Cambria" panose="02040503050406030204" pitchFamily="18" charset="0"/>
                <a:ea typeface="Cambria" charset="0"/>
                <a:cs typeface="Cambria" charset="0"/>
              </a:rPr>
              <a:t>sorde </a:t>
            </a:r>
            <a:r>
              <a:rPr lang="en-US" sz="2400" noProof="1">
                <a:latin typeface="Cambria" panose="02040503050406030204" pitchFamily="18" charset="0"/>
                <a:ea typeface="Cambria" charset="0"/>
                <a:cs typeface="Cambria" charset="0"/>
              </a:rPr>
              <a:t>et az esté troys foys ceste sepmayne. Az dit l'orayson bien povrement et rien de la confession. Luy ont faictz les remonstrances et qu'elle frequente les sermon et qu'elle chasties les aultres et.</a:t>
            </a:r>
          </a:p>
          <a:p>
            <a:pPr marL="0" indent="0" algn="just">
              <a:buNone/>
            </a:pPr>
            <a:endParaRPr lang="en-US" sz="2400" noProof="1">
              <a:latin typeface="Cambria" panose="02040503050406030204" pitchFamily="18" charset="0"/>
              <a:ea typeface="Cambria" charset="0"/>
              <a:cs typeface="Cambria" charset="0"/>
            </a:endParaRPr>
          </a:p>
          <a:p>
            <a:pPr marL="0" indent="0" algn="just">
              <a:buNone/>
            </a:pPr>
            <a:r>
              <a:rPr lang="en-US" sz="2400" i="1" noProof="1">
                <a:latin typeface="Cambria" panose="02040503050406030204" pitchFamily="18" charset="0"/>
                <a:ea typeface="Cambria" charset="0"/>
                <a:cs typeface="Cambria" charset="0"/>
              </a:rPr>
              <a:t> </a:t>
            </a:r>
            <a:r>
              <a:rPr lang="en-US" sz="2400" i="1" u="sng" noProof="1">
                <a:latin typeface="Cambria" panose="02040503050406030204" pitchFamily="18" charset="0"/>
                <a:ea typeface="Cambria" charset="0"/>
                <a:cs typeface="Cambria" charset="0"/>
              </a:rPr>
              <a:t>La Catherine, revenderi[x] du Molard</a:t>
            </a:r>
            <a:r>
              <a:rPr lang="en-US" sz="2400" u="sng" noProof="1">
                <a:latin typeface="Cambria" panose="02040503050406030204" pitchFamily="18" charset="0"/>
                <a:ea typeface="Cambria" charset="0"/>
                <a:cs typeface="Cambria" charset="0"/>
              </a:rPr>
              <a:t> </a:t>
            </a:r>
            <a:r>
              <a:rPr lang="en-US" sz="2400" noProof="1">
                <a:latin typeface="Cambria" panose="02040503050406030204" pitchFamily="18" charset="0"/>
                <a:ea typeface="Cambria" charset="0"/>
                <a:cs typeface="Cambria" charset="0"/>
              </a:rPr>
              <a:t>(15. února, 1543)</a:t>
            </a:r>
          </a:p>
          <a:p>
            <a:pPr marL="0" indent="0" algn="just">
              <a:buNone/>
            </a:pPr>
            <a:r>
              <a:rPr lang="en-US" sz="2400" noProof="1">
                <a:latin typeface="Cambria" panose="02040503050406030204" pitchFamily="18" charset="0"/>
                <a:ea typeface="Cambria" charset="0"/>
                <a:cs typeface="Cambria" charset="0"/>
              </a:rPr>
              <a:t> A cause des sermons et aultres cas. Respond qu' il luy fault gaigner sa vie et ne peult aller au sermon et </a:t>
            </a:r>
            <a:r>
              <a:rPr lang="en-US" sz="2400" b="1" noProof="1">
                <a:latin typeface="Cambria" panose="02040503050406030204" pitchFamily="18" charset="0"/>
                <a:ea typeface="Cambria" charset="0"/>
                <a:cs typeface="Cambria" charset="0"/>
              </a:rPr>
              <a:t>ne y oyt rien</a:t>
            </a:r>
            <a:r>
              <a:rPr lang="en-US" sz="2400" noProof="1">
                <a:latin typeface="Cambria" panose="02040503050406030204" pitchFamily="18" charset="0"/>
                <a:ea typeface="Cambria" charset="0"/>
                <a:cs typeface="Cambria" charset="0"/>
              </a:rPr>
              <a:t> qu'on ditz car </a:t>
            </a:r>
            <a:r>
              <a:rPr lang="en-US" sz="2400" b="1" noProof="1">
                <a:latin typeface="Cambria" panose="02040503050406030204" pitchFamily="18" charset="0"/>
                <a:ea typeface="Cambria" charset="0"/>
                <a:cs typeface="Cambria" charset="0"/>
              </a:rPr>
              <a:t>ell'est    sorde</a:t>
            </a:r>
            <a:r>
              <a:rPr lang="en-US" sz="2400" noProof="1">
                <a:latin typeface="Cambria" panose="02040503050406030204" pitchFamily="18" charset="0"/>
                <a:ea typeface="Cambria" charset="0"/>
                <a:cs typeface="Cambria" charset="0"/>
              </a:rPr>
              <a:t>. Et ne scet prier le Seigneur et dict toujour Ave Maria. (…)</a:t>
            </a:r>
          </a:p>
          <a:p>
            <a:pPr marL="0" indent="0" algn="just">
              <a:buNone/>
            </a:pPr>
            <a:r>
              <a:rPr lang="en-US" sz="2000" noProof="1">
                <a:latin typeface="Cambria" panose="02040503050406030204" pitchFamily="18" charset="0"/>
                <a:ea typeface="Cambria" charset="0"/>
                <a:cs typeface="Cambria" charset="0"/>
              </a:rPr>
              <a:t> </a:t>
            </a:r>
          </a:p>
        </p:txBody>
      </p:sp>
      <p:sp>
        <p:nvSpPr>
          <p:cNvPr id="4" name="Footer Placeholder 3"/>
          <p:cNvSpPr>
            <a:spLocks noGrp="1"/>
          </p:cNvSpPr>
          <p:nvPr>
            <p:ph type="ftr" sz="quarter" idx="13"/>
          </p:nvPr>
        </p:nvSpPr>
        <p:spPr/>
        <p:txBody>
          <a:bodyPr/>
          <a:lstStyle/>
          <a:p>
            <a:r>
              <a:rPr lang="en-GB" noProof="0"/>
              <a:t>Max Planck Institute for the History of Science</a:t>
            </a:r>
            <a:endParaRPr lang="en-GB" noProof="0" dirty="0"/>
          </a:p>
        </p:txBody>
      </p:sp>
      <p:sp>
        <p:nvSpPr>
          <p:cNvPr id="5" name="Slide Number Placeholder 4"/>
          <p:cNvSpPr>
            <a:spLocks noGrp="1"/>
          </p:cNvSpPr>
          <p:nvPr>
            <p:ph type="sldNum" sz="quarter" idx="14"/>
          </p:nvPr>
        </p:nvSpPr>
        <p:spPr/>
        <p:txBody>
          <a:bodyPr/>
          <a:lstStyle/>
          <a:p>
            <a:fld id="{BAAE05A3-8107-4E57-9E10-732CC43AD2DC}" type="slidenum">
              <a:rPr lang="en-GB" noProof="0" smtClean="0"/>
              <a:pPr/>
              <a:t>10</a:t>
            </a:fld>
            <a:endParaRPr lang="en-GB" noProof="0" dirty="0"/>
          </a:p>
        </p:txBody>
      </p:sp>
    </p:spTree>
    <p:extLst>
      <p:ext uri="{BB962C8B-B14F-4D97-AF65-F5344CB8AC3E}">
        <p14:creationId xmlns:p14="http://schemas.microsoft.com/office/powerpoint/2010/main" val="1512430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838200" y="1146876"/>
          <a:ext cx="10515600" cy="4091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2260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964692"/>
            <a:ext cx="7729728" cy="860933"/>
          </a:xfrm>
        </p:spPr>
        <p:txBody>
          <a:bodyPr>
            <a:normAutofit/>
          </a:bodyPr>
          <a:lstStyle/>
          <a:p>
            <a:pPr algn="ctr"/>
            <a:r>
              <a:rPr lang="en-US" sz="3000" b="1" dirty="0" err="1">
                <a:latin typeface="Cambria" charset="0"/>
                <a:ea typeface="Cambria" charset="0"/>
                <a:cs typeface="Cambria" charset="0"/>
              </a:rPr>
              <a:t>Dobrý</a:t>
            </a:r>
            <a:r>
              <a:rPr lang="en-US" sz="3000" b="1" dirty="0">
                <a:latin typeface="Cambria" charset="0"/>
                <a:ea typeface="Cambria" charset="0"/>
                <a:cs typeface="Cambria" charset="0"/>
              </a:rPr>
              <a:t> vs. </a:t>
            </a:r>
            <a:r>
              <a:rPr lang="en-US" sz="3000" b="1" dirty="0" err="1">
                <a:latin typeface="Cambria" charset="0"/>
                <a:ea typeface="Cambria" charset="0"/>
                <a:cs typeface="Cambria" charset="0"/>
              </a:rPr>
              <a:t>špatný</a:t>
            </a:r>
            <a:r>
              <a:rPr lang="en-US" sz="3000" b="1" dirty="0">
                <a:latin typeface="Cambria" charset="0"/>
                <a:ea typeface="Cambria" charset="0"/>
                <a:cs typeface="Cambria" charset="0"/>
              </a:rPr>
              <a:t> </a:t>
            </a:r>
            <a:r>
              <a:rPr lang="en-US" sz="3000" b="1" dirty="0" err="1">
                <a:latin typeface="Cambria" charset="0"/>
                <a:ea typeface="Cambria" charset="0"/>
                <a:cs typeface="Cambria" charset="0"/>
              </a:rPr>
              <a:t>sluch</a:t>
            </a:r>
            <a:endParaRPr lang="en-US" sz="3000" b="1" dirty="0">
              <a:latin typeface="Cambria" charset="0"/>
              <a:ea typeface="Cambria" charset="0"/>
              <a:cs typeface="Cambria"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938779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3624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idx="4294967295"/>
          </p:nvPr>
        </p:nvSpPr>
        <p:spPr>
          <a:xfrm flipV="1">
            <a:off x="2971800" y="533400"/>
            <a:ext cx="4759325" cy="46038"/>
          </a:xfrm>
        </p:spPr>
        <p:txBody>
          <a:bodyPr>
            <a:normAutofit fontScale="90000"/>
          </a:bodyPr>
          <a:lstStyle/>
          <a:p>
            <a:r>
              <a:rPr lang="en-US" dirty="0"/>
              <a:t> </a:t>
            </a:r>
          </a:p>
        </p:txBody>
      </p:sp>
      <p:graphicFrame>
        <p:nvGraphicFramePr>
          <p:cNvPr id="8" name="Content Placeholder 7"/>
          <p:cNvGraphicFramePr>
            <a:graphicFrameLocks noGrp="1"/>
          </p:cNvGraphicFramePr>
          <p:nvPr>
            <p:ph idx="4294967295"/>
          </p:nvPr>
        </p:nvGraphicFramePr>
        <p:xfrm>
          <a:off x="0" y="1425575"/>
          <a:ext cx="10026650" cy="3348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7358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4294967295"/>
            <p:extLst>
              <p:ext uri="{D42A27DB-BD31-4B8C-83A1-F6EECF244321}">
                <p14:modId xmlns:p14="http://schemas.microsoft.com/office/powerpoint/2010/main" val="4047198733"/>
              </p:ext>
            </p:extLst>
          </p:nvPr>
        </p:nvGraphicFramePr>
        <p:xfrm>
          <a:off x="2231136" y="2638044"/>
          <a:ext cx="7729728" cy="3101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0171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0DEA1E-0AA1-6943-9C99-E4CAFB4B121E}"/>
              </a:ext>
            </a:extLst>
          </p:cNvPr>
          <p:cNvSpPr>
            <a:spLocks noGrp="1"/>
          </p:cNvSpPr>
          <p:nvPr>
            <p:ph type="title"/>
          </p:nvPr>
        </p:nvSpPr>
        <p:spPr>
          <a:xfrm>
            <a:off x="5069940" y="365124"/>
            <a:ext cx="6172200" cy="1828800"/>
          </a:xfrm>
        </p:spPr>
        <p:txBody>
          <a:bodyPr>
            <a:normAutofit/>
          </a:bodyPr>
          <a:lstStyle/>
          <a:p>
            <a:r>
              <a:rPr lang="cs-CZ" b="1">
                <a:latin typeface="Cambria" panose="02040503050406030204" pitchFamily="18" charset="0"/>
              </a:rPr>
              <a:t>Materiální obrat</a:t>
            </a:r>
          </a:p>
        </p:txBody>
      </p:sp>
      <p:pic>
        <p:nvPicPr>
          <p:cNvPr id="5" name="Obrázek 4" descr="Obsah obrázku zeď, budova, oblouk&#10;&#10;Popis byl vytvořen automaticky">
            <a:extLst>
              <a:ext uri="{FF2B5EF4-FFF2-40B4-BE49-F238E27FC236}">
                <a16:creationId xmlns:a16="http://schemas.microsoft.com/office/drawing/2014/main" id="{ABB83550-93D7-404C-82B7-D37F5A0C616C}"/>
              </a:ext>
            </a:extLst>
          </p:cNvPr>
          <p:cNvPicPr>
            <a:picLocks noChangeAspect="1"/>
          </p:cNvPicPr>
          <p:nvPr/>
        </p:nvPicPr>
        <p:blipFill rotWithShape="1">
          <a:blip r:embed="rId2"/>
          <a:srcRect l="3765" r="948"/>
          <a:stretch/>
        </p:blipFill>
        <p:spPr>
          <a:xfrm>
            <a:off x="20" y="10"/>
            <a:ext cx="4639713" cy="6857990"/>
          </a:xfrm>
          <a:prstGeom prst="rect">
            <a:avLst/>
          </a:prstGeom>
        </p:spPr>
      </p:pic>
      <p:sp>
        <p:nvSpPr>
          <p:cNvPr id="3" name="Zástupný obsah 2">
            <a:extLst>
              <a:ext uri="{FF2B5EF4-FFF2-40B4-BE49-F238E27FC236}">
                <a16:creationId xmlns:a16="http://schemas.microsoft.com/office/drawing/2014/main" id="{A04D8532-42F4-E64C-B064-A26E221CDBB9}"/>
              </a:ext>
            </a:extLst>
          </p:cNvPr>
          <p:cNvSpPr>
            <a:spLocks noGrp="1"/>
          </p:cNvSpPr>
          <p:nvPr>
            <p:ph idx="1"/>
          </p:nvPr>
        </p:nvSpPr>
        <p:spPr>
          <a:xfrm>
            <a:off x="5069940" y="2322576"/>
            <a:ext cx="6172200" cy="3858768"/>
          </a:xfrm>
        </p:spPr>
        <p:txBody>
          <a:bodyPr>
            <a:normAutofit/>
          </a:bodyPr>
          <a:lstStyle/>
          <a:p>
            <a:r>
              <a:rPr lang="cs-CZ" sz="2000"/>
              <a:t>Kritika pojetí kultury jako </a:t>
            </a:r>
            <a:r>
              <a:rPr lang="cs-CZ" sz="2000" b="1"/>
              <a:t>reprezentace</a:t>
            </a:r>
            <a:r>
              <a:rPr lang="cs-CZ" sz="2000"/>
              <a:t> reality</a:t>
            </a:r>
          </a:p>
          <a:p>
            <a:pPr lvl="1"/>
            <a:r>
              <a:rPr lang="cs-CZ" sz="2000"/>
              <a:t>Odpovídá jazykový popis realitě?</a:t>
            </a:r>
          </a:p>
          <a:p>
            <a:pPr lvl="1"/>
            <a:r>
              <a:rPr lang="cs-CZ" sz="2000"/>
              <a:t>Zobrazuje dílo věrně?</a:t>
            </a:r>
          </a:p>
          <a:p>
            <a:r>
              <a:rPr lang="cs-CZ" sz="2000"/>
              <a:t>„</a:t>
            </a:r>
            <a:r>
              <a:rPr lang="cs-CZ" sz="2000" b="1"/>
              <a:t>Lingvistický obrat</a:t>
            </a:r>
            <a:r>
              <a:rPr lang="cs-CZ" sz="2000"/>
              <a:t>“</a:t>
            </a:r>
          </a:p>
          <a:p>
            <a:pPr lvl="1"/>
            <a:r>
              <a:rPr lang="cs-CZ" sz="2000"/>
              <a:t>Richard Rorty, Ferdinand de Saussure </a:t>
            </a:r>
          </a:p>
          <a:p>
            <a:pPr lvl="1"/>
            <a:r>
              <a:rPr lang="cs-CZ" sz="2000"/>
              <a:t>Roland Barthes, Jacques Derrida</a:t>
            </a:r>
            <a:r>
              <a:rPr lang="cs-CZ" sz="2000">
                <a:effectLst/>
              </a:rPr>
              <a:t> </a:t>
            </a:r>
          </a:p>
          <a:p>
            <a:pPr lvl="2"/>
            <a:r>
              <a:rPr lang="cs-CZ" dirty="0"/>
              <a:t>Realita je přístupná jen v textovém a jazykovém zprostředkování</a:t>
            </a:r>
          </a:p>
          <a:p>
            <a:r>
              <a:rPr lang="cs-CZ" sz="2000"/>
              <a:t>„</a:t>
            </a:r>
            <a:r>
              <a:rPr lang="cs-CZ" sz="2000" b="1"/>
              <a:t>Performativní obrat</a:t>
            </a:r>
            <a:r>
              <a:rPr lang="cs-CZ" sz="2000"/>
              <a:t>“</a:t>
            </a:r>
          </a:p>
          <a:p>
            <a:pPr lvl="1"/>
            <a:r>
              <a:rPr lang="cs-CZ" sz="2000"/>
              <a:t>Jak se kultura/náboženství uskutečňuje</a:t>
            </a:r>
          </a:p>
          <a:p>
            <a:pPr lvl="1"/>
            <a:r>
              <a:rPr lang="cs-CZ" sz="2000" i="1"/>
              <a:t>Speech act theory</a:t>
            </a:r>
            <a:r>
              <a:rPr lang="cs-CZ" sz="2000"/>
              <a:t> (J. Searl, J. Austin)</a:t>
            </a:r>
            <a:endParaRPr lang="cs-CZ" sz="2000" i="1"/>
          </a:p>
        </p:txBody>
      </p:sp>
    </p:spTree>
    <p:extLst>
      <p:ext uri="{BB962C8B-B14F-4D97-AF65-F5344CB8AC3E}">
        <p14:creationId xmlns:p14="http://schemas.microsoft.com/office/powerpoint/2010/main" val="244500227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1A784BF-09DB-448D-99FC-B49DFC6605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917859B3-4C91-478D-929D-BB6433F90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8476A8D4-7E81-DB4B-A458-78DB902E3750}"/>
              </a:ext>
            </a:extLst>
          </p:cNvPr>
          <p:cNvSpPr>
            <a:spLocks noGrp="1"/>
          </p:cNvSpPr>
          <p:nvPr>
            <p:ph type="title"/>
          </p:nvPr>
        </p:nvSpPr>
        <p:spPr>
          <a:xfrm>
            <a:off x="838200" y="4435052"/>
            <a:ext cx="3093720" cy="1645920"/>
          </a:xfrm>
        </p:spPr>
        <p:txBody>
          <a:bodyPr>
            <a:normAutofit/>
          </a:bodyPr>
          <a:lstStyle/>
          <a:p>
            <a:r>
              <a:rPr lang="cs-CZ" sz="2600" b="1">
                <a:latin typeface="Cambria" panose="02040503050406030204" pitchFamily="18" charset="0"/>
              </a:rPr>
              <a:t>Materiální obrat v religionistice</a:t>
            </a:r>
          </a:p>
        </p:txBody>
      </p:sp>
      <p:pic>
        <p:nvPicPr>
          <p:cNvPr id="4" name="Content Placeholder 4">
            <a:extLst>
              <a:ext uri="{FF2B5EF4-FFF2-40B4-BE49-F238E27FC236}">
                <a16:creationId xmlns:a16="http://schemas.microsoft.com/office/drawing/2014/main" id="{8961FEC9-7D57-4A40-8ADE-C0B543521170}"/>
              </a:ext>
            </a:extLst>
          </p:cNvPr>
          <p:cNvPicPr>
            <a:picLocks noChangeAspect="1"/>
          </p:cNvPicPr>
          <p:nvPr/>
        </p:nvPicPr>
        <p:blipFill rotWithShape="1">
          <a:blip r:embed="rId2"/>
          <a:srcRect l="34714" r="2" b="2"/>
          <a:stretch/>
        </p:blipFill>
        <p:spPr>
          <a:xfrm>
            <a:off x="20" y="-6"/>
            <a:ext cx="3931900" cy="4005072"/>
          </a:xfrm>
          <a:prstGeom prst="rect">
            <a:avLst/>
          </a:prstGeom>
        </p:spPr>
      </p:pic>
      <p:pic>
        <p:nvPicPr>
          <p:cNvPr id="5" name="Obrázek 4" descr="Obsah obrázku budova, interiér, kámen&#10;&#10;Popis byl vytvořen automaticky">
            <a:extLst>
              <a:ext uri="{FF2B5EF4-FFF2-40B4-BE49-F238E27FC236}">
                <a16:creationId xmlns:a16="http://schemas.microsoft.com/office/drawing/2014/main" id="{D1EC3DD5-924B-4F49-B493-373299A6F818}"/>
              </a:ext>
            </a:extLst>
          </p:cNvPr>
          <p:cNvPicPr>
            <a:picLocks noChangeAspect="1"/>
          </p:cNvPicPr>
          <p:nvPr/>
        </p:nvPicPr>
        <p:blipFill rotWithShape="1">
          <a:blip r:embed="rId3"/>
          <a:srcRect l="34470" r="-2" b="-2"/>
          <a:stretch/>
        </p:blipFill>
        <p:spPr>
          <a:xfrm>
            <a:off x="4130040" y="6"/>
            <a:ext cx="3931920" cy="4005071"/>
          </a:xfrm>
          <a:prstGeom prst="rect">
            <a:avLst/>
          </a:prstGeom>
        </p:spPr>
      </p:pic>
      <p:pic>
        <p:nvPicPr>
          <p:cNvPr id="6" name="Obrázek 5" descr="Obsah obrázku text, osoba, interiér&#10;&#10;Popis byl vytvořen automaticky">
            <a:extLst>
              <a:ext uri="{FF2B5EF4-FFF2-40B4-BE49-F238E27FC236}">
                <a16:creationId xmlns:a16="http://schemas.microsoft.com/office/drawing/2014/main" id="{523F8157-24D0-9444-9A29-98B499161C51}"/>
              </a:ext>
            </a:extLst>
          </p:cNvPr>
          <p:cNvPicPr>
            <a:picLocks noChangeAspect="1"/>
          </p:cNvPicPr>
          <p:nvPr/>
        </p:nvPicPr>
        <p:blipFill rotWithShape="1">
          <a:blip r:embed="rId4"/>
          <a:srcRect t="10368" r="-2" b="21639"/>
          <a:stretch/>
        </p:blipFill>
        <p:spPr>
          <a:xfrm>
            <a:off x="8260080" y="-1"/>
            <a:ext cx="3931920" cy="4005072"/>
          </a:xfrm>
          <a:prstGeom prst="rect">
            <a:avLst/>
          </a:prstGeom>
        </p:spPr>
      </p:pic>
      <p:sp>
        <p:nvSpPr>
          <p:cNvPr id="15" name="Rectangle 14">
            <a:extLst>
              <a:ext uri="{FF2B5EF4-FFF2-40B4-BE49-F238E27FC236}">
                <a16:creationId xmlns:a16="http://schemas.microsoft.com/office/drawing/2014/main" id="{6283FBD2-A663-469F-855C-06D86E3C1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8A1279FC-7441-4E55-B082-2774E6316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98520"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Zástupný obsah 2">
            <a:extLst>
              <a:ext uri="{FF2B5EF4-FFF2-40B4-BE49-F238E27FC236}">
                <a16:creationId xmlns:a16="http://schemas.microsoft.com/office/drawing/2014/main" id="{1B145B6A-04A0-F746-A3FB-B80CFF7EB3B4}"/>
              </a:ext>
            </a:extLst>
          </p:cNvPr>
          <p:cNvSpPr>
            <a:spLocks noGrp="1"/>
          </p:cNvSpPr>
          <p:nvPr>
            <p:ph idx="1"/>
          </p:nvPr>
        </p:nvSpPr>
        <p:spPr>
          <a:xfrm>
            <a:off x="4380266" y="4435052"/>
            <a:ext cx="7104188" cy="1645920"/>
          </a:xfrm>
        </p:spPr>
        <p:txBody>
          <a:bodyPr anchor="ctr">
            <a:normAutofit/>
          </a:bodyPr>
          <a:lstStyle/>
          <a:p>
            <a:r>
              <a:rPr lang="cs-CZ" sz="1800" dirty="0"/>
              <a:t>X </a:t>
            </a:r>
            <a:r>
              <a:rPr lang="cs-CZ" sz="1800" b="1" dirty="0" err="1"/>
              <a:t>logocentrické</a:t>
            </a:r>
            <a:r>
              <a:rPr lang="cs-CZ" sz="1800" dirty="0"/>
              <a:t> pojetí rituálu</a:t>
            </a:r>
          </a:p>
          <a:p>
            <a:r>
              <a:rPr lang="cs-CZ" sz="1800" dirty="0"/>
              <a:t>Birgit </a:t>
            </a:r>
            <a:r>
              <a:rPr lang="cs-CZ" sz="1800" dirty="0" err="1"/>
              <a:t>Meyer</a:t>
            </a:r>
            <a:r>
              <a:rPr lang="cs-CZ" sz="1800" dirty="0"/>
              <a:t>: náboženství jako forma </a:t>
            </a:r>
            <a:r>
              <a:rPr lang="cs-CZ" sz="1800" b="1" dirty="0"/>
              <a:t>mediace</a:t>
            </a:r>
          </a:p>
          <a:p>
            <a:pPr lvl="1"/>
            <a:r>
              <a:rPr lang="cs-CZ" sz="1800" dirty="0"/>
              <a:t>Posvátná média</a:t>
            </a:r>
          </a:p>
          <a:p>
            <a:pPr lvl="1"/>
            <a:r>
              <a:rPr lang="cs-CZ" sz="1800"/>
              <a:t>Jaká média?</a:t>
            </a:r>
          </a:p>
        </p:txBody>
      </p:sp>
    </p:spTree>
    <p:extLst>
      <p:ext uri="{BB962C8B-B14F-4D97-AF65-F5344CB8AC3E}">
        <p14:creationId xmlns:p14="http://schemas.microsoft.com/office/powerpoint/2010/main" val="1712848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3909B-584A-5843-83F7-4465DA9F06E0}"/>
              </a:ext>
            </a:extLst>
          </p:cNvPr>
          <p:cNvSpPr>
            <a:spLocks noGrp="1"/>
          </p:cNvSpPr>
          <p:nvPr>
            <p:ph type="title"/>
          </p:nvPr>
        </p:nvSpPr>
        <p:spPr>
          <a:xfrm>
            <a:off x="2231136" y="964692"/>
            <a:ext cx="7729728" cy="1188720"/>
          </a:xfrm>
          <a:solidFill>
            <a:srgbClr val="FFFFFF"/>
          </a:solidFill>
          <a:ln>
            <a:solidFill>
              <a:srgbClr val="404040"/>
            </a:solidFill>
          </a:ln>
        </p:spPr>
        <p:txBody>
          <a:bodyPr>
            <a:normAutofit/>
          </a:bodyPr>
          <a:lstStyle/>
          <a:p>
            <a:r>
              <a:rPr lang="cs-CZ" b="1" dirty="0">
                <a:solidFill>
                  <a:srgbClr val="262626"/>
                </a:solidFill>
                <a:latin typeface="Cambria" panose="02040503050406030204" pitchFamily="18" charset="0"/>
              </a:rPr>
              <a:t>Kulturní historie smyslů</a:t>
            </a:r>
          </a:p>
        </p:txBody>
      </p:sp>
      <p:graphicFrame>
        <p:nvGraphicFramePr>
          <p:cNvPr id="4" name="Content Placeholder 3">
            <a:extLst>
              <a:ext uri="{FF2B5EF4-FFF2-40B4-BE49-F238E27FC236}">
                <a16:creationId xmlns:a16="http://schemas.microsoft.com/office/drawing/2014/main" id="{DB4D2AA9-BC81-1843-8EE8-057804112BAC}"/>
              </a:ext>
            </a:extLst>
          </p:cNvPr>
          <p:cNvGraphicFramePr>
            <a:graphicFrameLocks noGrp="1"/>
          </p:cNvGraphicFramePr>
          <p:nvPr>
            <p:ph idx="1"/>
          </p:nvPr>
        </p:nvGraphicFramePr>
        <p:xfrm>
          <a:off x="965201" y="2638425"/>
          <a:ext cx="10261600" cy="3101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2776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Obsah obrázku exteriér, strom, kouř, pára&#10;&#10;Popis byl vytvořen automaticky">
            <a:extLst>
              <a:ext uri="{FF2B5EF4-FFF2-40B4-BE49-F238E27FC236}">
                <a16:creationId xmlns:a16="http://schemas.microsoft.com/office/drawing/2014/main" id="{AD42C278-9653-9645-9E22-C25E1280EE40}"/>
              </a:ext>
            </a:extLst>
          </p:cNvPr>
          <p:cNvPicPr>
            <a:picLocks noChangeAspect="1"/>
          </p:cNvPicPr>
          <p:nvPr/>
        </p:nvPicPr>
        <p:blipFill>
          <a:blip r:embed="rId2"/>
          <a:stretch>
            <a:fillRect/>
          </a:stretch>
        </p:blipFill>
        <p:spPr>
          <a:xfrm>
            <a:off x="950442" y="0"/>
            <a:ext cx="10291116" cy="6858000"/>
          </a:xfrm>
          <a:prstGeom prst="rect">
            <a:avLst/>
          </a:prstGeom>
        </p:spPr>
      </p:pic>
    </p:spTree>
    <p:extLst>
      <p:ext uri="{BB962C8B-B14F-4D97-AF65-F5344CB8AC3E}">
        <p14:creationId xmlns:p14="http://schemas.microsoft.com/office/powerpoint/2010/main" val="1234226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osoba, muž, dav&#10;&#10;Popis byl vytvořen automaticky">
            <a:extLst>
              <a:ext uri="{FF2B5EF4-FFF2-40B4-BE49-F238E27FC236}">
                <a16:creationId xmlns:a16="http://schemas.microsoft.com/office/drawing/2014/main" id="{1AE3ADA9-B070-CC48-A61D-672F01B62755}"/>
              </a:ext>
            </a:extLst>
          </p:cNvPr>
          <p:cNvPicPr>
            <a:picLocks noChangeAspect="1"/>
          </p:cNvPicPr>
          <p:nvPr/>
        </p:nvPicPr>
        <p:blipFill rotWithShape="1">
          <a:blip r:embed="rId2"/>
          <a:srcRect t="10741" b="4989"/>
          <a:stretch/>
        </p:blipFill>
        <p:spPr>
          <a:xfrm>
            <a:off x="20" y="10"/>
            <a:ext cx="12191980" cy="6857990"/>
          </a:xfrm>
          <a:prstGeom prst="rect">
            <a:avLst/>
          </a:prstGeom>
        </p:spPr>
      </p:pic>
    </p:spTree>
    <p:extLst>
      <p:ext uri="{BB962C8B-B14F-4D97-AF65-F5344CB8AC3E}">
        <p14:creationId xmlns:p14="http://schemas.microsoft.com/office/powerpoint/2010/main" val="1801227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BE3FA7-0D70-4431-814F-D8C40576E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Obrázek 2" descr="Obsah obrázku text, tráva&#10;&#10;Popis byl vytvořen automaticky">
            <a:extLst>
              <a:ext uri="{FF2B5EF4-FFF2-40B4-BE49-F238E27FC236}">
                <a16:creationId xmlns:a16="http://schemas.microsoft.com/office/drawing/2014/main" id="{4BF56018-2F47-B94F-8254-C8B067055274}"/>
              </a:ext>
            </a:extLst>
          </p:cNvPr>
          <p:cNvPicPr>
            <a:picLocks noChangeAspect="1"/>
          </p:cNvPicPr>
          <p:nvPr/>
        </p:nvPicPr>
        <p:blipFill rotWithShape="1">
          <a:blip r:embed="rId2"/>
          <a:srcRect l="18113" r="21929" b="-1"/>
          <a:stretch/>
        </p:blipFill>
        <p:spPr>
          <a:xfrm>
            <a:off x="321731" y="557189"/>
            <a:ext cx="5668684" cy="5743618"/>
          </a:xfrm>
          <a:prstGeom prst="rect">
            <a:avLst/>
          </a:prstGeom>
        </p:spPr>
      </p:pic>
      <p:pic>
        <p:nvPicPr>
          <p:cNvPr id="4" name="Obrázek 3" descr="Obsah obrázku osoba, tanečník, exteriér, sport&#10;&#10;Popis byl vytvořen automaticky">
            <a:extLst>
              <a:ext uri="{FF2B5EF4-FFF2-40B4-BE49-F238E27FC236}">
                <a16:creationId xmlns:a16="http://schemas.microsoft.com/office/drawing/2014/main" id="{3474D3C8-1D6A-5C48-AD8C-1C216D1355A2}"/>
              </a:ext>
            </a:extLst>
          </p:cNvPr>
          <p:cNvPicPr>
            <a:picLocks noChangeAspect="1"/>
          </p:cNvPicPr>
          <p:nvPr/>
        </p:nvPicPr>
        <p:blipFill rotWithShape="1">
          <a:blip r:embed="rId3"/>
          <a:srcRect l="12949" r="12947" b="-2"/>
          <a:stretch/>
        </p:blipFill>
        <p:spPr>
          <a:xfrm>
            <a:off x="6195375" y="557189"/>
            <a:ext cx="5674893" cy="5743618"/>
          </a:xfrm>
          <a:prstGeom prst="rect">
            <a:avLst/>
          </a:prstGeom>
        </p:spPr>
      </p:pic>
    </p:spTree>
    <p:extLst>
      <p:ext uri="{BB962C8B-B14F-4D97-AF65-F5344CB8AC3E}">
        <p14:creationId xmlns:p14="http://schemas.microsoft.com/office/powerpoint/2010/main" val="3365991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0CCAACE-815D-4A79-875A-B7EFC28F7D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Obrázek 4" descr="Obsah obrázku text, osoba&#10;&#10;Popis byl vytvořen automaticky">
            <a:extLst>
              <a:ext uri="{FF2B5EF4-FFF2-40B4-BE49-F238E27FC236}">
                <a16:creationId xmlns:a16="http://schemas.microsoft.com/office/drawing/2014/main" id="{B6C0878B-420F-A74E-B3D2-E166590A7D19}"/>
              </a:ext>
            </a:extLst>
          </p:cNvPr>
          <p:cNvPicPr>
            <a:picLocks noChangeAspect="1"/>
          </p:cNvPicPr>
          <p:nvPr/>
        </p:nvPicPr>
        <p:blipFill rotWithShape="1">
          <a:blip r:embed="rId2"/>
          <a:srcRect r="-1" b="12530"/>
          <a:stretch/>
        </p:blipFill>
        <p:spPr>
          <a:xfrm>
            <a:off x="20" y="10"/>
            <a:ext cx="6095980" cy="6857990"/>
          </a:xfrm>
          <a:prstGeom prst="rect">
            <a:avLst/>
          </a:prstGeom>
        </p:spPr>
      </p:pic>
      <p:pic>
        <p:nvPicPr>
          <p:cNvPr id="4" name="Obrázek 3" descr="Obsah obrázku text&#10;&#10;Popis byl vytvořen automaticky">
            <a:extLst>
              <a:ext uri="{FF2B5EF4-FFF2-40B4-BE49-F238E27FC236}">
                <a16:creationId xmlns:a16="http://schemas.microsoft.com/office/drawing/2014/main" id="{4A464559-FA34-2549-9B54-08153BEE58F1}"/>
              </a:ext>
            </a:extLst>
          </p:cNvPr>
          <p:cNvPicPr>
            <a:picLocks noChangeAspect="1"/>
          </p:cNvPicPr>
          <p:nvPr/>
        </p:nvPicPr>
        <p:blipFill rotWithShape="1">
          <a:blip r:embed="rId3"/>
          <a:srcRect r="2" b="2408"/>
          <a:stretch/>
        </p:blipFill>
        <p:spPr>
          <a:xfrm>
            <a:off x="6096000" y="10"/>
            <a:ext cx="6096000" cy="6857990"/>
          </a:xfrm>
          <a:prstGeom prst="rect">
            <a:avLst/>
          </a:prstGeom>
        </p:spPr>
      </p:pic>
    </p:spTree>
    <p:extLst>
      <p:ext uri="{BB962C8B-B14F-4D97-AF65-F5344CB8AC3E}">
        <p14:creationId xmlns:p14="http://schemas.microsoft.com/office/powerpoint/2010/main" val="577343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0BAA469-7098-EF40-BE93-CF7E4A9055F1}"/>
              </a:ext>
            </a:extLst>
          </p:cNvPr>
          <p:cNvSpPr>
            <a:spLocks noGrp="1"/>
          </p:cNvSpPr>
          <p:nvPr>
            <p:ph type="title"/>
          </p:nvPr>
        </p:nvSpPr>
        <p:spPr>
          <a:xfrm>
            <a:off x="838199" y="548464"/>
            <a:ext cx="3807187" cy="2228074"/>
          </a:xfrm>
        </p:spPr>
        <p:txBody>
          <a:bodyPr>
            <a:normAutofit/>
          </a:bodyPr>
          <a:lstStyle/>
          <a:p>
            <a:r>
              <a:rPr lang="cs-CZ" sz="3400" b="1" dirty="0">
                <a:latin typeface="Cambria" panose="02040503050406030204" pitchFamily="18" charset="0"/>
              </a:rPr>
              <a:t>Reformace jako kultura těla</a:t>
            </a:r>
          </a:p>
        </p:txBody>
      </p:sp>
      <p:sp>
        <p:nvSpPr>
          <p:cNvPr id="3" name="Zástupný obsah 2">
            <a:extLst>
              <a:ext uri="{FF2B5EF4-FFF2-40B4-BE49-F238E27FC236}">
                <a16:creationId xmlns:a16="http://schemas.microsoft.com/office/drawing/2014/main" id="{F95E13EF-8E33-8644-9979-0604B974E8EE}"/>
              </a:ext>
            </a:extLst>
          </p:cNvPr>
          <p:cNvSpPr>
            <a:spLocks noGrp="1"/>
          </p:cNvSpPr>
          <p:nvPr>
            <p:ph idx="1"/>
          </p:nvPr>
        </p:nvSpPr>
        <p:spPr>
          <a:xfrm>
            <a:off x="838201" y="2962279"/>
            <a:ext cx="3799425" cy="3143241"/>
          </a:xfrm>
        </p:spPr>
        <p:txBody>
          <a:bodyPr>
            <a:normAutofit/>
          </a:bodyPr>
          <a:lstStyle/>
          <a:p>
            <a:pPr lvl="1"/>
            <a:r>
              <a:rPr lang="cs-CZ" sz="2000" dirty="0"/>
              <a:t>Opakování, přezkušování</a:t>
            </a:r>
          </a:p>
          <a:p>
            <a:pPr lvl="1"/>
            <a:r>
              <a:rPr lang="cs-CZ" sz="2000" dirty="0"/>
              <a:t>Pozorné naslouchání</a:t>
            </a:r>
          </a:p>
          <a:p>
            <a:pPr lvl="1"/>
            <a:r>
              <a:rPr lang="cs-CZ" sz="2000" dirty="0"/>
              <a:t>Poznámky</a:t>
            </a:r>
          </a:p>
          <a:p>
            <a:pPr lvl="1"/>
            <a:r>
              <a:rPr lang="cs-CZ" sz="2000" dirty="0"/>
              <a:t>Zasedací pořádek</a:t>
            </a:r>
          </a:p>
          <a:p>
            <a:pPr lvl="1"/>
            <a:r>
              <a:rPr lang="cs-CZ" sz="2000" dirty="0"/>
              <a:t>Výuka</a:t>
            </a:r>
          </a:p>
          <a:p>
            <a:pPr lvl="1"/>
            <a:r>
              <a:rPr lang="cs-CZ" sz="2000" dirty="0"/>
              <a:t>Akustika (prostor, kázání)</a:t>
            </a:r>
          </a:p>
          <a:p>
            <a:pPr lvl="1"/>
            <a:r>
              <a:rPr lang="cs-CZ" sz="2000" dirty="0"/>
              <a:t>Manipulace pozorností, „čištění prostoru“</a:t>
            </a:r>
          </a:p>
          <a:p>
            <a:pPr lvl="1"/>
            <a:r>
              <a:rPr lang="cs-CZ" sz="2000" dirty="0"/>
              <a:t>Tištěné knihy v liturgii</a:t>
            </a:r>
          </a:p>
          <a:p>
            <a:endParaRPr lang="cs-CZ" sz="2000" dirty="0"/>
          </a:p>
        </p:txBody>
      </p:sp>
      <p:pic>
        <p:nvPicPr>
          <p:cNvPr id="7" name="Obrázek 6" descr="Obsah obrázku budova, staré, bílá, černá&#10;&#10;Popis byl vytvořen automaticky">
            <a:extLst>
              <a:ext uri="{FF2B5EF4-FFF2-40B4-BE49-F238E27FC236}">
                <a16:creationId xmlns:a16="http://schemas.microsoft.com/office/drawing/2014/main" id="{5B34539B-1684-C444-80CF-AAAE848B907A}"/>
              </a:ext>
            </a:extLst>
          </p:cNvPr>
          <p:cNvPicPr>
            <a:picLocks noChangeAspect="1"/>
          </p:cNvPicPr>
          <p:nvPr/>
        </p:nvPicPr>
        <p:blipFill rotWithShape="1">
          <a:blip r:embed="rId2"/>
          <a:srcRect t="25923" r="2" b="11291"/>
          <a:stretch/>
        </p:blipFill>
        <p:spPr>
          <a:xfrm>
            <a:off x="5010386" y="10"/>
            <a:ext cx="7181613" cy="6857990"/>
          </a:xfrm>
          <a:prstGeom prst="rect">
            <a:avLst/>
          </a:prstGeom>
          <a:effectLst/>
        </p:spPr>
      </p:pic>
    </p:spTree>
    <p:extLst>
      <p:ext uri="{BB962C8B-B14F-4D97-AF65-F5344CB8AC3E}">
        <p14:creationId xmlns:p14="http://schemas.microsoft.com/office/powerpoint/2010/main" val="3138466584"/>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6805</TotalTime>
  <Words>559</Words>
  <Application>Microsoft Macintosh PowerPoint</Application>
  <PresentationFormat>Širokoúhlá obrazovka</PresentationFormat>
  <Paragraphs>62</Paragraphs>
  <Slides>14</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14</vt:i4>
      </vt:variant>
    </vt:vector>
  </HeadingPairs>
  <TitlesOfParts>
    <vt:vector size="19" baseType="lpstr">
      <vt:lpstr>Arial</vt:lpstr>
      <vt:lpstr>Calibri</vt:lpstr>
      <vt:lpstr>Calibri Light</vt:lpstr>
      <vt:lpstr>Cambria</vt:lpstr>
      <vt:lpstr>Motiv Office</vt:lpstr>
      <vt:lpstr>Proměna smyslového vnímání v  centru náboženské změny  </vt:lpstr>
      <vt:lpstr>Materiální obrat</vt:lpstr>
      <vt:lpstr>Materiální obrat v religionistice</vt:lpstr>
      <vt:lpstr>Kulturní historie smyslů</vt:lpstr>
      <vt:lpstr>Prezentace aplikace PowerPoint</vt:lpstr>
      <vt:lpstr>Prezentace aplikace PowerPoint</vt:lpstr>
      <vt:lpstr>Prezentace aplikace PowerPoint</vt:lpstr>
      <vt:lpstr>Prezentace aplikace PowerPoint</vt:lpstr>
      <vt:lpstr>Reformace jako kultura těla</vt:lpstr>
      <vt:lpstr> </vt:lpstr>
      <vt:lpstr>Prezentace aplikace PowerPoint</vt:lpstr>
      <vt:lpstr>Dobrý vs. špatný sluch</vt:lpstr>
      <vt:lpstr> </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 smyslů v křesťanské teologii a praxi</dc:title>
  <dc:creator>Anna Michalík Kvíčalová</dc:creator>
  <cp:lastModifiedBy>Anna Michalík Kvíčalová</cp:lastModifiedBy>
  <cp:revision>16</cp:revision>
  <dcterms:created xsi:type="dcterms:W3CDTF">2021-04-21T20:21:19Z</dcterms:created>
  <dcterms:modified xsi:type="dcterms:W3CDTF">2022-04-20T12:23:44Z</dcterms:modified>
</cp:coreProperties>
</file>