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0" r:id="rId4"/>
    <p:sldId id="282" r:id="rId5"/>
    <p:sldId id="283" r:id="rId6"/>
    <p:sldId id="284" r:id="rId7"/>
    <p:sldId id="285" r:id="rId8"/>
    <p:sldId id="260" r:id="rId9"/>
    <p:sldId id="257" r:id="rId10"/>
    <p:sldId id="262" r:id="rId11"/>
    <p:sldId id="263" r:id="rId12"/>
    <p:sldId id="277" r:id="rId13"/>
    <p:sldId id="261" r:id="rId14"/>
    <p:sldId id="258" r:id="rId15"/>
    <p:sldId id="274" r:id="rId16"/>
    <p:sldId id="276" r:id="rId17"/>
    <p:sldId id="278" r:id="rId18"/>
    <p:sldId id="259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5" r:id="rId2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Rákociová" initials="ZR" lastIdx="1" clrIdx="0">
    <p:extLst>
      <p:ext uri="{19B8F6BF-5375-455C-9EA6-DF929625EA0E}">
        <p15:presenceInfo xmlns:p15="http://schemas.microsoft.com/office/powerpoint/2012/main" userId="98cb0b8fb9b502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B017F-50D4-4681-A422-264B36E56BD9}" v="7" dt="2022-05-01T20:26:29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Rákociová" userId="98cb0b8fb9b50273" providerId="LiveId" clId="{D09DC240-C866-4F02-9A33-B917048F16B6}"/>
    <pc:docChg chg="undo custSel addSld modSld">
      <pc:chgData name="Zuzana Rákociová" userId="98cb0b8fb9b50273" providerId="LiveId" clId="{D09DC240-C866-4F02-9A33-B917048F16B6}" dt="2021-05-24T06:09:01.352" v="230" actId="2711"/>
      <pc:docMkLst>
        <pc:docMk/>
      </pc:docMkLst>
      <pc:sldChg chg="addSp modSp mod setBg addAnim setClrOvrMap">
        <pc:chgData name="Zuzana Rákociová" userId="98cb0b8fb9b50273" providerId="LiveId" clId="{D09DC240-C866-4F02-9A33-B917048F16B6}" dt="2021-05-24T05:48:29.321" v="67"/>
        <pc:sldMkLst>
          <pc:docMk/>
          <pc:sldMk cId="1772488250" sldId="256"/>
        </pc:sldMkLst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2" creationId="{FD625C4E-9618-4642-B2BE-AF26CB1DFE7C}"/>
          </ac:spMkLst>
        </pc:spChg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3" creationId="{CD6DC62D-7EB6-44F8-8CAB-DED4BEDB57CF}"/>
          </ac:spMkLst>
        </pc:spChg>
        <pc:spChg chg="ad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71" creationId="{71B2258F-86CA-4D4D-8270-BC05FCDEBFB3}"/>
          </ac:spMkLst>
        </pc:spChg>
        <pc:picChg chg="add mod ord">
          <ac:chgData name="Zuzana Rákociová" userId="98cb0b8fb9b50273" providerId="LiveId" clId="{D09DC240-C866-4F02-9A33-B917048F16B6}" dt="2021-05-24T05:48:29.320" v="64" actId="26606"/>
          <ac:picMkLst>
            <pc:docMk/>
            <pc:sldMk cId="1772488250" sldId="256"/>
            <ac:picMk id="2050" creationId="{24E1A72B-BE66-4ADE-AA0C-11648373750F}"/>
          </ac:picMkLst>
        </pc:picChg>
      </pc:sldChg>
      <pc:sldChg chg="modSp mod">
        <pc:chgData name="Zuzana Rákociová" userId="98cb0b8fb9b50273" providerId="LiveId" clId="{D09DC240-C866-4F02-9A33-B917048F16B6}" dt="2021-05-24T05:53:55.277" v="93" actId="20577"/>
        <pc:sldMkLst>
          <pc:docMk/>
          <pc:sldMk cId="848438740" sldId="257"/>
        </pc:sldMkLst>
        <pc:spChg chg="mod">
          <ac:chgData name="Zuzana Rákociová" userId="98cb0b8fb9b50273" providerId="LiveId" clId="{D09DC240-C866-4F02-9A33-B917048F16B6}" dt="2021-05-24T05:53:55.277" v="93" actId="20577"/>
          <ac:spMkLst>
            <pc:docMk/>
            <pc:sldMk cId="848438740" sldId="257"/>
            <ac:spMk id="2" creationId="{E7E451A9-566E-45A0-A454-07CE0D5DBE9E}"/>
          </ac:spMkLst>
        </pc:spChg>
      </pc:sldChg>
      <pc:sldChg chg="modSp mod">
        <pc:chgData name="Zuzana Rákociová" userId="98cb0b8fb9b50273" providerId="LiveId" clId="{D09DC240-C866-4F02-9A33-B917048F16B6}" dt="2021-05-24T05:55:14.095" v="122" actId="20577"/>
        <pc:sldMkLst>
          <pc:docMk/>
          <pc:sldMk cId="1281917731" sldId="263"/>
        </pc:sldMkLst>
        <pc:spChg chg="mod">
          <ac:chgData name="Zuzana Rákociová" userId="98cb0b8fb9b50273" providerId="LiveId" clId="{D09DC240-C866-4F02-9A33-B917048F16B6}" dt="2021-05-24T05:55:14.095" v="122" actId="20577"/>
          <ac:spMkLst>
            <pc:docMk/>
            <pc:sldMk cId="1281917731" sldId="263"/>
            <ac:spMk id="2" creationId="{9894C55D-56B4-4C20-B4BD-E0FD3EC2DA60}"/>
          </ac:spMkLst>
        </pc:spChg>
      </pc:sldChg>
      <pc:sldChg chg="addSp delSp modSp mod setBg">
        <pc:chgData name="Zuzana Rákociová" userId="98cb0b8fb9b50273" providerId="LiveId" clId="{D09DC240-C866-4F02-9A33-B917048F16B6}" dt="2021-05-24T06:09:01.352" v="230" actId="2711"/>
        <pc:sldMkLst>
          <pc:docMk/>
          <pc:sldMk cId="3660317057" sldId="265"/>
        </pc:sldMkLst>
        <pc:spChg chg="mod">
          <ac:chgData name="Zuzana Rákociová" userId="98cb0b8fb9b50273" providerId="LiveId" clId="{D09DC240-C866-4F02-9A33-B917048F16B6}" dt="2021-05-24T06:09:01.352" v="230" actId="2711"/>
          <ac:spMkLst>
            <pc:docMk/>
            <pc:sldMk cId="3660317057" sldId="265"/>
            <ac:spMk id="2" creationId="{417F4FB5-867D-4C96-842E-535FFD55212E}"/>
          </ac:spMkLst>
        </pc:spChg>
        <pc:spChg chg="add del">
          <ac:chgData name="Zuzana Rákociová" userId="98cb0b8fb9b50273" providerId="LiveId" clId="{D09DC240-C866-4F02-9A33-B917048F16B6}" dt="2021-05-24T06:08:00.170" v="217" actId="26606"/>
          <ac:spMkLst>
            <pc:docMk/>
            <pc:sldMk cId="3660317057" sldId="265"/>
            <ac:spMk id="71" creationId="{022BDE4A-8A20-4A69-9C5A-581C82036A4D}"/>
          </ac:spMkLst>
        </pc:spChg>
        <pc:spChg chg="add">
          <ac:chgData name="Zuzana Rákociová" userId="98cb0b8fb9b50273" providerId="LiveId" clId="{D09DC240-C866-4F02-9A33-B917048F16B6}" dt="2021-05-24T06:08:28.254" v="221" actId="26606"/>
          <ac:spMkLst>
            <pc:docMk/>
            <pc:sldMk cId="3660317057" sldId="265"/>
            <ac:spMk id="5124" creationId="{823AC064-BC96-4F32-8AE1-B2FD38754823}"/>
          </ac:spMkLst>
        </pc:spChg>
        <pc:picChg chg="mod ord">
          <ac:chgData name="Zuzana Rákociová" userId="98cb0b8fb9b50273" providerId="LiveId" clId="{D09DC240-C866-4F02-9A33-B917048F16B6}" dt="2021-05-24T06:08:54.903" v="229" actId="1076"/>
          <ac:picMkLst>
            <pc:docMk/>
            <pc:sldMk cId="3660317057" sldId="265"/>
            <ac:picMk id="5" creationId="{1AE467CC-A93F-4C36-BE57-27BEC154151E}"/>
          </ac:picMkLst>
        </pc:picChg>
        <pc:picChg chg="add mod">
          <ac:chgData name="Zuzana Rákociová" userId="98cb0b8fb9b50273" providerId="LiveId" clId="{D09DC240-C866-4F02-9A33-B917048F16B6}" dt="2021-05-24T06:08:49.531" v="228" actId="14100"/>
          <ac:picMkLst>
            <pc:docMk/>
            <pc:sldMk cId="3660317057" sldId="265"/>
            <ac:picMk id="5122" creationId="{3B58703B-89A4-4DED-85B2-4B26C2DAAE1A}"/>
          </ac:picMkLst>
        </pc:pic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3" creationId="{7E7C77BC-7138-40B1-A15B-20F57A494629}"/>
          </ac:cxnSpMkLst>
        </pc:cxn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5" creationId="{DB146403-F3D6-484B-B2ED-97F9565D0370}"/>
          </ac:cxnSpMkLst>
        </pc:cxnChg>
      </pc:sldChg>
      <pc:sldChg chg="modSp mod">
        <pc:chgData name="Zuzana Rákociová" userId="98cb0b8fb9b50273" providerId="LiveId" clId="{D09DC240-C866-4F02-9A33-B917048F16B6}" dt="2021-05-24T05:43:44.616" v="4" actId="2711"/>
        <pc:sldMkLst>
          <pc:docMk/>
          <pc:sldMk cId="614156999" sldId="266"/>
        </pc:sldMkLst>
        <pc:spChg chg="mod">
          <ac:chgData name="Zuzana Rákociová" userId="98cb0b8fb9b50273" providerId="LiveId" clId="{D09DC240-C866-4F02-9A33-B917048F16B6}" dt="2021-05-24T05:43:44.616" v="4" actId="2711"/>
          <ac:spMkLst>
            <pc:docMk/>
            <pc:sldMk cId="614156999" sldId="266"/>
            <ac:spMk id="2" creationId="{49BCA0A1-2AAF-412B-A85F-63B7A9FD0625}"/>
          </ac:spMkLst>
        </pc:spChg>
      </pc:sldChg>
      <pc:sldChg chg="addSp delSp modSp mod setBg">
        <pc:chgData name="Zuzana Rákociová" userId="98cb0b8fb9b50273" providerId="LiveId" clId="{D09DC240-C866-4F02-9A33-B917048F16B6}" dt="2021-05-24T05:45:25.151" v="58" actId="20577"/>
        <pc:sldMkLst>
          <pc:docMk/>
          <pc:sldMk cId="4178412617" sldId="268"/>
        </pc:sldMkLst>
        <pc:spChg chg="mod">
          <ac:chgData name="Zuzana Rákociová" userId="98cb0b8fb9b50273" providerId="LiveId" clId="{D09DC240-C866-4F02-9A33-B917048F16B6}" dt="2021-05-24T05:45:25.151" v="58" actId="20577"/>
          <ac:spMkLst>
            <pc:docMk/>
            <pc:sldMk cId="4178412617" sldId="268"/>
            <ac:spMk id="2" creationId="{D35025B1-5797-4BE0-B58B-B8F4E2CA11A7}"/>
          </ac:spMkLst>
        </pc:spChg>
        <pc:spChg chg="add del mo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3" creationId="{B926415E-493E-481A-8761-5FFDF66C9D3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8" creationId="{B34F5AD2-EDBD-4BBD-A55C-EAFFD0C7097A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9" creationId="{2E442304-DDBD-4F7B-8017-36BCC863FB40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0" creationId="{C3896A03-3945-419A-B66B-4EE266EDD152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11" creationId="{5E107275-3853-46FD-A241-DE4355A42675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2" creationId="{B8EAE243-3A9F-4A46-B0D9-04C723A8A1B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3" creationId="{B926415E-493E-481A-8761-5FFDF66C9D3D}"/>
          </ac:spMkLst>
        </pc:spChg>
        <pc:graphicFrameChg chg="add del">
          <ac:chgData name="Zuzana Rákociová" userId="98cb0b8fb9b50273" providerId="LiveId" clId="{D09DC240-C866-4F02-9A33-B917048F16B6}" dt="2021-05-24T05:44:17.203" v="7" actId="26606"/>
          <ac:graphicFrameMkLst>
            <pc:docMk/>
            <pc:sldMk cId="4178412617" sldId="268"/>
            <ac:graphicFrameMk id="5" creationId="{684135BC-E8BB-4DAE-8664-C6C9E12AAAEC}"/>
          </ac:graphicFrameMkLst>
        </pc:graphicFrameChg>
      </pc:sldChg>
      <pc:sldChg chg="addSp delSp modSp mod setBg">
        <pc:chgData name="Zuzana Rákociová" userId="98cb0b8fb9b50273" providerId="LiveId" clId="{D09DC240-C866-4F02-9A33-B917048F16B6}" dt="2021-05-24T06:00:30.910" v="198" actId="2711"/>
        <pc:sldMkLst>
          <pc:docMk/>
          <pc:sldMk cId="2003515170" sldId="272"/>
        </pc:sldMkLst>
        <pc:spChg chg="mod ord">
          <ac:chgData name="Zuzana Rákociová" userId="98cb0b8fb9b50273" providerId="LiveId" clId="{D09DC240-C866-4F02-9A33-B917048F16B6}" dt="2021-05-24T06:00:30.910" v="198" actId="2711"/>
          <ac:spMkLst>
            <pc:docMk/>
            <pc:sldMk cId="2003515170" sldId="272"/>
            <ac:spMk id="2" creationId="{409B6545-6269-4988-B20B-70B022017C1C}"/>
          </ac:spMkLst>
        </pc:spChg>
        <pc:spChg chg="del">
          <ac:chgData name="Zuzana Rákociová" userId="98cb0b8fb9b50273" providerId="LiveId" clId="{D09DC240-C866-4F02-9A33-B917048F16B6}" dt="2021-05-24T05:59:25.580" v="190" actId="22"/>
          <ac:spMkLst>
            <pc:docMk/>
            <pc:sldMk cId="2003515170" sldId="272"/>
            <ac:spMk id="3" creationId="{7CCE85F2-3DA2-4D0B-97D9-522B48B7DEBC}"/>
          </ac:spMkLst>
        </pc:spChg>
        <pc:spChg chg="add del mod">
          <ac:chgData name="Zuzana Rákociová" userId="98cb0b8fb9b50273" providerId="LiveId" clId="{D09DC240-C866-4F02-9A33-B917048F16B6}" dt="2021-05-24T06:00:06.926" v="196" actId="478"/>
          <ac:spMkLst>
            <pc:docMk/>
            <pc:sldMk cId="2003515170" sldId="272"/>
            <ac:spMk id="9" creationId="{BB599F9D-E383-48AA-8F00-B750511BE6BC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2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4" creationId="{D1EA859B-E555-4109-94F3-6700E046E008}"/>
          </ac:spMkLst>
        </pc:spChg>
        <pc:spChg chg="add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9" creationId="{37C89E4B-3C9F-44B9-8B86-D9E3D112D8EC}"/>
          </ac:spMkLst>
        </pc:spChg>
        <pc:picChg chg="add mod ord">
          <ac:chgData name="Zuzana Rákociová" userId="98cb0b8fb9b50273" providerId="LiveId" clId="{D09DC240-C866-4F02-9A33-B917048F16B6}" dt="2021-05-24T06:00:23.413" v="197" actId="26606"/>
          <ac:picMkLst>
            <pc:docMk/>
            <pc:sldMk cId="2003515170" sldId="272"/>
            <ac:picMk id="5" creationId="{942CD77C-22B5-4E24-8ED0-1B617727D81D}"/>
          </ac:picMkLst>
        </pc:pic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1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3" creationId="{D891E407-403B-4764-86C9-33A56D3BCAA3}"/>
          </ac:cxnSpMkLst>
        </pc:cxnChg>
      </pc:sldChg>
      <pc:sldChg chg="addSp delSp modSp mod setBg setClrOvrMap">
        <pc:chgData name="Zuzana Rákociová" userId="98cb0b8fb9b50273" providerId="LiveId" clId="{D09DC240-C866-4F02-9A33-B917048F16B6}" dt="2021-05-24T06:02:06.305" v="208" actId="14100"/>
        <pc:sldMkLst>
          <pc:docMk/>
          <pc:sldMk cId="2656454188" sldId="273"/>
        </pc:sldMkLst>
        <pc:spChg chg="mod or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2" creationId="{911BA3D7-A382-4C32-A459-2D4FF1AA7398}"/>
          </ac:spMkLst>
        </pc:spChg>
        <pc:spChg chg="mod">
          <ac:chgData name="Zuzana Rákociová" userId="98cb0b8fb9b50273" providerId="LiveId" clId="{D09DC240-C866-4F02-9A33-B917048F16B6}" dt="2021-05-24T06:02:06.305" v="208" actId="14100"/>
          <ac:spMkLst>
            <pc:docMk/>
            <pc:sldMk cId="2656454188" sldId="273"/>
            <ac:spMk id="3" creationId="{69F17741-1422-40A5-8A5E-716352E6BD0E}"/>
          </ac:spMkLst>
        </pc:spChg>
        <pc:spChg chg="add del mod">
          <ac:chgData name="Zuzana Rákociová" userId="98cb0b8fb9b50273" providerId="LiveId" clId="{D09DC240-C866-4F02-9A33-B917048F16B6}" dt="2021-05-24T05:49:49.257" v="70" actId="478"/>
          <ac:spMkLst>
            <pc:docMk/>
            <pc:sldMk cId="2656454188" sldId="273"/>
            <ac:spMk id="4" creationId="{DD713836-0907-41B6-8B3B-5D6E5C7FC1DA}"/>
          </ac:spMkLst>
        </pc:spChg>
        <pc:spChg chg="add">
          <ac:chgData name="Zuzana Rákociová" userId="98cb0b8fb9b50273" providerId="LiveId" clId="{D09DC240-C866-4F02-9A33-B917048F16B6}" dt="2021-05-24T05:49:56.932" v="71"/>
          <ac:spMkLst>
            <pc:docMk/>
            <pc:sldMk cId="2656454188" sldId="273"/>
            <ac:spMk id="5" creationId="{0DB900B6-46B7-4D1C-83AD-C35F590C77DE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9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0" creationId="{D1EA859B-E555-4109-94F3-6700E046E008}"/>
          </ac:spMkLst>
        </pc:spChg>
        <pc:spChg chg="add del">
          <ac:chgData name="Zuzana Rákociová" userId="98cb0b8fb9b50273" providerId="LiveId" clId="{D09DC240-C866-4F02-9A33-B917048F16B6}" dt="2021-05-24T05:50:32.880" v="74" actId="26606"/>
          <ac:spMkLst>
            <pc:docMk/>
            <pc:sldMk cId="2656454188" sldId="273"/>
            <ac:spMk id="12" creationId="{9228552E-C8B1-4A80-8448-0787CE0FC704}"/>
          </ac:spMkLst>
        </pc:spChg>
        <pc:spChg chg="ad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3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4" creationId="{F605C4CC-A25C-416F-8333-7CB7DC97D870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5" creationId="{8F23F8A3-8FD7-4779-8323-FDC26BE99889}"/>
          </ac:spMkLst>
        </pc:spChg>
        <pc:picChg chg="add mod ord">
          <ac:chgData name="Zuzana Rákociová" userId="98cb0b8fb9b50273" providerId="LiveId" clId="{D09DC240-C866-4F02-9A33-B917048F16B6}" dt="2021-05-24T06:01:55.154" v="207" actId="26606"/>
          <ac:picMkLst>
            <pc:docMk/>
            <pc:sldMk cId="2656454188" sldId="273"/>
            <ac:picMk id="7" creationId="{72946DF0-70AF-43E3-94AD-2E0A1CA6F9F1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5:43:08.003" v="3" actId="26606"/>
        <pc:sldMkLst>
          <pc:docMk/>
          <pc:sldMk cId="1347704568" sldId="274"/>
        </pc:sldMkLst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2" creationId="{67E7E9B6-9E29-42DC-A2FA-DA5F179B8E02}"/>
          </ac:spMkLst>
        </pc:spChg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3" creationId="{4D428059-3BE7-4C72-9758-9D201F7FFD06}"/>
          </ac:spMkLst>
        </pc:spChg>
        <pc:spChg chg="add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71" creationId="{42A4FC2C-047E-45A5-965D-8E1E3BF09BC6}"/>
          </ac:spMkLst>
        </pc:spChg>
        <pc:picChg chg="add mod">
          <ac:chgData name="Zuzana Rákociová" userId="98cb0b8fb9b50273" providerId="LiveId" clId="{D09DC240-C866-4F02-9A33-B917048F16B6}" dt="2021-05-24T05:43:08.003" v="3" actId="26606"/>
          <ac:picMkLst>
            <pc:docMk/>
            <pc:sldMk cId="1347704568" sldId="274"/>
            <ac:picMk id="1026" creationId="{9A05129A-C84C-4A26-BD23-BBFBC18531D7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6:01:31.381" v="206" actId="2711"/>
        <pc:sldMkLst>
          <pc:docMk/>
          <pc:sldMk cId="999193531" sldId="275"/>
        </pc:sldMkLst>
        <pc:spChg chg="mod ord">
          <ac:chgData name="Zuzana Rákociová" userId="98cb0b8fb9b50273" providerId="LiveId" clId="{D09DC240-C866-4F02-9A33-B917048F16B6}" dt="2021-05-24T06:01:31.381" v="206" actId="2711"/>
          <ac:spMkLst>
            <pc:docMk/>
            <pc:sldMk cId="999193531" sldId="275"/>
            <ac:spMk id="2" creationId="{9A931CAF-6385-44FB-BD57-514F41A65C18}"/>
          </ac:spMkLst>
        </pc:spChg>
        <pc:spChg chg="del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3" creationId="{C186381B-5C9C-452C-95F4-28BC55F00BFC}"/>
          </ac:spMkLst>
        </pc:spChg>
        <pc:spChg chg="add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10" creationId="{37C89E4B-3C9F-44B9-8B86-D9E3D112D8EC}"/>
          </ac:spMkLst>
        </pc:spChg>
        <pc:picChg chg="add mod">
          <ac:chgData name="Zuzana Rákociová" userId="98cb0b8fb9b50273" providerId="LiveId" clId="{D09DC240-C866-4F02-9A33-B917048F16B6}" dt="2021-05-24T06:01:26.514" v="205" actId="1076"/>
          <ac:picMkLst>
            <pc:docMk/>
            <pc:sldMk cId="999193531" sldId="275"/>
            <ac:picMk id="5" creationId="{C2146CEC-BA7E-41DC-B133-8F3014842021}"/>
          </ac:picMkLst>
        </pc:pic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2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4" creationId="{D891E407-403B-4764-86C9-33A56D3BCAA3}"/>
          </ac:cxnSpMkLst>
        </pc:cxnChg>
      </pc:sldChg>
      <pc:sldChg chg="addSp modSp new">
        <pc:chgData name="Zuzana Rákociová" userId="98cb0b8fb9b50273" providerId="LiveId" clId="{D09DC240-C866-4F02-9A33-B917048F16B6}" dt="2021-05-24T06:03:31.223" v="212" actId="14100"/>
        <pc:sldMkLst>
          <pc:docMk/>
          <pc:sldMk cId="478221259" sldId="276"/>
        </pc:sldMkLst>
        <pc:picChg chg="add mod">
          <ac:chgData name="Zuzana Rákociová" userId="98cb0b8fb9b50273" providerId="LiveId" clId="{D09DC240-C866-4F02-9A33-B917048F16B6}" dt="2021-05-24T06:03:31.223" v="212" actId="14100"/>
          <ac:picMkLst>
            <pc:docMk/>
            <pc:sldMk cId="478221259" sldId="276"/>
            <ac:picMk id="4098" creationId="{D6D541E7-9B73-4598-98BB-77225AAF3E51}"/>
          </ac:picMkLst>
        </pc:picChg>
      </pc:sldChg>
    </pc:docChg>
  </pc:docChgLst>
  <pc:docChgLst>
    <pc:chgData name="Zuzana Rákociová" userId="98cb0b8fb9b50273" providerId="LiveId" clId="{597B017F-50D4-4681-A422-264B36E56BD9}"/>
    <pc:docChg chg="addSld delSld modSld sldOrd">
      <pc:chgData name="Zuzana Rákociová" userId="98cb0b8fb9b50273" providerId="LiveId" clId="{597B017F-50D4-4681-A422-264B36E56BD9}" dt="2022-05-01T20:26:29.676" v="84"/>
      <pc:docMkLst>
        <pc:docMk/>
      </pc:docMkLst>
      <pc:sldChg chg="modSp mod">
        <pc:chgData name="Zuzana Rákociová" userId="98cb0b8fb9b50273" providerId="LiveId" clId="{597B017F-50D4-4681-A422-264B36E56BD9}" dt="2022-05-01T20:13:12.948" v="29" actId="20577"/>
        <pc:sldMkLst>
          <pc:docMk/>
          <pc:sldMk cId="2656454188" sldId="273"/>
        </pc:sldMkLst>
        <pc:spChg chg="mod">
          <ac:chgData name="Zuzana Rákociová" userId="98cb0b8fb9b50273" providerId="LiveId" clId="{597B017F-50D4-4681-A422-264B36E56BD9}" dt="2022-05-01T19:41:38.589" v="0" actId="20577"/>
          <ac:spMkLst>
            <pc:docMk/>
            <pc:sldMk cId="2656454188" sldId="273"/>
            <ac:spMk id="2" creationId="{911BA3D7-A382-4C32-A459-2D4FF1AA7398}"/>
          </ac:spMkLst>
        </pc:spChg>
        <pc:spChg chg="mod">
          <ac:chgData name="Zuzana Rákociová" userId="98cb0b8fb9b50273" providerId="LiveId" clId="{597B017F-50D4-4681-A422-264B36E56BD9}" dt="2022-05-01T20:13:12.948" v="29" actId="20577"/>
          <ac:spMkLst>
            <pc:docMk/>
            <pc:sldMk cId="2656454188" sldId="273"/>
            <ac:spMk id="3" creationId="{69F17741-1422-40A5-8A5E-716352E6BD0E}"/>
          </ac:spMkLst>
        </pc:spChg>
      </pc:sldChg>
      <pc:sldChg chg="ord">
        <pc:chgData name="Zuzana Rákociová" userId="98cb0b8fb9b50273" providerId="LiveId" clId="{597B017F-50D4-4681-A422-264B36E56BD9}" dt="2022-05-01T20:13:45.981" v="31"/>
        <pc:sldMkLst>
          <pc:docMk/>
          <pc:sldMk cId="1347704568" sldId="274"/>
        </pc:sldMkLst>
      </pc:sldChg>
      <pc:sldChg chg="addSp modSp new mod ord">
        <pc:chgData name="Zuzana Rákociová" userId="98cb0b8fb9b50273" providerId="LiveId" clId="{597B017F-50D4-4681-A422-264B36E56BD9}" dt="2022-05-01T19:48:44.285" v="14" actId="14100"/>
        <pc:sldMkLst>
          <pc:docMk/>
          <pc:sldMk cId="493461803" sldId="277"/>
        </pc:sldMkLst>
        <pc:picChg chg="add mod">
          <ac:chgData name="Zuzana Rákociová" userId="98cb0b8fb9b50273" providerId="LiveId" clId="{597B017F-50D4-4681-A422-264B36E56BD9}" dt="2022-05-01T19:48:44.285" v="14" actId="14100"/>
          <ac:picMkLst>
            <pc:docMk/>
            <pc:sldMk cId="493461803" sldId="277"/>
            <ac:picMk id="5" creationId="{816EA3F8-9A22-18E0-5326-D34A4D44C8F6}"/>
          </ac:picMkLst>
        </pc:picChg>
      </pc:sldChg>
      <pc:sldChg chg="modSp new mod">
        <pc:chgData name="Zuzana Rákociová" userId="98cb0b8fb9b50273" providerId="LiveId" clId="{597B017F-50D4-4681-A422-264B36E56BD9}" dt="2022-05-01T20:14:14.779" v="70" actId="20577"/>
        <pc:sldMkLst>
          <pc:docMk/>
          <pc:sldMk cId="4268273622" sldId="278"/>
        </pc:sldMkLst>
        <pc:spChg chg="mod">
          <ac:chgData name="Zuzana Rákociová" userId="98cb0b8fb9b50273" providerId="LiveId" clId="{597B017F-50D4-4681-A422-264B36E56BD9}" dt="2022-05-01T20:14:00.507" v="68" actId="20577"/>
          <ac:spMkLst>
            <pc:docMk/>
            <pc:sldMk cId="4268273622" sldId="278"/>
            <ac:spMk id="2" creationId="{652801FB-780C-15D1-0A83-2D83D76D0233}"/>
          </ac:spMkLst>
        </pc:spChg>
        <pc:spChg chg="mod">
          <ac:chgData name="Zuzana Rákociová" userId="98cb0b8fb9b50273" providerId="LiveId" clId="{597B017F-50D4-4681-A422-264B36E56BD9}" dt="2022-05-01T20:14:14.779" v="70" actId="20577"/>
          <ac:spMkLst>
            <pc:docMk/>
            <pc:sldMk cId="4268273622" sldId="278"/>
            <ac:spMk id="3" creationId="{D1AE08D3-873B-2E4F-D595-3D9EF8F581FE}"/>
          </ac:spMkLst>
        </pc:spChg>
      </pc:sldChg>
      <pc:sldChg chg="new del">
        <pc:chgData name="Zuzana Rákociová" userId="98cb0b8fb9b50273" providerId="LiveId" clId="{597B017F-50D4-4681-A422-264B36E56BD9}" dt="2022-05-01T20:24:54.142" v="74" actId="47"/>
        <pc:sldMkLst>
          <pc:docMk/>
          <pc:sldMk cId="787680885" sldId="279"/>
        </pc:sldMkLst>
      </pc:sldChg>
      <pc:sldChg chg="delSp add setBg delDesignElem">
        <pc:chgData name="Zuzana Rákociová" userId="98cb0b8fb9b50273" providerId="LiveId" clId="{597B017F-50D4-4681-A422-264B36E56BD9}" dt="2022-05-01T20:24:51.130" v="73"/>
        <pc:sldMkLst>
          <pc:docMk/>
          <pc:sldMk cId="4287926483" sldId="280"/>
        </pc:sldMkLst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4:51.130" v="73"/>
          <ac:spMkLst>
            <pc:docMk/>
            <pc:sldMk cId="4287926483" sldId="280"/>
            <ac:spMk id="12" creationId="{142DCE2C-2863-46FA-9BE7-24365A24D9BA}"/>
          </ac:spMkLst>
        </pc:spChg>
      </pc:sldChg>
      <pc:sldChg chg="new del">
        <pc:chgData name="Zuzana Rákociová" userId="98cb0b8fb9b50273" providerId="LiveId" clId="{597B017F-50D4-4681-A422-264B36E56BD9}" dt="2022-05-01T20:25:27.576" v="78" actId="2696"/>
        <pc:sldMkLst>
          <pc:docMk/>
          <pc:sldMk cId="806977467" sldId="281"/>
        </pc:sldMkLst>
      </pc:sldChg>
      <pc:sldChg chg="delSp add setBg delDesignElem">
        <pc:chgData name="Zuzana Rákociová" userId="98cb0b8fb9b50273" providerId="LiveId" clId="{597B017F-50D4-4681-A422-264B36E56BD9}" dt="2022-05-01T20:25:15.962" v="77"/>
        <pc:sldMkLst>
          <pc:docMk/>
          <pc:sldMk cId="3010270840" sldId="282"/>
        </pc:sldMkLst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5:15.962" v="77"/>
          <ac:spMkLst>
            <pc:docMk/>
            <pc:sldMk cId="3010270840" sldId="282"/>
            <ac:spMk id="12" creationId="{142DCE2C-2863-46FA-9BE7-24365A24D9BA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03.391" v="80"/>
        <pc:sldMkLst>
          <pc:docMk/>
          <pc:sldMk cId="2065015834" sldId="283"/>
        </pc:sldMkLst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8" creationId="{C9A36457-A5F4-4103-A443-02581C09185B}"/>
          </ac:spMkLst>
        </pc:spChg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10" creationId="{DC5FB7E8-B636-40FA-BE8D-48145C0F5C57}"/>
          </ac:spMkLst>
        </pc:spChg>
        <pc:spChg chg="del">
          <ac:chgData name="Zuzana Rákociová" userId="98cb0b8fb9b50273" providerId="LiveId" clId="{597B017F-50D4-4681-A422-264B36E56BD9}" dt="2022-05-01T20:26:03.391" v="80"/>
          <ac:spMkLst>
            <pc:docMk/>
            <pc:sldMk cId="2065015834" sldId="283"/>
            <ac:spMk id="12" creationId="{142DCE2C-2863-46FA-9BE7-24365A24D9BA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16.212" v="82"/>
        <pc:sldMkLst>
          <pc:docMk/>
          <pc:sldMk cId="1349894697" sldId="284"/>
        </pc:sldMkLst>
        <pc:spChg chg="del">
          <ac:chgData name="Zuzana Rákociová" userId="98cb0b8fb9b50273" providerId="LiveId" clId="{597B017F-50D4-4681-A422-264B36E56BD9}" dt="2022-05-01T20:26:16.212" v="82"/>
          <ac:spMkLst>
            <pc:docMk/>
            <pc:sldMk cId="1349894697" sldId="284"/>
            <ac:spMk id="9" creationId="{3C54F4CE-85F0-46ED-80DA-9518C9251AD1}"/>
          </ac:spMkLst>
        </pc:spChg>
        <pc:spChg chg="del">
          <ac:chgData name="Zuzana Rákociová" userId="98cb0b8fb9b50273" providerId="LiveId" clId="{597B017F-50D4-4681-A422-264B36E56BD9}" dt="2022-05-01T20:26:16.212" v="82"/>
          <ac:spMkLst>
            <pc:docMk/>
            <pc:sldMk cId="1349894697" sldId="284"/>
            <ac:spMk id="11" creationId="{DADD1FCA-8ACB-4958-81DD-4CDD6D3E1921}"/>
          </ac:spMkLst>
        </pc:spChg>
      </pc:sldChg>
      <pc:sldChg chg="delSp add setBg delDesignElem">
        <pc:chgData name="Zuzana Rákociová" userId="98cb0b8fb9b50273" providerId="LiveId" clId="{597B017F-50D4-4681-A422-264B36E56BD9}" dt="2022-05-01T20:26:29.676" v="84"/>
        <pc:sldMkLst>
          <pc:docMk/>
          <pc:sldMk cId="240976923" sldId="285"/>
        </pc:sldMkLst>
        <pc:spChg chg="del">
          <ac:chgData name="Zuzana Rákociová" userId="98cb0b8fb9b50273" providerId="LiveId" clId="{597B017F-50D4-4681-A422-264B36E56BD9}" dt="2022-05-01T20:26:29.676" v="84"/>
          <ac:spMkLst>
            <pc:docMk/>
            <pc:sldMk cId="240976923" sldId="285"/>
            <ac:spMk id="9" creationId="{3C54F4CE-85F0-46ED-80DA-9518C9251AD1}"/>
          </ac:spMkLst>
        </pc:spChg>
        <pc:spChg chg="del">
          <ac:chgData name="Zuzana Rákociová" userId="98cb0b8fb9b50273" providerId="LiveId" clId="{597B017F-50D4-4681-A422-264B36E56BD9}" dt="2022-05-01T20:26:29.676" v="84"/>
          <ac:spMkLst>
            <pc:docMk/>
            <pc:sldMk cId="240976923" sldId="285"/>
            <ac:spMk id="11" creationId="{DADD1FCA-8ACB-4958-81DD-4CDD6D3E1921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3T16:34:53.14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12765-EE4F-4059-8CC6-66BC67694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EA7B9B-BEE4-49C5-9485-D7C59EA02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949AA2-0E9B-4E3E-B43A-8E9B5E29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610849-4DBA-4048-B9D4-842DE8F4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33081C0-6F6B-4F27-BE8E-26F84634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19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F7680-4C00-4469-B01C-5C18DE2B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AB51352-8216-4882-AF05-BB59ECF9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57E9D8-BBE2-4A64-B918-7E0B2257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0D77BB-FB87-4BDF-BE14-CB745028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18615F7-DC58-4CDD-BF7F-27B832B7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017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886738F-4547-4D6B-B037-5CAA22E5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B727C56-5867-4DA5-9815-F49DD5B50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CF289C-0E22-46B3-B601-BAF16EC4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951FA1-1D17-4FDE-8084-BF243CDB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92D04F7-FB7F-41DF-A728-570089B3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123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C9C24-D01F-4690-9740-32029CF0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AD7DFE-392C-44B2-9991-1AC95C807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8906CD-331D-474A-8055-9D578F39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200ADD-5B42-455A-8421-208986ED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513E0D9-BFCB-41BD-9F7C-0C89D376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684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6256C-43AC-4BFC-AE6E-EAC80D3F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645BC-EC85-434C-A81B-7CE1C404E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A18B8F-E938-40D2-9B27-01578ABC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D7CC1D-FA55-435E-BEBA-E0F15D3F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3663B4-2CAC-4BCC-98FE-0972BAB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37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5D980-5317-429B-BEDB-1DDBBA84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CA2216-890E-4474-9D80-FD7767569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512279-0031-449E-AFA6-7C02BF32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E0ED4D-93C2-46D6-BD9D-07143C5E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214083-4F57-4936-9680-D950304C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2AE05CB-0450-4B7F-A4D6-BA323C30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416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BEBF1-EA0E-4D80-A982-919822F9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4D897E-5262-4058-B24C-5F2BD636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7A8F42-C5C0-4C78-9A9F-B5364DC6B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D5DCDA-BEED-400B-AFD7-F64427E15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F640053-C186-4890-8AC9-1BA2E8013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165F398-30B2-46C7-ADCA-52FC5266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20D4FAA-0C7F-4256-8762-ABE964A4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FB6E2F-05DA-42DA-83D7-D34C92F5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82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28EA9-D6E8-41A7-A0EE-9C124A5B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540BC4B-99DE-49B3-BAD5-4C07287ED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F14D0FD-3553-4BC2-B147-DEFB8D57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2760D99-630E-4B0C-A1F8-24FD158C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53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80FE0FF-1C26-4D1D-9726-4AA28CA1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511D66D-3E9B-455C-B035-80F53F30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59EF1AE-225D-439C-B4C1-1B411BE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055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0FB65-5F4B-4D51-9BDF-31E1AFCC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332F10-01A6-4664-A431-23753E64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166776-8F0B-4D71-ADD6-C4BCDB960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95392A0-FE40-4289-A5C9-F0A5B3F8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50CE84D-7650-4B7F-9DCF-66854C4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797E91B-B6E2-480C-98B1-D18CC1DD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78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DDA09-8667-40FB-8176-78C281A6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2204288-B716-4E70-88A4-C2F4D1888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D6A771-3E12-47AF-BF80-A298897C5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7B78EE-2D3D-424E-ABED-5742176A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85DBA2D-DA10-41DE-AF47-EFCFAD0D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E5EC149-AD25-4693-AB0D-25ECCC88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52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F908892-5411-427E-AE57-003336FF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C05D03-84D8-472B-99F1-11E8CBBFD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94C60DF-FA82-40B0-9E07-D9871DECA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BDEA-7165-4704-AB66-2BCA95584857}" type="datetimeFigureOut">
              <a:rPr lang="sk-SK" smtClean="0"/>
              <a:t>1. 5. 2022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279CB3-4AF9-4A0E-88CB-2604BD76D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05EBBE3-462E-49ED-914B-00A949054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78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538DzrFonk&amp;ab_channel=BBCRee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usofes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6MAzAIla1XY&amp;ab_channel=M%C3%BAsicaBo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E1A72B-BE66-4ADE-AA0C-11648373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2" r="1" b="1951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625C4E-9618-4642-B2BE-AF26CB1D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Aula 10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6DC62D-7EB6-44F8-8CAB-DED4BEDB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 nossa última aula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8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83DD3-90EC-4EDB-8017-A19BF029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05549269-29A2-41DB-955F-EB15E1171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473" y="4150494"/>
            <a:ext cx="8229053" cy="2088381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234FD99-9CBD-4F4E-8BE3-7062CD2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80975"/>
            <a:ext cx="1133696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4C55D-56B4-4C20-B4BD-E0FD3EC2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Já, ainda não, nunca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C9E546C-C6F9-4BF2-8273-5A52FA67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65" y="1885950"/>
            <a:ext cx="11341870" cy="2838450"/>
          </a:xfrm>
        </p:spPr>
      </p:pic>
    </p:spTree>
    <p:extLst>
      <p:ext uri="{BB962C8B-B14F-4D97-AF65-F5344CB8AC3E}">
        <p14:creationId xmlns:p14="http://schemas.microsoft.com/office/powerpoint/2010/main" val="128191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32DFA-6220-0E15-1DB9-9D06D07B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984A69-49EB-57C1-D131-180182DE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16EA3F8-9A22-18E0-5326-D34A4D44C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1" y="2030819"/>
            <a:ext cx="10887740" cy="3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F554C8-CFCE-4355-B8B6-0FA9B6F09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5AFE-8DFF-4B21-B155-49F9307B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8A1E03-C027-44E8-8F8A-314206F2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486BD41-A881-4AAA-8769-077BF790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101050"/>
            <a:ext cx="10029824" cy="63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05129A-C84C-4A26-BD23-BBFBC1853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0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96C11-E937-4F0E-926A-98418DBB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5E89F6-BCEE-4BEB-8C7D-59A59AFB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D541E7-9B73-4598-98BB-77225AAF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21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801FB-780C-15D1-0A83-2D83D76D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Sobre</a:t>
            </a:r>
            <a:r>
              <a:rPr lang="sk-SK" dirty="0"/>
              <a:t> o </a:t>
            </a:r>
            <a:r>
              <a:rPr lang="sk-SK" dirty="0" err="1"/>
              <a:t>mistério</a:t>
            </a:r>
            <a:r>
              <a:rPr lang="sk-SK" dirty="0"/>
              <a:t> de </a:t>
            </a:r>
            <a:r>
              <a:rPr lang="sk-SK" dirty="0" err="1"/>
              <a:t>Sintra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AE08D3-873B-2E4F-D595-3D9EF8F5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https://www.youtube.com/watch?v=0538DzrFonk&amp;ab_channel=BBCReel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27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09AB4-A71D-410D-A659-18F696E5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39" y="291635"/>
            <a:ext cx="11246694" cy="2261137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57E83D-077F-48A6-9AA6-4F4FD755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03FCC6-C610-4CA3-9A40-AB89B022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4" y="2724150"/>
            <a:ext cx="1115732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39D80-A5B6-477D-BBEA-156B62A2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622EC-8B05-45F8-935D-62719EFF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0696651-E760-4581-B218-374FAE46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6" y="313957"/>
            <a:ext cx="8124824" cy="61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1BA3D7-A382-4C32-A459-2D4FF1AA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sk-SK" sz="40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2946DF0-70AF-43E3-94AD-2E0A1CA6F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9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F17741-1422-40A5-8A5E-716352E6B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18526"/>
            <a:ext cx="3822189" cy="4358437"/>
          </a:xfrm>
        </p:spPr>
        <p:txBody>
          <a:bodyPr>
            <a:normAutofit/>
          </a:bodyPr>
          <a:lstStyle/>
          <a:p>
            <a:r>
              <a:rPr lang="pt-PT" sz="2000" dirty="0">
                <a:latin typeface="Baskerville Old Face" panose="02020602080505020303" pitchFamily="18" charset="0"/>
              </a:rPr>
              <a:t>Como estão?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Como foi o seu fim de semana?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Têm alguns planos para os próximos meses? (as férias, o trabalho, a universidade, as viagens, etc.)</a:t>
            </a:r>
            <a:endParaRPr lang="sk-SK" sz="2000" dirty="0">
              <a:latin typeface="Baskerville Old Face" panose="02020602080505020303" pitchFamily="18" charset="0"/>
            </a:endParaRPr>
          </a:p>
          <a:p>
            <a:r>
              <a:rPr lang="sk-SK" sz="2000" dirty="0" err="1">
                <a:latin typeface="Baskerville Old Face" panose="02020602080505020303" pitchFamily="18" charset="0"/>
              </a:rPr>
              <a:t>Lusofest</a:t>
            </a:r>
            <a:r>
              <a:rPr lang="sk-SK" sz="2000" dirty="0">
                <a:latin typeface="Baskerville Old Face" panose="02020602080505020303" pitchFamily="18" charset="0"/>
              </a:rPr>
              <a:t>! </a:t>
            </a:r>
            <a:r>
              <a:rPr lang="sk-SK" sz="2000" dirty="0">
                <a:latin typeface="Baskerville Old Face" panose="02020602080505020303" pitchFamily="18" charset="0"/>
                <a:hlinkClick r:id="rId3"/>
              </a:rPr>
              <a:t>https://www.facebook.com/lusofest</a:t>
            </a:r>
            <a:r>
              <a:rPr lang="sk-SK" sz="2000" dirty="0">
                <a:latin typeface="Baskerville Old Face" panose="02020602080505020303" pitchFamily="18" charset="0"/>
              </a:rPr>
              <a:t> </a:t>
            </a:r>
            <a:endParaRPr lang="pt-PT" sz="2000" dirty="0">
              <a:latin typeface="Baskerville Old Face" panose="02020602080505020303" pitchFamily="18" charset="0"/>
            </a:endParaRPr>
          </a:p>
          <a:p>
            <a:endParaRPr lang="pt-PT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DB900B6-46B7-4D1C-83AD-C35F590C77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645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7F4FB5-867D-4C96-842E-535FFD552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laços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familiares</a:t>
            </a:r>
            <a:endParaRPr lang="en-US" sz="54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58703B-89A4-4DED-85B2-4B26C2DA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43" y="2596836"/>
            <a:ext cx="5057520" cy="38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AE467CC-A93F-4C36-BE57-27BEC154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1758" y="2596837"/>
            <a:ext cx="6034447" cy="38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CA0A1-2AAF-412B-A85F-63B7A9FD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Uma fotografia da família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42942E-27EB-4BA5-A3AE-188E51C1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401ED1-FFAD-454B-8AE7-66EFF57A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400214"/>
            <a:ext cx="8237267" cy="500058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6B8B1B5-C026-4B97-B1FD-8C6234CF0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8953">
            <a:off x="8757887" y="3382513"/>
            <a:ext cx="3605561" cy="15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25F43-F3B0-4FD6-BF18-6F49FC01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AB40FC-B0F8-46C0-9FFC-69A678F71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48E08C4-D470-4AB7-AFC8-21DB48D3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308" y="1690688"/>
            <a:ext cx="7451383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5025B1-5797-4BE0-B58B-B8F4E2CA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Este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Esse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Aquele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Aqui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Aí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Ali</a:t>
            </a:r>
            <a:endParaRPr lang="sk-SK" sz="3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ástupný objekt pre obsah 2">
            <a:extLst>
              <a:ext uri="{FF2B5EF4-FFF2-40B4-BE49-F238E27FC236}">
                <a16:creationId xmlns:a16="http://schemas.microsoft.com/office/drawing/2014/main" id="{B926415E-493E-481A-8761-5FFDF66C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pt-PT" sz="2400">
                <a:latin typeface="Baskerville Old Face" panose="02020602080505020303" pitchFamily="18" charset="0"/>
              </a:rPr>
              <a:t>Esta casa é moderna, mas eu gosto mais daquela.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Aqueles senhores não são mexicanos.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O que é isto? É um livro.</a:t>
            </a:r>
          </a:p>
          <a:p>
            <a:endParaRPr lang="pt-PT" sz="2400">
              <a:latin typeface="Baskerville Old Face" panose="02020602080505020303" pitchFamily="18" charset="0"/>
            </a:endParaRPr>
          </a:p>
          <a:p>
            <a:r>
              <a:rPr lang="pt-PT" sz="2400">
                <a:latin typeface="Baskerville Old Face" panose="02020602080505020303" pitchFamily="18" charset="0"/>
              </a:rPr>
              <a:t>Este livro aqui é meu. (tato, tady)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Esse livro aí é teu. (ta, tam)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 livro ali é dele. (tamta, tamhle)</a:t>
            </a:r>
          </a:p>
          <a:p>
            <a:endParaRPr lang="pt-PT" sz="2400"/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41784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83AA4-09B4-4E38-B1FC-474817F2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3FE58F-30DD-436E-8FE8-589485A39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EE3BE42-EDFF-43AD-843A-1D7DE484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2" y="681037"/>
            <a:ext cx="10307084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8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281BF-CFBB-4B6A-B720-F466C4E5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72B324-6422-4B09-832B-E50D8B88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0C1EBA9-C590-4921-BB4D-670ABA2D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2" y="2252644"/>
            <a:ext cx="7274835" cy="23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0F405-773B-48F3-8A1F-C7FF8A89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5675D0-406F-4157-AB6A-158B72F51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C9D5B-D79D-4A82-B5BC-15BBE839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" y="1447800"/>
            <a:ext cx="108805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3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42CD77C-22B5-4E24-8ED0-1B617727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9" r="-1" b="45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9B6545-6269-4988-B20B-70B02201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Todas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as pinturas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são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de Sarah Afonso (1899-1983)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15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2146CEC-BA7E-41DC-B133-8F3014842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180" r="1" b="2310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931CAF-6385-44FB-BD57-514F41A6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Fim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19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3CD30-8694-4848-886A-D90CCC4C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1FBE99-4F1D-4C75-B0C4-41A9EDF8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PT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se chama o casal conhecido como «Romeo e Julieta de Portugal»? 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  <a:p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2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05E12-B33F-4219-A5E2-0F4A06D7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39B3E0-C723-4C73-9ADA-87A98BA00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PT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Em que ano Angola se tornou independente? 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7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639DC-C98A-43E1-91D1-D22FC1D7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7FFC5D-6BF0-46B5-B1B9-983C2919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Há quantos anos a barbie foi inventada?</a:t>
            </a: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1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A61FE-F80E-4FBC-A045-7B134CDB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Quem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é </a:t>
            </a:r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neste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meme?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26919B8-BCAF-4491-AC10-D847BE16B1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95" y="578738"/>
            <a:ext cx="5684761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A61FE-F80E-4FBC-A045-7B134CDB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57" y="389198"/>
            <a:ext cx="3616913" cy="2872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Quem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é </a:t>
            </a:r>
            <a:r>
              <a:rPr lang="en-US" kern="12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neste</a:t>
            </a:r>
            <a:r>
              <a:rPr lang="en-US" kern="12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meme?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25C3841-8935-4C11-4E28-F43B4323C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04107"/>
            <a:ext cx="10515600" cy="2872855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https://www.youtube.com/watch?v=6MAzAIla1XY&amp;ab_channel=M%C3%BAsicaBoa</a:t>
            </a:r>
            <a:endParaRPr lang="sk-SK" dirty="0"/>
          </a:p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ECF66A6-ABC3-CC90-A07C-CAEC28CF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30" y="501582"/>
            <a:ext cx="2629035" cy="26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4C65-13E4-4F0A-B53F-77666AF9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613CAFBD-B798-4286-824C-1CE3C97F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3108827"/>
            <a:ext cx="10163175" cy="2348998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D864CE5-226D-4ED7-9350-48561835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10067925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451A9-566E-45A0-A454-07CE0D5D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skerville Old Face" panose="02020602080505020303" pitchFamily="18" charset="0"/>
              </a:rPr>
              <a:t>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ESTIVE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2B97AEE-7CB1-4C7B-9326-A71BDBE2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5828"/>
            <a:ext cx="4698561" cy="204078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724163B-B039-4486-8B54-2C927423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145191"/>
            <a:ext cx="5088623" cy="20442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BA136DB-7E2F-42C8-B9AF-AE5F6C345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71" y="1690688"/>
            <a:ext cx="4558194" cy="21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874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246</Words>
  <Application>Microsoft Office PowerPoint</Application>
  <PresentationFormat>Širokouhlá</PresentationFormat>
  <Paragraphs>28</Paragraphs>
  <Slides>28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Motív Office</vt:lpstr>
      <vt:lpstr>Aula 10</vt:lpstr>
      <vt:lpstr>Prezentácia programu PowerPoint</vt:lpstr>
      <vt:lpstr>Prezentácia programu PowerPoint</vt:lpstr>
      <vt:lpstr>Prezentácia programu PowerPoint</vt:lpstr>
      <vt:lpstr>Prezentácia programu PowerPoint</vt:lpstr>
      <vt:lpstr>Quem é neste meme?</vt:lpstr>
      <vt:lpstr>Quem é neste meme?</vt:lpstr>
      <vt:lpstr>Prezentácia programu PowerPoint</vt:lpstr>
      <vt:lpstr>FUI, FUI, ESTIVE</vt:lpstr>
      <vt:lpstr>Prezentácia programu PowerPoint</vt:lpstr>
      <vt:lpstr>Já, ainda não, nunca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Sobre o mistério de Sintra</vt:lpstr>
      <vt:lpstr>Prezentácia programu PowerPoint</vt:lpstr>
      <vt:lpstr>Prezentácia programu PowerPoint</vt:lpstr>
      <vt:lpstr>Os laços familiares</vt:lpstr>
      <vt:lpstr>Uma fotografia da família</vt:lpstr>
      <vt:lpstr>Prezentácia programu PowerPoint</vt:lpstr>
      <vt:lpstr>Este  Esse  Aquele  Aqui  Aí  Ali</vt:lpstr>
      <vt:lpstr>Prezentácia programu PowerPoint</vt:lpstr>
      <vt:lpstr>Prezentácia programu PowerPoint</vt:lpstr>
      <vt:lpstr>Prezentácia programu PowerPoint</vt:lpstr>
      <vt:lpstr>Todas as pinturas são de Sarah Afonso (1899-1983)</vt:lpstr>
      <vt:lpstr>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Zuzana Rákociová</dc:creator>
  <cp:lastModifiedBy>Zuzana Rákociová</cp:lastModifiedBy>
  <cp:revision>7</cp:revision>
  <dcterms:created xsi:type="dcterms:W3CDTF">2021-05-23T14:45:05Z</dcterms:created>
  <dcterms:modified xsi:type="dcterms:W3CDTF">2022-05-01T20:31:45Z</dcterms:modified>
</cp:coreProperties>
</file>