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7" r:id="rId5"/>
    <p:sldId id="258" r:id="rId6"/>
    <p:sldId id="259" r:id="rId7"/>
    <p:sldId id="260" r:id="rId8"/>
    <p:sldId id="261" r:id="rId9"/>
    <p:sldId id="262" r:id="rId10"/>
    <p:sldId id="266" r:id="rId11"/>
    <p:sldId id="279" r:id="rId12"/>
    <p:sldId id="280" r:id="rId13"/>
    <p:sldId id="278" r:id="rId14"/>
    <p:sldId id="263" r:id="rId15"/>
    <p:sldId id="264" r:id="rId16"/>
    <p:sldId id="265" r:id="rId17"/>
    <p:sldId id="267" r:id="rId18"/>
    <p:sldId id="268" r:id="rId19"/>
    <p:sldId id="269" r:id="rId20"/>
    <p:sldId id="272" r:id="rId21"/>
    <p:sldId id="273" r:id="rId22"/>
    <p:sldId id="274" r:id="rId23"/>
    <p:sldId id="275" r:id="rId24"/>
    <p:sldId id="276" r:id="rId25"/>
    <p:sldId id="270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A863B-1F0E-47F5-B210-43D5B3FA5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C70E1E-BCCF-4014-8FE7-7D26E0A34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8B0610-020E-4119-B7C0-604022F9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C60FC56-8D7D-4C19-81CF-C5D54CC5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87C3817-621A-4BDF-BAE7-D680B4ED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07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2C548-18A6-48F4-B886-BE3B9CBB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DED654F-9A11-4B3D-A74B-BA1AF16DF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4F3197A-08A0-4E3B-9561-11A18FF0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055ABD-C758-4C2C-87AF-31DF1324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8F7BF16-F046-4675-89C1-639F6AC7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31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A266437-E9C7-48E2-84B5-1A0B8E153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1EF8E5D-FD1B-4A0F-B7E5-C84D8438B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F543802-5144-44B7-B5FB-97616E99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E47E22-DB4F-413B-BDF5-528C5578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605E191-DEA6-46CD-A8CC-73CC7FA7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13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C3B85-B1A4-413F-81B9-7BA6C2D5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572AF3-DA0E-4362-BC31-A5384565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61970A5-E52A-45CF-971B-3E7A46F1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B9F339-7E86-464E-8382-BF52A4E9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1A0410-7829-466E-BA79-F87A4712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74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DE090-7C5A-4883-AD7E-3B8656D9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F95650-EFA5-4390-BB8F-1B66A0CC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10215-0DA9-4BC3-A37F-853F08BB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B4D10F-392C-4985-A997-353F6D30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C0572F-DA86-4795-8880-E3D2A111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96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31AFF-5D53-4DF9-8C3F-54836B5B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472416-0DE5-4B41-A7DE-335FC20E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6CB1482-3FF8-4F1E-B10C-519D1FBD9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A645654-AE85-4A6D-844D-2867A44D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D0BCECD-B3CA-43F4-97A6-7119B477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FF9A488-DA58-4D15-81AB-24352A19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726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3D449-9954-4B3D-8A08-3EB40C4A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08D54A-F60C-483E-AF3B-FD3E12A92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BD416EC-019B-4E30-A689-51254F948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6692B3-AFC5-4BAA-8BC5-C5CEC8CF2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DC86685-B730-4FB4-8621-699CDF771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FDA242C-D14D-4570-8C24-2CA20D30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67F7325-2F25-4FCC-8556-4C6A3DA1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314536C-2FC9-450D-A778-6283CCE6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85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FDF97-F294-408C-95B4-40077D8C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79EE0B9-A1B8-411A-9C98-CB36278F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4A43AD8-4B59-465E-93DA-DDCF6962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42323DE-E75F-4B57-B889-8A273863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02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82A47E4-E2F0-4DBC-AE3E-FD601F16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C94FA71-165F-456A-84B8-7D2371C3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D9BE75E-41C8-41D9-B496-C91226C8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183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77CB3-2D7C-492E-9A05-5CA93D69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BAC413-6918-47DE-8E38-1E11D40A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1B8130-0F90-4506-82B8-68ACC666A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0C11D51-2852-4D42-B65B-A94F0B39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5E0A59F-AE73-4B9C-8F99-A75AD3A5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1DEA3BA-4238-4CDA-BE31-D1E0465C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11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EAF27-7955-4C72-BE68-E148A5E6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EF5F6B6-E233-4B65-AFAC-DC3C49155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E2193D-4FD9-4D02-B223-753EB82BE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A3E3B1A-877F-40FF-A30A-83872A2E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0F40A32-F1BE-485A-8954-6690A759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DB028A8-23C2-4AF1-AC1A-7B4DB65A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397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F9AD5E86-9844-4B93-9AA1-DF0EBD22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017D80-7ADE-4544-A5D9-7934C66E3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DF2B680-011E-483A-8942-47C6B07F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ABF3-44F8-465C-BDFF-2207F954864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86F335-FC5B-4199-BE62-62F9A4C04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98AA4B-A05C-4A47-AD93-BD1E9D8C4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0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ljF9cMpjmEtqbHbnHazDMGmg_JTrM7qyOJGsU9cHQs/edit#heading=h.pthjyornxop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986043292148199" TargetMode="External"/><Relationship Id="rId2" Type="http://schemas.openxmlformats.org/officeDocument/2006/relationships/hyperlink" Target="https://institutocamoes-praga.cz/kulturni-program-portugalstiny/den-cpl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portugalskyinstitut/?ref=page_interna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3356963.Teresa_Lim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FE5060-14C0-41FA-8D24-7842F3B22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0" r="2" b="15843"/>
          <a:stretch/>
        </p:blipFill>
        <p:spPr>
          <a:xfrm>
            <a:off x="-3047" y="-15239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CB2932-3D4D-4384-B319-4E25B471E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5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Portugal</a:t>
            </a:r>
            <a:r>
              <a:rPr lang="sk-SK" sz="5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ština</a:t>
            </a:r>
            <a:r>
              <a:rPr lang="sk-SK" sz="5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E0EE15-3F13-4278-B002-233BC2AB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Aula 8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o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u... um </a:t>
            </a:r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dia cheio de exceções</a:t>
            </a:r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0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3407566-D337-4D11-AD6C-620D5BF2C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75248"/>
            <a:ext cx="10905066" cy="43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7828BB-E838-496F-AA56-81585872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endParaRPr lang="sk-SK" sz="400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332B3C-7AAF-4ED8-B193-5162CFB1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962451"/>
            <a:ext cx="2779954" cy="2820012"/>
          </a:xfrm>
        </p:spPr>
        <p:txBody>
          <a:bodyPr>
            <a:normAutofit/>
          </a:bodyPr>
          <a:lstStyle/>
          <a:p>
            <a:endParaRPr lang="sk-SK" sz="16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57D4F98-E3B6-4250-8BC5-AF8FF32A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2844043"/>
            <a:ext cx="9322982" cy="24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7828BB-E838-496F-AA56-81585872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endParaRPr lang="sk-SK" sz="400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332B3C-7AAF-4ED8-B193-5162CFB1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962451"/>
            <a:ext cx="2779954" cy="2820012"/>
          </a:xfrm>
        </p:spPr>
        <p:txBody>
          <a:bodyPr>
            <a:normAutofit/>
          </a:bodyPr>
          <a:lstStyle/>
          <a:p>
            <a:endParaRPr lang="sk-SK" sz="1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5E5FE3C-41DC-40BE-A12D-44AC84CE0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50" y="2695499"/>
            <a:ext cx="10080419" cy="25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8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7828BB-E838-496F-AA56-81585872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endParaRPr lang="sk-SK" sz="400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332B3C-7AAF-4ED8-B193-5162CFB1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962451"/>
            <a:ext cx="2779954" cy="2820012"/>
          </a:xfrm>
        </p:spPr>
        <p:txBody>
          <a:bodyPr>
            <a:normAutofit/>
          </a:bodyPr>
          <a:lstStyle/>
          <a:p>
            <a:endParaRPr lang="sk-SK" sz="1600" dirty="0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D640D5BD-1C91-4906-8F1A-798609EB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4" y="3046586"/>
            <a:ext cx="10703552" cy="24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6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49403-676A-4556-A608-FD1E42F2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71DD8D-B82A-4055-8BBF-A8786867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47" y="-1354756"/>
            <a:ext cx="11409833" cy="8632609"/>
          </a:xfrm>
        </p:spPr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D4AA90F-0EEC-4006-AF6E-CC5914518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6" y="1371600"/>
            <a:ext cx="10935408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AEC2546-8D21-4C7F-B1DD-0EC5850E3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15" b="3458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974DB0-34B8-44F3-87DC-FEB4457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k-SK" sz="3600">
                <a:latin typeface="Baskerville Old Face" panose="02020602080505020303" pitchFamily="18" charset="0"/>
              </a:rPr>
              <a:t>Pozícia zámen 3. a 4. pádu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E99B18-F401-497B-9E6D-77215300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  <a:hlinkClick r:id="rId3"/>
              </a:rPr>
              <a:t>https://docs.google.com/document/d/1jljF9cMpjmEtqbHbnHazDMGmg_JTrM7qyOJGsU9cHQs/edit#heading=h.pthjyornxopr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sk-SK" sz="1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BC1FBE7-2FF6-4004-B4A6-64F83AF5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120" y="243840"/>
            <a:ext cx="85344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6ACB1-0774-4320-A186-58A0BDA7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80A9F1-B05E-4CB6-9A5D-599EACAC5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67EE6D-8E8F-4377-8315-7472C5D0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9" y="2180081"/>
            <a:ext cx="11325586" cy="2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B2093-EE7B-4DF3-9590-7D8C17C4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513FD4-76A4-44F4-8BCA-DF5B6028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283A726-30E6-4A69-8C41-92DC13E4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9" y="1959583"/>
            <a:ext cx="11401521" cy="27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7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BE9C599-68FF-4521-B589-64BC85F83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52346"/>
            <a:ext cx="10905066" cy="33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79C0D-5EE9-4DA0-96B3-2B40DA52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pt-PT" sz="4100" dirty="0">
                <a:latin typeface="Baskerville Old Face" panose="02020602080505020303" pitchFamily="18" charset="0"/>
              </a:rPr>
              <a:t>5 de Maio: Dia Mundial da Língua Portuguesa</a:t>
            </a:r>
            <a:endParaRPr lang="sk-SK" sz="4100" dirty="0">
              <a:latin typeface="Baskerville Old Face" panose="02020602080505020303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869EB3-E21A-4568-941E-1E453D96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318759" cy="4120403"/>
          </a:xfrm>
        </p:spPr>
        <p:txBody>
          <a:bodyPr>
            <a:normAutofit lnSpcReduction="10000"/>
          </a:bodyPr>
          <a:lstStyle/>
          <a:p>
            <a:r>
              <a:rPr lang="pt-PT" sz="2400" dirty="0">
                <a:latin typeface="Baskerville Old Face" panose="02020602080505020303" pitchFamily="18" charset="0"/>
              </a:rPr>
              <a:t>O que posso seguir?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>
                <a:latin typeface="Baskerville Old Face" panose="02020602080505020303" pitchFamily="18" charset="0"/>
              </a:rPr>
              <a:t>Portugalské centrum v </a:t>
            </a:r>
            <a:r>
              <a:rPr lang="sk-SK" sz="2400" dirty="0" err="1">
                <a:latin typeface="Baskerville Old Face" panose="02020602080505020303" pitchFamily="18" charset="0"/>
              </a:rPr>
              <a:t>Praze</a:t>
            </a:r>
            <a:r>
              <a:rPr lang="sk-SK" sz="2400" dirty="0">
                <a:latin typeface="Baskerville Old Face" panose="02020602080505020303" pitchFamily="18" charset="0"/>
              </a:rPr>
              <a:t>:</a:t>
            </a:r>
            <a:endParaRPr lang="pt-PT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400" dirty="0">
                <a:latin typeface="Baskerville Old Face" panose="02020602080505020303" pitchFamily="18" charset="0"/>
                <a:hlinkClick r:id="rId2"/>
              </a:rPr>
              <a:t>https://institutocamoes-praga.cz/kulturni-program-portugalstiny/den-cplp/</a:t>
            </a:r>
            <a:r>
              <a:rPr lang="pt-PT" sz="24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Neklidn</a:t>
            </a:r>
            <a:r>
              <a:rPr lang="sk-SK" sz="2400" dirty="0">
                <a:latin typeface="Baskerville Old Face" panose="02020602080505020303" pitchFamily="18" charset="0"/>
              </a:rPr>
              <a:t>é vody portugalského filmu na </a:t>
            </a:r>
            <a:r>
              <a:rPr lang="sk-SK" sz="2400" dirty="0" err="1">
                <a:latin typeface="Baskerville Old Face" panose="02020602080505020303" pitchFamily="18" charset="0"/>
              </a:rPr>
              <a:t>DaFilms</a:t>
            </a:r>
            <a:r>
              <a:rPr lang="sk-SK" sz="2400" dirty="0"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r>
              <a:rPr lang="sk-SK" sz="2400" dirty="0">
                <a:latin typeface="Baskerville Old Face" panose="02020602080505020303" pitchFamily="18" charset="0"/>
                <a:hlinkClick r:id="rId3"/>
              </a:rPr>
              <a:t>https://www.facebook.com/events/986043292148199</a:t>
            </a:r>
            <a:r>
              <a:rPr lang="sk-SK" sz="24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2400" dirty="0">
                <a:latin typeface="Baskerville Old Face" panose="02020602080505020303" pitchFamily="18" charset="0"/>
              </a:rPr>
              <a:t>Portugalský inštitút:</a:t>
            </a:r>
          </a:p>
          <a:p>
            <a:pPr marL="0" indent="0">
              <a:buNone/>
            </a:pPr>
            <a:r>
              <a:rPr lang="pt-PT" sz="2400" dirty="0">
                <a:latin typeface="Baskerville Old Face" panose="02020602080505020303" pitchFamily="18" charset="0"/>
                <a:hlinkClick r:id="rId4"/>
              </a:rPr>
              <a:t>https://www.facebook.com/portugalskyinstitut/?ref=page_internal</a:t>
            </a:r>
            <a:r>
              <a:rPr lang="sk-SK" sz="2400" dirty="0">
                <a:latin typeface="Baskerville Old Face" panose="02020602080505020303" pitchFamily="18" charset="0"/>
              </a:rPr>
              <a:t> </a:t>
            </a:r>
            <a:endParaRPr lang="pt-PT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07CD7E0-B510-486C-91BF-F92A8C582C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31" r="1893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577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23CD30-8694-4848-886A-D90CCC4C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sk-SK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1FBE99-4F1D-4C75-B0C4-41A9EDF8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PT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o casal conhecido como «Romeo e Julieta de Portugal»? </a:t>
            </a:r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  <a:p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26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205E12-B33F-4219-A5E2-0F4A06D7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sk-SK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39B3E0-C723-4C73-9ADA-87A98BA00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P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Em que ano Angola se tornou independente? </a:t>
            </a:r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6639DC-C98A-43E1-91D1-D22FC1D7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sk-SK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7FFC5D-6BF0-46B5-B1B9-983C29194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Há quantos anos a barbie foi inventada?</a:t>
            </a:r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15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99C923-B41F-44B8-8B29-BF44AD8E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sk-SK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97153B-77AA-4B7C-921B-83163DE47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P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Onde foi a última Conferência sobre o futuro da Europa? E quando?</a:t>
            </a:r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8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7A61FE-F80E-4FBC-A045-7B134CDB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Quem</a:t>
            </a:r>
            <a:r>
              <a:rPr lang="en-US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é </a:t>
            </a:r>
            <a:r>
              <a:rPr lang="en-US" kern="12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neste</a:t>
            </a:r>
            <a:r>
              <a:rPr lang="en-US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meme?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826919B8-BCAF-4491-AC10-D847BE16B1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95" y="578738"/>
            <a:ext cx="5684761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4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E7134D2-67E0-4ABB-BFB4-9CD6C278D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747C00-9BEE-4EE1-86E2-4A49DCF5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PT" sz="3600" dirty="0">
                <a:latin typeface="Baskerville Old Face" panose="02020602080505020303" pitchFamily="18" charset="0"/>
              </a:rPr>
              <a:t>Todas as ilustrações:</a:t>
            </a:r>
            <a:endParaRPr lang="sk-SK" sz="3600" dirty="0">
              <a:latin typeface="Baskerville Old Face" panose="020206020805050203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BB0A03-702E-4949-AE6D-8D96A353A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Vieram da ilustradora TERESA LIMA</a:t>
            </a:r>
          </a:p>
          <a:p>
            <a:pPr marL="0" indent="0">
              <a:buNone/>
            </a:pPr>
            <a:r>
              <a:rPr lang="sk-SK" sz="3200" dirty="0">
                <a:hlinkClick r:id="rId3"/>
              </a:rPr>
              <a:t>https://www.goodreads.com/author/show/3356963.Teresa_Lima</a:t>
            </a:r>
            <a:r>
              <a:rPr lang="pt-PT" sz="3200" dirty="0"/>
              <a:t>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55484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7CE0F4-C8D6-4AD9-9912-70DAA9DB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sk-SK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Complete</a:t>
            </a:r>
            <a:r>
              <a:rPr lang="sk-SK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os </a:t>
            </a:r>
            <a:r>
              <a:rPr lang="sk-SK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verbos</a:t>
            </a:r>
            <a:r>
              <a:rPr lang="sk-SK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no </a:t>
            </a:r>
            <a:r>
              <a:rPr lang="sk-SK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pretérito</a:t>
            </a:r>
            <a:r>
              <a:rPr lang="sk-SK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k-SK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perfeito</a:t>
            </a:r>
            <a:endParaRPr lang="sk-SK" sz="48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A16124-891C-46BE-8D70-E85519134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2908" y="3007256"/>
            <a:ext cx="2048542" cy="3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B414DD00-B972-49F4-8B32-A20A63016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567631"/>
              </p:ext>
            </p:extLst>
          </p:nvPr>
        </p:nvGraphicFramePr>
        <p:xfrm>
          <a:off x="435935" y="2573795"/>
          <a:ext cx="11344940" cy="3899853"/>
        </p:xfrm>
        <a:graphic>
          <a:graphicData uri="http://schemas.openxmlformats.org/drawingml/2006/table">
            <a:tbl>
              <a:tblPr firstRow="1" firstCol="1" bandRow="1"/>
              <a:tblGrid>
                <a:gridCol w="1953692">
                  <a:extLst>
                    <a:ext uri="{9D8B030D-6E8A-4147-A177-3AD203B41FA5}">
                      <a16:colId xmlns:a16="http://schemas.microsoft.com/office/drawing/2014/main" val="342572014"/>
                    </a:ext>
                  </a:extLst>
                </a:gridCol>
                <a:gridCol w="1849217">
                  <a:extLst>
                    <a:ext uri="{9D8B030D-6E8A-4147-A177-3AD203B41FA5}">
                      <a16:colId xmlns:a16="http://schemas.microsoft.com/office/drawing/2014/main" val="1284868447"/>
                    </a:ext>
                  </a:extLst>
                </a:gridCol>
                <a:gridCol w="1802477">
                  <a:extLst>
                    <a:ext uri="{9D8B030D-6E8A-4147-A177-3AD203B41FA5}">
                      <a16:colId xmlns:a16="http://schemas.microsoft.com/office/drawing/2014/main" val="188973012"/>
                    </a:ext>
                  </a:extLst>
                </a:gridCol>
                <a:gridCol w="2250622">
                  <a:extLst>
                    <a:ext uri="{9D8B030D-6E8A-4147-A177-3AD203B41FA5}">
                      <a16:colId xmlns:a16="http://schemas.microsoft.com/office/drawing/2014/main" val="4275726534"/>
                    </a:ext>
                  </a:extLst>
                </a:gridCol>
                <a:gridCol w="1661710">
                  <a:extLst>
                    <a:ext uri="{9D8B030D-6E8A-4147-A177-3AD203B41FA5}">
                      <a16:colId xmlns:a16="http://schemas.microsoft.com/office/drawing/2014/main" val="112612618"/>
                    </a:ext>
                  </a:extLst>
                </a:gridCol>
                <a:gridCol w="1827222">
                  <a:extLst>
                    <a:ext uri="{9D8B030D-6E8A-4147-A177-3AD203B41FA5}">
                      <a16:colId xmlns:a16="http://schemas.microsoft.com/office/drawing/2014/main" val="2094273354"/>
                    </a:ext>
                  </a:extLst>
                </a:gridCol>
              </a:tblGrid>
              <a:tr h="459076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acabei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175389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132102"/>
                  </a:ext>
                </a:extLst>
              </a:tr>
              <a:tr h="824291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Ele, Ela, Você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partiu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682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Nós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fomos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08225"/>
                  </a:ext>
                </a:extLst>
              </a:tr>
              <a:tr h="1189510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Eles, Elas, Vocês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trouxeram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251968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preklad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89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0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1F095-84C8-4D7C-93D1-AF891021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Conjugue</a:t>
            </a:r>
            <a:r>
              <a:rPr lang="sk-SK" dirty="0"/>
              <a:t> os </a:t>
            </a:r>
            <a:r>
              <a:rPr lang="sk-SK" dirty="0" err="1"/>
              <a:t>verbos</a:t>
            </a:r>
            <a:r>
              <a:rPr lang="sk-SK" dirty="0"/>
              <a:t> no </a:t>
            </a:r>
            <a:r>
              <a:rPr lang="sk-SK" dirty="0" err="1"/>
              <a:t>pret</a:t>
            </a:r>
            <a:r>
              <a:rPr lang="pt-PT" dirty="0" err="1"/>
              <a:t>érito</a:t>
            </a:r>
            <a:r>
              <a:rPr lang="pt-PT" dirty="0"/>
              <a:t> perfeito do indicativo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E8F0CD-6F4A-4B6D-95F6-989E2BE12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SER</a:t>
            </a:r>
          </a:p>
          <a:p>
            <a:r>
              <a:rPr lang="sk-SK" dirty="0"/>
              <a:t>ESTAR</a:t>
            </a:r>
          </a:p>
          <a:p>
            <a:r>
              <a:rPr lang="pt-PT" dirty="0"/>
              <a:t>FAZER</a:t>
            </a:r>
          </a:p>
          <a:p>
            <a:r>
              <a:rPr lang="pt-PT" dirty="0"/>
              <a:t>DIZER</a:t>
            </a:r>
          </a:p>
          <a:p>
            <a:r>
              <a:rPr lang="pt-PT" dirty="0"/>
              <a:t>TER</a:t>
            </a:r>
          </a:p>
          <a:p>
            <a:r>
              <a:rPr lang="pt-PT" dirty="0"/>
              <a:t>IR</a:t>
            </a:r>
          </a:p>
          <a:p>
            <a:r>
              <a:rPr lang="pt-PT" dirty="0"/>
              <a:t>QUERER</a:t>
            </a:r>
          </a:p>
          <a:p>
            <a:r>
              <a:rPr lang="pt-PT" dirty="0"/>
              <a:t>PODER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975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5A5A8F2-9E4A-4399-915D-4BD9D5901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766" y="643466"/>
            <a:ext cx="752846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8F209-51A2-4BF9-A7FA-2951FA70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k-SK" sz="4800" dirty="0" err="1">
                <a:latin typeface="Baskerville Old Face" panose="02020602080505020303" pitchFamily="18" charset="0"/>
              </a:rPr>
              <a:t>Verbo</a:t>
            </a:r>
            <a:r>
              <a:rPr lang="sk-SK" sz="4800" dirty="0">
                <a:latin typeface="Baskerville Old Face" panose="02020602080505020303" pitchFamily="18" charset="0"/>
              </a:rPr>
              <a:t> </a:t>
            </a:r>
            <a:r>
              <a:rPr lang="sk-SK" sz="4800" dirty="0" err="1">
                <a:latin typeface="Baskerville Old Face" panose="02020602080505020303" pitchFamily="18" charset="0"/>
              </a:rPr>
              <a:t>estar</a:t>
            </a:r>
            <a:endParaRPr lang="sk-SK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2CC63AA-B197-4075-B5C8-BD0D5456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50" b="1246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25F92B-5A5B-4C3C-AB05-E2A495DD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520" y="3710613"/>
            <a:ext cx="7675875" cy="3147387"/>
          </a:xfrm>
        </p:spPr>
        <p:txBody>
          <a:bodyPr anchor="ctr">
            <a:normAutofit/>
          </a:bodyPr>
          <a:lstStyle/>
          <a:p>
            <a:r>
              <a:rPr lang="sk-SK" sz="2400" dirty="0" err="1"/>
              <a:t>Estar</a:t>
            </a:r>
            <a:r>
              <a:rPr lang="sk-SK" sz="2400" dirty="0"/>
              <a:t> </a:t>
            </a:r>
            <a:r>
              <a:rPr lang="sk-SK" sz="2400" dirty="0" err="1"/>
              <a:t>interessado</a:t>
            </a:r>
            <a:r>
              <a:rPr lang="sk-SK" sz="2400" b="1" dirty="0"/>
              <a:t> </a:t>
            </a:r>
            <a:r>
              <a:rPr lang="sk-SK" sz="2400" b="1" dirty="0" err="1"/>
              <a:t>em</a:t>
            </a:r>
            <a:r>
              <a:rPr lang="sk-SK" sz="2400" b="1" dirty="0"/>
              <a:t> </a:t>
            </a:r>
            <a:r>
              <a:rPr lang="sk-SK" sz="2400" dirty="0" err="1"/>
              <a:t>alguma</a:t>
            </a:r>
            <a:r>
              <a:rPr lang="sk-SK" sz="2400" dirty="0"/>
              <a:t> </a:t>
            </a:r>
            <a:r>
              <a:rPr lang="sk-SK" sz="2400" dirty="0" err="1"/>
              <a:t>coisa</a:t>
            </a:r>
            <a:r>
              <a:rPr lang="sk-SK" sz="2400" dirty="0"/>
              <a:t> (</a:t>
            </a:r>
            <a:r>
              <a:rPr lang="sk-SK" sz="2400" dirty="0" err="1"/>
              <a:t>ou</a:t>
            </a:r>
            <a:r>
              <a:rPr lang="sk-SK" sz="2400" dirty="0"/>
              <a:t> </a:t>
            </a:r>
            <a:r>
              <a:rPr lang="sk-SK" sz="2400" dirty="0" err="1"/>
              <a:t>alguém</a:t>
            </a:r>
            <a:r>
              <a:rPr lang="sk-SK" sz="2400" dirty="0"/>
              <a:t>)</a:t>
            </a:r>
          </a:p>
          <a:p>
            <a:pPr marL="0" indent="0">
              <a:buNone/>
            </a:pPr>
            <a:r>
              <a:rPr lang="sk-SK" sz="2000" i="1" dirty="0" err="1"/>
              <a:t>Estou</a:t>
            </a:r>
            <a:r>
              <a:rPr lang="sk-SK" sz="2000" i="1" dirty="0"/>
              <a:t> </a:t>
            </a:r>
            <a:r>
              <a:rPr lang="sk-SK" sz="2000" i="1" dirty="0" err="1"/>
              <a:t>interessada</a:t>
            </a:r>
            <a:r>
              <a:rPr lang="sk-SK" sz="2000" i="1" dirty="0"/>
              <a:t> </a:t>
            </a:r>
            <a:r>
              <a:rPr lang="sk-SK" sz="2000" i="1" dirty="0" err="1"/>
              <a:t>em</a:t>
            </a:r>
            <a:r>
              <a:rPr lang="sk-SK" sz="2000" i="1" dirty="0"/>
              <a:t> </a:t>
            </a:r>
            <a:r>
              <a:rPr lang="sk-SK" sz="2000" i="1" dirty="0" err="1"/>
              <a:t>visitar</a:t>
            </a:r>
            <a:r>
              <a:rPr lang="sk-SK" sz="2000" i="1" dirty="0"/>
              <a:t> </a:t>
            </a:r>
            <a:r>
              <a:rPr lang="sk-SK" sz="2000" i="1" dirty="0" err="1"/>
              <a:t>uma</a:t>
            </a:r>
            <a:r>
              <a:rPr lang="sk-SK" sz="2000" i="1" dirty="0"/>
              <a:t> </a:t>
            </a:r>
            <a:r>
              <a:rPr lang="sk-SK" sz="2000" i="1" dirty="0" err="1"/>
              <a:t>galeria</a:t>
            </a:r>
            <a:r>
              <a:rPr lang="sk-SK" sz="2000" i="1" dirty="0"/>
              <a:t> de </a:t>
            </a:r>
            <a:r>
              <a:rPr lang="sk-SK" sz="2000" i="1" dirty="0" err="1"/>
              <a:t>arte</a:t>
            </a:r>
            <a:r>
              <a:rPr lang="sk-SK" sz="2000" i="1" dirty="0"/>
              <a:t> </a:t>
            </a:r>
            <a:r>
              <a:rPr lang="sk-SK" sz="2000" i="1" dirty="0" err="1"/>
              <a:t>em</a:t>
            </a:r>
            <a:r>
              <a:rPr lang="sk-SK" sz="2000" i="1" dirty="0"/>
              <a:t> </a:t>
            </a:r>
            <a:r>
              <a:rPr lang="sk-SK" sz="2000" i="1" dirty="0" err="1"/>
              <a:t>Lisboa</a:t>
            </a:r>
            <a:r>
              <a:rPr lang="sk-SK" sz="2000" i="1" dirty="0"/>
              <a:t>.</a:t>
            </a:r>
          </a:p>
          <a:p>
            <a:r>
              <a:rPr lang="sk-SK" sz="2400" dirty="0" err="1"/>
              <a:t>Estar</a:t>
            </a:r>
            <a:r>
              <a:rPr lang="sk-SK" sz="2400" dirty="0"/>
              <a:t> </a:t>
            </a:r>
            <a:r>
              <a:rPr lang="sk-SK" sz="2400" dirty="0" err="1"/>
              <a:t>disposto</a:t>
            </a:r>
            <a:r>
              <a:rPr lang="sk-SK" sz="2400" dirty="0"/>
              <a:t> </a:t>
            </a:r>
            <a:r>
              <a:rPr lang="pt-PT" sz="2400" b="1" dirty="0"/>
              <a:t>a</a:t>
            </a:r>
            <a:r>
              <a:rPr lang="sk-SK" sz="2400" dirty="0"/>
              <a:t> </a:t>
            </a:r>
            <a:r>
              <a:rPr lang="sk-SK" sz="2400" dirty="0" err="1"/>
              <a:t>fazer</a:t>
            </a:r>
            <a:r>
              <a:rPr lang="sk-SK" sz="2400" dirty="0"/>
              <a:t> </a:t>
            </a:r>
            <a:r>
              <a:rPr lang="sk-SK" sz="2400" dirty="0" err="1"/>
              <a:t>alguma</a:t>
            </a:r>
            <a:r>
              <a:rPr lang="sk-SK" sz="2400" dirty="0"/>
              <a:t> </a:t>
            </a:r>
            <a:r>
              <a:rPr lang="sk-SK" sz="2400" dirty="0" err="1"/>
              <a:t>coisa</a:t>
            </a:r>
            <a:r>
              <a:rPr lang="sk-SK" sz="2400" dirty="0"/>
              <a:t>.</a:t>
            </a:r>
          </a:p>
          <a:p>
            <a:pPr marL="0" indent="0">
              <a:buNone/>
            </a:pPr>
            <a:r>
              <a:rPr lang="sk-SK" sz="2000" i="1" dirty="0" err="1"/>
              <a:t>Estou</a:t>
            </a:r>
            <a:r>
              <a:rPr lang="sk-SK" sz="2000" i="1" dirty="0"/>
              <a:t> </a:t>
            </a:r>
            <a:r>
              <a:rPr lang="sk-SK" sz="2000" i="1" dirty="0" err="1"/>
              <a:t>dispost</a:t>
            </a:r>
            <a:r>
              <a:rPr lang="pt-PT" sz="2000" i="1" dirty="0"/>
              <a:t>o</a:t>
            </a:r>
            <a:r>
              <a:rPr lang="sk-SK" sz="2000" i="1" dirty="0"/>
              <a:t> </a:t>
            </a:r>
            <a:r>
              <a:rPr lang="sk-SK" sz="2000" i="1" dirty="0" err="1"/>
              <a:t>em</a:t>
            </a:r>
            <a:r>
              <a:rPr lang="sk-SK" sz="2000" i="1" dirty="0"/>
              <a:t> </a:t>
            </a:r>
            <a:r>
              <a:rPr lang="sk-SK" sz="2000" i="1" dirty="0" err="1"/>
              <a:t>lutar</a:t>
            </a:r>
            <a:r>
              <a:rPr lang="sk-SK" sz="2000" i="1" dirty="0"/>
              <a:t> </a:t>
            </a:r>
            <a:r>
              <a:rPr lang="sk-SK" sz="2000" i="1" dirty="0" err="1"/>
              <a:t>pelos</a:t>
            </a:r>
            <a:r>
              <a:rPr lang="sk-SK" sz="2000" i="1" dirty="0"/>
              <a:t> </a:t>
            </a:r>
            <a:r>
              <a:rPr lang="sk-SK" sz="2000" i="1" dirty="0" err="1"/>
              <a:t>direitos</a:t>
            </a:r>
            <a:r>
              <a:rPr lang="sk-SK" sz="2000" i="1" dirty="0"/>
              <a:t> </a:t>
            </a:r>
            <a:r>
              <a:rPr lang="sk-SK" sz="2000" i="1" dirty="0" err="1"/>
              <a:t>humanos</a:t>
            </a:r>
            <a:r>
              <a:rPr lang="sk-SK" sz="2000" i="1" dirty="0"/>
              <a:t>.</a:t>
            </a:r>
          </a:p>
          <a:p>
            <a:r>
              <a:rPr lang="sk-SK" sz="2400" dirty="0" err="1"/>
              <a:t>Estar</a:t>
            </a:r>
            <a:r>
              <a:rPr lang="sk-SK" sz="2400" dirty="0"/>
              <a:t> de </a:t>
            </a:r>
            <a:r>
              <a:rPr lang="sk-SK" sz="2400" dirty="0" err="1"/>
              <a:t>acordo</a:t>
            </a:r>
            <a:r>
              <a:rPr lang="sk-SK" sz="2400" dirty="0"/>
              <a:t> </a:t>
            </a:r>
            <a:r>
              <a:rPr lang="sk-SK" sz="2400" b="1" dirty="0" err="1"/>
              <a:t>com</a:t>
            </a:r>
            <a:r>
              <a:rPr lang="sk-SK" sz="2400" dirty="0"/>
              <a:t> </a:t>
            </a:r>
            <a:r>
              <a:rPr lang="sk-SK" sz="2400" dirty="0" err="1"/>
              <a:t>alguma</a:t>
            </a:r>
            <a:r>
              <a:rPr lang="sk-SK" sz="2400" dirty="0"/>
              <a:t> </a:t>
            </a:r>
            <a:r>
              <a:rPr lang="sk-SK" sz="2400" dirty="0" err="1"/>
              <a:t>coisa</a:t>
            </a:r>
            <a:r>
              <a:rPr lang="sk-SK" sz="2400" dirty="0"/>
              <a:t> (</a:t>
            </a:r>
            <a:r>
              <a:rPr lang="sk-SK" sz="2400" dirty="0" err="1"/>
              <a:t>ou</a:t>
            </a:r>
            <a:r>
              <a:rPr lang="sk-SK" sz="2400" dirty="0"/>
              <a:t> </a:t>
            </a:r>
            <a:r>
              <a:rPr lang="sk-SK" sz="2400" dirty="0" err="1"/>
              <a:t>alguém</a:t>
            </a:r>
            <a:r>
              <a:rPr lang="sk-SK" sz="2400" dirty="0"/>
              <a:t>)</a:t>
            </a:r>
          </a:p>
          <a:p>
            <a:pPr marL="0" indent="0">
              <a:buNone/>
            </a:pPr>
            <a:r>
              <a:rPr lang="sk-SK" sz="2000" i="1" dirty="0"/>
              <a:t>N</a:t>
            </a:r>
            <a:r>
              <a:rPr lang="pt-PT" sz="2000" i="1" dirty="0"/>
              <a:t>ão estou de acordo com nada do que diz o presidente Bolsonaro.</a:t>
            </a:r>
            <a:endParaRPr lang="sk-SK" sz="2000" i="1" dirty="0"/>
          </a:p>
          <a:p>
            <a:pPr marL="0" indent="0">
              <a:buNone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71706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696A99A-9BDC-4E98-8B5D-4BBEC6C8C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3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4E10-CEB2-44DC-8B9F-88559403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D2DFCC-7F4C-4985-A1FE-2B711A7F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2A67644-5973-497B-9BC3-D8F43D01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3028"/>
            <a:ext cx="9860133" cy="30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B7762-EDF2-4132-AED6-E2989459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0E6C42-A416-49F0-A4B8-3EE3A20A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D757002-8F36-4A60-8FA2-A7BE4A95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080"/>
            <a:ext cx="10345599" cy="52832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0C32D2A-E264-4E92-BED6-B53C1600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432280"/>
            <a:ext cx="10653447" cy="1232363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FCA61EC0-851C-4307-9714-71750C9CB193}"/>
              </a:ext>
            </a:extLst>
          </p:cNvPr>
          <p:cNvCxnSpPr/>
          <p:nvPr/>
        </p:nvCxnSpPr>
        <p:spPr>
          <a:xfrm>
            <a:off x="486993" y="4468409"/>
            <a:ext cx="447040" cy="1014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858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314</Words>
  <Application>Microsoft Office PowerPoint</Application>
  <PresentationFormat>Širokouhlá</PresentationFormat>
  <Paragraphs>74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Baskerville Old Face</vt:lpstr>
      <vt:lpstr>Calibri</vt:lpstr>
      <vt:lpstr>Calibri Light</vt:lpstr>
      <vt:lpstr>Motív Office</vt:lpstr>
      <vt:lpstr>Portugalština II</vt:lpstr>
      <vt:lpstr>5 de Maio: Dia Mundial da Língua Portuguesa</vt:lpstr>
      <vt:lpstr>Complete os verbos no pretérito perfeito</vt:lpstr>
      <vt:lpstr>Conjugue os verbos no pretérito perfeito do indicativo</vt:lpstr>
      <vt:lpstr>Prezentácia programu PowerPoint</vt:lpstr>
      <vt:lpstr>Verbo estar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Pozícia zámen 3. a 4. pádu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Quem é neste meme?</vt:lpstr>
      <vt:lpstr>Todas as ilustrações: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Portugalština II</dc:title>
  <dc:creator>Zuzana Rákociová</dc:creator>
  <cp:lastModifiedBy>Zuzana Rákociová</cp:lastModifiedBy>
  <cp:revision>9</cp:revision>
  <dcterms:created xsi:type="dcterms:W3CDTF">2021-05-02T21:46:13Z</dcterms:created>
  <dcterms:modified xsi:type="dcterms:W3CDTF">2022-04-25T05:52:46Z</dcterms:modified>
</cp:coreProperties>
</file>