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71" r:id="rId6"/>
    <p:sldId id="272" r:id="rId7"/>
    <p:sldId id="273" r:id="rId8"/>
    <p:sldId id="260" r:id="rId9"/>
    <p:sldId id="261" r:id="rId10"/>
    <p:sldId id="274" r:id="rId11"/>
    <p:sldId id="264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BBDC9-F5B4-4358-AF88-8B8B2572E670}" v="1" dt="2022-03-07T05:36:26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193BBDC9-F5B4-4358-AF88-8B8B2572E670}"/>
    <pc:docChg chg="custSel addSld delSld modSld sldOrd">
      <pc:chgData name="Zuzana Rákociová" userId="98cb0b8fb9b50273" providerId="LiveId" clId="{193BBDC9-F5B4-4358-AF88-8B8B2572E670}" dt="2022-03-07T05:38:12.848" v="424" actId="1076"/>
      <pc:docMkLst>
        <pc:docMk/>
      </pc:docMkLst>
      <pc:sldChg chg="addSp delSp modSp mod">
        <pc:chgData name="Zuzana Rákociová" userId="98cb0b8fb9b50273" providerId="LiveId" clId="{193BBDC9-F5B4-4358-AF88-8B8B2572E670}" dt="2022-03-07T05:24:32.941" v="170" actId="1076"/>
        <pc:sldMkLst>
          <pc:docMk/>
          <pc:sldMk cId="2975229519" sldId="260"/>
        </pc:sldMkLst>
        <pc:spChg chg="mod">
          <ac:chgData name="Zuzana Rákociová" userId="98cb0b8fb9b50273" providerId="LiveId" clId="{193BBDC9-F5B4-4358-AF88-8B8B2572E670}" dt="2022-03-07T05:04:33.416" v="159" actId="20577"/>
          <ac:spMkLst>
            <pc:docMk/>
            <pc:sldMk cId="2975229519" sldId="260"/>
            <ac:spMk id="3" creationId="{70005CCF-48DF-4D64-A1B8-FE7F670E205B}"/>
          </ac:spMkLst>
        </pc:spChg>
        <pc:picChg chg="add mod">
          <ac:chgData name="Zuzana Rákociová" userId="98cb0b8fb9b50273" providerId="LiveId" clId="{193BBDC9-F5B4-4358-AF88-8B8B2572E670}" dt="2022-03-07T05:24:32.941" v="170" actId="1076"/>
          <ac:picMkLst>
            <pc:docMk/>
            <pc:sldMk cId="2975229519" sldId="260"/>
            <ac:picMk id="5" creationId="{F8DAA8D1-9F25-4428-9064-874FE51243B9}"/>
          </ac:picMkLst>
        </pc:picChg>
        <pc:picChg chg="del mod">
          <ac:chgData name="Zuzana Rákociová" userId="98cb0b8fb9b50273" providerId="LiveId" clId="{193BBDC9-F5B4-4358-AF88-8B8B2572E670}" dt="2022-03-07T05:24:20.211" v="165" actId="478"/>
          <ac:picMkLst>
            <pc:docMk/>
            <pc:sldMk cId="2975229519" sldId="260"/>
            <ac:picMk id="11" creationId="{4C6AC757-2E0B-411B-B264-65CC32AFB631}"/>
          </ac:picMkLst>
        </pc:picChg>
      </pc:sldChg>
      <pc:sldChg chg="modSp mod">
        <pc:chgData name="Zuzana Rákociová" userId="98cb0b8fb9b50273" providerId="LiveId" clId="{193BBDC9-F5B4-4358-AF88-8B8B2572E670}" dt="2022-03-07T05:09:37.967" v="163"/>
        <pc:sldMkLst>
          <pc:docMk/>
          <pc:sldMk cId="3415270967" sldId="269"/>
        </pc:sldMkLst>
        <pc:spChg chg="mod">
          <ac:chgData name="Zuzana Rákociová" userId="98cb0b8fb9b50273" providerId="LiveId" clId="{193BBDC9-F5B4-4358-AF88-8B8B2572E670}" dt="2022-03-07T05:09:37.967" v="163"/>
          <ac:spMkLst>
            <pc:docMk/>
            <pc:sldMk cId="3415270967" sldId="269"/>
            <ac:spMk id="3" creationId="{3C458676-6AC4-480E-A484-7614CC795E1D}"/>
          </ac:spMkLst>
        </pc:spChg>
      </pc:sldChg>
      <pc:sldChg chg="modSp new mod ord modShow">
        <pc:chgData name="Zuzana Rákociová" userId="98cb0b8fb9b50273" providerId="LiveId" clId="{193BBDC9-F5B4-4358-AF88-8B8B2572E670}" dt="2022-03-07T05:14:04.225" v="164"/>
        <pc:sldMkLst>
          <pc:docMk/>
          <pc:sldMk cId="201613974" sldId="270"/>
        </pc:sldMkLst>
        <pc:spChg chg="mod">
          <ac:chgData name="Zuzana Rákociová" userId="98cb0b8fb9b50273" providerId="LiveId" clId="{193BBDC9-F5B4-4358-AF88-8B8B2572E670}" dt="2022-03-07T05:14:04.225" v="164"/>
          <ac:spMkLst>
            <pc:docMk/>
            <pc:sldMk cId="201613974" sldId="270"/>
            <ac:spMk id="3" creationId="{6D582FA5-DB89-4671-B023-575D36FABE80}"/>
          </ac:spMkLst>
        </pc:spChg>
      </pc:sldChg>
      <pc:sldChg chg="modSp add mod">
        <pc:chgData name="Zuzana Rákociová" userId="98cb0b8fb9b50273" providerId="LiveId" clId="{193BBDC9-F5B4-4358-AF88-8B8B2572E670}" dt="2022-03-07T05:27:11.248" v="188" actId="20577"/>
        <pc:sldMkLst>
          <pc:docMk/>
          <pc:sldMk cId="2680620487" sldId="271"/>
        </pc:sldMkLst>
        <pc:spChg chg="mod">
          <ac:chgData name="Zuzana Rákociová" userId="98cb0b8fb9b50273" providerId="LiveId" clId="{193BBDC9-F5B4-4358-AF88-8B8B2572E670}" dt="2022-03-07T05:27:11.248" v="188" actId="20577"/>
          <ac:spMkLst>
            <pc:docMk/>
            <pc:sldMk cId="2680620487" sldId="271"/>
            <ac:spMk id="2" creationId="{6B6E02E4-4BBD-4F7C-B4E4-6A10EB27F5C9}"/>
          </ac:spMkLst>
        </pc:spChg>
        <pc:spChg chg="mod">
          <ac:chgData name="Zuzana Rákociová" userId="98cb0b8fb9b50273" providerId="LiveId" clId="{193BBDC9-F5B4-4358-AF88-8B8B2572E670}" dt="2022-03-07T05:00:23.221" v="136" actId="403"/>
          <ac:spMkLst>
            <pc:docMk/>
            <pc:sldMk cId="2680620487" sldId="271"/>
            <ac:spMk id="3" creationId="{EB57E55F-30DE-4DDA-B367-472031C07BC2}"/>
          </ac:spMkLst>
        </pc:spChg>
      </pc:sldChg>
      <pc:sldChg chg="addSp modSp add mod">
        <pc:chgData name="Zuzana Rákociová" userId="98cb0b8fb9b50273" providerId="LiveId" clId="{193BBDC9-F5B4-4358-AF88-8B8B2572E670}" dt="2022-03-07T05:27:25.729" v="220" actId="20577"/>
        <pc:sldMkLst>
          <pc:docMk/>
          <pc:sldMk cId="2177974081" sldId="272"/>
        </pc:sldMkLst>
        <pc:spChg chg="mod">
          <ac:chgData name="Zuzana Rákociová" userId="98cb0b8fb9b50273" providerId="LiveId" clId="{193BBDC9-F5B4-4358-AF88-8B8B2572E670}" dt="2022-03-07T05:27:25.729" v="220" actId="20577"/>
          <ac:spMkLst>
            <pc:docMk/>
            <pc:sldMk cId="2177974081" sldId="272"/>
            <ac:spMk id="2" creationId="{6B6E02E4-4BBD-4F7C-B4E4-6A10EB27F5C9}"/>
          </ac:spMkLst>
        </pc:spChg>
        <pc:spChg chg="mod">
          <ac:chgData name="Zuzana Rákociová" userId="98cb0b8fb9b50273" providerId="LiveId" clId="{193BBDC9-F5B4-4358-AF88-8B8B2572E670}" dt="2022-03-07T05:01:42.124" v="141" actId="20577"/>
          <ac:spMkLst>
            <pc:docMk/>
            <pc:sldMk cId="2177974081" sldId="272"/>
            <ac:spMk id="3" creationId="{EB57E55F-30DE-4DDA-B367-472031C07BC2}"/>
          </ac:spMkLst>
        </pc:spChg>
        <pc:picChg chg="add mod">
          <ac:chgData name="Zuzana Rákociová" userId="98cb0b8fb9b50273" providerId="LiveId" clId="{193BBDC9-F5B4-4358-AF88-8B8B2572E670}" dt="2022-03-07T05:01:57.152" v="146" actId="1076"/>
          <ac:picMkLst>
            <pc:docMk/>
            <pc:sldMk cId="2177974081" sldId="272"/>
            <ac:picMk id="6" creationId="{A427445E-833F-4869-B8FC-D45EA0035FF4}"/>
          </ac:picMkLst>
        </pc:picChg>
      </pc:sldChg>
      <pc:sldChg chg="new del">
        <pc:chgData name="Zuzana Rákociová" userId="98cb0b8fb9b50273" providerId="LiveId" clId="{193BBDC9-F5B4-4358-AF88-8B8B2572E670}" dt="2022-03-07T05:01:30.792" v="139" actId="2696"/>
        <pc:sldMkLst>
          <pc:docMk/>
          <pc:sldMk cId="2816803481" sldId="272"/>
        </pc:sldMkLst>
      </pc:sldChg>
      <pc:sldChg chg="new del">
        <pc:chgData name="Zuzana Rákociová" userId="98cb0b8fb9b50273" providerId="LiveId" clId="{193BBDC9-F5B4-4358-AF88-8B8B2572E670}" dt="2022-03-07T05:03:43.853" v="150" actId="2696"/>
        <pc:sldMkLst>
          <pc:docMk/>
          <pc:sldMk cId="1054297303" sldId="273"/>
        </pc:sldMkLst>
      </pc:sldChg>
      <pc:sldChg chg="new del">
        <pc:chgData name="Zuzana Rákociová" userId="98cb0b8fb9b50273" providerId="LiveId" clId="{193BBDC9-F5B4-4358-AF88-8B8B2572E670}" dt="2022-03-07T05:03:32.107" v="148" actId="2696"/>
        <pc:sldMkLst>
          <pc:docMk/>
          <pc:sldMk cId="2857787852" sldId="273"/>
        </pc:sldMkLst>
      </pc:sldChg>
      <pc:sldChg chg="addSp delSp modSp add mod">
        <pc:chgData name="Zuzana Rákociová" userId="98cb0b8fb9b50273" providerId="LiveId" clId="{193BBDC9-F5B4-4358-AF88-8B8B2572E670}" dt="2022-03-07T05:04:19.377" v="158" actId="1076"/>
        <pc:sldMkLst>
          <pc:docMk/>
          <pc:sldMk cId="3371674161" sldId="273"/>
        </pc:sldMkLst>
        <pc:picChg chg="del">
          <ac:chgData name="Zuzana Rákociová" userId="98cb0b8fb9b50273" providerId="LiveId" clId="{193BBDC9-F5B4-4358-AF88-8B8B2572E670}" dt="2022-03-07T05:04:04.705" v="152" actId="478"/>
          <ac:picMkLst>
            <pc:docMk/>
            <pc:sldMk cId="3371674161" sldId="273"/>
            <ac:picMk id="6" creationId="{A427445E-833F-4869-B8FC-D45EA0035FF4}"/>
          </ac:picMkLst>
        </pc:picChg>
        <pc:picChg chg="add mod">
          <ac:chgData name="Zuzana Rákociová" userId="98cb0b8fb9b50273" providerId="LiveId" clId="{193BBDC9-F5B4-4358-AF88-8B8B2572E670}" dt="2022-03-07T05:04:19.377" v="158" actId="1076"/>
          <ac:picMkLst>
            <pc:docMk/>
            <pc:sldMk cId="3371674161" sldId="273"/>
            <ac:picMk id="7" creationId="{A8338B7D-B76D-4CDE-8376-EF1FAB834355}"/>
          </ac:picMkLst>
        </pc:picChg>
      </pc:sldChg>
      <pc:sldChg chg="addSp modSp new mod ord">
        <pc:chgData name="Zuzana Rákociová" userId="98cb0b8fb9b50273" providerId="LiveId" clId="{193BBDC9-F5B4-4358-AF88-8B8B2572E670}" dt="2022-03-07T05:38:12.848" v="424" actId="1076"/>
        <pc:sldMkLst>
          <pc:docMk/>
          <pc:sldMk cId="3857890861" sldId="274"/>
        </pc:sldMkLst>
        <pc:spChg chg="mod">
          <ac:chgData name="Zuzana Rákociová" userId="98cb0b8fb9b50273" providerId="LiveId" clId="{193BBDC9-F5B4-4358-AF88-8B8B2572E670}" dt="2022-03-07T05:38:08.862" v="423" actId="20577"/>
          <ac:spMkLst>
            <pc:docMk/>
            <pc:sldMk cId="3857890861" sldId="274"/>
            <ac:spMk id="2" creationId="{FC5C3E88-9B28-4EBE-9F64-474F5FDFB0A8}"/>
          </ac:spMkLst>
        </pc:spChg>
        <pc:spChg chg="mod">
          <ac:chgData name="Zuzana Rákociová" userId="98cb0b8fb9b50273" providerId="LiveId" clId="{193BBDC9-F5B4-4358-AF88-8B8B2572E670}" dt="2022-03-07T05:36:26.086" v="225" actId="20577"/>
          <ac:spMkLst>
            <pc:docMk/>
            <pc:sldMk cId="3857890861" sldId="274"/>
            <ac:spMk id="3" creationId="{328BA090-39DC-4E08-BC95-EAAB1ABC9F44}"/>
          </ac:spMkLst>
        </pc:spChg>
        <pc:picChg chg="add mod">
          <ac:chgData name="Zuzana Rákociová" userId="98cb0b8fb9b50273" providerId="LiveId" clId="{193BBDC9-F5B4-4358-AF88-8B8B2572E670}" dt="2022-03-07T05:38:12.848" v="424" actId="1076"/>
          <ac:picMkLst>
            <pc:docMk/>
            <pc:sldMk cId="3857890861" sldId="274"/>
            <ac:picMk id="4" creationId="{E38C0DAA-DC4F-42DA-87D2-8F72EF9BF79A}"/>
          </ac:picMkLst>
        </pc:picChg>
      </pc:sldChg>
    </pc:docChg>
  </pc:docChgLst>
  <pc:docChgLst>
    <pc:chgData name="Zuzana Rákociová" userId="98cb0b8fb9b50273" providerId="LiveId" clId="{0ECB6C1E-880C-4D2C-BCBE-89A6F7777306}"/>
    <pc:docChg chg="modSld">
      <pc:chgData name="Zuzana Rákociová" userId="98cb0b8fb9b50273" providerId="LiveId" clId="{0ECB6C1E-880C-4D2C-BCBE-89A6F7777306}" dt="2021-03-22T07:00:47.174" v="3" actId="12"/>
      <pc:docMkLst>
        <pc:docMk/>
      </pc:docMkLst>
      <pc:sldChg chg="modSp">
        <pc:chgData name="Zuzana Rákociová" userId="98cb0b8fb9b50273" providerId="LiveId" clId="{0ECB6C1E-880C-4D2C-BCBE-89A6F7777306}" dt="2021-03-22T07:00:25.162" v="0" actId="113"/>
        <pc:sldMkLst>
          <pc:docMk/>
          <pc:sldMk cId="1427155477" sldId="256"/>
        </pc:sldMkLst>
        <pc:spChg chg="mod">
          <ac:chgData name="Zuzana Rákociová" userId="98cb0b8fb9b50273" providerId="LiveId" clId="{0ECB6C1E-880C-4D2C-BCBE-89A6F7777306}" dt="2021-03-22T07:00:25.162" v="0" actId="113"/>
          <ac:spMkLst>
            <pc:docMk/>
            <pc:sldMk cId="1427155477" sldId="256"/>
            <ac:spMk id="2" creationId="{CCD7C4F8-4C6B-49D6-B745-743CD29F4927}"/>
          </ac:spMkLst>
        </pc:spChg>
      </pc:sldChg>
      <pc:sldChg chg="modSp mod">
        <pc:chgData name="Zuzana Rákociová" userId="98cb0b8fb9b50273" providerId="LiveId" clId="{0ECB6C1E-880C-4D2C-BCBE-89A6F7777306}" dt="2021-03-22T07:00:47.174" v="3" actId="12"/>
        <pc:sldMkLst>
          <pc:docMk/>
          <pc:sldMk cId="3919965004" sldId="259"/>
        </pc:sldMkLst>
        <pc:spChg chg="mod">
          <ac:chgData name="Zuzana Rákociová" userId="98cb0b8fb9b50273" providerId="LiveId" clId="{0ECB6C1E-880C-4D2C-BCBE-89A6F7777306}" dt="2021-03-22T07:00:47.174" v="3" actId="12"/>
          <ac:spMkLst>
            <pc:docMk/>
            <pc:sldMk cId="3919965004" sldId="259"/>
            <ac:spMk id="3" creationId="{F1AADDCE-8707-49BB-9FB4-6928A64F45E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189B7-EE06-4E6A-841A-3E7ECFE69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1004D6-7E7C-4B6E-9664-9908980C5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7E6E22-C017-49A3-B795-1E240648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3C5D98A-2A3C-489B-835F-73B5BBAF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CE476F-61B8-4AEE-8C0F-BA8BE4CF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666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8171B-77B8-48A6-9ED3-AFB7347E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5FBC0E9-A9AE-4E15-9E49-AFE8A8E6C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96E4BC3-56AD-4603-9BF0-4518A4F8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7E4EBE7-35AA-4441-9BD2-37903FA3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3D6CC1F-C738-485F-908E-D0AE78C8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115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2594F44-A95A-4417-88D7-4FA65DB27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76C5FD4-D833-499C-AB0F-4E702D3B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FE89A64-AFFA-4D74-B017-0A5C084C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008CCCA-EA1A-4439-B686-070EB922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F0686FE-704A-4DF6-A323-01903543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99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F128A-A24D-4DD4-964C-B6041B88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7FDD33-1413-470E-A1E6-F6D5C0B29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896742-2B85-4931-85E9-2EB0DA56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648A8D5-E884-4DEE-83CC-141DA9370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5AE47A7-6CA4-4234-BC45-3ECB232B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217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46E11-110F-47C8-B74F-FBD77A1C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D5655B-1F7D-4DA3-A3CB-ABC1682A8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296D46-A6C5-4B90-AA89-350DA05E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5B38246-3A9E-4A3D-AFF7-D6C95374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B5ECC5-305C-495D-A0C5-ED51A5AF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597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11EB2-1DBA-43AC-BE10-3889A94C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B124F8-E4E0-4CB9-9B3A-0CDA2F074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B1BED42-CB32-42B7-BEA6-E6E59CFEF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CB2F070-C942-471E-9565-712E2B78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6386870-821A-4062-AC75-885ED804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9A42BF1-FE50-4429-BEF4-9CD2E3A6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59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F85D4-20D0-475B-B725-B065B0DD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6A04FC-BA86-4AE8-A191-8D991F5E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CBD4C67-3CA3-4FB3-BD7F-7A8F56C02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D508C3-8402-4D9E-9083-207FE574C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6CB855D-165D-4817-934A-5B94F69C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4B8B732-6162-4277-B275-68E5F315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7A43A40-E4C7-4A77-BC4B-AD374545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DAF87EE-7CBC-41DA-9364-F8A84259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854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209CE-9D96-4FCF-9146-FFD60CA8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E025955-AC09-436A-A3AE-23CB62BC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E2DD3B3-6CE3-4D5F-9951-62B8E7A6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9502715-E8FD-4D95-B02C-144DE1A7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769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A26C71F-188C-4D73-8F58-34CFCEF3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6E0B625-9696-47DD-9111-936CA311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1A3F1DC-B79A-44F6-A080-A39954BE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896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D210C-AABA-477C-866F-1C957527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D7B85B-85FD-4EB0-B1DA-B845454E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2E7373-744C-4A5F-BA61-23C715D25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5A29C09-B2CF-4D57-85D3-E194DE46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5E52447-2DEB-45E4-BAB5-E554CFF5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8FC54E4-64E8-4DAB-8532-A97F8FDB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420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77D0E-ED3F-4B8E-97B5-7AA1450F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470EDA1-D389-4964-8BCA-777AFBE3C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E22E92-E821-4075-8BFA-7FFEA4E17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983E16A-9244-48C5-98A3-D359B074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BC10F1E-5D99-4C47-9670-A40FDB2B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A26ADC6-D1A2-41BF-87E2-C56BE4B5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196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949132A-1230-4F1A-BDDD-9C3D1572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0812EB-2CA2-4CF9-847D-2F02328F2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4E54A28-4DEB-4E50-BAE3-B15423E28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CBD8B-5A6E-4FCA-B33C-414AE4C4AE54}" type="datetimeFigureOut">
              <a:rPr lang="sk-SK" smtClean="0"/>
              <a:t>6. 3. 2022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434340-A783-4BC1-90E8-1FA2DAF64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23D5D96-F1FA-4B0F-B37A-C4E647EE1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FE7BA-4BCD-4242-9506-7BB9C833BA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87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AxSz3ZBpNI&amp;ab_channel=MarcoNeiva" TargetMode="External"/><Relationship Id="rId4" Type="http://schemas.openxmlformats.org/officeDocument/2006/relationships/hyperlink" Target="https://quizlet.com/_8bboh4?x=1jqt&amp;i=1vldr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dWeAa3Pfs&amp;list=WL&amp;index=108&amp;t=1s" TargetMode="External"/><Relationship Id="rId2" Type="http://schemas.openxmlformats.org/officeDocument/2006/relationships/hyperlink" Target="https://www.youtube.com/watch?v=RwMio6Vq19k&amp;list=WL&amp;index=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NZBqbSq1r8" TargetMode="External"/><Relationship Id="rId5" Type="http://schemas.openxmlformats.org/officeDocument/2006/relationships/hyperlink" Target="https://www.youtube.com/watch?v=DLYcxkPGvy4" TargetMode="External"/><Relationship Id="rId4" Type="http://schemas.openxmlformats.org/officeDocument/2006/relationships/hyperlink" Target="https://www.youtube.com/watch?v=du9GDxi_P4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vnútri, biele, pestrofarebné&#10;&#10;Automaticky generovaný popis">
            <a:extLst>
              <a:ext uri="{FF2B5EF4-FFF2-40B4-BE49-F238E27FC236}">
                <a16:creationId xmlns:a16="http://schemas.microsoft.com/office/drawing/2014/main" id="{890A7EC7-0F27-45C2-8A56-528467099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7" b="2595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CD7C4F8-4C6B-49D6-B745-743CD29F4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rgbClr val="FFFFFF"/>
                </a:solidFill>
              </a:rPr>
              <a:t>Portugalština</a:t>
            </a:r>
            <a:r>
              <a:rPr lang="sk-SK" b="1" dirty="0">
                <a:solidFill>
                  <a:srgbClr val="FFFFFF"/>
                </a:solidFill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2DB1FC-941B-4092-88AA-138256C06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Aula 2 e 1/2</a:t>
            </a:r>
          </a:p>
        </p:txBody>
      </p:sp>
    </p:spTree>
    <p:extLst>
      <p:ext uri="{BB962C8B-B14F-4D97-AF65-F5344CB8AC3E}">
        <p14:creationId xmlns:p14="http://schemas.microsoft.com/office/powerpoint/2010/main" val="1427155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C3E88-9B28-4EBE-9F64-474F5FDF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56683"/>
          </a:xfrm>
        </p:spPr>
        <p:txBody>
          <a:bodyPr>
            <a:normAutofit/>
          </a:bodyPr>
          <a:lstStyle/>
          <a:p>
            <a:r>
              <a:rPr lang="pt-PT" dirty="0"/>
              <a:t>Estou junto à porta à espera da Ana Maria que agora está a acabar o seu trabalho e depois vai estar à disposição e vamos jantar. Obrigado pela atenção.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8BA090-39DC-4E08-BC95-EAAB1ABC9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38C0DAA-DC4F-42DA-87D2-8F72EF9BF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03724"/>
            <a:ext cx="10234615" cy="30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9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744552A-6448-4F8F-9B48-89168DF67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943184"/>
            <a:ext cx="10905066" cy="29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9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235701C-42BF-43AE-91FF-2DD54D082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67" y="643467"/>
            <a:ext cx="94826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1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28DC5-3A43-4B92-99A7-3EE7144F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A81355-B639-4681-AE1C-92B3CB05F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4087B29-05D9-496B-BCF9-B18DBBFE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2" y="681037"/>
            <a:ext cx="10414682" cy="44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CFED1D7-0A18-4A2C-BC6D-0D8719728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48208"/>
            <a:ext cx="10905066" cy="5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0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FDED310-3226-47B2-AEB9-0E6BE8CA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0F1AD4E-39D5-4999-8DF7-ED228F8E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4" y="1096023"/>
            <a:ext cx="10872172" cy="217443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BB6BA6-2156-4E28-8693-763B33C0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676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9F78FFA-0EA6-4364-8F05-56E22F921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70890"/>
            <a:ext cx="10905066" cy="53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6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930192C-8CFC-4FC3-A507-389FAEF0E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98042"/>
            <a:ext cx="10905066" cy="46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03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59A6E0-9626-4384-B6A5-142E5D2A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129" y="486184"/>
            <a:ext cx="6118403" cy="1325563"/>
          </a:xfrm>
        </p:spPr>
        <p:txBody>
          <a:bodyPr>
            <a:normAutofit/>
          </a:bodyPr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1C57548-EBB2-412B-B907-D2986B67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699801"/>
            <a:ext cx="4100921" cy="230780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pic>
        <p:nvPicPr>
          <p:cNvPr id="1026" name="Picture 2" descr="Galo de Barcelos em ferro">
            <a:extLst>
              <a:ext uri="{FF2B5EF4-FFF2-40B4-BE49-F238E27FC236}">
                <a16:creationId xmlns:a16="http://schemas.microsoft.com/office/drawing/2014/main" id="{4FFFEEA3-BA64-4D04-813C-C29D344C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1338" y="3543300"/>
            <a:ext cx="2813049" cy="2813049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458676-6AC4-480E-A484-7614CC79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129" y="1946684"/>
            <a:ext cx="6118403" cy="4351338"/>
          </a:xfrm>
        </p:spPr>
        <p:txBody>
          <a:bodyPr>
            <a:normAutofit/>
          </a:bodyPr>
          <a:lstStyle/>
          <a:p>
            <a:r>
              <a:rPr lang="sk-SK" b="0" i="0" dirty="0">
                <a:effectLst/>
                <a:latin typeface="hurme_no2-webfont"/>
                <a:hlinkClick r:id="rId4"/>
              </a:rPr>
              <a:t>https://quizlet.com/_8bboh4?x=1jqt&amp;i=1vldrm</a:t>
            </a:r>
            <a:endParaRPr lang="pt-PT" b="0" i="0" dirty="0">
              <a:effectLst/>
              <a:latin typeface="hurme_no2-webfont"/>
            </a:endParaRPr>
          </a:p>
          <a:p>
            <a:r>
              <a:rPr lang="pt-PT" dirty="0">
                <a:latin typeface="hurme_no2-webfont"/>
                <a:hlinkClick r:id="rId5"/>
              </a:rPr>
              <a:t>https://www.youtube.com/watch?v=l0hcXUL6Mms&amp;t=12s&amp;ab_channel=PracticePortuguese</a:t>
            </a:r>
          </a:p>
          <a:p>
            <a:r>
              <a:rPr lang="pt-PT" dirty="0">
                <a:latin typeface="hurme_no2-webfont"/>
                <a:hlinkClick r:id="rId5"/>
              </a:rPr>
              <a:t>https://www.youtube.com/watch?v=vAxSz3ZBpNI&amp;ab_channel=MarcoNeiva</a:t>
            </a:r>
            <a:endParaRPr lang="pt-PT" dirty="0">
              <a:latin typeface="hurme_no2-webfont"/>
            </a:endParaRPr>
          </a:p>
          <a:p>
            <a:r>
              <a:rPr lang="pt-PT" dirty="0">
                <a:latin typeface="hurme_no2-webfont"/>
              </a:rPr>
              <a:t>Descubram a história de Galo de Barcelos! </a:t>
            </a:r>
          </a:p>
          <a:p>
            <a:pPr marL="0" indent="0">
              <a:buNone/>
            </a:pPr>
            <a:endParaRPr lang="pt-PT" dirty="0">
              <a:latin typeface="hurme_no2-webfont"/>
            </a:endParaRPr>
          </a:p>
          <a:p>
            <a:endParaRPr lang="sk-SK" dirty="0"/>
          </a:p>
        </p:txBody>
      </p:sp>
      <p:sp>
        <p:nvSpPr>
          <p:cNvPr id="1029" name="Arc 72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270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F0853-2797-4423-9DFA-903FF2DD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582FA5-DB89-4671-B023-575D36FAB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2"/>
              </a:rPr>
              <a:t>https://www.youtube.com/watch?v=RwMio6Vq19k&amp;list=WL&amp;index=82</a:t>
            </a:r>
            <a:br>
              <a:rPr lang="sk-SK" dirty="0"/>
            </a:br>
            <a:r>
              <a:rPr lang="sk-SK" b="0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3"/>
              </a:rPr>
              <a:t>https://www.youtube.com/watch?v=xudWeAa3Pfs&amp;list=WL&amp;index=108&amp;t=1s</a:t>
            </a:r>
            <a:br>
              <a:rPr lang="sk-SK" dirty="0"/>
            </a:br>
            <a:r>
              <a:rPr lang="sk-SK" b="0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4"/>
              </a:rPr>
              <a:t>https://www.youtube.com/watch?v=du9GDxi_P4A</a:t>
            </a:r>
            <a:br>
              <a:rPr lang="sk-SK" dirty="0"/>
            </a:br>
            <a:r>
              <a:rPr lang="sk-SK" b="0" i="0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5"/>
              </a:rPr>
              <a:t>https://www.youtube.com/watch?v=DLYcxkPGvy4</a:t>
            </a:r>
            <a:br>
              <a:rPr lang="sk-SK" dirty="0"/>
            </a:br>
            <a:r>
              <a:rPr lang="sk-SK" b="0" i="0" u="sng" dirty="0">
                <a:solidFill>
                  <a:srgbClr val="002265"/>
                </a:solidFill>
                <a:effectLst/>
                <a:latin typeface="Open Sans" panose="020B0606030504020204" pitchFamily="34" charset="0"/>
                <a:hlinkClick r:id="rId6"/>
              </a:rPr>
              <a:t>https://www.youtube.com/watch?v=RNZBqbSq1r8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61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nábytok, rohož&#10;&#10;Automaticky generovaný popis">
            <a:extLst>
              <a:ext uri="{FF2B5EF4-FFF2-40B4-BE49-F238E27FC236}">
                <a16:creationId xmlns:a16="http://schemas.microsoft.com/office/drawing/2014/main" id="{44E56503-E5A0-4CCF-9D92-97FAEF7D3B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5" b="169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32B2F6-30F1-4722-996B-A025E3C6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Olá!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AADDCE-8707-49BB-9FB4-6928A64F4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Como estão?</a:t>
            </a:r>
          </a:p>
          <a:p>
            <a:r>
              <a:rPr lang="pt-PT" dirty="0">
                <a:solidFill>
                  <a:srgbClr val="FFFFFF"/>
                </a:solidFill>
              </a:rPr>
              <a:t>Há algumas novidades? </a:t>
            </a:r>
          </a:p>
          <a:p>
            <a:r>
              <a:rPr lang="pt-PT" dirty="0">
                <a:solidFill>
                  <a:srgbClr val="FFFFFF"/>
                </a:solidFill>
              </a:rPr>
              <a:t>Como se sentem? (verbo sentir-se)</a:t>
            </a:r>
          </a:p>
          <a:p>
            <a:endParaRPr lang="pt-PT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PT" dirty="0">
                <a:solidFill>
                  <a:srgbClr val="FFFFFF"/>
                </a:solidFill>
              </a:rPr>
              <a:t>Eu sinto-me, tu sentes-te, ele/ela/você sente-se, nós sentimo-nos, eles/elas/vocêm sentem-se</a:t>
            </a:r>
          </a:p>
          <a:p>
            <a:r>
              <a:rPr lang="pt-PT" dirty="0">
                <a:solidFill>
                  <a:srgbClr val="FFFFFF"/>
                </a:solidFill>
              </a:rPr>
              <a:t>Feliz, triste, cansado, zangado, entusiasmado, resignado, bem, mal, ...</a:t>
            </a:r>
          </a:p>
        </p:txBody>
      </p:sp>
    </p:spTree>
    <p:extLst>
      <p:ext uri="{BB962C8B-B14F-4D97-AF65-F5344CB8AC3E}">
        <p14:creationId xmlns:p14="http://schemas.microsoft.com/office/powerpoint/2010/main" val="3919965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B6C6EA7C-6D8D-4735-9064-C203B9488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518" y="643467"/>
            <a:ext cx="88429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8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id="{83F1649A-EB0D-40F4-BFA3-4203812F0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b="201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6E02E4-4BBD-4F7C-B4E4-6A10EB27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Sobre o que se fala no d</a:t>
            </a:r>
            <a:r>
              <a:rPr lang="pt-PT">
                <a:solidFill>
                  <a:srgbClr val="FFFFFF"/>
                </a:solidFill>
              </a:rPr>
              <a:t>iálogo?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57E55F-30DE-4DDA-B367-472031C0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Quem fala? Qual é a relação deles?</a:t>
            </a:r>
          </a:p>
          <a:p>
            <a:r>
              <a:rPr lang="pt-PT" dirty="0">
                <a:solidFill>
                  <a:srgbClr val="FFFFFF"/>
                </a:solidFill>
              </a:rPr>
              <a:t>O que estão a fazer?</a:t>
            </a:r>
          </a:p>
          <a:p>
            <a:r>
              <a:rPr lang="pt-PT" dirty="0">
                <a:solidFill>
                  <a:srgbClr val="FFFFFF"/>
                </a:solidFill>
              </a:rPr>
              <a:t>O que faz o Paulo em Brno? E o que vai fazer em Brno?</a:t>
            </a:r>
          </a:p>
          <a:p>
            <a:r>
              <a:rPr lang="pt-PT" dirty="0">
                <a:solidFill>
                  <a:srgbClr val="FFFFFF"/>
                </a:solidFill>
              </a:rPr>
              <a:t>Onde vai ficar o gato?</a:t>
            </a:r>
          </a:p>
          <a:p>
            <a:r>
              <a:rPr lang="pt-PT" dirty="0">
                <a:solidFill>
                  <a:srgbClr val="FFFFFF"/>
                </a:solidFill>
              </a:rPr>
              <a:t>Lembram-se do nome de gato? E o que está a fazer?</a:t>
            </a:r>
          </a:p>
          <a:p>
            <a:pPr marL="0" indent="0">
              <a:buNone/>
            </a:pPr>
            <a:endParaRPr lang="pt-PT" dirty="0">
              <a:solidFill>
                <a:srgbClr val="FFFFFF"/>
              </a:solidFill>
            </a:endParaRPr>
          </a:p>
          <a:p>
            <a:endParaRPr lang="pt-PT" dirty="0">
              <a:solidFill>
                <a:srgbClr val="FFFFFF"/>
              </a:solidFill>
            </a:endParaRPr>
          </a:p>
          <a:p>
            <a:endParaRPr lang="pt-PT" dirty="0">
              <a:solidFill>
                <a:srgbClr val="FFFFFF"/>
              </a:solidFill>
            </a:endParaRPr>
          </a:p>
          <a:p>
            <a:endParaRPr lang="pt-PT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99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id="{83F1649A-EB0D-40F4-BFA3-4203812F0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b="201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6E02E4-4BBD-4F7C-B4E4-6A10EB27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rgbClr val="FFFFFF"/>
                </a:solidFill>
              </a:rPr>
              <a:t>Verbo</a:t>
            </a:r>
            <a:r>
              <a:rPr lang="sk-SK" b="1" dirty="0">
                <a:solidFill>
                  <a:srgbClr val="FFFFFF"/>
                </a:solidFill>
              </a:rPr>
              <a:t> IR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57E55F-30DE-4DDA-B367-472031C0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>
              <a:solidFill>
                <a:srgbClr val="FFFFFF"/>
              </a:solidFill>
            </a:endParaRPr>
          </a:p>
          <a:p>
            <a:r>
              <a:rPr lang="sk-SK" sz="4000" dirty="0">
                <a:solidFill>
                  <a:srgbClr val="FFFFFF"/>
                </a:solidFill>
              </a:rPr>
              <a:t>VOU</a:t>
            </a:r>
          </a:p>
          <a:p>
            <a:r>
              <a:rPr lang="sk-SK" sz="4000" dirty="0">
                <a:solidFill>
                  <a:srgbClr val="FFFFFF"/>
                </a:solidFill>
              </a:rPr>
              <a:t>VAIS </a:t>
            </a:r>
          </a:p>
          <a:p>
            <a:r>
              <a:rPr lang="pt-PT" sz="4000" dirty="0">
                <a:solidFill>
                  <a:srgbClr val="FFFFFF"/>
                </a:solidFill>
              </a:rPr>
              <a:t>VAI</a:t>
            </a:r>
          </a:p>
          <a:p>
            <a:r>
              <a:rPr lang="pt-PT" sz="4000" dirty="0">
                <a:solidFill>
                  <a:srgbClr val="FFFFFF"/>
                </a:solidFill>
              </a:rPr>
              <a:t>VAMOS</a:t>
            </a:r>
          </a:p>
          <a:p>
            <a:r>
              <a:rPr lang="pt-PT" sz="4000" dirty="0">
                <a:solidFill>
                  <a:srgbClr val="FFFFFF"/>
                </a:solidFill>
              </a:rPr>
              <a:t>VÃO</a:t>
            </a:r>
          </a:p>
          <a:p>
            <a:endParaRPr lang="pt-PT" dirty="0">
              <a:solidFill>
                <a:srgbClr val="FFFFFF"/>
              </a:solidFill>
            </a:endParaRPr>
          </a:p>
          <a:p>
            <a:endParaRPr lang="pt-PT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20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id="{83F1649A-EB0D-40F4-BFA3-4203812F0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b="201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6E02E4-4BBD-4F7C-B4E4-6A10EB27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rgbClr val="FFFFFF"/>
                </a:solidFill>
              </a:rPr>
              <a:t>Verbo</a:t>
            </a:r>
            <a:r>
              <a:rPr lang="sk-SK" b="1" dirty="0">
                <a:solidFill>
                  <a:srgbClr val="FFFFFF"/>
                </a:solidFill>
              </a:rPr>
              <a:t> IR</a:t>
            </a:r>
            <a:r>
              <a:rPr lang="pt-PT" b="1" dirty="0">
                <a:solidFill>
                  <a:srgbClr val="FFFFFF"/>
                </a:solidFill>
              </a:rPr>
              <a:t>… aonde vais?</a:t>
            </a:r>
            <a:endParaRPr lang="sk-SK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57E55F-30DE-4DDA-B367-472031C0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>
              <a:solidFill>
                <a:srgbClr val="FFFFFF"/>
              </a:solidFill>
            </a:endParaRPr>
          </a:p>
          <a:p>
            <a:endParaRPr lang="pt-PT" dirty="0">
              <a:solidFill>
                <a:srgbClr val="FFFFFF"/>
              </a:solidFill>
            </a:endParaRPr>
          </a:p>
          <a:p>
            <a:endParaRPr lang="pt-PT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FFFFFF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427445E-833F-4869-B8FC-D45EA0035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61" y="1382577"/>
            <a:ext cx="8749877" cy="44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4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mapa&#10;&#10;Automaticky generovaný popis">
            <a:extLst>
              <a:ext uri="{FF2B5EF4-FFF2-40B4-BE49-F238E27FC236}">
                <a16:creationId xmlns:a16="http://schemas.microsoft.com/office/drawing/2014/main" id="{83F1649A-EB0D-40F4-BFA3-4203812F0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b="201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6E02E4-4BBD-4F7C-B4E4-6A10EB27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rgbClr val="FFFFFF"/>
                </a:solidFill>
              </a:rPr>
              <a:t>Verbo</a:t>
            </a:r>
            <a:r>
              <a:rPr lang="sk-SK" b="1" dirty="0">
                <a:solidFill>
                  <a:srgbClr val="FFFFFF"/>
                </a:solidFill>
              </a:rPr>
              <a:t> IR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57E55F-30DE-4DDA-B367-472031C0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>
              <a:solidFill>
                <a:srgbClr val="FFFFFF"/>
              </a:solidFill>
            </a:endParaRPr>
          </a:p>
          <a:p>
            <a:endParaRPr lang="pt-PT" dirty="0">
              <a:solidFill>
                <a:srgbClr val="FFFFFF"/>
              </a:solidFill>
            </a:endParaRPr>
          </a:p>
          <a:p>
            <a:endParaRPr lang="pt-PT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k-SK" dirty="0">
              <a:solidFill>
                <a:srgbClr val="FFFFFF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A8338B7D-B76D-4CDE-8376-EF1FAB834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59" y="2341749"/>
            <a:ext cx="10437608" cy="21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74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EC7BE74A-2E8F-4AF5-BE3A-F6D203C09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 b="185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EE44EB-3F51-4F99-819B-83A7CF8C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Como construir (o seu) futuro?</a:t>
            </a:r>
            <a:endParaRPr lang="sk-SK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005CCF-48DF-4D64-A1B8-FE7F670E2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IR + INFINITIVO</a:t>
            </a:r>
          </a:p>
          <a:p>
            <a:endParaRPr lang="pt-PT" dirty="0">
              <a:solidFill>
                <a:srgbClr val="FFFFFF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8DAA8D1-9F25-4428-9064-874FE5124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43316"/>
            <a:ext cx="9789482" cy="33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29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3DA31-FE1F-497E-A877-38901E78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dirty="0"/>
              <a:t>E há </a:t>
            </a:r>
            <a:r>
              <a:rPr lang="sk-SK" dirty="0" err="1"/>
              <a:t>mais</a:t>
            </a:r>
            <a:r>
              <a:rPr lang="sk-SK" dirty="0"/>
              <a:t> </a:t>
            </a:r>
            <a:r>
              <a:rPr lang="sk-SK" dirty="0" err="1"/>
              <a:t>preposi</a:t>
            </a:r>
            <a:r>
              <a:rPr lang="pt-PT" dirty="0"/>
              <a:t>ções...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D6D755E-87F4-424D-B9F0-E00D405C6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Preposição POR (+ o, a, os, as)</a:t>
            </a:r>
          </a:p>
          <a:p>
            <a:r>
              <a:rPr lang="pt-PT" dirty="0"/>
              <a:t>Pelo, pela, pelos, pelas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D84BE8C-8F6F-424D-AA4B-C63FE29B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21808"/>
            <a:ext cx="10234615" cy="30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00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358</Words>
  <Application>Microsoft Office PowerPoint</Application>
  <PresentationFormat>Širokouhlá</PresentationFormat>
  <Paragraphs>44</Paragraphs>
  <Slides>19</Slides>
  <Notes>0</Notes>
  <HiddenSlides>1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hurme_no2-webfont</vt:lpstr>
      <vt:lpstr>Open Sans</vt:lpstr>
      <vt:lpstr>Motív Office</vt:lpstr>
      <vt:lpstr>Portugalština II</vt:lpstr>
      <vt:lpstr>Olá!</vt:lpstr>
      <vt:lpstr>Prezentácia programu PowerPoint</vt:lpstr>
      <vt:lpstr>Sobre o que se fala no diálogo?</vt:lpstr>
      <vt:lpstr>Verbo IR</vt:lpstr>
      <vt:lpstr>Verbo IR… aonde vais?</vt:lpstr>
      <vt:lpstr>Verbo IR</vt:lpstr>
      <vt:lpstr>Como construir (o seu) futuro?</vt:lpstr>
      <vt:lpstr>E há mais preposições...</vt:lpstr>
      <vt:lpstr>Estou junto à porta à espera da Ana Maria que agora está a acabar o seu trabalho e depois vai estar à disposição e vamos jantar. Obrigado pela atenção.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Portugalština II</dc:title>
  <dc:creator>Zuzana Rákociová</dc:creator>
  <cp:lastModifiedBy>Zuzana Rákociová</cp:lastModifiedBy>
  <cp:revision>7</cp:revision>
  <dcterms:created xsi:type="dcterms:W3CDTF">2021-03-21T21:02:54Z</dcterms:created>
  <dcterms:modified xsi:type="dcterms:W3CDTF">2022-03-07T05:39:33Z</dcterms:modified>
</cp:coreProperties>
</file>