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69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93F94A2-5ED6-46D0-A2C6-4A44E33766FD}">
          <p14:sldIdLst>
            <p14:sldId id="256"/>
            <p14:sldId id="25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58"/>
            <p14:sldId id="260"/>
            <p14:sldId id="261"/>
            <p14:sldId id="262"/>
            <p14:sldId id="263"/>
            <p14:sldId id="264"/>
          </p14:sldIdLst>
        </p14:section>
        <p14:section name="Sekcia bez názvu" id="{1A5C9683-1AC4-4CAD-8F33-B7AA451FCF49}">
          <p14:sldIdLst>
            <p14:sldId id="265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Rákociová" initials="ZR" lastIdx="1" clrIdx="0">
    <p:extLst>
      <p:ext uri="{19B8F6BF-5375-455C-9EA6-DF929625EA0E}">
        <p15:presenceInfo xmlns:p15="http://schemas.microsoft.com/office/powerpoint/2012/main" userId="98cb0b8fb9b50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DC16CB27-047C-47F2-83F7-DC1B569E8632}"/>
    <pc:docChg chg="custSel modSld">
      <pc:chgData name="Zuzana Rákociová" userId="98cb0b8fb9b50273" providerId="LiveId" clId="{DC16CB27-047C-47F2-83F7-DC1B569E8632}" dt="2021-03-29T07:53:00.265" v="14" actId="20577"/>
      <pc:docMkLst>
        <pc:docMk/>
      </pc:docMkLst>
      <pc:sldChg chg="modSp mod">
        <pc:chgData name="Zuzana Rákociová" userId="98cb0b8fb9b50273" providerId="LiveId" clId="{DC16CB27-047C-47F2-83F7-DC1B569E8632}" dt="2021-03-29T06:23:55.175" v="10" actId="1076"/>
        <pc:sldMkLst>
          <pc:docMk/>
          <pc:sldMk cId="1802429824" sldId="256"/>
        </pc:sldMkLst>
        <pc:picChg chg="mod">
          <ac:chgData name="Zuzana Rákociová" userId="98cb0b8fb9b50273" providerId="LiveId" clId="{DC16CB27-047C-47F2-83F7-DC1B569E8632}" dt="2021-03-29T06:23:55.175" v="10" actId="1076"/>
          <ac:picMkLst>
            <pc:docMk/>
            <pc:sldMk cId="1802429824" sldId="256"/>
            <ac:picMk id="5" creationId="{65B48F5E-5454-4EC0-8B3E-8D10F23D63DF}"/>
          </ac:picMkLst>
        </pc:picChg>
      </pc:sldChg>
      <pc:sldChg chg="modSp mod">
        <pc:chgData name="Zuzana Rákociová" userId="98cb0b8fb9b50273" providerId="LiveId" clId="{DC16CB27-047C-47F2-83F7-DC1B569E8632}" dt="2021-03-28T22:34:03.022" v="3" actId="1076"/>
        <pc:sldMkLst>
          <pc:docMk/>
          <pc:sldMk cId="4131111054" sldId="258"/>
        </pc:sldMkLst>
        <pc:picChg chg="mod">
          <ac:chgData name="Zuzana Rákociová" userId="98cb0b8fb9b50273" providerId="LiveId" clId="{DC16CB27-047C-47F2-83F7-DC1B569E8632}" dt="2021-03-28T22:34:03.022" v="3" actId="1076"/>
          <ac:picMkLst>
            <pc:docMk/>
            <pc:sldMk cId="4131111054" sldId="258"/>
            <ac:picMk id="11" creationId="{B448642A-8333-4238-A04D-31B65433639E}"/>
          </ac:picMkLst>
        </pc:picChg>
      </pc:sldChg>
      <pc:sldChg chg="addSp delSp modSp mod">
        <pc:chgData name="Zuzana Rákociová" userId="98cb0b8fb9b50273" providerId="LiveId" clId="{DC16CB27-047C-47F2-83F7-DC1B569E8632}" dt="2021-03-28T22:35:23.621" v="9" actId="478"/>
        <pc:sldMkLst>
          <pc:docMk/>
          <pc:sldMk cId="2028804653" sldId="260"/>
        </pc:sldMkLst>
        <pc:picChg chg="add del mod">
          <ac:chgData name="Zuzana Rákociová" userId="98cb0b8fb9b50273" providerId="LiveId" clId="{DC16CB27-047C-47F2-83F7-DC1B569E8632}" dt="2021-03-28T22:35:23.621" v="9" actId="478"/>
          <ac:picMkLst>
            <pc:docMk/>
            <pc:sldMk cId="2028804653" sldId="260"/>
            <ac:picMk id="9" creationId="{689722F9-B313-4F02-BD88-403FC855041B}"/>
          </ac:picMkLst>
        </pc:picChg>
      </pc:sldChg>
      <pc:sldChg chg="modSp mod">
        <pc:chgData name="Zuzana Rákociová" userId="98cb0b8fb9b50273" providerId="LiveId" clId="{DC16CB27-047C-47F2-83F7-DC1B569E8632}" dt="2021-03-29T07:53:00.265" v="14" actId="20577"/>
        <pc:sldMkLst>
          <pc:docMk/>
          <pc:sldMk cId="1542682455" sldId="261"/>
        </pc:sldMkLst>
        <pc:spChg chg="mod">
          <ac:chgData name="Zuzana Rákociová" userId="98cb0b8fb9b50273" providerId="LiveId" clId="{DC16CB27-047C-47F2-83F7-DC1B569E8632}" dt="2021-03-29T07:53:00.265" v="14" actId="20577"/>
          <ac:spMkLst>
            <pc:docMk/>
            <pc:sldMk cId="1542682455" sldId="261"/>
            <ac:spMk id="3" creationId="{CF3AD545-C8EB-4677-8D8D-0CDDCDD9EB41}"/>
          </ac:spMkLst>
        </pc:spChg>
      </pc:sldChg>
    </pc:docChg>
  </pc:docChgLst>
  <pc:docChgLst>
    <pc:chgData name="Zuzana Rákociová" userId="98cb0b8fb9b50273" providerId="LiveId" clId="{EC3CE537-4340-48CA-A492-4AA21EF59823}"/>
    <pc:docChg chg="custSel addSld modSld modSection">
      <pc:chgData name="Zuzana Rákociová" userId="98cb0b8fb9b50273" providerId="LiveId" clId="{EC3CE537-4340-48CA-A492-4AA21EF59823}" dt="2022-03-14T00:17:25.411" v="40"/>
      <pc:docMkLst>
        <pc:docMk/>
      </pc:docMkLst>
      <pc:sldChg chg="modSp mod">
        <pc:chgData name="Zuzana Rákociová" userId="98cb0b8fb9b50273" providerId="LiveId" clId="{EC3CE537-4340-48CA-A492-4AA21EF59823}" dt="2022-03-14T00:17:25.411" v="40"/>
        <pc:sldMkLst>
          <pc:docMk/>
          <pc:sldMk cId="1476071155" sldId="269"/>
        </pc:sldMkLst>
        <pc:spChg chg="mod">
          <ac:chgData name="Zuzana Rákociová" userId="98cb0b8fb9b50273" providerId="LiveId" clId="{EC3CE537-4340-48CA-A492-4AA21EF59823}" dt="2022-03-14T00:01:54.256" v="38" actId="20577"/>
          <ac:spMkLst>
            <pc:docMk/>
            <pc:sldMk cId="1476071155" sldId="269"/>
            <ac:spMk id="2" creationId="{118688B7-3633-4682-8F35-23DCC09F2113}"/>
          </ac:spMkLst>
        </pc:spChg>
        <pc:spChg chg="mod">
          <ac:chgData name="Zuzana Rákociová" userId="98cb0b8fb9b50273" providerId="LiveId" clId="{EC3CE537-4340-48CA-A492-4AA21EF59823}" dt="2022-03-14T00:17:25.411" v="40"/>
          <ac:spMkLst>
            <pc:docMk/>
            <pc:sldMk cId="1476071155" sldId="269"/>
            <ac:spMk id="7" creationId="{BF823AF4-EC4A-482C-9636-0783C58D69BC}"/>
          </ac:spMkLst>
        </pc:spChg>
      </pc:sldChg>
      <pc:sldChg chg="addSp delSp modSp new mod setBg">
        <pc:chgData name="Zuzana Rákociová" userId="98cb0b8fb9b50273" providerId="LiveId" clId="{EC3CE537-4340-48CA-A492-4AA21EF59823}" dt="2022-03-13T23:52:29.947" v="3" actId="27614"/>
        <pc:sldMkLst>
          <pc:docMk/>
          <pc:sldMk cId="3352454853" sldId="271"/>
        </pc:sldMkLst>
        <pc:spChg chg="del">
          <ac:chgData name="Zuzana Rákociová" userId="98cb0b8fb9b50273" providerId="LiveId" clId="{EC3CE537-4340-48CA-A492-4AA21EF59823}" dt="2022-03-13T23:52:26.248" v="2" actId="26606"/>
          <ac:spMkLst>
            <pc:docMk/>
            <pc:sldMk cId="3352454853" sldId="271"/>
            <ac:spMk id="2" creationId="{40F4A24B-A96E-4064-B71F-2178FE2FDB1E}"/>
          </ac:spMkLst>
        </pc:spChg>
        <pc:spChg chg="del">
          <ac:chgData name="Zuzana Rákociová" userId="98cb0b8fb9b50273" providerId="LiveId" clId="{EC3CE537-4340-48CA-A492-4AA21EF59823}" dt="2022-03-13T23:52:26.248" v="2" actId="26606"/>
          <ac:spMkLst>
            <pc:docMk/>
            <pc:sldMk cId="3352454853" sldId="271"/>
            <ac:spMk id="3" creationId="{31B02B8E-3721-47F4-BBF8-E8E691CC5B4A}"/>
          </ac:spMkLst>
        </pc:spChg>
        <pc:picChg chg="add mod">
          <ac:chgData name="Zuzana Rákociová" userId="98cb0b8fb9b50273" providerId="LiveId" clId="{EC3CE537-4340-48CA-A492-4AA21EF59823}" dt="2022-03-13T23:52:29.947" v="3" actId="27614"/>
          <ac:picMkLst>
            <pc:docMk/>
            <pc:sldMk cId="3352454853" sldId="271"/>
            <ac:picMk id="5" creationId="{B61F87D3-6EAD-42E6-8EE8-1257670D98F7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3:04.061" v="6" actId="26606"/>
        <pc:sldMkLst>
          <pc:docMk/>
          <pc:sldMk cId="1161182699" sldId="272"/>
        </pc:sldMkLst>
        <pc:spChg chg="del">
          <ac:chgData name="Zuzana Rákociová" userId="98cb0b8fb9b50273" providerId="LiveId" clId="{EC3CE537-4340-48CA-A492-4AA21EF59823}" dt="2022-03-13T23:53:04.061" v="6" actId="26606"/>
          <ac:spMkLst>
            <pc:docMk/>
            <pc:sldMk cId="1161182699" sldId="272"/>
            <ac:spMk id="2" creationId="{14FAFA98-D216-484F-B208-00C0795FF794}"/>
          </ac:spMkLst>
        </pc:spChg>
        <pc:spChg chg="del">
          <ac:chgData name="Zuzana Rákociová" userId="98cb0b8fb9b50273" providerId="LiveId" clId="{EC3CE537-4340-48CA-A492-4AA21EF59823}" dt="2022-03-13T23:53:04.061" v="6" actId="26606"/>
          <ac:spMkLst>
            <pc:docMk/>
            <pc:sldMk cId="1161182699" sldId="272"/>
            <ac:spMk id="3" creationId="{9C9AE580-7979-4960-9975-D9A339A6007E}"/>
          </ac:spMkLst>
        </pc:spChg>
        <pc:picChg chg="add mod">
          <ac:chgData name="Zuzana Rákociová" userId="98cb0b8fb9b50273" providerId="LiveId" clId="{EC3CE537-4340-48CA-A492-4AA21EF59823}" dt="2022-03-13T23:53:04.061" v="6" actId="26606"/>
          <ac:picMkLst>
            <pc:docMk/>
            <pc:sldMk cId="1161182699" sldId="272"/>
            <ac:picMk id="5" creationId="{7E82D5C3-13EB-4995-8CA4-914E25CD85E1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3:47.367" v="9" actId="26606"/>
        <pc:sldMkLst>
          <pc:docMk/>
          <pc:sldMk cId="2398236095" sldId="273"/>
        </pc:sldMkLst>
        <pc:spChg chg="del">
          <ac:chgData name="Zuzana Rákociová" userId="98cb0b8fb9b50273" providerId="LiveId" clId="{EC3CE537-4340-48CA-A492-4AA21EF59823}" dt="2022-03-13T23:53:47.367" v="9" actId="26606"/>
          <ac:spMkLst>
            <pc:docMk/>
            <pc:sldMk cId="2398236095" sldId="273"/>
            <ac:spMk id="2" creationId="{A8657A2C-0542-438B-B1E9-F796E387CF7B}"/>
          </ac:spMkLst>
        </pc:spChg>
        <pc:spChg chg="del">
          <ac:chgData name="Zuzana Rákociová" userId="98cb0b8fb9b50273" providerId="LiveId" clId="{EC3CE537-4340-48CA-A492-4AA21EF59823}" dt="2022-03-13T23:53:47.367" v="9" actId="26606"/>
          <ac:spMkLst>
            <pc:docMk/>
            <pc:sldMk cId="2398236095" sldId="273"/>
            <ac:spMk id="3" creationId="{A3A199A5-D659-42E8-963A-1B3A2DFF9F14}"/>
          </ac:spMkLst>
        </pc:spChg>
        <pc:picChg chg="add mod">
          <ac:chgData name="Zuzana Rákociová" userId="98cb0b8fb9b50273" providerId="LiveId" clId="{EC3CE537-4340-48CA-A492-4AA21EF59823}" dt="2022-03-13T23:53:47.367" v="9" actId="26606"/>
          <ac:picMkLst>
            <pc:docMk/>
            <pc:sldMk cId="2398236095" sldId="273"/>
            <ac:picMk id="5" creationId="{D828F797-68BD-428B-B639-50A1BF99F36A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4:32.051" v="12" actId="26606"/>
        <pc:sldMkLst>
          <pc:docMk/>
          <pc:sldMk cId="4152093812" sldId="274"/>
        </pc:sldMkLst>
        <pc:spChg chg="del">
          <ac:chgData name="Zuzana Rákociová" userId="98cb0b8fb9b50273" providerId="LiveId" clId="{EC3CE537-4340-48CA-A492-4AA21EF59823}" dt="2022-03-13T23:54:32.051" v="12" actId="26606"/>
          <ac:spMkLst>
            <pc:docMk/>
            <pc:sldMk cId="4152093812" sldId="274"/>
            <ac:spMk id="2" creationId="{FDEBDEAD-8209-49B0-8AAC-C6A8BACFAF81}"/>
          </ac:spMkLst>
        </pc:spChg>
        <pc:spChg chg="del">
          <ac:chgData name="Zuzana Rákociová" userId="98cb0b8fb9b50273" providerId="LiveId" clId="{EC3CE537-4340-48CA-A492-4AA21EF59823}" dt="2022-03-13T23:54:32.051" v="12" actId="26606"/>
          <ac:spMkLst>
            <pc:docMk/>
            <pc:sldMk cId="4152093812" sldId="274"/>
            <ac:spMk id="3" creationId="{BA4755C7-5E62-413E-ACDA-18AE32B71B2B}"/>
          </ac:spMkLst>
        </pc:spChg>
        <pc:picChg chg="add mod">
          <ac:chgData name="Zuzana Rákociová" userId="98cb0b8fb9b50273" providerId="LiveId" clId="{EC3CE537-4340-48CA-A492-4AA21EF59823}" dt="2022-03-13T23:54:32.051" v="12" actId="26606"/>
          <ac:picMkLst>
            <pc:docMk/>
            <pc:sldMk cId="4152093812" sldId="274"/>
            <ac:picMk id="5" creationId="{2C5F6317-6002-40D3-A355-D64A200FF8DC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5:06.412" v="15" actId="26606"/>
        <pc:sldMkLst>
          <pc:docMk/>
          <pc:sldMk cId="580550876" sldId="275"/>
        </pc:sldMkLst>
        <pc:spChg chg="del">
          <ac:chgData name="Zuzana Rákociová" userId="98cb0b8fb9b50273" providerId="LiveId" clId="{EC3CE537-4340-48CA-A492-4AA21EF59823}" dt="2022-03-13T23:55:06.412" v="15" actId="26606"/>
          <ac:spMkLst>
            <pc:docMk/>
            <pc:sldMk cId="580550876" sldId="275"/>
            <ac:spMk id="2" creationId="{752E8FF1-2A0B-4A4E-A418-F189FB7892F1}"/>
          </ac:spMkLst>
        </pc:spChg>
        <pc:spChg chg="del">
          <ac:chgData name="Zuzana Rákociová" userId="98cb0b8fb9b50273" providerId="LiveId" clId="{EC3CE537-4340-48CA-A492-4AA21EF59823}" dt="2022-03-13T23:55:06.412" v="15" actId="26606"/>
          <ac:spMkLst>
            <pc:docMk/>
            <pc:sldMk cId="580550876" sldId="275"/>
            <ac:spMk id="3" creationId="{D25F380E-5A5B-4527-AD58-5A6901A66667}"/>
          </ac:spMkLst>
        </pc:spChg>
        <pc:picChg chg="add mod">
          <ac:chgData name="Zuzana Rákociová" userId="98cb0b8fb9b50273" providerId="LiveId" clId="{EC3CE537-4340-48CA-A492-4AA21EF59823}" dt="2022-03-13T23:55:06.412" v="15" actId="26606"/>
          <ac:picMkLst>
            <pc:docMk/>
            <pc:sldMk cId="580550876" sldId="275"/>
            <ac:picMk id="5" creationId="{D0FDFC4B-5131-4221-9F32-BADDB83A26FC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6:57.268" v="19" actId="27614"/>
        <pc:sldMkLst>
          <pc:docMk/>
          <pc:sldMk cId="135479347" sldId="276"/>
        </pc:sldMkLst>
        <pc:spChg chg="del">
          <ac:chgData name="Zuzana Rákociová" userId="98cb0b8fb9b50273" providerId="LiveId" clId="{EC3CE537-4340-48CA-A492-4AA21EF59823}" dt="2022-03-13T23:56:09.767" v="18" actId="26606"/>
          <ac:spMkLst>
            <pc:docMk/>
            <pc:sldMk cId="135479347" sldId="276"/>
            <ac:spMk id="2" creationId="{97AE1AA5-83F8-43A4-81EF-6C2DA5178E1A}"/>
          </ac:spMkLst>
        </pc:spChg>
        <pc:spChg chg="del">
          <ac:chgData name="Zuzana Rákociová" userId="98cb0b8fb9b50273" providerId="LiveId" clId="{EC3CE537-4340-48CA-A492-4AA21EF59823}" dt="2022-03-13T23:56:09.767" v="18" actId="26606"/>
          <ac:spMkLst>
            <pc:docMk/>
            <pc:sldMk cId="135479347" sldId="276"/>
            <ac:spMk id="3" creationId="{676B899C-6F91-490B-8891-69C6EDC7DCD1}"/>
          </ac:spMkLst>
        </pc:spChg>
        <pc:picChg chg="add mod">
          <ac:chgData name="Zuzana Rákociová" userId="98cb0b8fb9b50273" providerId="LiveId" clId="{EC3CE537-4340-48CA-A492-4AA21EF59823}" dt="2022-03-13T23:56:57.268" v="19" actId="27614"/>
          <ac:picMkLst>
            <pc:docMk/>
            <pc:sldMk cId="135479347" sldId="276"/>
            <ac:picMk id="5" creationId="{F54E993C-16F3-4A7C-83D5-DFD0CF647BD4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7:06.703" v="22" actId="26606"/>
        <pc:sldMkLst>
          <pc:docMk/>
          <pc:sldMk cId="584503194" sldId="277"/>
        </pc:sldMkLst>
        <pc:spChg chg="del">
          <ac:chgData name="Zuzana Rákociová" userId="98cb0b8fb9b50273" providerId="LiveId" clId="{EC3CE537-4340-48CA-A492-4AA21EF59823}" dt="2022-03-13T23:57:06.703" v="22" actId="26606"/>
          <ac:spMkLst>
            <pc:docMk/>
            <pc:sldMk cId="584503194" sldId="277"/>
            <ac:spMk id="2" creationId="{689C8B69-81BA-4B86-B7A1-797ABDB8A1D1}"/>
          </ac:spMkLst>
        </pc:spChg>
        <pc:spChg chg="del">
          <ac:chgData name="Zuzana Rákociová" userId="98cb0b8fb9b50273" providerId="LiveId" clId="{EC3CE537-4340-48CA-A492-4AA21EF59823}" dt="2022-03-13T23:57:06.703" v="22" actId="26606"/>
          <ac:spMkLst>
            <pc:docMk/>
            <pc:sldMk cId="584503194" sldId="277"/>
            <ac:spMk id="3" creationId="{FAE743AC-2FB9-4909-B170-A141D78D7C5B}"/>
          </ac:spMkLst>
        </pc:spChg>
        <pc:picChg chg="add mod">
          <ac:chgData name="Zuzana Rákociová" userId="98cb0b8fb9b50273" providerId="LiveId" clId="{EC3CE537-4340-48CA-A492-4AA21EF59823}" dt="2022-03-13T23:57:06.703" v="22" actId="26606"/>
          <ac:picMkLst>
            <pc:docMk/>
            <pc:sldMk cId="584503194" sldId="277"/>
            <ac:picMk id="5" creationId="{733930F8-81B0-4537-85DD-ED4078A89097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7:49.351" v="25" actId="26606"/>
        <pc:sldMkLst>
          <pc:docMk/>
          <pc:sldMk cId="1682566729" sldId="278"/>
        </pc:sldMkLst>
        <pc:spChg chg="del">
          <ac:chgData name="Zuzana Rákociová" userId="98cb0b8fb9b50273" providerId="LiveId" clId="{EC3CE537-4340-48CA-A492-4AA21EF59823}" dt="2022-03-13T23:57:49.351" v="25" actId="26606"/>
          <ac:spMkLst>
            <pc:docMk/>
            <pc:sldMk cId="1682566729" sldId="278"/>
            <ac:spMk id="2" creationId="{14A55DAE-185A-4081-BC75-99B31FD2384C}"/>
          </ac:spMkLst>
        </pc:spChg>
        <pc:spChg chg="del">
          <ac:chgData name="Zuzana Rákociová" userId="98cb0b8fb9b50273" providerId="LiveId" clId="{EC3CE537-4340-48CA-A492-4AA21EF59823}" dt="2022-03-13T23:57:49.351" v="25" actId="26606"/>
          <ac:spMkLst>
            <pc:docMk/>
            <pc:sldMk cId="1682566729" sldId="278"/>
            <ac:spMk id="3" creationId="{C77AD742-5C2A-4967-BEB5-71EBFC7105B8}"/>
          </ac:spMkLst>
        </pc:spChg>
        <pc:picChg chg="add mod">
          <ac:chgData name="Zuzana Rákociová" userId="98cb0b8fb9b50273" providerId="LiveId" clId="{EC3CE537-4340-48CA-A492-4AA21EF59823}" dt="2022-03-13T23:57:49.351" v="25" actId="26606"/>
          <ac:picMkLst>
            <pc:docMk/>
            <pc:sldMk cId="1682566729" sldId="278"/>
            <ac:picMk id="5" creationId="{DB37139C-37DA-4012-95D8-2EE6CD5A5ADC}"/>
          </ac:picMkLst>
        </pc:picChg>
      </pc:sldChg>
      <pc:sldChg chg="addSp modSp new mod">
        <pc:chgData name="Zuzana Rákociová" userId="98cb0b8fb9b50273" providerId="LiveId" clId="{EC3CE537-4340-48CA-A492-4AA21EF59823}" dt="2022-03-14T00:00:50.128" v="37" actId="14100"/>
        <pc:sldMkLst>
          <pc:docMk/>
          <pc:sldMk cId="170380189" sldId="279"/>
        </pc:sldMkLst>
        <pc:picChg chg="add mod">
          <ac:chgData name="Zuzana Rákociová" userId="98cb0b8fb9b50273" providerId="LiveId" clId="{EC3CE537-4340-48CA-A492-4AA21EF59823}" dt="2022-03-14T00:00:50.128" v="37" actId="14100"/>
          <ac:picMkLst>
            <pc:docMk/>
            <pc:sldMk cId="170380189" sldId="279"/>
            <ac:picMk id="5" creationId="{65EAB272-00BE-4D1A-A82B-B29E094051F1}"/>
          </ac:picMkLst>
        </pc:picChg>
        <pc:picChg chg="add mod">
          <ac:chgData name="Zuzana Rákociová" userId="98cb0b8fb9b50273" providerId="LiveId" clId="{EC3CE537-4340-48CA-A492-4AA21EF59823}" dt="2022-03-14T00:00:37.507" v="33" actId="1076"/>
          <ac:picMkLst>
            <pc:docMk/>
            <pc:sldMk cId="170380189" sldId="279"/>
            <ac:picMk id="7" creationId="{6B80BC33-6DF1-4460-A91C-6E5934ED26E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8T23:48:15.20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E5354-B22D-42F5-ABDC-EE225DCE5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6F8035-1194-47B7-9580-54C1DE160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F1C7BF-DCC7-45BD-A3EB-0B666F3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B4EF76-0B30-4C62-A2B3-9F46AAD5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2438B9-C11F-47CF-9786-E0142BE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26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7601E-29F2-4B29-B6FF-FA2BEC7E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D47708-130B-4D90-93D3-908233BDE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F0E66A-CEC3-4F6C-B027-93CCBFD2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4FD0AB-A4DC-456B-93FA-69896A9A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4A0437-79FC-490D-8989-D6E0696C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20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3C8A4C4-089A-48BF-9E6B-68ACEEF17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65040C0-8CF2-4A7E-85C6-F2E3F384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B78AB2-2E0B-44DF-BC0D-A585DFF1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AE6421-668D-4403-99F0-1BF2B2DD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BF0CB4-4070-45CA-9E96-B2C299AA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76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002A-8799-49F6-BACF-9D07A8E6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32D8CF-E0F0-4A92-ACD4-0C3D96F3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224CA1-912F-498F-BE5A-8F3EFC47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639502-7A86-4CA5-A511-0D2F7C75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5CA388-2C71-4CF5-843A-F7A53EB0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73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F82C-D1AF-42F5-BDFE-10A39D0B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C29AEE-98D3-48CE-90BB-EC86529E5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776C81-B81B-424A-9992-9C0AE69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353747-3CD0-4209-9E60-D45F4531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2A2B32-9D11-4384-84C0-129BCE9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70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6CEB0-F58A-4860-84C9-53F6EC99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354B7D-91C2-4F5B-BDD2-F0E06700D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A119A2E-52EE-4FC7-B9FF-8955BBA7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DB7B928-47C1-447F-AC5C-B6DFD8D4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B336EC-B203-430D-BC45-2DC22E93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9B7D610-BF33-49E0-9A73-ECE7E1A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1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7E5C5-9490-461D-984D-596FB0C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5258FE-0624-44D1-AEC9-4BD16AF8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40ADEC4-2D95-467F-9404-9508009B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9E6C01-AA74-4ED2-BBEE-E70D0770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DA5DF8-4361-4946-BF07-B4E8C89DD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3848A01-AD1F-4002-BAD4-FD8DE8EB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F838285-6DA4-4876-9EF7-4363A883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F6440E1-5362-4D32-B8F8-5A62A4BB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5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2427E-3730-456C-8BDF-07C21C91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EF7E94C-2B6A-4AA7-AB10-F2C281D2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E84CA7E-5987-4E21-ABC8-6D1309A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CE9634-AE27-4A28-BFFB-B597175B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8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3ECC9F-5390-4116-9DCC-A87B1D88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D735186-4D7E-40C0-BE65-D54435AE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E9E880-8332-4E2E-9BA8-B115CFF9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AEE4B-1A67-4F98-A811-FFDFAC0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9D8AD6-303F-41EE-B660-C56F2A64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33BFC0-599E-48A6-903B-C6B60CCC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B57A4DC-5169-4FBD-8294-CFA0013B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C7EB61-5686-4696-A6FF-4C42A3B2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E430F6-465A-4695-B823-04224EF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4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27C38-B460-4478-9AB8-773D22AC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E1A8042-897E-454D-8E64-3A7CB3D03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E0BC91-268E-46D3-B342-06CFEA3B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3C4A46-200E-48DD-B243-FFD7C3A9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697C82-C2C1-4798-9813-A99127A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789069A-7EF4-44AF-B0C4-CC5D5482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1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059F21F-B758-476C-B35B-5D28EF27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6DE9BA-D1A3-4DED-8ECD-4F67192F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7230B9-BCD0-4484-9CD1-70A107B46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1BF7-9B28-405B-BA99-FB2AE814AB98}" type="datetimeFigureOut">
              <a:rPr lang="sk-SK" smtClean="0"/>
              <a:t>13. 3. 2022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E7C0BA-0C22-4280-AC23-EC82CCCA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A74676C-1CCB-4E40-A9CA-984D5F8F9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5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cvc.instituto-camoes.pt/cor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65HEJnoNLY&amp;ab_channel=ChemaC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R8BOCXjSMU8O2TdzAFbw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berduvidas.iscte-iul.pt/consultorio/perguntas/negropretoafricano/380" TargetMode="External"/><Relationship Id="rId5" Type="http://schemas.openxmlformats.org/officeDocument/2006/relationships/hyperlink" Target="https://www.youtube.com/channel/UC-auK24fZQ_N3zBKqCNzGnQ" TargetMode="External"/><Relationship Id="rId4" Type="http://schemas.openxmlformats.org/officeDocument/2006/relationships/hyperlink" Target="https://ensina.rtp.p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posteľná bielizeň, textílie&#10;&#10;Automaticky generovaný popis">
            <a:extLst>
              <a:ext uri="{FF2B5EF4-FFF2-40B4-BE49-F238E27FC236}">
                <a16:creationId xmlns:a16="http://schemas.microsoft.com/office/drawing/2014/main" id="{65B48F5E-5454-4EC0-8B3E-8D10F23D6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" b="-1"/>
          <a:stretch/>
        </p:blipFill>
        <p:spPr>
          <a:xfrm>
            <a:off x="22" y="-15239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37FE91-B4AA-4ECE-98A0-EB97DA94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k-SK" sz="6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sz="6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72F234-2AAE-4482-B06A-7C8B3D829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4 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B37139C-37DA-4012-95D8-2EE6CD5A5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29" y="643466"/>
            <a:ext cx="61395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2D7F3-1AC6-4944-B703-7812BA6B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D39533-8C1F-4AF3-BC4E-5C4747BE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EAB272-00BE-4D1A-A82B-B29E0940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33" y="829341"/>
            <a:ext cx="9356305" cy="144791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B80BC33-6DF1-4460-A91C-6E5934ED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21" y="2277254"/>
            <a:ext cx="9356306" cy="34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3F8D1-DE0A-4FC3-A33C-62C8F611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askerville Old Face" panose="02020602080505020303" pitchFamily="18" charset="0"/>
              </a:rPr>
              <a:t>Os </a:t>
            </a:r>
            <a:r>
              <a:rPr lang="sk-SK" dirty="0" err="1">
                <a:latin typeface="Baskerville Old Face" panose="02020602080505020303" pitchFamily="18" charset="0"/>
              </a:rPr>
              <a:t>números</a:t>
            </a:r>
            <a:r>
              <a:rPr lang="sk-SK" dirty="0">
                <a:latin typeface="Baskerville Old Face" panose="02020602080505020303" pitchFamily="18" charset="0"/>
              </a:rPr>
              <a:t>!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464D9A1-518D-46AB-ADBE-3712B7A9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49" y="1474608"/>
            <a:ext cx="7786547" cy="1954392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19F74AE-BC25-437A-86E5-2410EAA5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3587104"/>
            <a:ext cx="7061174" cy="290577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69C7576-456E-4FB6-97D0-8F2D539D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740" y="1690688"/>
            <a:ext cx="2007915" cy="1567825"/>
          </a:xfrm>
          <a:prstGeom prst="rect">
            <a:avLst/>
          </a:prstGeom>
        </p:spPr>
      </p:pic>
      <p:pic>
        <p:nvPicPr>
          <p:cNvPr id="11" name="Obrázok 10" descr="Obrázok, na ktorom je text, žena, osoba, pózujúci&#10;&#10;Automaticky generovaný popis">
            <a:extLst>
              <a:ext uri="{FF2B5EF4-FFF2-40B4-BE49-F238E27FC236}">
                <a16:creationId xmlns:a16="http://schemas.microsoft.com/office/drawing/2014/main" id="{B448642A-8333-4238-A04D-31B654336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74" y="3844141"/>
            <a:ext cx="4168845" cy="28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BB10B1-7387-476C-B16C-686BF9F1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Baskerville Old Face" panose="02020602080505020303" pitchFamily="18" charset="0"/>
              </a:rPr>
              <a:t>As </a:t>
            </a:r>
            <a:r>
              <a:rPr lang="sk-SK" sz="4000" dirty="0" err="1">
                <a:latin typeface="Baskerville Old Face" panose="02020602080505020303" pitchFamily="18" charset="0"/>
              </a:rPr>
              <a:t>cores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A79B9F-0698-4F53-B043-E260970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8" y="547815"/>
            <a:ext cx="5598981" cy="2022665"/>
          </a:xfrm>
        </p:spPr>
        <p:txBody>
          <a:bodyPr anchor="ctr">
            <a:normAutofit/>
          </a:bodyPr>
          <a:lstStyle/>
          <a:p>
            <a:r>
              <a:rPr lang="sk-SK" sz="2000" dirty="0">
                <a:hlinkClick r:id="rId2"/>
              </a:rPr>
              <a:t>http://cvc.instituto-camoes.pt/cores/index.html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7D1214C-9022-4FB4-B5B1-094ED794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28334"/>
            <a:ext cx="3783843" cy="378384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B82F7F-4DCD-4635-B63D-9A27B08B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57" y="2228334"/>
            <a:ext cx="7641366" cy="27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3AD545-C8EB-4677-8D8D-0CDDCDD9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534160"/>
            <a:ext cx="5180245" cy="4594928"/>
          </a:xfrm>
        </p:spPr>
        <p:txBody>
          <a:bodyPr>
            <a:normAutofit/>
          </a:bodyPr>
          <a:lstStyle/>
          <a:p>
            <a:r>
              <a:rPr lang="sk-SK" sz="2400" dirty="0" err="1">
                <a:latin typeface="Baskerville Old Face" panose="02020602080505020303" pitchFamily="18" charset="0"/>
              </a:rPr>
              <a:t>Colorido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Em preto e </a:t>
            </a:r>
            <a:r>
              <a:rPr lang="sk-SK" sz="2400" dirty="0" err="1">
                <a:latin typeface="Baskerville Old Face" panose="02020602080505020303" pitchFamily="18" charset="0"/>
              </a:rPr>
              <a:t>branco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 err="1">
                <a:latin typeface="Baskerville Old Face" panose="02020602080505020303" pitchFamily="18" charset="0"/>
              </a:rPr>
              <a:t>Daltónico</a:t>
            </a:r>
            <a:r>
              <a:rPr lang="pt-PT" sz="2400" dirty="0">
                <a:latin typeface="Baskerville Old Face" panose="02020602080505020303" pitchFamily="18" charset="0"/>
              </a:rPr>
              <a:t>(a) (uma pessoa que não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consegue distinguir as </a:t>
            </a:r>
            <a:r>
              <a:rPr lang="pt-BR" sz="2400" b="1" i="0" dirty="0">
                <a:effectLst/>
                <a:latin typeface="Baskerville Old Face" panose="02020602080505020303" pitchFamily="18" charset="0"/>
              </a:rPr>
              <a:t>cores)</a:t>
            </a:r>
            <a:endParaRPr lang="pt-PT" sz="2400" dirty="0">
              <a:latin typeface="Baskerville Old Face" panose="02020602080505020303" pitchFamily="18" charset="0"/>
            </a:endParaRPr>
          </a:p>
          <a:p>
            <a:r>
              <a:rPr lang="pt-PT" sz="2400" dirty="0">
                <a:latin typeface="Baskerville Old Face" panose="02020602080505020303" pitchFamily="18" charset="0"/>
              </a:rPr>
              <a:t>Transparente, mate, intenso, pastel, ...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Claro X Escuro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Dourado (o ouro), </a:t>
            </a:r>
            <a:r>
              <a:rPr lang="pt-PT" sz="2400">
                <a:latin typeface="Baskerville Old Face" panose="02020602080505020303" pitchFamily="18" charset="0"/>
              </a:rPr>
              <a:t>prateado (a prata)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000" dirty="0"/>
              <a:t> </a:t>
            </a:r>
          </a:p>
        </p:txBody>
      </p:sp>
      <p:pic>
        <p:nvPicPr>
          <p:cNvPr id="5" name="Obrázok 4" descr="Obrázok, na ktorom je text, voda, plávanie&#10;&#10;Automaticky generovaný popis">
            <a:extLst>
              <a:ext uri="{FF2B5EF4-FFF2-40B4-BE49-F238E27FC236}">
                <a16:creationId xmlns:a16="http://schemas.microsoft.com/office/drawing/2014/main" id="{7057FD07-8BA7-492F-9AF3-0C2DA7C2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4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268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B292-F9DF-4392-B4A1-30554110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09AF2-9C55-48A0-A543-29587579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4C3127-0383-400E-88D5-F7B335B7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02" y="0"/>
            <a:ext cx="5568647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87964B-3DA3-46AE-911C-46A2D13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Há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mais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verbos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irregulares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para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aprender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12C981-8B67-4B94-B7B4-C72B8BBB8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73691"/>
            <a:ext cx="11496821" cy="3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6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D877F0-EACC-4889-8DEB-0F0F6ABA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784163D-5754-49BC-BF69-1E251C7AE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68521"/>
            <a:ext cx="10905066" cy="4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5DB32-FE30-45B9-9CA7-8EB68651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Pronomes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de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objeto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indireto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64F56A1-D2B4-4E5E-BDDE-B194277F2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0019"/>
            <a:ext cx="6780700" cy="469563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0E47700-F46B-4E2E-BAFE-BEF60A019A2A}"/>
              </a:ext>
            </a:extLst>
          </p:cNvPr>
          <p:cNvSpPr txBox="1"/>
          <p:nvPr/>
        </p:nvSpPr>
        <p:spPr>
          <a:xfrm>
            <a:off x="985266" y="6168898"/>
            <a:ext cx="1057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https://www.youtube.com/watch?v=g65HEJnoNLY&amp;ab_channel=ChemaC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194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AFBEF-A13E-403D-BD24-70D94312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B9B8B4B4-41DE-4CD2-BC86-92050DDB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1472"/>
            <a:ext cx="10515600" cy="3392288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F776C38-6A10-434F-B59E-DE877936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880"/>
            <a:ext cx="8424735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5954AC-7036-4841-9AC2-82D5289E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k-SK" sz="5400">
                <a:latin typeface="Baskerville Old Face" panose="02020602080505020303" pitchFamily="18" charset="0"/>
              </a:rPr>
              <a:t>Links importantes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EC3FF10A-C3DF-4EA9-A03A-CC1B586CE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10428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4B325-EEAF-46B9-AA1F-36F9FD84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sk-SK" sz="2200">
                <a:latin typeface="Baskerville Old Face" panose="02020602080505020303" pitchFamily="18" charset="0"/>
                <a:hlinkClick r:id="rId3"/>
              </a:rPr>
              <a:t>https://www.youtube.com/channel/UCRR8BOCXjSMU8O2TdzAFbww</a:t>
            </a:r>
            <a:endParaRPr lang="sk-SK" sz="2200">
              <a:latin typeface="Baskerville Old Face" panose="02020602080505020303" pitchFamily="18" charset="0"/>
            </a:endParaRPr>
          </a:p>
          <a:p>
            <a:r>
              <a:rPr lang="sk-SK" sz="2200">
                <a:latin typeface="Baskerville Old Face" panose="02020602080505020303" pitchFamily="18" charset="0"/>
                <a:hlinkClick r:id="rId4"/>
              </a:rPr>
              <a:t>https://ensina.rtp.pt/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5"/>
              </a:rPr>
              <a:t>https://www.youtube.com/channel/UC-auK24fZQ_N3zBKqCNzGnQ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6"/>
              </a:rPr>
              <a:t>https://ciberduvidas.iscte-iul.pt/consultorio/perguntas/negropretoafricano/380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sk-SK" sz="2200"/>
          </a:p>
        </p:txBody>
      </p:sp>
    </p:spTree>
    <p:extLst>
      <p:ext uri="{BB962C8B-B14F-4D97-AF65-F5344CB8AC3E}">
        <p14:creationId xmlns:p14="http://schemas.microsoft.com/office/powerpoint/2010/main" val="17716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A478E-EEC7-4353-9177-9E67697C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7DAC92-527E-4EAA-BEA5-C903FEC06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77461"/>
            <a:ext cx="10905066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nguado | Espécies de peixes, Peixes marinhos, Peixes">
            <a:extLst>
              <a:ext uri="{FF2B5EF4-FFF2-40B4-BE49-F238E27FC236}">
                <a16:creationId xmlns:a16="http://schemas.microsoft.com/office/drawing/2014/main" id="{A2932486-E531-427D-94D7-B7FB5E24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31794"/>
            <a:ext cx="5294716" cy="25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9B2433A-0DF4-4DA2-BBC2-BFCE4C24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9958" y="756745"/>
            <a:ext cx="5635029" cy="54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E1D4B3-6987-415C-ABF3-0B6C2DFA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B81B4CE-D854-4509-9B5D-035E48E4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45617"/>
            <a:ext cx="10905066" cy="30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D4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8688B7-3633-4682-8F35-23DCC09F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Mário Cesariny">
            <a:extLst>
              <a:ext uri="{FF2B5EF4-FFF2-40B4-BE49-F238E27FC236}">
                <a16:creationId xmlns:a16="http://schemas.microsoft.com/office/drawing/2014/main" id="{A272EFA9-AD30-4B34-BB4D-524250E3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27041" b="-2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C4E74D24-4319-4A13-AC7F-2C8DF7601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44638" b="-1"/>
          <a:stretch/>
        </p:blipFill>
        <p:spPr>
          <a:xfrm>
            <a:off x="3943050" y="2454902"/>
            <a:ext cx="3442803" cy="408025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F823AF4-EC4A-482C-9636-0783C58D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2" y="763523"/>
            <a:ext cx="4281891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TPC:</a:t>
            </a:r>
          </a:p>
          <a:p>
            <a:r>
              <a:rPr lang="pt-PT" sz="2400">
                <a:solidFill>
                  <a:srgbClr val="FFFFFF"/>
                </a:solidFill>
                <a:latin typeface="Baskerville Old Face" panose="02020602080505020303" pitchFamily="18" charset="0"/>
              </a:rPr>
              <a:t>https://www.youtube.com/watch?v=IXtRHIxCKmQ&amp;ab_channel=STAYCLASSYVLOG</a:t>
            </a:r>
            <a:endParaRPr lang="pt-PT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Todas as pinturas são de Mário Cesariny, o artista plástico e poeta português, considerado o principal representante do surrealismo portugês</a:t>
            </a:r>
            <a:endParaRPr lang="sk-SK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7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B61F87D3-6EAD-42E6-8EE8-1257670D9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6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E82D5C3-13EB-4995-8CA4-914E25CD8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018" y="643466"/>
            <a:ext cx="8603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828F797-68BD-428B-B639-50A1BF99F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5F6317-6002-40D3-A355-D64A200FF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6" y="643466"/>
            <a:ext cx="96052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0FDFC4B-5131-4221-9F32-BADDB83A2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58" y="643466"/>
            <a:ext cx="91704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F54E993C-16F3-4A7C-83D5-DFD0CF64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33930F8-81B0-4537-85DD-ED4078A89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6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3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189</Words>
  <Application>Microsoft Office PowerPoint</Application>
  <PresentationFormat>Širokouhlá</PresentationFormat>
  <Paragraphs>23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Baskerville Old Face</vt:lpstr>
      <vt:lpstr>Calibri</vt:lpstr>
      <vt:lpstr>Calibri Light</vt:lpstr>
      <vt:lpstr>Motív Office</vt:lpstr>
      <vt:lpstr>Portugalština II</vt:lpstr>
      <vt:lpstr>Links importantes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Os números! </vt:lpstr>
      <vt:lpstr>As cores</vt:lpstr>
      <vt:lpstr>Prezentácia programu PowerPoint</vt:lpstr>
      <vt:lpstr>Prezentácia programu PowerPoint</vt:lpstr>
      <vt:lpstr>Há mais verbos irregulares para aprender...</vt:lpstr>
      <vt:lpstr>Prezentácia programu PowerPoint</vt:lpstr>
      <vt:lpstr>Pronomes de objeto direto e indireto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10</cp:revision>
  <dcterms:created xsi:type="dcterms:W3CDTF">2021-03-28T20:41:08Z</dcterms:created>
  <dcterms:modified xsi:type="dcterms:W3CDTF">2022-03-14T00:17:36Z</dcterms:modified>
</cp:coreProperties>
</file>