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D34BA-648C-4B10-8FED-348BBA584E7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2CFD56-556C-4B72-8D9C-A54D3AE66176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Презентация по теме курса (10-15 минут), темы будут в </a:t>
          </a:r>
          <a:r>
            <a:rPr lang="cs-CZ" dirty="0"/>
            <a:t>IS</a:t>
          </a:r>
          <a:r>
            <a:rPr lang="ru-RU" dirty="0"/>
            <a:t>, можно после консультации выбрать свою – готовы к началу мая.</a:t>
          </a:r>
        </a:p>
      </dgm:t>
    </dgm:pt>
    <dgm:pt modelId="{E208DEA4-E2A0-4373-9233-607991C2F383}" type="parTrans" cxnId="{39D8EAF5-5654-4E21-AD09-0DD6AC54CCB0}">
      <dgm:prSet/>
      <dgm:spPr/>
      <dgm:t>
        <a:bodyPr/>
        <a:lstStyle/>
        <a:p>
          <a:endParaRPr lang="en-US"/>
        </a:p>
      </dgm:t>
    </dgm:pt>
    <dgm:pt modelId="{64DE5965-5DA5-4A4A-8B82-3044937A6FF5}" type="sibTrans" cxnId="{39D8EAF5-5654-4E21-AD09-0DD6AC54CCB0}">
      <dgm:prSet/>
      <dgm:spPr/>
      <dgm:t>
        <a:bodyPr/>
        <a:lstStyle/>
        <a:p>
          <a:endParaRPr lang="en-US"/>
        </a:p>
      </dgm:t>
    </dgm:pt>
    <dgm:pt modelId="{28FA38F9-0AFC-4DB3-BC16-AFDEADC54C54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Экзамен (теоретический вопрос + практика</a:t>
          </a:r>
          <a:r>
            <a:rPr lang="en-US" dirty="0"/>
            <a:t>)</a:t>
          </a:r>
        </a:p>
      </dgm:t>
    </dgm:pt>
    <dgm:pt modelId="{C0FDFA5E-F41B-4859-91EF-E7DB25D20B3A}" type="parTrans" cxnId="{CBBE5DDA-0555-45F9-97A8-F08AB031C487}">
      <dgm:prSet/>
      <dgm:spPr/>
      <dgm:t>
        <a:bodyPr/>
        <a:lstStyle/>
        <a:p>
          <a:endParaRPr lang="en-US"/>
        </a:p>
      </dgm:t>
    </dgm:pt>
    <dgm:pt modelId="{6CEF4013-58B0-4E32-AF1B-139D92EE3329}" type="sibTrans" cxnId="{CBBE5DDA-0555-45F9-97A8-F08AB031C487}">
      <dgm:prSet/>
      <dgm:spPr/>
      <dgm:t>
        <a:bodyPr/>
        <a:lstStyle/>
        <a:p>
          <a:endParaRPr lang="en-US"/>
        </a:p>
      </dgm:t>
    </dgm:pt>
    <dgm:pt modelId="{E473BA27-BC87-48AF-99E4-E47EDBD435F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</a:t>
          </a:r>
          <a:r>
            <a:rPr lang="ru-RU" dirty="0" err="1"/>
            <a:t>амостоятельная</a:t>
          </a:r>
          <a:r>
            <a:rPr lang="ru-RU" dirty="0"/>
            <a:t> работа с материалами</a:t>
          </a:r>
          <a:endParaRPr lang="cs-CZ" dirty="0"/>
        </a:p>
      </dgm:t>
    </dgm:pt>
    <dgm:pt modelId="{23AFAC91-8DBA-49E9-8B69-3275329813E6}" type="parTrans" cxnId="{873A61F0-2030-469F-88B6-028CED044E7E}">
      <dgm:prSet/>
      <dgm:spPr/>
      <dgm:t>
        <a:bodyPr/>
        <a:lstStyle/>
        <a:p>
          <a:endParaRPr lang="cs-CZ"/>
        </a:p>
      </dgm:t>
    </dgm:pt>
    <dgm:pt modelId="{C3B9CE6A-6BCD-4570-A011-8C627D2474E6}" type="sibTrans" cxnId="{873A61F0-2030-469F-88B6-028CED044E7E}">
      <dgm:prSet/>
      <dgm:spPr/>
      <dgm:t>
        <a:bodyPr/>
        <a:lstStyle/>
        <a:p>
          <a:endParaRPr lang="cs-CZ"/>
        </a:p>
      </dgm:t>
    </dgm:pt>
    <dgm:pt modelId="{68B6E5E9-8458-447C-848E-F626C815E9A2}" type="pres">
      <dgm:prSet presAssocID="{407D34BA-648C-4B10-8FED-348BBA584E7F}" presName="root" presStyleCnt="0">
        <dgm:presLayoutVars>
          <dgm:dir/>
          <dgm:resizeHandles val="exact"/>
        </dgm:presLayoutVars>
      </dgm:prSet>
      <dgm:spPr/>
    </dgm:pt>
    <dgm:pt modelId="{76EA47D5-B731-447C-B9F6-AB5441EC5066}" type="pres">
      <dgm:prSet presAssocID="{F02CFD56-556C-4B72-8D9C-A54D3AE66176}" presName="compNode" presStyleCnt="0"/>
      <dgm:spPr/>
    </dgm:pt>
    <dgm:pt modelId="{86687EA9-5F68-4667-B4DB-ECA93D9A82BA}" type="pres">
      <dgm:prSet presAssocID="{F02CFD56-556C-4B72-8D9C-A54D3AE66176}" presName="bgRect" presStyleLbl="bgShp" presStyleIdx="0" presStyleCnt="3"/>
      <dgm:spPr/>
    </dgm:pt>
    <dgm:pt modelId="{771C46C9-886A-4CB5-A3B0-D94C99CA52C9}" type="pres">
      <dgm:prSet presAssocID="{F02CFD56-556C-4B72-8D9C-A54D3AE6617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nce Steps"/>
        </a:ext>
      </dgm:extLst>
    </dgm:pt>
    <dgm:pt modelId="{3F4E8AFB-14E1-4D64-918F-4CB93FE3AE66}" type="pres">
      <dgm:prSet presAssocID="{F02CFD56-556C-4B72-8D9C-A54D3AE66176}" presName="spaceRect" presStyleCnt="0"/>
      <dgm:spPr/>
    </dgm:pt>
    <dgm:pt modelId="{A1C96453-66BE-4DBA-861A-BAE82C7941B8}" type="pres">
      <dgm:prSet presAssocID="{F02CFD56-556C-4B72-8D9C-A54D3AE66176}" presName="parTx" presStyleLbl="revTx" presStyleIdx="0" presStyleCnt="3">
        <dgm:presLayoutVars>
          <dgm:chMax val="0"/>
          <dgm:chPref val="0"/>
        </dgm:presLayoutVars>
      </dgm:prSet>
      <dgm:spPr/>
    </dgm:pt>
    <dgm:pt modelId="{633F3308-D9D1-458C-BB99-89EC9AA80613}" type="pres">
      <dgm:prSet presAssocID="{64DE5965-5DA5-4A4A-8B82-3044937A6FF5}" presName="sibTrans" presStyleCnt="0"/>
      <dgm:spPr/>
    </dgm:pt>
    <dgm:pt modelId="{CA317A8A-DE48-457D-8B56-48472D10A5F5}" type="pres">
      <dgm:prSet presAssocID="{28FA38F9-0AFC-4DB3-BC16-AFDEADC54C54}" presName="compNode" presStyleCnt="0"/>
      <dgm:spPr/>
    </dgm:pt>
    <dgm:pt modelId="{F146FCBB-25CD-49BD-B7A4-9D9CC32E379E}" type="pres">
      <dgm:prSet presAssocID="{28FA38F9-0AFC-4DB3-BC16-AFDEADC54C54}" presName="bgRect" presStyleLbl="bgShp" presStyleIdx="1" presStyleCnt="3"/>
      <dgm:spPr/>
    </dgm:pt>
    <dgm:pt modelId="{828FD2B5-B56D-4EDB-AF2C-819680236829}" type="pres">
      <dgm:prSet presAssocID="{28FA38F9-0AFC-4DB3-BC16-AFDEADC54C5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0D2267EC-78F7-40AB-AA23-9E62C6D116AD}" type="pres">
      <dgm:prSet presAssocID="{28FA38F9-0AFC-4DB3-BC16-AFDEADC54C54}" presName="spaceRect" presStyleCnt="0"/>
      <dgm:spPr/>
    </dgm:pt>
    <dgm:pt modelId="{F367D31B-3504-47FF-942D-C465B97ABF06}" type="pres">
      <dgm:prSet presAssocID="{28FA38F9-0AFC-4DB3-BC16-AFDEADC54C54}" presName="parTx" presStyleLbl="revTx" presStyleIdx="1" presStyleCnt="3">
        <dgm:presLayoutVars>
          <dgm:chMax val="0"/>
          <dgm:chPref val="0"/>
        </dgm:presLayoutVars>
      </dgm:prSet>
      <dgm:spPr/>
    </dgm:pt>
    <dgm:pt modelId="{70F85143-2FFF-47F3-B1B1-520CC9F49D77}" type="pres">
      <dgm:prSet presAssocID="{6CEF4013-58B0-4E32-AF1B-139D92EE3329}" presName="sibTrans" presStyleCnt="0"/>
      <dgm:spPr/>
    </dgm:pt>
    <dgm:pt modelId="{D71D5FB0-9476-4146-96F4-970591A38F4F}" type="pres">
      <dgm:prSet presAssocID="{E473BA27-BC87-48AF-99E4-E47EDBD435F8}" presName="compNode" presStyleCnt="0"/>
      <dgm:spPr/>
    </dgm:pt>
    <dgm:pt modelId="{A2B9F2D5-9B19-4644-9A83-C7074C6FCCDF}" type="pres">
      <dgm:prSet presAssocID="{E473BA27-BC87-48AF-99E4-E47EDBD435F8}" presName="bgRect" presStyleLbl="bgShp" presStyleIdx="2" presStyleCnt="3" custLinFactNeighborY="-1496"/>
      <dgm:spPr/>
    </dgm:pt>
    <dgm:pt modelId="{41143DE0-A044-4D0A-AEE2-85E38E5BF39B}" type="pres">
      <dgm:prSet presAssocID="{E473BA27-BC87-48AF-99E4-E47EDBD435F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nihy se souvislou výplní"/>
        </a:ext>
      </dgm:extLst>
    </dgm:pt>
    <dgm:pt modelId="{E053515C-D425-474C-BD97-4CD8C62DA5DE}" type="pres">
      <dgm:prSet presAssocID="{E473BA27-BC87-48AF-99E4-E47EDBD435F8}" presName="spaceRect" presStyleCnt="0"/>
      <dgm:spPr/>
    </dgm:pt>
    <dgm:pt modelId="{84FACE68-45F8-4301-9076-8B1782771D43}" type="pres">
      <dgm:prSet presAssocID="{E473BA27-BC87-48AF-99E4-E47EDBD435F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D5F5975-0AA7-47E2-8018-582B83A3DDDA}" type="presOf" srcId="{F02CFD56-556C-4B72-8D9C-A54D3AE66176}" destId="{A1C96453-66BE-4DBA-861A-BAE82C7941B8}" srcOrd="0" destOrd="0" presId="urn:microsoft.com/office/officeart/2018/2/layout/IconVerticalSolidList"/>
    <dgm:cxn modelId="{3100BD7F-FBE6-4126-ADB3-4D34D9338CC2}" type="presOf" srcId="{28FA38F9-0AFC-4DB3-BC16-AFDEADC54C54}" destId="{F367D31B-3504-47FF-942D-C465B97ABF06}" srcOrd="0" destOrd="0" presId="urn:microsoft.com/office/officeart/2018/2/layout/IconVerticalSolidList"/>
    <dgm:cxn modelId="{ABC8A082-5405-4D35-BCB8-1CA13A0805F3}" type="presOf" srcId="{407D34BA-648C-4B10-8FED-348BBA584E7F}" destId="{68B6E5E9-8458-447C-848E-F626C815E9A2}" srcOrd="0" destOrd="0" presId="urn:microsoft.com/office/officeart/2018/2/layout/IconVerticalSolidList"/>
    <dgm:cxn modelId="{CBBE5DDA-0555-45F9-97A8-F08AB031C487}" srcId="{407D34BA-648C-4B10-8FED-348BBA584E7F}" destId="{28FA38F9-0AFC-4DB3-BC16-AFDEADC54C54}" srcOrd="1" destOrd="0" parTransId="{C0FDFA5E-F41B-4859-91EF-E7DB25D20B3A}" sibTransId="{6CEF4013-58B0-4E32-AF1B-139D92EE3329}"/>
    <dgm:cxn modelId="{A17B59E7-DD2F-4D40-96BC-DDD80E7660A4}" type="presOf" srcId="{E473BA27-BC87-48AF-99E4-E47EDBD435F8}" destId="{84FACE68-45F8-4301-9076-8B1782771D43}" srcOrd="0" destOrd="0" presId="urn:microsoft.com/office/officeart/2018/2/layout/IconVerticalSolidList"/>
    <dgm:cxn modelId="{873A61F0-2030-469F-88B6-028CED044E7E}" srcId="{407D34BA-648C-4B10-8FED-348BBA584E7F}" destId="{E473BA27-BC87-48AF-99E4-E47EDBD435F8}" srcOrd="2" destOrd="0" parTransId="{23AFAC91-8DBA-49E9-8B69-3275329813E6}" sibTransId="{C3B9CE6A-6BCD-4570-A011-8C627D2474E6}"/>
    <dgm:cxn modelId="{39D8EAF5-5654-4E21-AD09-0DD6AC54CCB0}" srcId="{407D34BA-648C-4B10-8FED-348BBA584E7F}" destId="{F02CFD56-556C-4B72-8D9C-A54D3AE66176}" srcOrd="0" destOrd="0" parTransId="{E208DEA4-E2A0-4373-9233-607991C2F383}" sibTransId="{64DE5965-5DA5-4A4A-8B82-3044937A6FF5}"/>
    <dgm:cxn modelId="{9EC5620A-84D7-4F96-91C3-CF26013EECD9}" type="presParOf" srcId="{68B6E5E9-8458-447C-848E-F626C815E9A2}" destId="{76EA47D5-B731-447C-B9F6-AB5441EC5066}" srcOrd="0" destOrd="0" presId="urn:microsoft.com/office/officeart/2018/2/layout/IconVerticalSolidList"/>
    <dgm:cxn modelId="{3D41BDD2-6985-4808-92A0-EF4890E66DD0}" type="presParOf" srcId="{76EA47D5-B731-447C-B9F6-AB5441EC5066}" destId="{86687EA9-5F68-4667-B4DB-ECA93D9A82BA}" srcOrd="0" destOrd="0" presId="urn:microsoft.com/office/officeart/2018/2/layout/IconVerticalSolidList"/>
    <dgm:cxn modelId="{C479230B-7F7C-4A9C-B912-5353A5D99403}" type="presParOf" srcId="{76EA47D5-B731-447C-B9F6-AB5441EC5066}" destId="{771C46C9-886A-4CB5-A3B0-D94C99CA52C9}" srcOrd="1" destOrd="0" presId="urn:microsoft.com/office/officeart/2018/2/layout/IconVerticalSolidList"/>
    <dgm:cxn modelId="{B682CF5C-6598-4EA9-BF5C-62D899C80073}" type="presParOf" srcId="{76EA47D5-B731-447C-B9F6-AB5441EC5066}" destId="{3F4E8AFB-14E1-4D64-918F-4CB93FE3AE66}" srcOrd="2" destOrd="0" presId="urn:microsoft.com/office/officeart/2018/2/layout/IconVerticalSolidList"/>
    <dgm:cxn modelId="{212FA0B2-B60A-45EC-9832-B81B53975BE3}" type="presParOf" srcId="{76EA47D5-B731-447C-B9F6-AB5441EC5066}" destId="{A1C96453-66BE-4DBA-861A-BAE82C7941B8}" srcOrd="3" destOrd="0" presId="urn:microsoft.com/office/officeart/2018/2/layout/IconVerticalSolidList"/>
    <dgm:cxn modelId="{0391FDF4-385B-42BF-ACDA-A7748BC3210A}" type="presParOf" srcId="{68B6E5E9-8458-447C-848E-F626C815E9A2}" destId="{633F3308-D9D1-458C-BB99-89EC9AA80613}" srcOrd="1" destOrd="0" presId="urn:microsoft.com/office/officeart/2018/2/layout/IconVerticalSolidList"/>
    <dgm:cxn modelId="{F27EE409-45B7-44D7-9791-B44D281EE18F}" type="presParOf" srcId="{68B6E5E9-8458-447C-848E-F626C815E9A2}" destId="{CA317A8A-DE48-457D-8B56-48472D10A5F5}" srcOrd="2" destOrd="0" presId="urn:microsoft.com/office/officeart/2018/2/layout/IconVerticalSolidList"/>
    <dgm:cxn modelId="{B662D35C-DEE1-4583-9664-B5E2BBBC93CA}" type="presParOf" srcId="{CA317A8A-DE48-457D-8B56-48472D10A5F5}" destId="{F146FCBB-25CD-49BD-B7A4-9D9CC32E379E}" srcOrd="0" destOrd="0" presId="urn:microsoft.com/office/officeart/2018/2/layout/IconVerticalSolidList"/>
    <dgm:cxn modelId="{6E0E5F03-6CE3-46C3-BD96-9F859121BC93}" type="presParOf" srcId="{CA317A8A-DE48-457D-8B56-48472D10A5F5}" destId="{828FD2B5-B56D-4EDB-AF2C-819680236829}" srcOrd="1" destOrd="0" presId="urn:microsoft.com/office/officeart/2018/2/layout/IconVerticalSolidList"/>
    <dgm:cxn modelId="{2447A5F9-5C2B-45CD-AE64-8B15AEA8A8FE}" type="presParOf" srcId="{CA317A8A-DE48-457D-8B56-48472D10A5F5}" destId="{0D2267EC-78F7-40AB-AA23-9E62C6D116AD}" srcOrd="2" destOrd="0" presId="urn:microsoft.com/office/officeart/2018/2/layout/IconVerticalSolidList"/>
    <dgm:cxn modelId="{3954C8ED-9C9D-4380-BAE9-E4F70EA96FBF}" type="presParOf" srcId="{CA317A8A-DE48-457D-8B56-48472D10A5F5}" destId="{F367D31B-3504-47FF-942D-C465B97ABF06}" srcOrd="3" destOrd="0" presId="urn:microsoft.com/office/officeart/2018/2/layout/IconVerticalSolidList"/>
    <dgm:cxn modelId="{C971F549-CC8F-4FDC-8B06-876616770F17}" type="presParOf" srcId="{68B6E5E9-8458-447C-848E-F626C815E9A2}" destId="{70F85143-2FFF-47F3-B1B1-520CC9F49D77}" srcOrd="3" destOrd="0" presId="urn:microsoft.com/office/officeart/2018/2/layout/IconVerticalSolidList"/>
    <dgm:cxn modelId="{3639B376-CA8C-441F-9F24-7B290FCBE45D}" type="presParOf" srcId="{68B6E5E9-8458-447C-848E-F626C815E9A2}" destId="{D71D5FB0-9476-4146-96F4-970591A38F4F}" srcOrd="4" destOrd="0" presId="urn:microsoft.com/office/officeart/2018/2/layout/IconVerticalSolidList"/>
    <dgm:cxn modelId="{DCE03984-92DB-474C-B556-F44F545EE784}" type="presParOf" srcId="{D71D5FB0-9476-4146-96F4-970591A38F4F}" destId="{A2B9F2D5-9B19-4644-9A83-C7074C6FCCDF}" srcOrd="0" destOrd="0" presId="urn:microsoft.com/office/officeart/2018/2/layout/IconVerticalSolidList"/>
    <dgm:cxn modelId="{20E2A1B7-505D-4D74-B4D6-F530057221BC}" type="presParOf" srcId="{D71D5FB0-9476-4146-96F4-970591A38F4F}" destId="{41143DE0-A044-4D0A-AEE2-85E38E5BF39B}" srcOrd="1" destOrd="0" presId="urn:microsoft.com/office/officeart/2018/2/layout/IconVerticalSolidList"/>
    <dgm:cxn modelId="{A48950E3-08DA-4977-A45A-E09539D8FCA6}" type="presParOf" srcId="{D71D5FB0-9476-4146-96F4-970591A38F4F}" destId="{E053515C-D425-474C-BD97-4CD8C62DA5DE}" srcOrd="2" destOrd="0" presId="urn:microsoft.com/office/officeart/2018/2/layout/IconVerticalSolidList"/>
    <dgm:cxn modelId="{1E69BB2B-9224-4CBB-BE1F-C6365384462E}" type="presParOf" srcId="{D71D5FB0-9476-4146-96F4-970591A38F4F}" destId="{84FACE68-45F8-4301-9076-8B1782771D4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3BF796-4AD5-4636-AFF9-1006B5B73A21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32E377-89CA-46C0-9AF8-228D4C9CB8FE}">
      <dgm:prSet/>
      <dgm:spPr/>
      <dgm:t>
        <a:bodyPr/>
        <a:lstStyle/>
        <a:p>
          <a:r>
            <a:rPr lang="ru-RU" dirty="0"/>
            <a:t>Максим Анисимович Кронгауз</a:t>
          </a:r>
          <a:endParaRPr lang="en-US" dirty="0"/>
        </a:p>
      </dgm:t>
    </dgm:pt>
    <dgm:pt modelId="{46FFBC86-2159-4277-8424-64773E8C7312}" type="parTrans" cxnId="{528BE62D-4719-45EA-9D17-C621439FFE1C}">
      <dgm:prSet/>
      <dgm:spPr/>
      <dgm:t>
        <a:bodyPr/>
        <a:lstStyle/>
        <a:p>
          <a:endParaRPr lang="en-US"/>
        </a:p>
      </dgm:t>
    </dgm:pt>
    <dgm:pt modelId="{2E74F854-1EEF-4A9B-95EE-0A9C702CDD7E}" type="sibTrans" cxnId="{528BE62D-4719-45EA-9D17-C621439FFE1C}">
      <dgm:prSet/>
      <dgm:spPr/>
      <dgm:t>
        <a:bodyPr/>
        <a:lstStyle/>
        <a:p>
          <a:endParaRPr lang="en-US"/>
        </a:p>
      </dgm:t>
    </dgm:pt>
    <dgm:pt modelId="{F51DD1BD-9FD3-4B3C-9985-52FD9EC0FA0E}">
      <dgm:prSet/>
      <dgm:spPr/>
      <dgm:t>
        <a:bodyPr/>
        <a:lstStyle/>
        <a:p>
          <a:r>
            <a:rPr lang="ru-RU"/>
            <a:t>Алексей Дмитриевич Шмелев</a:t>
          </a:r>
          <a:endParaRPr lang="en-US"/>
        </a:p>
      </dgm:t>
    </dgm:pt>
    <dgm:pt modelId="{0512A697-3833-4D6C-A3CC-698CBC29B3FA}" type="parTrans" cxnId="{DF8C1590-D31F-4B54-B52A-3C9B490127B5}">
      <dgm:prSet/>
      <dgm:spPr/>
      <dgm:t>
        <a:bodyPr/>
        <a:lstStyle/>
        <a:p>
          <a:endParaRPr lang="en-US"/>
        </a:p>
      </dgm:t>
    </dgm:pt>
    <dgm:pt modelId="{361ADE4A-5FC9-40BD-903C-6C62B12A94A2}" type="sibTrans" cxnId="{DF8C1590-D31F-4B54-B52A-3C9B490127B5}">
      <dgm:prSet/>
      <dgm:spPr/>
      <dgm:t>
        <a:bodyPr/>
        <a:lstStyle/>
        <a:p>
          <a:endParaRPr lang="en-US"/>
        </a:p>
      </dgm:t>
    </dgm:pt>
    <dgm:pt modelId="{9A762AEF-82D9-48BD-B3B3-BEA5DE2341AD}">
      <dgm:prSet/>
      <dgm:spPr/>
      <dgm:t>
        <a:bodyPr/>
        <a:lstStyle/>
        <a:p>
          <a:r>
            <a:rPr lang="ru-RU"/>
            <a:t>Ирина Борисовна Левонтина</a:t>
          </a:r>
          <a:endParaRPr lang="en-US"/>
        </a:p>
      </dgm:t>
    </dgm:pt>
    <dgm:pt modelId="{7827C42D-CAF0-4236-8E9F-B254BCD5CBDA}" type="parTrans" cxnId="{286A5246-D6E3-4331-A132-219DE2D8084E}">
      <dgm:prSet/>
      <dgm:spPr/>
      <dgm:t>
        <a:bodyPr/>
        <a:lstStyle/>
        <a:p>
          <a:endParaRPr lang="en-US"/>
        </a:p>
      </dgm:t>
    </dgm:pt>
    <dgm:pt modelId="{AE6A69A4-E0F5-44DB-91D7-DD6469CE4425}" type="sibTrans" cxnId="{286A5246-D6E3-4331-A132-219DE2D8084E}">
      <dgm:prSet/>
      <dgm:spPr/>
      <dgm:t>
        <a:bodyPr/>
        <a:lstStyle/>
        <a:p>
          <a:endParaRPr lang="en-US"/>
        </a:p>
      </dgm:t>
    </dgm:pt>
    <dgm:pt modelId="{AF92A2F3-4B96-433E-B8F2-110A8D2B89E5}">
      <dgm:prSet/>
      <dgm:spPr/>
      <dgm:t>
        <a:bodyPr/>
        <a:lstStyle/>
        <a:p>
          <a:r>
            <a:rPr lang="ru-RU"/>
            <a:t>Владимир Викторович Колесов</a:t>
          </a:r>
          <a:endParaRPr lang="en-US"/>
        </a:p>
      </dgm:t>
    </dgm:pt>
    <dgm:pt modelId="{A425AC70-3723-418E-AB0E-7B31A0644DCF}" type="parTrans" cxnId="{18A3E842-4E00-4098-B5CD-454CA2D20522}">
      <dgm:prSet/>
      <dgm:spPr/>
      <dgm:t>
        <a:bodyPr/>
        <a:lstStyle/>
        <a:p>
          <a:endParaRPr lang="en-US"/>
        </a:p>
      </dgm:t>
    </dgm:pt>
    <dgm:pt modelId="{146D6AB1-568B-4255-9E1A-5865C910C110}" type="sibTrans" cxnId="{18A3E842-4E00-4098-B5CD-454CA2D20522}">
      <dgm:prSet/>
      <dgm:spPr/>
      <dgm:t>
        <a:bodyPr/>
        <a:lstStyle/>
        <a:p>
          <a:endParaRPr lang="en-US"/>
        </a:p>
      </dgm:t>
    </dgm:pt>
    <dgm:pt modelId="{3998CA4D-AC2E-41FB-823B-458E360A4E3E}">
      <dgm:prSet/>
      <dgm:spPr/>
      <dgm:t>
        <a:bodyPr/>
        <a:lstStyle/>
        <a:p>
          <a:r>
            <a:rPr lang="ru-RU"/>
            <a:t>Евгений Михайлович Верещагин</a:t>
          </a:r>
          <a:endParaRPr lang="en-US"/>
        </a:p>
      </dgm:t>
    </dgm:pt>
    <dgm:pt modelId="{3858DAC9-77BF-4682-94D7-53F86F089CE4}" type="parTrans" cxnId="{C6A9C29E-2D06-4979-BBC7-DDCC85EC3863}">
      <dgm:prSet/>
      <dgm:spPr/>
      <dgm:t>
        <a:bodyPr/>
        <a:lstStyle/>
        <a:p>
          <a:endParaRPr lang="en-US"/>
        </a:p>
      </dgm:t>
    </dgm:pt>
    <dgm:pt modelId="{9BDBFDF5-ACA4-44AD-B13A-3DEAC0F1F46B}" type="sibTrans" cxnId="{C6A9C29E-2D06-4979-BBC7-DDCC85EC3863}">
      <dgm:prSet/>
      <dgm:spPr/>
      <dgm:t>
        <a:bodyPr/>
        <a:lstStyle/>
        <a:p>
          <a:endParaRPr lang="en-US"/>
        </a:p>
      </dgm:t>
    </dgm:pt>
    <dgm:pt modelId="{BD981253-8F59-4FAF-8B46-B47EAA1A41FA}">
      <dgm:prSet/>
      <dgm:spPr/>
      <dgm:t>
        <a:bodyPr/>
        <a:lstStyle/>
        <a:p>
          <a:r>
            <a:rPr lang="ru-RU"/>
            <a:t>Виталий Григорьевич Костомаров</a:t>
          </a:r>
          <a:endParaRPr lang="en-US"/>
        </a:p>
      </dgm:t>
    </dgm:pt>
    <dgm:pt modelId="{86A4EA67-878E-46ED-930C-4D2F5B0E4DB1}" type="parTrans" cxnId="{7D2A693B-FE76-4018-A4AB-11C00FBD0BE5}">
      <dgm:prSet/>
      <dgm:spPr/>
      <dgm:t>
        <a:bodyPr/>
        <a:lstStyle/>
        <a:p>
          <a:endParaRPr lang="en-US"/>
        </a:p>
      </dgm:t>
    </dgm:pt>
    <dgm:pt modelId="{40E36B6C-6650-4996-AD45-2D3AE2D2A2D2}" type="sibTrans" cxnId="{7D2A693B-FE76-4018-A4AB-11C00FBD0BE5}">
      <dgm:prSet/>
      <dgm:spPr/>
      <dgm:t>
        <a:bodyPr/>
        <a:lstStyle/>
        <a:p>
          <a:endParaRPr lang="en-US"/>
        </a:p>
      </dgm:t>
    </dgm:pt>
    <dgm:pt modelId="{8E1E2D6C-6865-4795-A6E0-0591F4C211B5}">
      <dgm:prSet/>
      <dgm:spPr/>
      <dgm:t>
        <a:bodyPr/>
        <a:lstStyle/>
        <a:p>
          <a:r>
            <a:rPr lang="ru-RU"/>
            <a:t>Тимур Беньюминович Радбиль</a:t>
          </a:r>
          <a:endParaRPr lang="en-US"/>
        </a:p>
      </dgm:t>
    </dgm:pt>
    <dgm:pt modelId="{2F6DC7FD-B6D4-4B2A-9FD1-F2B541B3ECE1}" type="parTrans" cxnId="{95D68CA6-1C8D-4EA2-A4C1-39BEC6C4318F}">
      <dgm:prSet/>
      <dgm:spPr/>
      <dgm:t>
        <a:bodyPr/>
        <a:lstStyle/>
        <a:p>
          <a:endParaRPr lang="en-US"/>
        </a:p>
      </dgm:t>
    </dgm:pt>
    <dgm:pt modelId="{3E07F619-F407-45D1-B775-27EFA48D5943}" type="sibTrans" cxnId="{95D68CA6-1C8D-4EA2-A4C1-39BEC6C4318F}">
      <dgm:prSet/>
      <dgm:spPr/>
      <dgm:t>
        <a:bodyPr/>
        <a:lstStyle/>
        <a:p>
          <a:endParaRPr lang="en-US"/>
        </a:p>
      </dgm:t>
    </dgm:pt>
    <dgm:pt modelId="{53018366-F528-4E5D-864B-009FE8DDDC25}">
      <dgm:prSet/>
      <dgm:spPr/>
      <dgm:t>
        <a:bodyPr/>
        <a:lstStyle/>
        <a:p>
          <a:r>
            <a:rPr lang="ru-RU"/>
            <a:t>Ирина Дулебова</a:t>
          </a:r>
          <a:endParaRPr lang="en-US"/>
        </a:p>
      </dgm:t>
    </dgm:pt>
    <dgm:pt modelId="{B1FB3F7D-996B-4ED5-9772-867780721A9C}" type="parTrans" cxnId="{FBF0CDBA-FC70-4171-9C16-2DA52FD54F52}">
      <dgm:prSet/>
      <dgm:spPr/>
      <dgm:t>
        <a:bodyPr/>
        <a:lstStyle/>
        <a:p>
          <a:endParaRPr lang="en-US"/>
        </a:p>
      </dgm:t>
    </dgm:pt>
    <dgm:pt modelId="{38CCE676-5752-4A40-B55A-5C3DACD5BAE5}" type="sibTrans" cxnId="{FBF0CDBA-FC70-4171-9C16-2DA52FD54F52}">
      <dgm:prSet/>
      <dgm:spPr/>
      <dgm:t>
        <a:bodyPr/>
        <a:lstStyle/>
        <a:p>
          <a:endParaRPr lang="en-US"/>
        </a:p>
      </dgm:t>
    </dgm:pt>
    <dgm:pt modelId="{88E228C8-B79E-45AC-A57A-E8462015D869}" type="pres">
      <dgm:prSet presAssocID="{423BF796-4AD5-4636-AFF9-1006B5B73A21}" presName="vert0" presStyleCnt="0">
        <dgm:presLayoutVars>
          <dgm:dir/>
          <dgm:animOne val="branch"/>
          <dgm:animLvl val="lvl"/>
        </dgm:presLayoutVars>
      </dgm:prSet>
      <dgm:spPr/>
    </dgm:pt>
    <dgm:pt modelId="{4A72DF21-C9A8-4EF3-981D-A4A3141382E6}" type="pres">
      <dgm:prSet presAssocID="{B332E377-89CA-46C0-9AF8-228D4C9CB8FE}" presName="thickLine" presStyleLbl="alignNode1" presStyleIdx="0" presStyleCnt="8"/>
      <dgm:spPr/>
    </dgm:pt>
    <dgm:pt modelId="{CEA925A8-8078-446B-B47F-34B3713B6524}" type="pres">
      <dgm:prSet presAssocID="{B332E377-89CA-46C0-9AF8-228D4C9CB8FE}" presName="horz1" presStyleCnt="0"/>
      <dgm:spPr/>
    </dgm:pt>
    <dgm:pt modelId="{3935E8F6-66CC-4905-B5BD-E3035E51EB5C}" type="pres">
      <dgm:prSet presAssocID="{B332E377-89CA-46C0-9AF8-228D4C9CB8FE}" presName="tx1" presStyleLbl="revTx" presStyleIdx="0" presStyleCnt="8"/>
      <dgm:spPr/>
    </dgm:pt>
    <dgm:pt modelId="{FCEEE8DA-4429-4DD9-B2ED-5057C8804AB2}" type="pres">
      <dgm:prSet presAssocID="{B332E377-89CA-46C0-9AF8-228D4C9CB8FE}" presName="vert1" presStyleCnt="0"/>
      <dgm:spPr/>
    </dgm:pt>
    <dgm:pt modelId="{348FCEA5-B673-4D72-894C-11D9A60045F1}" type="pres">
      <dgm:prSet presAssocID="{F51DD1BD-9FD3-4B3C-9985-52FD9EC0FA0E}" presName="thickLine" presStyleLbl="alignNode1" presStyleIdx="1" presStyleCnt="8"/>
      <dgm:spPr/>
    </dgm:pt>
    <dgm:pt modelId="{936E0476-6557-4004-BF50-95F74D917636}" type="pres">
      <dgm:prSet presAssocID="{F51DD1BD-9FD3-4B3C-9985-52FD9EC0FA0E}" presName="horz1" presStyleCnt="0"/>
      <dgm:spPr/>
    </dgm:pt>
    <dgm:pt modelId="{EDEE08A1-D9CA-46AD-9F2D-3B15A2715328}" type="pres">
      <dgm:prSet presAssocID="{F51DD1BD-9FD3-4B3C-9985-52FD9EC0FA0E}" presName="tx1" presStyleLbl="revTx" presStyleIdx="1" presStyleCnt="8"/>
      <dgm:spPr/>
    </dgm:pt>
    <dgm:pt modelId="{24B21A3A-E845-4653-9BD2-B33C4A49932F}" type="pres">
      <dgm:prSet presAssocID="{F51DD1BD-9FD3-4B3C-9985-52FD9EC0FA0E}" presName="vert1" presStyleCnt="0"/>
      <dgm:spPr/>
    </dgm:pt>
    <dgm:pt modelId="{71A2A46F-F204-4D26-B9D8-38AAE276CCEE}" type="pres">
      <dgm:prSet presAssocID="{9A762AEF-82D9-48BD-B3B3-BEA5DE2341AD}" presName="thickLine" presStyleLbl="alignNode1" presStyleIdx="2" presStyleCnt="8"/>
      <dgm:spPr/>
    </dgm:pt>
    <dgm:pt modelId="{7642BFFB-9148-4A24-AE8E-3B4E3548AF9B}" type="pres">
      <dgm:prSet presAssocID="{9A762AEF-82D9-48BD-B3B3-BEA5DE2341AD}" presName="horz1" presStyleCnt="0"/>
      <dgm:spPr/>
    </dgm:pt>
    <dgm:pt modelId="{41F86A7D-3081-42C6-9E9E-E0ACC848D3FF}" type="pres">
      <dgm:prSet presAssocID="{9A762AEF-82D9-48BD-B3B3-BEA5DE2341AD}" presName="tx1" presStyleLbl="revTx" presStyleIdx="2" presStyleCnt="8"/>
      <dgm:spPr/>
    </dgm:pt>
    <dgm:pt modelId="{7D3B3364-9994-42E9-859F-13E2FBF63D87}" type="pres">
      <dgm:prSet presAssocID="{9A762AEF-82D9-48BD-B3B3-BEA5DE2341AD}" presName="vert1" presStyleCnt="0"/>
      <dgm:spPr/>
    </dgm:pt>
    <dgm:pt modelId="{E9D611EC-86DB-487D-9B6C-8379E86C1082}" type="pres">
      <dgm:prSet presAssocID="{AF92A2F3-4B96-433E-B8F2-110A8D2B89E5}" presName="thickLine" presStyleLbl="alignNode1" presStyleIdx="3" presStyleCnt="8"/>
      <dgm:spPr/>
    </dgm:pt>
    <dgm:pt modelId="{ACDCAFC3-E376-4A81-85C5-AAA46184C06F}" type="pres">
      <dgm:prSet presAssocID="{AF92A2F3-4B96-433E-B8F2-110A8D2B89E5}" presName="horz1" presStyleCnt="0"/>
      <dgm:spPr/>
    </dgm:pt>
    <dgm:pt modelId="{08FDC9E9-9C21-4E3A-AB53-891DD02F7CAD}" type="pres">
      <dgm:prSet presAssocID="{AF92A2F3-4B96-433E-B8F2-110A8D2B89E5}" presName="tx1" presStyleLbl="revTx" presStyleIdx="3" presStyleCnt="8"/>
      <dgm:spPr/>
    </dgm:pt>
    <dgm:pt modelId="{679AAD71-5DB3-4A3E-89A4-EAFB8B09C325}" type="pres">
      <dgm:prSet presAssocID="{AF92A2F3-4B96-433E-B8F2-110A8D2B89E5}" presName="vert1" presStyleCnt="0"/>
      <dgm:spPr/>
    </dgm:pt>
    <dgm:pt modelId="{E175FB07-C249-46DC-838F-635130588D91}" type="pres">
      <dgm:prSet presAssocID="{3998CA4D-AC2E-41FB-823B-458E360A4E3E}" presName="thickLine" presStyleLbl="alignNode1" presStyleIdx="4" presStyleCnt="8"/>
      <dgm:spPr/>
    </dgm:pt>
    <dgm:pt modelId="{B9608C2C-1E41-4C06-A330-88E10E90E29C}" type="pres">
      <dgm:prSet presAssocID="{3998CA4D-AC2E-41FB-823B-458E360A4E3E}" presName="horz1" presStyleCnt="0"/>
      <dgm:spPr/>
    </dgm:pt>
    <dgm:pt modelId="{2AA99DA0-F4DA-42F6-A2F2-9B131002877B}" type="pres">
      <dgm:prSet presAssocID="{3998CA4D-AC2E-41FB-823B-458E360A4E3E}" presName="tx1" presStyleLbl="revTx" presStyleIdx="4" presStyleCnt="8"/>
      <dgm:spPr/>
    </dgm:pt>
    <dgm:pt modelId="{FFB79C51-460E-44E7-AB1E-BCBD01652158}" type="pres">
      <dgm:prSet presAssocID="{3998CA4D-AC2E-41FB-823B-458E360A4E3E}" presName="vert1" presStyleCnt="0"/>
      <dgm:spPr/>
    </dgm:pt>
    <dgm:pt modelId="{AFA08FD2-21F4-4CD6-B5F2-8D121AAE6147}" type="pres">
      <dgm:prSet presAssocID="{BD981253-8F59-4FAF-8B46-B47EAA1A41FA}" presName="thickLine" presStyleLbl="alignNode1" presStyleIdx="5" presStyleCnt="8"/>
      <dgm:spPr/>
    </dgm:pt>
    <dgm:pt modelId="{3C88A38D-12EB-4A73-8358-78CE38E4D35A}" type="pres">
      <dgm:prSet presAssocID="{BD981253-8F59-4FAF-8B46-B47EAA1A41FA}" presName="horz1" presStyleCnt="0"/>
      <dgm:spPr/>
    </dgm:pt>
    <dgm:pt modelId="{DC057FE3-BBF0-4551-9D91-72258158059B}" type="pres">
      <dgm:prSet presAssocID="{BD981253-8F59-4FAF-8B46-B47EAA1A41FA}" presName="tx1" presStyleLbl="revTx" presStyleIdx="5" presStyleCnt="8"/>
      <dgm:spPr/>
    </dgm:pt>
    <dgm:pt modelId="{F4BCB4A2-BC19-4155-9F8A-9C7E08D00E45}" type="pres">
      <dgm:prSet presAssocID="{BD981253-8F59-4FAF-8B46-B47EAA1A41FA}" presName="vert1" presStyleCnt="0"/>
      <dgm:spPr/>
    </dgm:pt>
    <dgm:pt modelId="{FA67E0FA-ABEB-49FA-8EFC-3B39822A0CC5}" type="pres">
      <dgm:prSet presAssocID="{8E1E2D6C-6865-4795-A6E0-0591F4C211B5}" presName="thickLine" presStyleLbl="alignNode1" presStyleIdx="6" presStyleCnt="8"/>
      <dgm:spPr/>
    </dgm:pt>
    <dgm:pt modelId="{07909A7A-782A-49F2-93CC-6881EB797BE5}" type="pres">
      <dgm:prSet presAssocID="{8E1E2D6C-6865-4795-A6E0-0591F4C211B5}" presName="horz1" presStyleCnt="0"/>
      <dgm:spPr/>
    </dgm:pt>
    <dgm:pt modelId="{66E9C3B2-223E-4E97-A8E5-2E994CEB217D}" type="pres">
      <dgm:prSet presAssocID="{8E1E2D6C-6865-4795-A6E0-0591F4C211B5}" presName="tx1" presStyleLbl="revTx" presStyleIdx="6" presStyleCnt="8"/>
      <dgm:spPr/>
    </dgm:pt>
    <dgm:pt modelId="{5DF7DD86-B8C6-4858-A67F-A90F10ADCB47}" type="pres">
      <dgm:prSet presAssocID="{8E1E2D6C-6865-4795-A6E0-0591F4C211B5}" presName="vert1" presStyleCnt="0"/>
      <dgm:spPr/>
    </dgm:pt>
    <dgm:pt modelId="{96CBB85C-DEFD-4923-BF74-421A09537AAA}" type="pres">
      <dgm:prSet presAssocID="{53018366-F528-4E5D-864B-009FE8DDDC25}" presName="thickLine" presStyleLbl="alignNode1" presStyleIdx="7" presStyleCnt="8"/>
      <dgm:spPr/>
    </dgm:pt>
    <dgm:pt modelId="{529B2CD7-866E-43D3-8E90-E7E2963ECCDF}" type="pres">
      <dgm:prSet presAssocID="{53018366-F528-4E5D-864B-009FE8DDDC25}" presName="horz1" presStyleCnt="0"/>
      <dgm:spPr/>
    </dgm:pt>
    <dgm:pt modelId="{34BE84D6-57D7-4BE2-AEA1-E66940E946EB}" type="pres">
      <dgm:prSet presAssocID="{53018366-F528-4E5D-864B-009FE8DDDC25}" presName="tx1" presStyleLbl="revTx" presStyleIdx="7" presStyleCnt="8"/>
      <dgm:spPr/>
    </dgm:pt>
    <dgm:pt modelId="{7CCE0B58-D93B-4F74-AC94-369298EB0B41}" type="pres">
      <dgm:prSet presAssocID="{53018366-F528-4E5D-864B-009FE8DDDC25}" presName="vert1" presStyleCnt="0"/>
      <dgm:spPr/>
    </dgm:pt>
  </dgm:ptLst>
  <dgm:cxnLst>
    <dgm:cxn modelId="{DD9E8C09-529D-4989-9F8B-E9B589F0ACE5}" type="presOf" srcId="{AF92A2F3-4B96-433E-B8F2-110A8D2B89E5}" destId="{08FDC9E9-9C21-4E3A-AB53-891DD02F7CAD}" srcOrd="0" destOrd="0" presId="urn:microsoft.com/office/officeart/2008/layout/LinedList"/>
    <dgm:cxn modelId="{2B939A19-F37D-44E6-BCD2-309C4F16E1E0}" type="presOf" srcId="{F51DD1BD-9FD3-4B3C-9985-52FD9EC0FA0E}" destId="{EDEE08A1-D9CA-46AD-9F2D-3B15A2715328}" srcOrd="0" destOrd="0" presId="urn:microsoft.com/office/officeart/2008/layout/LinedList"/>
    <dgm:cxn modelId="{64AEB61B-45B2-42BE-9CE3-998CBCBA4364}" type="presOf" srcId="{423BF796-4AD5-4636-AFF9-1006B5B73A21}" destId="{88E228C8-B79E-45AC-A57A-E8462015D869}" srcOrd="0" destOrd="0" presId="urn:microsoft.com/office/officeart/2008/layout/LinedList"/>
    <dgm:cxn modelId="{528BE62D-4719-45EA-9D17-C621439FFE1C}" srcId="{423BF796-4AD5-4636-AFF9-1006B5B73A21}" destId="{B332E377-89CA-46C0-9AF8-228D4C9CB8FE}" srcOrd="0" destOrd="0" parTransId="{46FFBC86-2159-4277-8424-64773E8C7312}" sibTransId="{2E74F854-1EEF-4A9B-95EE-0A9C702CDD7E}"/>
    <dgm:cxn modelId="{7D2A693B-FE76-4018-A4AB-11C00FBD0BE5}" srcId="{423BF796-4AD5-4636-AFF9-1006B5B73A21}" destId="{BD981253-8F59-4FAF-8B46-B47EAA1A41FA}" srcOrd="5" destOrd="0" parTransId="{86A4EA67-878E-46ED-930C-4D2F5B0E4DB1}" sibTransId="{40E36B6C-6650-4996-AD45-2D3AE2D2A2D2}"/>
    <dgm:cxn modelId="{18A3E842-4E00-4098-B5CD-454CA2D20522}" srcId="{423BF796-4AD5-4636-AFF9-1006B5B73A21}" destId="{AF92A2F3-4B96-433E-B8F2-110A8D2B89E5}" srcOrd="3" destOrd="0" parTransId="{A425AC70-3723-418E-AB0E-7B31A0644DCF}" sibTransId="{146D6AB1-568B-4255-9E1A-5865C910C110}"/>
    <dgm:cxn modelId="{286A5246-D6E3-4331-A132-219DE2D8084E}" srcId="{423BF796-4AD5-4636-AFF9-1006B5B73A21}" destId="{9A762AEF-82D9-48BD-B3B3-BEA5DE2341AD}" srcOrd="2" destOrd="0" parTransId="{7827C42D-CAF0-4236-8E9F-B254BCD5CBDA}" sibTransId="{AE6A69A4-E0F5-44DB-91D7-DD6469CE4425}"/>
    <dgm:cxn modelId="{41DA0B50-B40A-411A-B862-A887A992522A}" type="presOf" srcId="{BD981253-8F59-4FAF-8B46-B47EAA1A41FA}" destId="{DC057FE3-BBF0-4551-9D91-72258158059B}" srcOrd="0" destOrd="0" presId="urn:microsoft.com/office/officeart/2008/layout/LinedList"/>
    <dgm:cxn modelId="{9DF35D77-8A4E-4F2B-940C-C9F2B15F452B}" type="presOf" srcId="{8E1E2D6C-6865-4795-A6E0-0591F4C211B5}" destId="{66E9C3B2-223E-4E97-A8E5-2E994CEB217D}" srcOrd="0" destOrd="0" presId="urn:microsoft.com/office/officeart/2008/layout/LinedList"/>
    <dgm:cxn modelId="{DF8C1590-D31F-4B54-B52A-3C9B490127B5}" srcId="{423BF796-4AD5-4636-AFF9-1006B5B73A21}" destId="{F51DD1BD-9FD3-4B3C-9985-52FD9EC0FA0E}" srcOrd="1" destOrd="0" parTransId="{0512A697-3833-4D6C-A3CC-698CBC29B3FA}" sibTransId="{361ADE4A-5FC9-40BD-903C-6C62B12A94A2}"/>
    <dgm:cxn modelId="{C6A9C29E-2D06-4979-BBC7-DDCC85EC3863}" srcId="{423BF796-4AD5-4636-AFF9-1006B5B73A21}" destId="{3998CA4D-AC2E-41FB-823B-458E360A4E3E}" srcOrd="4" destOrd="0" parTransId="{3858DAC9-77BF-4682-94D7-53F86F089CE4}" sibTransId="{9BDBFDF5-ACA4-44AD-B13A-3DEAC0F1F46B}"/>
    <dgm:cxn modelId="{95D68CA6-1C8D-4EA2-A4C1-39BEC6C4318F}" srcId="{423BF796-4AD5-4636-AFF9-1006B5B73A21}" destId="{8E1E2D6C-6865-4795-A6E0-0591F4C211B5}" srcOrd="6" destOrd="0" parTransId="{2F6DC7FD-B6D4-4B2A-9FD1-F2B541B3ECE1}" sibTransId="{3E07F619-F407-45D1-B775-27EFA48D5943}"/>
    <dgm:cxn modelId="{FBF0CDBA-FC70-4171-9C16-2DA52FD54F52}" srcId="{423BF796-4AD5-4636-AFF9-1006B5B73A21}" destId="{53018366-F528-4E5D-864B-009FE8DDDC25}" srcOrd="7" destOrd="0" parTransId="{B1FB3F7D-996B-4ED5-9772-867780721A9C}" sibTransId="{38CCE676-5752-4A40-B55A-5C3DACD5BAE5}"/>
    <dgm:cxn modelId="{66AE65D5-006F-46EA-B124-CE8AC57F8CB7}" type="presOf" srcId="{B332E377-89CA-46C0-9AF8-228D4C9CB8FE}" destId="{3935E8F6-66CC-4905-B5BD-E3035E51EB5C}" srcOrd="0" destOrd="0" presId="urn:microsoft.com/office/officeart/2008/layout/LinedList"/>
    <dgm:cxn modelId="{8CF82ED7-8B91-40D8-B83E-01F752F8FF65}" type="presOf" srcId="{53018366-F528-4E5D-864B-009FE8DDDC25}" destId="{34BE84D6-57D7-4BE2-AEA1-E66940E946EB}" srcOrd="0" destOrd="0" presId="urn:microsoft.com/office/officeart/2008/layout/LinedList"/>
    <dgm:cxn modelId="{C62EBDE5-F528-4719-8B97-4CD12CD62E7D}" type="presOf" srcId="{9A762AEF-82D9-48BD-B3B3-BEA5DE2341AD}" destId="{41F86A7D-3081-42C6-9E9E-E0ACC848D3FF}" srcOrd="0" destOrd="0" presId="urn:microsoft.com/office/officeart/2008/layout/LinedList"/>
    <dgm:cxn modelId="{20681CEC-33AC-4F07-B102-FD04A7BBB245}" type="presOf" srcId="{3998CA4D-AC2E-41FB-823B-458E360A4E3E}" destId="{2AA99DA0-F4DA-42F6-A2F2-9B131002877B}" srcOrd="0" destOrd="0" presId="urn:microsoft.com/office/officeart/2008/layout/LinedList"/>
    <dgm:cxn modelId="{B80118DF-12E2-4AE9-8ADC-71E7692C9A12}" type="presParOf" srcId="{88E228C8-B79E-45AC-A57A-E8462015D869}" destId="{4A72DF21-C9A8-4EF3-981D-A4A3141382E6}" srcOrd="0" destOrd="0" presId="urn:microsoft.com/office/officeart/2008/layout/LinedList"/>
    <dgm:cxn modelId="{7A96F293-8906-4200-99FD-16661505E615}" type="presParOf" srcId="{88E228C8-B79E-45AC-A57A-E8462015D869}" destId="{CEA925A8-8078-446B-B47F-34B3713B6524}" srcOrd="1" destOrd="0" presId="urn:microsoft.com/office/officeart/2008/layout/LinedList"/>
    <dgm:cxn modelId="{DF79948A-242F-490E-AEEE-A54A8D0B524D}" type="presParOf" srcId="{CEA925A8-8078-446B-B47F-34B3713B6524}" destId="{3935E8F6-66CC-4905-B5BD-E3035E51EB5C}" srcOrd="0" destOrd="0" presId="urn:microsoft.com/office/officeart/2008/layout/LinedList"/>
    <dgm:cxn modelId="{D018075D-BAC8-49E9-AD2F-743160A47EA4}" type="presParOf" srcId="{CEA925A8-8078-446B-B47F-34B3713B6524}" destId="{FCEEE8DA-4429-4DD9-B2ED-5057C8804AB2}" srcOrd="1" destOrd="0" presId="urn:microsoft.com/office/officeart/2008/layout/LinedList"/>
    <dgm:cxn modelId="{85DDB490-1BBB-4EC3-A5A5-CFF240B200DE}" type="presParOf" srcId="{88E228C8-B79E-45AC-A57A-E8462015D869}" destId="{348FCEA5-B673-4D72-894C-11D9A60045F1}" srcOrd="2" destOrd="0" presId="urn:microsoft.com/office/officeart/2008/layout/LinedList"/>
    <dgm:cxn modelId="{AB109797-7A5D-45EF-B273-DA5B37BACDF6}" type="presParOf" srcId="{88E228C8-B79E-45AC-A57A-E8462015D869}" destId="{936E0476-6557-4004-BF50-95F74D917636}" srcOrd="3" destOrd="0" presId="urn:microsoft.com/office/officeart/2008/layout/LinedList"/>
    <dgm:cxn modelId="{DDD08C85-F8B2-45CA-826F-7EDDD32DF6F9}" type="presParOf" srcId="{936E0476-6557-4004-BF50-95F74D917636}" destId="{EDEE08A1-D9CA-46AD-9F2D-3B15A2715328}" srcOrd="0" destOrd="0" presId="urn:microsoft.com/office/officeart/2008/layout/LinedList"/>
    <dgm:cxn modelId="{B8FA8D93-A45C-4D6D-BAA5-B3730AC40F81}" type="presParOf" srcId="{936E0476-6557-4004-BF50-95F74D917636}" destId="{24B21A3A-E845-4653-9BD2-B33C4A49932F}" srcOrd="1" destOrd="0" presId="urn:microsoft.com/office/officeart/2008/layout/LinedList"/>
    <dgm:cxn modelId="{BD6B9B81-DC9F-4CDB-B687-DCC018D40D0B}" type="presParOf" srcId="{88E228C8-B79E-45AC-A57A-E8462015D869}" destId="{71A2A46F-F204-4D26-B9D8-38AAE276CCEE}" srcOrd="4" destOrd="0" presId="urn:microsoft.com/office/officeart/2008/layout/LinedList"/>
    <dgm:cxn modelId="{5608A491-B056-4944-8D0A-0632E2936DFF}" type="presParOf" srcId="{88E228C8-B79E-45AC-A57A-E8462015D869}" destId="{7642BFFB-9148-4A24-AE8E-3B4E3548AF9B}" srcOrd="5" destOrd="0" presId="urn:microsoft.com/office/officeart/2008/layout/LinedList"/>
    <dgm:cxn modelId="{FF67F3E5-3A2B-4D88-803A-43FCBBABB832}" type="presParOf" srcId="{7642BFFB-9148-4A24-AE8E-3B4E3548AF9B}" destId="{41F86A7D-3081-42C6-9E9E-E0ACC848D3FF}" srcOrd="0" destOrd="0" presId="urn:microsoft.com/office/officeart/2008/layout/LinedList"/>
    <dgm:cxn modelId="{699FAA44-C968-42FD-9AC2-C03A6EA01575}" type="presParOf" srcId="{7642BFFB-9148-4A24-AE8E-3B4E3548AF9B}" destId="{7D3B3364-9994-42E9-859F-13E2FBF63D87}" srcOrd="1" destOrd="0" presId="urn:microsoft.com/office/officeart/2008/layout/LinedList"/>
    <dgm:cxn modelId="{0C6F581E-ADA3-4020-8926-A7E942C3A68F}" type="presParOf" srcId="{88E228C8-B79E-45AC-A57A-E8462015D869}" destId="{E9D611EC-86DB-487D-9B6C-8379E86C1082}" srcOrd="6" destOrd="0" presId="urn:microsoft.com/office/officeart/2008/layout/LinedList"/>
    <dgm:cxn modelId="{627E8477-ACE1-4847-99C8-3FE8619D7593}" type="presParOf" srcId="{88E228C8-B79E-45AC-A57A-E8462015D869}" destId="{ACDCAFC3-E376-4A81-85C5-AAA46184C06F}" srcOrd="7" destOrd="0" presId="urn:microsoft.com/office/officeart/2008/layout/LinedList"/>
    <dgm:cxn modelId="{1324C26F-21AE-4415-9E8F-F32B0760021A}" type="presParOf" srcId="{ACDCAFC3-E376-4A81-85C5-AAA46184C06F}" destId="{08FDC9E9-9C21-4E3A-AB53-891DD02F7CAD}" srcOrd="0" destOrd="0" presId="urn:microsoft.com/office/officeart/2008/layout/LinedList"/>
    <dgm:cxn modelId="{1149E5EC-1C1B-422C-BB6D-F6E6EEB70509}" type="presParOf" srcId="{ACDCAFC3-E376-4A81-85C5-AAA46184C06F}" destId="{679AAD71-5DB3-4A3E-89A4-EAFB8B09C325}" srcOrd="1" destOrd="0" presId="urn:microsoft.com/office/officeart/2008/layout/LinedList"/>
    <dgm:cxn modelId="{6C5DCB0B-8B76-445C-BE00-1546B0D6EA81}" type="presParOf" srcId="{88E228C8-B79E-45AC-A57A-E8462015D869}" destId="{E175FB07-C249-46DC-838F-635130588D91}" srcOrd="8" destOrd="0" presId="urn:microsoft.com/office/officeart/2008/layout/LinedList"/>
    <dgm:cxn modelId="{BB02F73E-DCC8-4CF0-8CCE-E1F6C66D87A0}" type="presParOf" srcId="{88E228C8-B79E-45AC-A57A-E8462015D869}" destId="{B9608C2C-1E41-4C06-A330-88E10E90E29C}" srcOrd="9" destOrd="0" presId="urn:microsoft.com/office/officeart/2008/layout/LinedList"/>
    <dgm:cxn modelId="{EA9ECEBC-25B8-46A1-A741-4B4F799025E6}" type="presParOf" srcId="{B9608C2C-1E41-4C06-A330-88E10E90E29C}" destId="{2AA99DA0-F4DA-42F6-A2F2-9B131002877B}" srcOrd="0" destOrd="0" presId="urn:microsoft.com/office/officeart/2008/layout/LinedList"/>
    <dgm:cxn modelId="{949DED18-54F0-4496-B2F2-47FADF51234F}" type="presParOf" srcId="{B9608C2C-1E41-4C06-A330-88E10E90E29C}" destId="{FFB79C51-460E-44E7-AB1E-BCBD01652158}" srcOrd="1" destOrd="0" presId="urn:microsoft.com/office/officeart/2008/layout/LinedList"/>
    <dgm:cxn modelId="{86126CA2-D3C6-4B0D-98D6-7C49ADA2F890}" type="presParOf" srcId="{88E228C8-B79E-45AC-A57A-E8462015D869}" destId="{AFA08FD2-21F4-4CD6-B5F2-8D121AAE6147}" srcOrd="10" destOrd="0" presId="urn:microsoft.com/office/officeart/2008/layout/LinedList"/>
    <dgm:cxn modelId="{4E0BCFE3-E352-4770-8105-C830A9CE91E4}" type="presParOf" srcId="{88E228C8-B79E-45AC-A57A-E8462015D869}" destId="{3C88A38D-12EB-4A73-8358-78CE38E4D35A}" srcOrd="11" destOrd="0" presId="urn:microsoft.com/office/officeart/2008/layout/LinedList"/>
    <dgm:cxn modelId="{E75485CA-0533-4518-84AC-F7536CBEC177}" type="presParOf" srcId="{3C88A38D-12EB-4A73-8358-78CE38E4D35A}" destId="{DC057FE3-BBF0-4551-9D91-72258158059B}" srcOrd="0" destOrd="0" presId="urn:microsoft.com/office/officeart/2008/layout/LinedList"/>
    <dgm:cxn modelId="{45A73662-6563-4FF7-8438-CDDE3A44C764}" type="presParOf" srcId="{3C88A38D-12EB-4A73-8358-78CE38E4D35A}" destId="{F4BCB4A2-BC19-4155-9F8A-9C7E08D00E45}" srcOrd="1" destOrd="0" presId="urn:microsoft.com/office/officeart/2008/layout/LinedList"/>
    <dgm:cxn modelId="{1408DEFF-4491-4CF8-986F-92ED8C17BEF4}" type="presParOf" srcId="{88E228C8-B79E-45AC-A57A-E8462015D869}" destId="{FA67E0FA-ABEB-49FA-8EFC-3B39822A0CC5}" srcOrd="12" destOrd="0" presId="urn:microsoft.com/office/officeart/2008/layout/LinedList"/>
    <dgm:cxn modelId="{ADA72C73-5509-451A-AE66-E56BCA6617E8}" type="presParOf" srcId="{88E228C8-B79E-45AC-A57A-E8462015D869}" destId="{07909A7A-782A-49F2-93CC-6881EB797BE5}" srcOrd="13" destOrd="0" presId="urn:microsoft.com/office/officeart/2008/layout/LinedList"/>
    <dgm:cxn modelId="{7061DD58-9CA4-4E9A-8A31-F8DA7CF4184B}" type="presParOf" srcId="{07909A7A-782A-49F2-93CC-6881EB797BE5}" destId="{66E9C3B2-223E-4E97-A8E5-2E994CEB217D}" srcOrd="0" destOrd="0" presId="urn:microsoft.com/office/officeart/2008/layout/LinedList"/>
    <dgm:cxn modelId="{555FAAAB-3050-4D5B-9F02-F1DB77022F0E}" type="presParOf" srcId="{07909A7A-782A-49F2-93CC-6881EB797BE5}" destId="{5DF7DD86-B8C6-4858-A67F-A90F10ADCB47}" srcOrd="1" destOrd="0" presId="urn:microsoft.com/office/officeart/2008/layout/LinedList"/>
    <dgm:cxn modelId="{67116CDC-F24D-4710-9AB1-AB3E93C511D8}" type="presParOf" srcId="{88E228C8-B79E-45AC-A57A-E8462015D869}" destId="{96CBB85C-DEFD-4923-BF74-421A09537AAA}" srcOrd="14" destOrd="0" presId="urn:microsoft.com/office/officeart/2008/layout/LinedList"/>
    <dgm:cxn modelId="{032C5ABA-C8BD-46A8-88F6-C4CFE3C17222}" type="presParOf" srcId="{88E228C8-B79E-45AC-A57A-E8462015D869}" destId="{529B2CD7-866E-43D3-8E90-E7E2963ECCDF}" srcOrd="15" destOrd="0" presId="urn:microsoft.com/office/officeart/2008/layout/LinedList"/>
    <dgm:cxn modelId="{042A4075-692A-4281-B475-95DBB7490428}" type="presParOf" srcId="{529B2CD7-866E-43D3-8E90-E7E2963ECCDF}" destId="{34BE84D6-57D7-4BE2-AEA1-E66940E946EB}" srcOrd="0" destOrd="0" presId="urn:microsoft.com/office/officeart/2008/layout/LinedList"/>
    <dgm:cxn modelId="{0E9D075E-35D9-4B73-9C4B-7055BE9B50C2}" type="presParOf" srcId="{529B2CD7-866E-43D3-8E90-E7E2963ECCDF}" destId="{7CCE0B58-D93B-4F74-AC94-369298EB0B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87EA9-5F68-4667-B4DB-ECA93D9A82BA}">
      <dsp:nvSpPr>
        <dsp:cNvPr id="0" name=""/>
        <dsp:cNvSpPr/>
      </dsp:nvSpPr>
      <dsp:spPr>
        <a:xfrm>
          <a:off x="0" y="690"/>
          <a:ext cx="6248400" cy="16156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C46C9-886A-4CB5-A3B0-D94C99CA52C9}">
      <dsp:nvSpPr>
        <dsp:cNvPr id="0" name=""/>
        <dsp:cNvSpPr/>
      </dsp:nvSpPr>
      <dsp:spPr>
        <a:xfrm>
          <a:off x="488743" y="364218"/>
          <a:ext cx="888624" cy="8886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96453-66BE-4DBA-861A-BAE82C7941B8}">
      <dsp:nvSpPr>
        <dsp:cNvPr id="0" name=""/>
        <dsp:cNvSpPr/>
      </dsp:nvSpPr>
      <dsp:spPr>
        <a:xfrm>
          <a:off x="1866111" y="690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Презентация по теме курса (10-15 минут), темы будут в </a:t>
          </a:r>
          <a:r>
            <a:rPr lang="cs-CZ" sz="2000" kern="1200" dirty="0"/>
            <a:t>IS</a:t>
          </a:r>
          <a:r>
            <a:rPr lang="ru-RU" sz="2000" kern="1200" dirty="0"/>
            <a:t>, можно после консультации выбрать свою – готовы к началу мая.</a:t>
          </a:r>
        </a:p>
      </dsp:txBody>
      <dsp:txXfrm>
        <a:off x="1866111" y="690"/>
        <a:ext cx="4382288" cy="1615680"/>
      </dsp:txXfrm>
    </dsp:sp>
    <dsp:sp modelId="{F146FCBB-25CD-49BD-B7A4-9D9CC32E379E}">
      <dsp:nvSpPr>
        <dsp:cNvPr id="0" name=""/>
        <dsp:cNvSpPr/>
      </dsp:nvSpPr>
      <dsp:spPr>
        <a:xfrm>
          <a:off x="0" y="2020291"/>
          <a:ext cx="6248400" cy="16156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FD2B5-B56D-4EDB-AF2C-819680236829}">
      <dsp:nvSpPr>
        <dsp:cNvPr id="0" name=""/>
        <dsp:cNvSpPr/>
      </dsp:nvSpPr>
      <dsp:spPr>
        <a:xfrm>
          <a:off x="488743" y="2383819"/>
          <a:ext cx="888624" cy="8886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7D31B-3504-47FF-942D-C465B97ABF06}">
      <dsp:nvSpPr>
        <dsp:cNvPr id="0" name=""/>
        <dsp:cNvSpPr/>
      </dsp:nvSpPr>
      <dsp:spPr>
        <a:xfrm>
          <a:off x="1866111" y="20202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Экзамен (теоретический вопрос + практика</a:t>
          </a:r>
          <a:r>
            <a:rPr lang="en-US" sz="2000" kern="1200" dirty="0"/>
            <a:t>)</a:t>
          </a:r>
        </a:p>
      </dsp:txBody>
      <dsp:txXfrm>
        <a:off x="1866111" y="2020291"/>
        <a:ext cx="4382288" cy="1615680"/>
      </dsp:txXfrm>
    </dsp:sp>
    <dsp:sp modelId="{A2B9F2D5-9B19-4644-9A83-C7074C6FCCDF}">
      <dsp:nvSpPr>
        <dsp:cNvPr id="0" name=""/>
        <dsp:cNvSpPr/>
      </dsp:nvSpPr>
      <dsp:spPr>
        <a:xfrm>
          <a:off x="0" y="4015721"/>
          <a:ext cx="6248400" cy="16156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43DE0-A044-4D0A-AEE2-85E38E5BF39B}">
      <dsp:nvSpPr>
        <dsp:cNvPr id="0" name=""/>
        <dsp:cNvSpPr/>
      </dsp:nvSpPr>
      <dsp:spPr>
        <a:xfrm>
          <a:off x="488743" y="4403420"/>
          <a:ext cx="888624" cy="8886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FACE68-45F8-4301-9076-8B1782771D43}">
      <dsp:nvSpPr>
        <dsp:cNvPr id="0" name=""/>
        <dsp:cNvSpPr/>
      </dsp:nvSpPr>
      <dsp:spPr>
        <a:xfrm>
          <a:off x="1866111" y="40398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</a:t>
          </a:r>
          <a:r>
            <a:rPr lang="ru-RU" sz="2000" kern="1200" dirty="0" err="1"/>
            <a:t>амостоятельная</a:t>
          </a:r>
          <a:r>
            <a:rPr lang="ru-RU" sz="2000" kern="1200" dirty="0"/>
            <a:t> работа с материалами</a:t>
          </a:r>
          <a:endParaRPr lang="cs-CZ" sz="2000" kern="1200" dirty="0"/>
        </a:p>
      </dsp:txBody>
      <dsp:txXfrm>
        <a:off x="1866111" y="4039891"/>
        <a:ext cx="4382288" cy="1615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2DF21-C9A8-4EF3-981D-A4A3141382E6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5E8F6-66CC-4905-B5BD-E3035E51EB5C}">
      <dsp:nvSpPr>
        <dsp:cNvPr id="0" name=""/>
        <dsp:cNvSpPr/>
      </dsp:nvSpPr>
      <dsp:spPr>
        <a:xfrm>
          <a:off x="0" y="0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Максим Анисимович Кронгауз</a:t>
          </a:r>
          <a:endParaRPr lang="en-US" sz="3200" kern="1200" dirty="0"/>
        </a:p>
      </dsp:txBody>
      <dsp:txXfrm>
        <a:off x="0" y="0"/>
        <a:ext cx="6900512" cy="692017"/>
      </dsp:txXfrm>
    </dsp:sp>
    <dsp:sp modelId="{348FCEA5-B673-4D72-894C-11D9A60045F1}">
      <dsp:nvSpPr>
        <dsp:cNvPr id="0" name=""/>
        <dsp:cNvSpPr/>
      </dsp:nvSpPr>
      <dsp:spPr>
        <a:xfrm>
          <a:off x="0" y="692017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E08A1-D9CA-46AD-9F2D-3B15A2715328}">
      <dsp:nvSpPr>
        <dsp:cNvPr id="0" name=""/>
        <dsp:cNvSpPr/>
      </dsp:nvSpPr>
      <dsp:spPr>
        <a:xfrm>
          <a:off x="0" y="692017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Алексей Дмитриевич Шмелев</a:t>
          </a:r>
          <a:endParaRPr lang="en-US" sz="3200" kern="1200"/>
        </a:p>
      </dsp:txBody>
      <dsp:txXfrm>
        <a:off x="0" y="692017"/>
        <a:ext cx="6900512" cy="692017"/>
      </dsp:txXfrm>
    </dsp:sp>
    <dsp:sp modelId="{71A2A46F-F204-4D26-B9D8-38AAE276CCEE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86A7D-3081-42C6-9E9E-E0ACC848D3FF}">
      <dsp:nvSpPr>
        <dsp:cNvPr id="0" name=""/>
        <dsp:cNvSpPr/>
      </dsp:nvSpPr>
      <dsp:spPr>
        <a:xfrm>
          <a:off x="0" y="1384035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Ирина Борисовна Левонтина</a:t>
          </a:r>
          <a:endParaRPr lang="en-US" sz="3200" kern="1200"/>
        </a:p>
      </dsp:txBody>
      <dsp:txXfrm>
        <a:off x="0" y="1384035"/>
        <a:ext cx="6900512" cy="692017"/>
      </dsp:txXfrm>
    </dsp:sp>
    <dsp:sp modelId="{E9D611EC-86DB-487D-9B6C-8379E86C1082}">
      <dsp:nvSpPr>
        <dsp:cNvPr id="0" name=""/>
        <dsp:cNvSpPr/>
      </dsp:nvSpPr>
      <dsp:spPr>
        <a:xfrm>
          <a:off x="0" y="2076052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DC9E9-9C21-4E3A-AB53-891DD02F7CAD}">
      <dsp:nvSpPr>
        <dsp:cNvPr id="0" name=""/>
        <dsp:cNvSpPr/>
      </dsp:nvSpPr>
      <dsp:spPr>
        <a:xfrm>
          <a:off x="0" y="2076052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Владимир Викторович Колесов</a:t>
          </a:r>
          <a:endParaRPr lang="en-US" sz="3200" kern="1200"/>
        </a:p>
      </dsp:txBody>
      <dsp:txXfrm>
        <a:off x="0" y="2076052"/>
        <a:ext cx="6900512" cy="692017"/>
      </dsp:txXfrm>
    </dsp:sp>
    <dsp:sp modelId="{E175FB07-C249-46DC-838F-635130588D91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99DA0-F4DA-42F6-A2F2-9B131002877B}">
      <dsp:nvSpPr>
        <dsp:cNvPr id="0" name=""/>
        <dsp:cNvSpPr/>
      </dsp:nvSpPr>
      <dsp:spPr>
        <a:xfrm>
          <a:off x="0" y="2768070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Евгений Михайлович Верещагин</a:t>
          </a:r>
          <a:endParaRPr lang="en-US" sz="3200" kern="1200"/>
        </a:p>
      </dsp:txBody>
      <dsp:txXfrm>
        <a:off x="0" y="2768070"/>
        <a:ext cx="6900512" cy="692017"/>
      </dsp:txXfrm>
    </dsp:sp>
    <dsp:sp modelId="{AFA08FD2-21F4-4CD6-B5F2-8D121AAE6147}">
      <dsp:nvSpPr>
        <dsp:cNvPr id="0" name=""/>
        <dsp:cNvSpPr/>
      </dsp:nvSpPr>
      <dsp:spPr>
        <a:xfrm>
          <a:off x="0" y="346008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57FE3-BBF0-4551-9D91-72258158059B}">
      <dsp:nvSpPr>
        <dsp:cNvPr id="0" name=""/>
        <dsp:cNvSpPr/>
      </dsp:nvSpPr>
      <dsp:spPr>
        <a:xfrm>
          <a:off x="0" y="3460088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Виталий Григорьевич Костомаров</a:t>
          </a:r>
          <a:endParaRPr lang="en-US" sz="3200" kern="1200"/>
        </a:p>
      </dsp:txBody>
      <dsp:txXfrm>
        <a:off x="0" y="3460088"/>
        <a:ext cx="6900512" cy="692017"/>
      </dsp:txXfrm>
    </dsp:sp>
    <dsp:sp modelId="{FA67E0FA-ABEB-49FA-8EFC-3B39822A0CC5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9C3B2-223E-4E97-A8E5-2E994CEB217D}">
      <dsp:nvSpPr>
        <dsp:cNvPr id="0" name=""/>
        <dsp:cNvSpPr/>
      </dsp:nvSpPr>
      <dsp:spPr>
        <a:xfrm>
          <a:off x="0" y="4152105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Тимур Беньюминович Радбиль</a:t>
          </a:r>
          <a:endParaRPr lang="en-US" sz="3200" kern="1200"/>
        </a:p>
      </dsp:txBody>
      <dsp:txXfrm>
        <a:off x="0" y="4152105"/>
        <a:ext cx="6900512" cy="692017"/>
      </dsp:txXfrm>
    </dsp:sp>
    <dsp:sp modelId="{96CBB85C-DEFD-4923-BF74-421A09537AAA}">
      <dsp:nvSpPr>
        <dsp:cNvPr id="0" name=""/>
        <dsp:cNvSpPr/>
      </dsp:nvSpPr>
      <dsp:spPr>
        <a:xfrm>
          <a:off x="0" y="484412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E84D6-57D7-4BE2-AEA1-E66940E946EB}">
      <dsp:nvSpPr>
        <dsp:cNvPr id="0" name=""/>
        <dsp:cNvSpPr/>
      </dsp:nvSpPr>
      <dsp:spPr>
        <a:xfrm>
          <a:off x="0" y="4844123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Ирина Дулебова</a:t>
          </a:r>
          <a:endParaRPr lang="en-US" sz="3200" kern="1200"/>
        </a:p>
      </dsp:txBody>
      <dsp:txXfrm>
        <a:off x="0" y="4844123"/>
        <a:ext cx="6900512" cy="692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44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78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06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02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6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9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33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11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64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33C9-9D71-436D-ADC1-69B5A7B74FA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DAA60-3BC5-4753-A298-C6974ECCA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7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tpunion.org/Soutez-Slovnik-roku/Seznam-slovniku-2019/(02)-Irina-Dulebova,-Nina-Cingerova,-Katarina-Hrc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ru-RU" sz="5100" err="1"/>
              <a:t>Лингвокультурологические</a:t>
            </a:r>
            <a:r>
              <a:rPr lang="ru-RU" sz="5100"/>
              <a:t> реалии России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ru-RU" dirty="0" err="1"/>
              <a:t>Бергер</a:t>
            </a:r>
            <a:r>
              <a:rPr lang="ru-RU" dirty="0"/>
              <a:t> Ольга Львовна</a:t>
            </a:r>
            <a:endParaRPr lang="ru-RU"/>
          </a:p>
          <a:p>
            <a:pPr algn="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0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Цели и задачи курса:</a:t>
            </a:r>
            <a:br>
              <a:rPr lang="ru-RU">
                <a:solidFill>
                  <a:srgbClr val="FFFFFF"/>
                </a:solidFill>
              </a:rPr>
            </a:br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ru-RU" dirty="0"/>
              <a:t>Освоить основные теоретические понятия, связанные с проблематикой курса.</a:t>
            </a:r>
          </a:p>
          <a:p>
            <a:r>
              <a:rPr lang="ru-RU" dirty="0"/>
              <a:t>Ознакомиться с работами известных лингвистов, работающих в этой сфере.</a:t>
            </a:r>
          </a:p>
          <a:p>
            <a:r>
              <a:rPr lang="ru-RU" dirty="0"/>
              <a:t>Научиться замечать и интерпретировать </a:t>
            </a:r>
            <a:r>
              <a:rPr lang="ru-RU" dirty="0" err="1"/>
              <a:t>лингвокультурологические</a:t>
            </a:r>
            <a:r>
              <a:rPr lang="ru-RU" dirty="0"/>
              <a:t> реалии.</a:t>
            </a:r>
          </a:p>
          <a:p>
            <a:r>
              <a:rPr lang="ru-RU" dirty="0"/>
              <a:t>Расширить лингвистический и страноведческий кругозор.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5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558489" cy="34925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темы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14377"/>
            <a:ext cx="5867401" cy="5991224"/>
          </a:xfrm>
        </p:spPr>
        <p:txBody>
          <a:bodyPr>
            <a:noAutofit/>
          </a:bodyPr>
          <a:lstStyle/>
          <a:p>
            <a:r>
              <a:rPr lang="ru-RU" sz="2400" dirty="0"/>
              <a:t>Языковая картина мира. </a:t>
            </a:r>
            <a:r>
              <a:rPr lang="ru-RU" sz="2400" dirty="0" err="1"/>
              <a:t>Лингвокультурология</a:t>
            </a:r>
            <a:r>
              <a:rPr lang="ru-RU" sz="2400" dirty="0"/>
              <a:t>. Ментальность.</a:t>
            </a:r>
          </a:p>
          <a:p>
            <a:r>
              <a:rPr lang="ru-RU" sz="2400" dirty="0" err="1"/>
              <a:t>Концептосфера</a:t>
            </a:r>
            <a:r>
              <a:rPr lang="ru-RU" sz="2400" dirty="0"/>
              <a:t>. Концепты.</a:t>
            </a:r>
          </a:p>
          <a:p>
            <a:r>
              <a:rPr lang="ru-RU" sz="2400" dirty="0"/>
              <a:t>Компонентный анализ значения слова.</a:t>
            </a:r>
          </a:p>
          <a:p>
            <a:r>
              <a:rPr lang="ru-RU" sz="2400" dirty="0"/>
              <a:t>Значимые слова в русской культуре (уют, вдруг, заодно и пр.).</a:t>
            </a:r>
          </a:p>
          <a:p>
            <a:r>
              <a:rPr lang="ru-RU" sz="2400" dirty="0" err="1"/>
              <a:t>Лингвореалии</a:t>
            </a:r>
            <a:r>
              <a:rPr lang="ru-RU" sz="2400" dirty="0"/>
              <a:t> (цитаты, отдельные жаргонизмы, советская лексика, Словарь перемен</a:t>
            </a:r>
            <a:r>
              <a:rPr lang="en-US" sz="2400" dirty="0"/>
              <a:t>, </a:t>
            </a:r>
            <a:r>
              <a:rPr lang="ru-RU" sz="2400" dirty="0"/>
              <a:t>Слово года)</a:t>
            </a:r>
          </a:p>
          <a:p>
            <a:r>
              <a:rPr lang="ru-RU" sz="2400" dirty="0"/>
              <a:t>Мем как объект </a:t>
            </a:r>
            <a:r>
              <a:rPr lang="ru-RU" sz="2400" dirty="0" err="1"/>
              <a:t>лингвокультурологии</a:t>
            </a:r>
            <a:r>
              <a:rPr lang="ru-RU" sz="2400" dirty="0"/>
              <a:t>.</a:t>
            </a:r>
          </a:p>
          <a:p>
            <a:r>
              <a:rPr lang="ru-RU" sz="2400" dirty="0"/>
              <a:t>Эвфемизмы. Запретные слова и запретные темы.</a:t>
            </a:r>
          </a:p>
          <a:p>
            <a:r>
              <a:rPr lang="ru-RU" sz="2400" dirty="0"/>
              <a:t>Бытовая лексика (Чем кофточка отличается от свитера, а рюмка от фужера. Как с этим работают лингвисты).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9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ru-RU">
                <a:solidFill>
                  <a:schemeClr val="bg1"/>
                </a:solidFill>
              </a:rPr>
              <a:t>Условия завершения курса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696BBA8-9D14-4A3C-8B76-4819453DD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391063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24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ru-RU" sz="5400"/>
              <a:t>  Авторы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9DE4AAC-FCF2-4E9C-8CAE-7648D968E7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5642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43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Для работы на занятиях и дома</a:t>
            </a: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4042" y="591343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000" dirty="0"/>
              <a:t>1) Лингвострановедческий словарь Россия</a:t>
            </a:r>
          </a:p>
          <a:p>
            <a:pPr marL="0" indent="0">
              <a:buNone/>
            </a:pPr>
            <a:r>
              <a:rPr lang="cs-CZ" sz="2000" dirty="0"/>
              <a:t>https://ls.pushkininstitute.ru/lsslovar/index.php?title=%D0%A2%D0%B5%D0%BC%D0%B0%D1%82%D0%B8%D1%87%D0%B5%D1%81%D0%BA%D0%B8%D0%B9_%D1%83%D0%BA%D0%B0%D0%B7%D0%B0%D1%82%D0%B5%D0%BB%D1%8C:%D0%9F%D0%B5%D1%80%D0%B5%D1%87%D0%B5%D0%BD%D1%8C_%D1%82%D0%B5%D0%BC%D0%B0%D1%82%D0%B8%D0%BA</a:t>
            </a:r>
          </a:p>
          <a:p>
            <a:pPr marL="0" indent="0">
              <a:buNone/>
            </a:pPr>
            <a:r>
              <a:rPr lang="ru-RU" sz="2000" dirty="0"/>
              <a:t>2) Ирина </a:t>
            </a:r>
            <a:r>
              <a:rPr lang="ru-RU" sz="2000" dirty="0" err="1"/>
              <a:t>Дулебова</a:t>
            </a:r>
            <a:r>
              <a:rPr lang="ru-RU" sz="2000" dirty="0"/>
              <a:t> и коллектив </a:t>
            </a:r>
            <a:r>
              <a:rPr lang="cs-CZ" sz="2000" dirty="0" err="1"/>
              <a:t>Glosár</a:t>
            </a:r>
            <a:r>
              <a:rPr lang="cs-CZ" sz="2000" dirty="0"/>
              <a:t> ruských </a:t>
            </a:r>
            <a:r>
              <a:rPr lang="cs-CZ" sz="2000" dirty="0" err="1"/>
              <a:t>lingvoreálií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https://www.jtpunion.org/Soutez-Slovnik-roku/Seznam-slovniku-2019/(02)-Irina-Dulebova,-Nina-Cingerova,-Katarina-Hrck</a:t>
            </a:r>
            <a:endParaRPr lang="cs-CZ" sz="2000" dirty="0"/>
          </a:p>
          <a:p>
            <a:pPr marL="0" indent="0">
              <a:buNone/>
            </a:pPr>
            <a:r>
              <a:rPr lang="ru-RU" sz="2000" dirty="0"/>
              <a:t>3) лекции В.В. Колесова</a:t>
            </a:r>
          </a:p>
          <a:p>
            <a:pPr marL="0" indent="0">
              <a:buNone/>
            </a:pPr>
            <a:r>
              <a:rPr lang="ru-RU" sz="2000" dirty="0"/>
              <a:t>https://online.spbu.ru/audio/yazyk-i-mentalnost/</a:t>
            </a:r>
          </a:p>
          <a:p>
            <a:pPr marL="0" indent="0">
              <a:buNone/>
            </a:pPr>
            <a:r>
              <a:rPr lang="ru-RU" sz="2000" dirty="0"/>
              <a:t>Владимир Викторович - один из первых исследователей, кто заговорил о русской</a:t>
            </a:r>
            <a:r>
              <a:rPr lang="en-US" sz="2000" dirty="0"/>
              <a:t> </a:t>
            </a:r>
            <a:r>
              <a:rPr lang="ru-RU" sz="2000" dirty="0"/>
              <a:t>ментальности, и его труды считаются уже классикой </a:t>
            </a:r>
            <a:r>
              <a:rPr lang="ru-RU" sz="2000" dirty="0" err="1"/>
              <a:t>лингвокультурологии</a:t>
            </a:r>
            <a:r>
              <a:rPr lang="ru-RU" sz="2000" dirty="0"/>
              <a:t>. Его не стало почти </a:t>
            </a:r>
            <a:r>
              <a:rPr lang="en-US" sz="2000" dirty="0"/>
              <a:t>2 </a:t>
            </a:r>
            <a:r>
              <a:rPr lang="ru-RU" sz="2000" dirty="0"/>
              <a:t>года тому назад, так что его новых работ уже не будет.</a:t>
            </a:r>
          </a:p>
        </p:txBody>
      </p:sp>
    </p:spTree>
    <p:extLst>
      <p:ext uri="{BB962C8B-B14F-4D97-AF65-F5344CB8AC3E}">
        <p14:creationId xmlns:p14="http://schemas.microsoft.com/office/powerpoint/2010/main" val="217472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Домашнее задание</a:t>
            </a: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/>
              <a:t>Посмотреть, что означают термины:</a:t>
            </a:r>
          </a:p>
          <a:p>
            <a:pPr marL="0" indent="0">
              <a:buNone/>
            </a:pPr>
            <a:r>
              <a:rPr lang="ru-RU"/>
              <a:t>- языковая картина мира</a:t>
            </a:r>
          </a:p>
          <a:p>
            <a:pPr>
              <a:buFontTx/>
              <a:buChar char="-"/>
            </a:pPr>
            <a:r>
              <a:rPr lang="ru-RU"/>
              <a:t>лингвокультурема</a:t>
            </a:r>
          </a:p>
          <a:p>
            <a:pPr>
              <a:buFontTx/>
              <a:buChar char="-"/>
            </a:pP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42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/>
              <a:t>                                       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166196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444</Words>
  <Application>Microsoft Office PowerPoint</Application>
  <PresentationFormat>Širokoúhlá obrazovka</PresentationFormat>
  <Paragraphs>42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Лингвокультурологические реалии России</vt:lpstr>
      <vt:lpstr>Цели и задачи курса: </vt:lpstr>
      <vt:lpstr>Основные темы</vt:lpstr>
      <vt:lpstr>Условия завершения курса</vt:lpstr>
      <vt:lpstr>  Авторы</vt:lpstr>
      <vt:lpstr>Для работы на занятиях и дома</vt:lpstr>
      <vt:lpstr>Домашнее задание</vt:lpstr>
      <vt:lpstr>Prezentace aplikace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Лингвокультурологические реалии России</dc:title>
  <dc:creator>RePack by Diakov</dc:creator>
  <cp:lastModifiedBy>Olga Berger</cp:lastModifiedBy>
  <cp:revision>11</cp:revision>
  <dcterms:created xsi:type="dcterms:W3CDTF">2019-02-17T17:50:04Z</dcterms:created>
  <dcterms:modified xsi:type="dcterms:W3CDTF">2022-02-18T07:20:52Z</dcterms:modified>
</cp:coreProperties>
</file>