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1" r:id="rId16"/>
    <p:sldId id="272" r:id="rId17"/>
    <p:sldId id="273" r:id="rId18"/>
    <p:sldId id="27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6270" autoAdjust="0"/>
  </p:normalViewPr>
  <p:slideViewPr>
    <p:cSldViewPr snapToGrid="0">
      <p:cViewPr varScale="1">
        <p:scale>
          <a:sx n="111" d="100"/>
          <a:sy n="111" d="100"/>
        </p:scale>
        <p:origin x="936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‹Nº›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‹Nº›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‹Nº›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‹Nº›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‹Nº›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‹Nº›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‹Nº›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‹Nº›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‹Nº›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‹Nº›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‹Nº›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‹Nº›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‹Nº›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‹Nº›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‹Nº›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‹Nº›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‹Nº›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</a:t>
            </a:r>
            <a:r>
              <a:rPr lang="cs-CZ" dirty="0" err="1" smtClean="0"/>
              <a:t>ředkolumbovské</a:t>
            </a:r>
            <a:r>
              <a:rPr lang="cs-CZ" dirty="0" smtClean="0"/>
              <a:t> civilizace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/>
              <a:t>Úvod do dějin, kultury a reálií Latinské Ameriky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Intenzivní zemědělství v jezeře </a:t>
            </a:r>
            <a:r>
              <a:rPr lang="cs-CZ" dirty="0" err="1" smtClean="0"/>
              <a:t>Texcoco</a:t>
            </a:r>
            <a:r>
              <a:rPr lang="cs-CZ" dirty="0" smtClean="0"/>
              <a:t> (</a:t>
            </a:r>
            <a:r>
              <a:rPr lang="cs-CZ" dirty="0" err="1" smtClean="0"/>
              <a:t>Teotihuacan</a:t>
            </a:r>
            <a:r>
              <a:rPr lang="cs-CZ" dirty="0" smtClean="0"/>
              <a:t>, Aztékové)</a:t>
            </a:r>
            <a:endParaRPr lang="cs-CZ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Chinampas</a:t>
            </a:r>
            <a:endParaRPr lang="cs-CZ" i="1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46" y="1398976"/>
            <a:ext cx="5526407" cy="4140200"/>
          </a:xfrm>
        </p:spPr>
      </p:pic>
    </p:spTree>
    <p:extLst>
      <p:ext uri="{BB962C8B-B14F-4D97-AF65-F5344CB8AC3E}">
        <p14:creationId xmlns:p14="http://schemas.microsoft.com/office/powerpoint/2010/main" val="19117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Aztékové (los </a:t>
            </a:r>
            <a:r>
              <a:rPr lang="cs-CZ" dirty="0" err="1" smtClean="0"/>
              <a:t>aztecas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Aztécká říše</a:t>
            </a:r>
            <a:endParaRPr lang="cs-CZ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74" y="1231961"/>
            <a:ext cx="6572752" cy="4780650"/>
          </a:xfrm>
        </p:spPr>
      </p:pic>
    </p:spTree>
    <p:extLst>
      <p:ext uri="{BB962C8B-B14F-4D97-AF65-F5344CB8AC3E}">
        <p14:creationId xmlns:p14="http://schemas.microsoft.com/office/powerpoint/2010/main" val="2507968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 smtClean="0"/>
              <a:t>Códice</a:t>
            </a:r>
            <a:r>
              <a:rPr lang="cs-CZ" dirty="0" smtClean="0"/>
              <a:t> </a:t>
            </a:r>
            <a:r>
              <a:rPr lang="cs-CZ" dirty="0" err="1" smtClean="0"/>
              <a:t>Mendoza</a:t>
            </a:r>
            <a:endParaRPr lang="cs-CZ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Legendární založení </a:t>
            </a:r>
            <a:r>
              <a:rPr lang="cs-CZ" dirty="0" err="1" smtClean="0"/>
              <a:t>Tenochtitlanu</a:t>
            </a:r>
            <a:r>
              <a:rPr lang="cs-CZ" dirty="0" smtClean="0"/>
              <a:t> (1325)</a:t>
            </a:r>
            <a:endParaRPr lang="cs-CZ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08" y="1305689"/>
            <a:ext cx="3506683" cy="5115374"/>
          </a:xfrm>
        </p:spPr>
      </p:pic>
    </p:spTree>
    <p:extLst>
      <p:ext uri="{BB962C8B-B14F-4D97-AF65-F5344CB8AC3E}">
        <p14:creationId xmlns:p14="http://schemas.microsoft.com/office/powerpoint/2010/main" val="2523539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i="1" dirty="0" err="1" smtClean="0"/>
              <a:t>Tianguis</a:t>
            </a:r>
            <a:r>
              <a:rPr lang="cs-CZ" dirty="0" smtClean="0"/>
              <a:t> v </a:t>
            </a:r>
            <a:r>
              <a:rPr lang="cs-CZ" dirty="0" err="1" smtClean="0"/>
              <a:t>Tenochtitlanu</a:t>
            </a:r>
            <a:r>
              <a:rPr lang="cs-CZ" dirty="0" smtClean="0"/>
              <a:t> (Diego Rivera)</a:t>
            </a:r>
            <a:endParaRPr lang="cs-CZ" i="1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Tenochtitlan</a:t>
            </a:r>
            <a:endParaRPr lang="cs-CZ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02" y="1476614"/>
            <a:ext cx="5932295" cy="4140200"/>
          </a:xfrm>
        </p:spPr>
      </p:pic>
    </p:spTree>
    <p:extLst>
      <p:ext uri="{BB962C8B-B14F-4D97-AF65-F5344CB8AC3E}">
        <p14:creationId xmlns:p14="http://schemas.microsoft.com/office/powerpoint/2010/main" val="728963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 smtClean="0"/>
              <a:t>Tahuantinsuyu</a:t>
            </a:r>
            <a:r>
              <a:rPr lang="cs-CZ" dirty="0" smtClean="0"/>
              <a:t>, říše Inků, 1525</a:t>
            </a:r>
            <a:endParaRPr lang="cs-CZ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Inkové (los </a:t>
            </a:r>
            <a:r>
              <a:rPr lang="cs-CZ" dirty="0" err="1" smtClean="0"/>
              <a:t>incas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04" y="1242578"/>
            <a:ext cx="3243532" cy="5445081"/>
          </a:xfrm>
        </p:spPr>
      </p:pic>
    </p:spTree>
    <p:extLst>
      <p:ext uri="{BB962C8B-B14F-4D97-AF65-F5344CB8AC3E}">
        <p14:creationId xmlns:p14="http://schemas.microsoft.com/office/powerpoint/2010/main" val="1530975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 smtClean="0"/>
              <a:t>Manco</a:t>
            </a:r>
            <a:r>
              <a:rPr lang="cs-CZ" dirty="0" smtClean="0"/>
              <a:t> </a:t>
            </a:r>
            <a:r>
              <a:rPr lang="cs-CZ" dirty="0" err="1" smtClean="0"/>
              <a:t>Cápac</a:t>
            </a:r>
            <a:endParaRPr lang="cs-CZ" dirty="0" smtClean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Inka (syn Slunce)</a:t>
            </a:r>
            <a:endParaRPr lang="cs-CZ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12" y="1429611"/>
            <a:ext cx="3737288" cy="5050389"/>
          </a:xfrm>
        </p:spPr>
      </p:pic>
    </p:spTree>
    <p:extLst>
      <p:ext uri="{BB962C8B-B14F-4D97-AF65-F5344CB8AC3E}">
        <p14:creationId xmlns:p14="http://schemas.microsoft.com/office/powerpoint/2010/main" val="3536837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„Pupek světa“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Cusco</a:t>
            </a:r>
            <a:endParaRPr lang="cs-CZ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1692275"/>
            <a:ext cx="6205867" cy="4140200"/>
          </a:xfrm>
        </p:spPr>
      </p:pic>
    </p:spTree>
    <p:extLst>
      <p:ext uri="{BB962C8B-B14F-4D97-AF65-F5344CB8AC3E}">
        <p14:creationId xmlns:p14="http://schemas.microsoft.com/office/powerpoint/2010/main" val="973028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 smtClean="0"/>
              <a:t>Guamán</a:t>
            </a:r>
            <a:r>
              <a:rPr lang="cs-CZ" dirty="0" smtClean="0"/>
              <a:t> Poma de </a:t>
            </a:r>
            <a:r>
              <a:rPr lang="cs-CZ" dirty="0" err="1" smtClean="0"/>
              <a:t>Ayala</a:t>
            </a:r>
            <a:r>
              <a:rPr lang="cs-CZ" dirty="0" smtClean="0"/>
              <a:t>: </a:t>
            </a:r>
            <a:r>
              <a:rPr lang="cs-CZ" i="1" dirty="0" err="1" smtClean="0"/>
              <a:t>Primer</a:t>
            </a:r>
            <a:r>
              <a:rPr lang="cs-CZ" i="1" dirty="0" smtClean="0"/>
              <a:t> </a:t>
            </a:r>
            <a:r>
              <a:rPr lang="cs-CZ" i="1" dirty="0" err="1" smtClean="0"/>
              <a:t>n</a:t>
            </a:r>
            <a:r>
              <a:rPr lang="cs-CZ" i="1" dirty="0" err="1" smtClean="0"/>
              <a:t>ueva</a:t>
            </a:r>
            <a:r>
              <a:rPr lang="cs-CZ" i="1" dirty="0" smtClean="0"/>
              <a:t> </a:t>
            </a:r>
            <a:r>
              <a:rPr lang="cs-CZ" i="1" dirty="0" err="1" smtClean="0"/>
              <a:t>corónica</a:t>
            </a:r>
            <a:r>
              <a:rPr lang="cs-CZ" i="1" dirty="0" smtClean="0"/>
              <a:t> y </a:t>
            </a:r>
            <a:r>
              <a:rPr lang="cs-CZ" i="1" dirty="0" err="1" smtClean="0"/>
              <a:t>buen</a:t>
            </a:r>
            <a:r>
              <a:rPr lang="cs-CZ" i="1" dirty="0" smtClean="0"/>
              <a:t> </a:t>
            </a:r>
            <a:r>
              <a:rPr lang="cs-CZ" i="1" dirty="0" err="1" smtClean="0"/>
              <a:t>gobierno</a:t>
            </a:r>
            <a:r>
              <a:rPr lang="cs-CZ" i="1" dirty="0" smtClean="0"/>
              <a:t> </a:t>
            </a:r>
            <a:r>
              <a:rPr lang="cs-CZ" dirty="0" smtClean="0"/>
              <a:t>(1605)</a:t>
            </a:r>
            <a:endParaRPr lang="cs-CZ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Chasqui</a:t>
            </a:r>
            <a:r>
              <a:rPr lang="cs-CZ" i="1" dirty="0" smtClean="0"/>
              <a:t> </a:t>
            </a:r>
            <a:r>
              <a:rPr lang="cs-CZ" dirty="0" smtClean="0"/>
              <a:t>(říšský posel)</a:t>
            </a:r>
            <a:endParaRPr lang="cs-CZ" i="1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860" y="1692275"/>
            <a:ext cx="3064280" cy="4140200"/>
          </a:xfrm>
        </p:spPr>
      </p:pic>
    </p:spTree>
    <p:extLst>
      <p:ext uri="{BB962C8B-B14F-4D97-AF65-F5344CB8AC3E}">
        <p14:creationId xmlns:p14="http://schemas.microsoft.com/office/powerpoint/2010/main" val="1110665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Uzlové písmo</a:t>
            </a:r>
            <a:endParaRPr lang="cs-CZ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Quipu</a:t>
            </a:r>
            <a:endParaRPr lang="cs-CZ" i="1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94" y="1692275"/>
            <a:ext cx="6742611" cy="4140200"/>
          </a:xfrm>
        </p:spPr>
      </p:pic>
    </p:spTree>
    <p:extLst>
      <p:ext uri="{BB962C8B-B14F-4D97-AF65-F5344CB8AC3E}">
        <p14:creationId xmlns:p14="http://schemas.microsoft.com/office/powerpoint/2010/main" val="59400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Hlavní předkolumbovské kultury</a:t>
            </a:r>
          </a:p>
          <a:p>
            <a:endParaRPr lang="cs-CZ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946" y="179911"/>
            <a:ext cx="3794553" cy="6453802"/>
          </a:xfrm>
        </p:spPr>
      </p:pic>
    </p:spTree>
    <p:extLst>
      <p:ext uri="{BB962C8B-B14F-4D97-AF65-F5344CB8AC3E}">
        <p14:creationId xmlns:p14="http://schemas.microsoft.com/office/powerpoint/2010/main" val="69423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Dnešní </a:t>
            </a:r>
            <a:r>
              <a:rPr lang="cs-CZ" dirty="0" err="1" smtClean="0"/>
              <a:t>Veracruz</a:t>
            </a:r>
            <a:r>
              <a:rPr lang="cs-CZ" dirty="0" smtClean="0"/>
              <a:t> (1500 př. n. l. – 400 př. n. l.)</a:t>
            </a:r>
            <a:endParaRPr lang="cs-CZ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Olmékové</a:t>
            </a:r>
            <a:r>
              <a:rPr lang="cs-CZ" dirty="0" smtClean="0"/>
              <a:t> (los </a:t>
            </a:r>
            <a:r>
              <a:rPr lang="cs-CZ" dirty="0" err="1" smtClean="0"/>
              <a:t>olmecas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98" y="1692275"/>
            <a:ext cx="5638404" cy="4140200"/>
          </a:xfrm>
        </p:spPr>
      </p:pic>
    </p:spTree>
    <p:extLst>
      <p:ext uri="{BB962C8B-B14F-4D97-AF65-F5344CB8AC3E}">
        <p14:creationId xmlns:p14="http://schemas.microsoft.com/office/powerpoint/2010/main" val="184065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Kamenné hlavy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Olmékové</a:t>
            </a:r>
            <a:endParaRPr lang="cs-CZ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695" y="1692275"/>
            <a:ext cx="5514610" cy="4140200"/>
          </a:xfrm>
        </p:spPr>
      </p:pic>
    </p:spTree>
    <p:extLst>
      <p:ext uri="{BB962C8B-B14F-4D97-AF65-F5344CB8AC3E}">
        <p14:creationId xmlns:p14="http://schemas.microsoft.com/office/powerpoint/2010/main" val="136078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 smtClean="0"/>
              <a:t>Postklasické</a:t>
            </a:r>
            <a:r>
              <a:rPr lang="cs-CZ" dirty="0" smtClean="0"/>
              <a:t> období pod vlivem </a:t>
            </a:r>
            <a:r>
              <a:rPr lang="cs-CZ" dirty="0" err="1" smtClean="0"/>
              <a:t>Toltéků</a:t>
            </a:r>
            <a:endParaRPr lang="cs-CZ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Mayové (los </a:t>
            </a:r>
            <a:r>
              <a:rPr lang="cs-CZ" dirty="0" err="1" smtClean="0"/>
              <a:t>mayas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32" y="1550418"/>
            <a:ext cx="6005423" cy="4203796"/>
          </a:xfrm>
        </p:spPr>
      </p:pic>
    </p:spTree>
    <p:extLst>
      <p:ext uri="{BB962C8B-B14F-4D97-AF65-F5344CB8AC3E}">
        <p14:creationId xmlns:p14="http://schemas.microsoft.com/office/powerpoint/2010/main" val="172043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Mayové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Středisko </a:t>
            </a:r>
            <a:r>
              <a:rPr lang="cs-CZ" dirty="0" err="1" smtClean="0"/>
              <a:t>Palenque</a:t>
            </a:r>
            <a:endParaRPr lang="cs-CZ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58" y="1260954"/>
            <a:ext cx="6124435" cy="4593327"/>
          </a:xfrm>
        </p:spPr>
      </p:pic>
    </p:spTree>
    <p:extLst>
      <p:ext uri="{BB962C8B-B14F-4D97-AF65-F5344CB8AC3E}">
        <p14:creationId xmlns:p14="http://schemas.microsoft.com/office/powerpoint/2010/main" val="3179961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Mayové</a:t>
            </a:r>
            <a:endParaRPr lang="cs-CZ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Códice</a:t>
            </a:r>
            <a:r>
              <a:rPr lang="cs-CZ" dirty="0" smtClean="0"/>
              <a:t> de </a:t>
            </a:r>
            <a:r>
              <a:rPr lang="cs-CZ" dirty="0" err="1" smtClean="0"/>
              <a:t>Dresde</a:t>
            </a:r>
            <a:endParaRPr lang="cs-CZ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237680"/>
            <a:ext cx="8064500" cy="3049389"/>
          </a:xfrm>
        </p:spPr>
      </p:pic>
    </p:spTree>
    <p:extLst>
      <p:ext uri="{BB962C8B-B14F-4D97-AF65-F5344CB8AC3E}">
        <p14:creationId xmlns:p14="http://schemas.microsoft.com/office/powerpoint/2010/main" val="684433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 smtClean="0"/>
              <a:t>Mezoamerické</a:t>
            </a:r>
            <a:r>
              <a:rPr lang="cs-CZ" dirty="0" smtClean="0"/>
              <a:t> kultury (Mayové)</a:t>
            </a:r>
            <a:endParaRPr lang="cs-CZ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Quetzalcóatl</a:t>
            </a:r>
            <a:endParaRPr lang="cs-CZ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15" y="1692275"/>
            <a:ext cx="6216370" cy="4140200"/>
          </a:xfrm>
        </p:spPr>
      </p:pic>
    </p:spTree>
    <p:extLst>
      <p:ext uri="{BB962C8B-B14F-4D97-AF65-F5344CB8AC3E}">
        <p14:creationId xmlns:p14="http://schemas.microsoft.com/office/powerpoint/2010/main" val="845839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Jezero </a:t>
            </a:r>
            <a:r>
              <a:rPr lang="cs-CZ" dirty="0" err="1" smtClean="0"/>
              <a:t>Texcoco</a:t>
            </a:r>
            <a:r>
              <a:rPr lang="cs-CZ" dirty="0" smtClean="0"/>
              <a:t>, 150 – 750 n. l.</a:t>
            </a:r>
            <a:endParaRPr lang="cs-CZ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Teotihuacán</a:t>
            </a:r>
            <a:endParaRPr lang="cs-CZ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" y="1692275"/>
            <a:ext cx="7360355" cy="4140200"/>
          </a:xfrm>
        </p:spPr>
      </p:pic>
    </p:spTree>
    <p:extLst>
      <p:ext uri="{BB962C8B-B14F-4D97-AF65-F5344CB8AC3E}">
        <p14:creationId xmlns:p14="http://schemas.microsoft.com/office/powerpoint/2010/main" val="197385450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muni-arts-prezentace-4-3-cz</Template>
  <TotalTime>0</TotalTime>
  <Words>171</Words>
  <Application>Microsoft Office PowerPoint</Application>
  <PresentationFormat>Presentación en pantalla (4:3)</PresentationFormat>
  <Paragraphs>52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Tahoma</vt:lpstr>
      <vt:lpstr>Wingdings</vt:lpstr>
      <vt:lpstr>Prezentace_MU_CZ</vt:lpstr>
      <vt:lpstr>Předkolumbovské civilizace</vt:lpstr>
      <vt:lpstr>Presentación de PowerPoint</vt:lpstr>
      <vt:lpstr>Olmékové (los olmecas)</vt:lpstr>
      <vt:lpstr>Olmékové</vt:lpstr>
      <vt:lpstr>Mayové (los mayas)</vt:lpstr>
      <vt:lpstr>Středisko Palenque</vt:lpstr>
      <vt:lpstr>Códice de Dresde</vt:lpstr>
      <vt:lpstr>Quetzalcóatl</vt:lpstr>
      <vt:lpstr>Teotihuacán</vt:lpstr>
      <vt:lpstr>Chinampas</vt:lpstr>
      <vt:lpstr>Aztécká říše</vt:lpstr>
      <vt:lpstr>Legendární založení Tenochtitlanu (1325)</vt:lpstr>
      <vt:lpstr>Tenochtitlan</vt:lpstr>
      <vt:lpstr>Inkové (los incas)</vt:lpstr>
      <vt:lpstr>Inka (syn Slunce)</vt:lpstr>
      <vt:lpstr>Cusco</vt:lpstr>
      <vt:lpstr>Chasqui (říšský posel)</vt:lpstr>
      <vt:lpstr>Quipu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Předkolumbovské civilizace</dc:title>
  <dc:creator>Daniel Vázquez Touriño</dc:creator>
  <cp:lastModifiedBy>Daniel Vázquez Touriño</cp:lastModifiedBy>
  <cp:revision>6</cp:revision>
  <dcterms:created xsi:type="dcterms:W3CDTF">2022-02-22T09:51:12Z</dcterms:created>
  <dcterms:modified xsi:type="dcterms:W3CDTF">2022-02-22T10:31:37Z</dcterms:modified>
</cp:coreProperties>
</file>