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hLgkQBFTPw&amp;t=7676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/>
              <a:t>JOINME (vol. 2)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JS 2022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9FF0B-61D2-451D-8C0A-6F01C48B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FF74E-A21F-4F35-8CB2-AB72609A5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předmětu je rozvíjet mediální gramotnost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Termíny lekcí jsou 24. 2., 24. 3., 21. 4. a 19. 5.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těchto dnech (cca ve 20:00) budou zveřejňovány </a:t>
            </a:r>
            <a:r>
              <a:rPr lang="cs-CZ" dirty="0" err="1"/>
              <a:t>videolekce</a:t>
            </a:r>
            <a:r>
              <a:rPr lang="cs-CZ" dirty="0"/>
              <a:t> a učební materiály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úspěšnému ukončení předmětu je třeba odevzdat recenzi knihy </a:t>
            </a:r>
            <a:r>
              <a:rPr lang="cs-CZ" i="1" dirty="0"/>
              <a:t>Tohle není propaganda </a:t>
            </a:r>
            <a:r>
              <a:rPr lang="cs-CZ" dirty="0"/>
              <a:t>a napsat on-line test</a:t>
            </a:r>
          </a:p>
        </p:txBody>
      </p:sp>
    </p:spTree>
    <p:extLst>
      <p:ext uri="{BB962C8B-B14F-4D97-AF65-F5344CB8AC3E}">
        <p14:creationId xmlns:p14="http://schemas.microsoft.com/office/powerpoint/2010/main" val="340749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513E4-A766-4B3D-9153-1A4D5B45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2.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9D053-70E3-4979-BC7C-81DF68FE8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24. 3. bude tématem </a:t>
            </a:r>
            <a:r>
              <a:rPr lang="cs-CZ" dirty="0" err="1"/>
              <a:t>hyperrealita</a:t>
            </a:r>
            <a:r>
              <a:rPr lang="cs-CZ" dirty="0"/>
              <a:t> a opakování části látky z „JOINME 1“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rámci lekce zhlédnete film </a:t>
            </a:r>
            <a:r>
              <a:rPr lang="cs-CZ" i="1" dirty="0" err="1"/>
              <a:t>Hypernormalisation</a:t>
            </a:r>
            <a:r>
              <a:rPr lang="cs-CZ" dirty="0"/>
              <a:t> &lt;</a:t>
            </a:r>
            <a:r>
              <a:rPr lang="cs-CZ" dirty="0">
                <a:hlinkClick r:id="rId2"/>
              </a:rPr>
              <a:t>zde</a:t>
            </a:r>
            <a:r>
              <a:rPr lang="cs-CZ" dirty="0"/>
              <a:t>&gt;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Snímek (v anglickém znění), který Vás uvede do tematiky tohoto semestru, doplní kratší </a:t>
            </a:r>
            <a:r>
              <a:rPr lang="cs-CZ" dirty="0" err="1"/>
              <a:t>videolekce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 rámci </a:t>
            </a:r>
            <a:r>
              <a:rPr lang="cs-CZ" dirty="0" err="1"/>
              <a:t>videolekce</a:t>
            </a:r>
            <a:r>
              <a:rPr lang="cs-CZ" dirty="0"/>
              <a:t> dojde k zopakování vybrané látky z JOINME_1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6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267F2-3D8A-4D38-9CE1-4BA56877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3.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2D7D6-1105-4F01-9283-6A769C51B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21. 4. se lekce zaměří na témata:</a:t>
            </a:r>
          </a:p>
          <a:p>
            <a:endParaRPr lang="cs-CZ" dirty="0"/>
          </a:p>
          <a:p>
            <a:r>
              <a:rPr lang="cs-CZ" dirty="0"/>
              <a:t>Vývoj informativních mediálních forem (od starověké propagandy po internetové hoaxy)</a:t>
            </a:r>
          </a:p>
          <a:p>
            <a:endParaRPr lang="cs-CZ" dirty="0"/>
          </a:p>
          <a:p>
            <a:r>
              <a:rPr lang="cs-CZ" dirty="0"/>
              <a:t>Omyly při percepci mediálních sdělení (jak nás klame náš vlastní mozek)</a:t>
            </a:r>
          </a:p>
          <a:p>
            <a:endParaRPr lang="cs-CZ" dirty="0"/>
          </a:p>
          <a:p>
            <a:r>
              <a:rPr lang="cs-CZ" dirty="0"/>
              <a:t>Základní způsoby analýzy mediálních obsahů</a:t>
            </a:r>
          </a:p>
        </p:txBody>
      </p:sp>
    </p:spTree>
    <p:extLst>
      <p:ext uri="{BB962C8B-B14F-4D97-AF65-F5344CB8AC3E}">
        <p14:creationId xmlns:p14="http://schemas.microsoft.com/office/powerpoint/2010/main" val="3906408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EEC65-8108-41A2-8C1C-6897C4CC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4.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EA75A-8FC1-465A-BFA6-55D419AA5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19. 5. se lekce zaměří na témata: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Politika a společnost na Západě v po roce 1950 </a:t>
            </a:r>
            <a:br>
              <a:rPr lang="cs-CZ" dirty="0"/>
            </a:br>
            <a:r>
              <a:rPr lang="cs-CZ" dirty="0"/>
              <a:t>(od sociálního státu ke kulturním válkám a populismu)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Vliv a role nových digitálních médií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Informační „mlha“ </a:t>
            </a:r>
            <a:r>
              <a:rPr lang="cs-CZ" sz="2800" dirty="0"/>
              <a:t>(dezinformační kampaně jako prostředek kulturních válek a politických her)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41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C7861-13B8-439B-B28A-B80753CC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B8EAA-5367-41FA-B2E0-069A2735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rámci absolvování předmětu bude udělena známka, která bude odvislá od počtu bodů získaných v jeho průběhu</a:t>
            </a:r>
          </a:p>
          <a:p>
            <a:endParaRPr lang="cs-CZ" dirty="0"/>
          </a:p>
          <a:p>
            <a:pPr algn="just"/>
            <a:r>
              <a:rPr lang="cs-CZ" dirty="0"/>
              <a:t>body budou získány za on-line písemné zkoušení (15 b.) a odevzdanou recenzi (15 b.)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117CB2E3-10B5-45B6-BB86-DCFD9695B40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4205922"/>
          <a:ext cx="8128000" cy="222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872382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47687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VÝBORNÝ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30-28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VELMI 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27-25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92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24-22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34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USPOKOJIVÝ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21-19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36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18-16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66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15-0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237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7633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239</TotalTime>
  <Words>282</Words>
  <Application>Microsoft Office PowerPoint</Application>
  <PresentationFormat>Širokoúhlá obrazovka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Impact</vt:lpstr>
      <vt:lpstr>Motiv Office</vt:lpstr>
      <vt:lpstr>JOINME (vol. 2)</vt:lpstr>
      <vt:lpstr>OBECNÉ INFORMACE</vt:lpstr>
      <vt:lpstr>2. lekce</vt:lpstr>
      <vt:lpstr>3. lekce</vt:lpstr>
      <vt:lpstr>4. lekce</vt:lpstr>
      <vt:lpstr>HODNOCENÍ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JOINME_2</dc:title>
  <dc:creator>Matěj Polák</dc:creator>
  <cp:lastModifiedBy>Matěj Polák</cp:lastModifiedBy>
  <cp:revision>4</cp:revision>
  <dcterms:created xsi:type="dcterms:W3CDTF">2022-02-17T15:24:53Z</dcterms:created>
  <dcterms:modified xsi:type="dcterms:W3CDTF">2022-02-21T10:18:41Z</dcterms:modified>
</cp:coreProperties>
</file>