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1A8FE-ACE9-405D-840C-08B88EFDA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Marshall</a:t>
            </a:r>
            <a:r>
              <a:rPr lang="cs-CZ" dirty="0"/>
              <a:t> </a:t>
            </a:r>
            <a:r>
              <a:rPr lang="cs-CZ" dirty="0" err="1"/>
              <a:t>McLuhan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61503E-528C-47B1-A8AB-2D8FABB81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88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1F43B-698E-41EF-8513-430F5A4B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cs-CZ" sz="2800"/>
              <a:t>David Cronenberg – Videodrome (1983)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A6F767-4193-4EC0-B570-EE15CE12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inspirace </a:t>
            </a:r>
            <a:r>
              <a:rPr lang="cs-CZ" sz="1800" dirty="0" err="1"/>
              <a:t>Mcluhanovými</a:t>
            </a:r>
            <a:r>
              <a:rPr lang="cs-CZ" sz="1800" dirty="0"/>
              <a:t> myšlenkami, jejich převedení do filmu 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film rozvíjí motiv společnosti, v níž se všudypřítomná televize stala hlavní doménou lidské zkušenosti, dominuje našemu vědomí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Hl. hrdina se pod vlivem </a:t>
            </a:r>
            <a:r>
              <a:rPr lang="cs-CZ" sz="1800" dirty="0" err="1"/>
              <a:t>tv</a:t>
            </a:r>
            <a:r>
              <a:rPr lang="cs-CZ" sz="1800" dirty="0"/>
              <a:t> vysílání fyzicky proměňuje, stává se televizí a videem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37:00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DCAC7E-2746-492D-A152-DE7F28480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" r="-3" b="-3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0821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2511B-3DD9-4E6F-81DA-09480686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153697-C8E3-4A2B-AF7B-768A0328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cs-CZ" sz="1800" dirty="0"/>
              <a:t>Postava profesora – odkazuje k </a:t>
            </a:r>
            <a:r>
              <a:rPr lang="cs-CZ" sz="1800" dirty="0" err="1"/>
              <a:t>McLuhanovi</a:t>
            </a:r>
            <a:endParaRPr lang="cs-CZ" sz="1800" dirty="0"/>
          </a:p>
          <a:p>
            <a:r>
              <a:rPr lang="cs-CZ" sz="1800" dirty="0"/>
              <a:t>Médium (signál </a:t>
            </a:r>
            <a:r>
              <a:rPr lang="cs-CZ" sz="1800" dirty="0" err="1"/>
              <a:t>videodromu</a:t>
            </a:r>
            <a:r>
              <a:rPr lang="cs-CZ" sz="1800" dirty="0"/>
              <a:t>) je poselstvím</a:t>
            </a:r>
          </a:p>
          <a:p>
            <a:r>
              <a:rPr lang="cs-CZ" sz="1800"/>
              <a:t>11:00</a:t>
            </a:r>
            <a:endParaRPr lang="cs-CZ" sz="1800" dirty="0"/>
          </a:p>
        </p:txBody>
      </p:sp>
      <p:pic>
        <p:nvPicPr>
          <p:cNvPr id="4" name="Obrázek 3" descr="Obsah obrázku text, osoba, muž, nošení&#10;&#10;Popis byl vytvořen automaticky">
            <a:extLst>
              <a:ext uri="{FF2B5EF4-FFF2-40B4-BE49-F238E27FC236}">
                <a16:creationId xmlns:a16="http://schemas.microsoft.com/office/drawing/2014/main" id="{E8D475AF-B5C1-4AAA-A4ED-3EB5A7989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9" r="15307" b="-2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9551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9306F-CFDE-48FE-9C1D-70EC1953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06A36-580D-4CB6-9275-1AAF6867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cs-CZ" sz="1800" dirty="0"/>
              <a:t>groteskní tělo hl. hrdiny odkazuje k našemu splývání s technologiemi</a:t>
            </a:r>
          </a:p>
          <a:p>
            <a:r>
              <a:rPr lang="cs-CZ" sz="1800" dirty="0"/>
              <a:t>přizpůsobuje se novému technologickému prostředí</a:t>
            </a:r>
          </a:p>
          <a:p>
            <a:r>
              <a:rPr lang="cs-CZ" sz="1800" dirty="0"/>
              <a:t>hl. postava je programována skrze </a:t>
            </a:r>
            <a:r>
              <a:rPr lang="cs-CZ" sz="1800" dirty="0" err="1"/>
              <a:t>tv</a:t>
            </a:r>
            <a:r>
              <a:rPr lang="cs-CZ" sz="1800" dirty="0"/>
              <a:t> vysílání</a:t>
            </a:r>
          </a:p>
          <a:p>
            <a:r>
              <a:rPr lang="cs-CZ" sz="1800" dirty="0"/>
              <a:t>1:08:30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784DEF-E0A3-48BD-B638-CB296B5CB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7" r="11962" b="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76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8402D-BE56-416B-8A71-F471D5B8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tetrády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9788D-380A-4301-84DC-E4C5DC04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Amplifikace -  Jaké aspekty skutečnosti médium posiluje, zvětšuje, urychluje nebo umožňuje?</a:t>
            </a:r>
          </a:p>
          <a:p>
            <a:r>
              <a:rPr lang="cs-CZ" dirty="0"/>
              <a:t>2. Zastarávání - Jaké aspekty médií, které převažovaly před příchodem daného média, budou potlačeny, marginalizovány nebo se stanou zastaralými?</a:t>
            </a:r>
          </a:p>
          <a:p>
            <a:r>
              <a:rPr lang="cs-CZ" dirty="0"/>
              <a:t>3. Náprava - čemu z minulé zastaralosti vrací médium důležitost? Návrat anachronického.</a:t>
            </a:r>
          </a:p>
          <a:p>
            <a:r>
              <a:rPr lang="cs-CZ" dirty="0"/>
              <a:t>Zvrat - V co se médium promění nebo k čemu se navrátí nazpět poté, když se naplno etablovalo nebo rozvinulo svůj plný potenciál? V co se zvrhne?</a:t>
            </a:r>
          </a:p>
        </p:txBody>
      </p:sp>
    </p:spTree>
    <p:extLst>
      <p:ext uri="{BB962C8B-B14F-4D97-AF65-F5344CB8AC3E}">
        <p14:creationId xmlns:p14="http://schemas.microsoft.com/office/powerpoint/2010/main" val="311266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5497E-84E3-4816-A832-F82C68CA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slogan jeho filozofického myšlení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664D0D2-8041-4323-A77C-951BAC22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2813" y="2362200"/>
            <a:ext cx="4165600" cy="3124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DE52FE-583B-444E-8F54-57C2D4D8C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" y="2370654"/>
            <a:ext cx="5539104" cy="31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02FA4-CFAF-4D70-B3C3-B4972005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vývoje společnosti dle médií, které používá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B730B-2A55-42A5-8089-EBC55394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Technologické vynálezy mění rovnováhu našich smyslů a tato změna zpětně proměňuje společnost, která tuto technologii vytvořila</a:t>
            </a:r>
          </a:p>
          <a:p>
            <a:r>
              <a:rPr lang="cs-CZ" dirty="0"/>
              <a:t>1. Kmenový člověk – harmonická rovnováha smyslů, </a:t>
            </a:r>
            <a:r>
              <a:rPr lang="cs-CZ" dirty="0" err="1"/>
              <a:t>vtaženost</a:t>
            </a:r>
            <a:r>
              <a:rPr lang="cs-CZ" dirty="0"/>
              <a:t>, splývání se světem, hlavní médium řeč </a:t>
            </a:r>
          </a:p>
          <a:p>
            <a:r>
              <a:rPr lang="cs-CZ" dirty="0"/>
              <a:t>2. Typografický člověk – vynález abecedy, dominance zraku, </a:t>
            </a:r>
            <a:r>
              <a:rPr lang="cs-CZ" dirty="0" err="1"/>
              <a:t>fragmentarizace</a:t>
            </a:r>
            <a:r>
              <a:rPr lang="cs-CZ" dirty="0"/>
              <a:t>, hierarchizace, jednání bez </a:t>
            </a:r>
            <a:r>
              <a:rPr lang="cs-CZ" dirty="0" err="1"/>
              <a:t>vtaženosti</a:t>
            </a:r>
            <a:endParaRPr lang="cs-CZ" dirty="0"/>
          </a:p>
          <a:p>
            <a:r>
              <a:rPr lang="cs-CZ" dirty="0"/>
              <a:t>3. Elektronický člověk – návrat ke kmenovosti, smyslové rovnováze</a:t>
            </a:r>
          </a:p>
        </p:txBody>
      </p:sp>
    </p:spTree>
    <p:extLst>
      <p:ext uri="{BB962C8B-B14F-4D97-AF65-F5344CB8AC3E}">
        <p14:creationId xmlns:p14="http://schemas.microsoft.com/office/powerpoint/2010/main" val="161937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977B4-26C9-4BEF-B966-4AFC957D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47CD9-47F3-4D9D-9990-EFBB15C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Všechna média jsou extenzemi člověka</a:t>
            </a:r>
          </a:p>
          <a:p>
            <a:pPr>
              <a:lnSpc>
                <a:spcPct val="90000"/>
              </a:lnSpc>
            </a:pPr>
            <a:r>
              <a:rPr lang="cs-CZ"/>
              <a:t>Definice média - každá existující technologie, která rozšiřuje lidské tělo a smysly (od odívání k počítači)</a:t>
            </a:r>
          </a:p>
          <a:p>
            <a:pPr>
              <a:lnSpc>
                <a:spcPct val="90000"/>
              </a:lnSpc>
            </a:pPr>
            <a:r>
              <a:rPr lang="cs-CZ"/>
              <a:t>Efekt zpětného zrcátka – neviditelnost jakéhokoliv prostředí v čase jeho inovace, člověk si dokáže uvědomit pouze prostředí, jež mu předcházelo, prostředí se stává naplno viditelným jen když jej nahradí nové prostředí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4FF4E3-D737-4573-9EC0-4B77F57C4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494259"/>
            <a:ext cx="5451627" cy="354944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1505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9634D-56F4-4E15-AD30-A87522A9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7B2288-09AC-4A23-949A-392631A55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Horká média – nízká participace, </a:t>
            </a:r>
            <a:r>
              <a:rPr lang="cs-CZ" dirty="0" err="1"/>
              <a:t>vysokodefiniční</a:t>
            </a:r>
            <a:r>
              <a:rPr lang="cs-CZ" dirty="0"/>
              <a:t>, rozšiřuje jediný smysl, odlučují (tištěná kniha, rozhlas, přednáška)</a:t>
            </a:r>
          </a:p>
          <a:p>
            <a:r>
              <a:rPr lang="cs-CZ" dirty="0"/>
              <a:t>Chladná média – </a:t>
            </a:r>
            <a:r>
              <a:rPr lang="cs-CZ" dirty="0" err="1"/>
              <a:t>nízkodefiniční</a:t>
            </a:r>
            <a:r>
              <a:rPr lang="cs-CZ" dirty="0"/>
              <a:t>, vyžadují aktivní participaci, hloubková </a:t>
            </a:r>
            <a:r>
              <a:rPr lang="cs-CZ" dirty="0" err="1"/>
              <a:t>vtaženost</a:t>
            </a:r>
            <a:r>
              <a:rPr lang="cs-CZ" dirty="0"/>
              <a:t>, (telefon, </a:t>
            </a:r>
            <a:r>
              <a:rPr lang="cs-CZ" dirty="0" err="1"/>
              <a:t>tv</a:t>
            </a:r>
            <a:r>
              <a:rPr lang="cs-CZ" dirty="0"/>
              <a:t>, rozhovor)</a:t>
            </a:r>
          </a:p>
          <a:p>
            <a:r>
              <a:rPr lang="cs-CZ" dirty="0"/>
              <a:t>Elektrická média jako rozšíření našeho vědomí</a:t>
            </a:r>
          </a:p>
          <a:p>
            <a:r>
              <a:rPr lang="cs-CZ" dirty="0"/>
              <a:t>Globální vesnice - směřujeme k totálně propojenému světu, díky masovým médiím vstupujeme do globálního divadla, kde se celý svět stává happeningem, prostorové vzdálenosti jsou stlačeny, svět se spojil do jediné globální vesnice</a:t>
            </a:r>
          </a:p>
        </p:txBody>
      </p:sp>
    </p:spTree>
    <p:extLst>
      <p:ext uri="{BB962C8B-B14F-4D97-AF65-F5344CB8AC3E}">
        <p14:creationId xmlns:p14="http://schemas.microsoft.com/office/powerpoint/2010/main" val="59322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9088E-C9AD-44CD-B7D9-14F13E11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rozumět médiím – kniha (1964)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C0A81-C573-4273-A277-3C04CA510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„Duchovní a kulturní výhrady, které mohou mít orientální národy k naší technologii, jim nebudou k ničemu. Technologie nepůsobí na úrovni názorů či pojmů, nýbrž stále a bez jakéhokoliv odporu mění vzájemný poměr jednotlivých smyslů a modely vnímání. Vážný umělec je jedinou osobností, která se s technologií dokáže střetnout, právě protože si je jako odborník vědom změn, k nimž ve smyslovém vnímání dochází.“ (cit. z knihy Jak rozumět médiím)</a:t>
            </a:r>
          </a:p>
        </p:txBody>
      </p:sp>
    </p:spTree>
    <p:extLst>
      <p:ext uri="{BB962C8B-B14F-4D97-AF65-F5344CB8AC3E}">
        <p14:creationId xmlns:p14="http://schemas.microsoft.com/office/powerpoint/2010/main" val="19945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66C7F-C710-4A02-8C28-11252C7C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Milovník tretek: narcis jako narkóza</a:t>
            </a:r>
            <a:br>
              <a:rPr lang="cs-CZ" dirty="0"/>
            </a:br>
            <a:r>
              <a:rPr lang="cs-CZ" dirty="0"/>
              <a:t>(Extenze našeho těla)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1EB35-C932-4B8C-93AC-78832F970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technologie rozšiřuje nějaký náš smysl, ale zároveň i znecitlivuje</a:t>
            </a:r>
          </a:p>
          <a:p>
            <a:r>
              <a:rPr lang="cs-CZ" dirty="0"/>
              <a:t>otupění je obranou centrální nervové soustavy proti přetížení smyslů, extenze vyžadují přizpůsobení ostatních orgánů</a:t>
            </a:r>
          </a:p>
          <a:p>
            <a:r>
              <a:rPr lang="cs-CZ" dirty="0"/>
              <a:t>riziko, že vůči těmto extenzím (médiím) otupíme a postupně se staneme jejich servomechanismy</a:t>
            </a:r>
          </a:p>
        </p:txBody>
      </p:sp>
    </p:spTree>
    <p:extLst>
      <p:ext uri="{BB962C8B-B14F-4D97-AF65-F5344CB8AC3E}">
        <p14:creationId xmlns:p14="http://schemas.microsoft.com/office/powerpoint/2010/main" val="318491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AC335-9830-4136-8067-93F287A9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4CDD76-6B6E-40D0-A15A-B63751E5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66458"/>
          </a:xfrm>
        </p:spPr>
        <p:txBody>
          <a:bodyPr/>
          <a:lstStyle/>
          <a:p>
            <a:r>
              <a:rPr lang="cs-CZ" dirty="0"/>
              <a:t>Mluvené slovo: květ zla? – sdílený akustický prostor, všichni jsou si rovni, participace všech</a:t>
            </a:r>
          </a:p>
          <a:p>
            <a:r>
              <a:rPr lang="pl-PL" dirty="0"/>
              <a:t>Psané slovo: oko za ucho – osamělost čtenáře, individualismus, industrialismus, rozdělení procesu výroby, sledování světa z odstupu</a:t>
            </a:r>
          </a:p>
          <a:p>
            <a:r>
              <a:rPr lang="cs-CZ" dirty="0"/>
              <a:t>Oblečení a obydlí – nástroje pro uchování tělesné teploty, zároveň sociální funkce</a:t>
            </a:r>
          </a:p>
          <a:p>
            <a:r>
              <a:rPr lang="cs-CZ" dirty="0"/>
              <a:t>Peníze: úvěrová karta chudých - překládají jeden druh práce do jiného – určitý druh jazyka</a:t>
            </a:r>
          </a:p>
          <a:p>
            <a:r>
              <a:rPr lang="cs-CZ" dirty="0"/>
              <a:t>Kolo, letadlo a automobil - přenechali jsme pohyb jiným věcem (strojům), a</a:t>
            </a:r>
            <a:r>
              <a:rPr lang="pt-BR" dirty="0"/>
              <a:t>utomobil se stal součástí našeho oděvu</a:t>
            </a:r>
            <a:r>
              <a:rPr lang="cs-CZ" dirty="0"/>
              <a:t>, médium sociální komunikace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90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3BD9F-0B12-4090-AC20-4D1772A3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5D7FAC-1BE5-4976-B998-B0E548F3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40358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Telegraf a telefon - elektřina je extenzí centrální nervové soustavy, sjednocení toho, co bylo dříve rozděleno, telefon je extenzí sluchu a hlasu</a:t>
            </a:r>
          </a:p>
          <a:p>
            <a:r>
              <a:rPr lang="cs-CZ" dirty="0"/>
              <a:t>Rozhlas: kmenový buben - nervová informační soustava, rozhlas také urychluje pohyb informací, svět se smršťuje</a:t>
            </a:r>
          </a:p>
          <a:p>
            <a:r>
              <a:rPr lang="cs-CZ" dirty="0"/>
              <a:t>Televize: nesmělý obr – nízké rozlišení, vyžaduje participaci, neustále se proměňující mozaikový obraz </a:t>
            </a:r>
            <a:r>
              <a:rPr lang="cs-CZ" dirty="0" err="1"/>
              <a:t>tv</a:t>
            </a:r>
            <a:r>
              <a:rPr lang="cs-CZ" dirty="0"/>
              <a:t>, </a:t>
            </a:r>
            <a:r>
              <a:rPr lang="cs-CZ" dirty="0" err="1"/>
              <a:t>vtaženost</a:t>
            </a:r>
            <a:r>
              <a:rPr lang="cs-CZ" dirty="0"/>
              <a:t> diváka, vyžaduje vnímání všemi smysly (hmatový aspekt </a:t>
            </a:r>
            <a:r>
              <a:rPr lang="cs-CZ" dirty="0" err="1"/>
              <a:t>tv</a:t>
            </a:r>
            <a:r>
              <a:rPr lang="cs-CZ" dirty="0"/>
              <a:t>)</a:t>
            </a:r>
          </a:p>
          <a:p>
            <a:r>
              <a:rPr lang="cs-CZ" dirty="0"/>
              <a:t>Zbraně: válka </a:t>
            </a:r>
            <a:r>
              <a:rPr lang="cs-CZ" dirty="0" err="1"/>
              <a:t>ikonů</a:t>
            </a:r>
            <a:r>
              <a:rPr lang="cs-CZ" dirty="0"/>
              <a:t> – studená válka jako válka obrazů a znaků, šíp je extenzí dlaně a paže, puška extenzí oka a zubu</a:t>
            </a:r>
          </a:p>
          <a:p>
            <a:r>
              <a:rPr lang="cs-CZ" dirty="0"/>
              <a:t>Elektronický věk - elektrická síť nahrazuje fyzický prostor města, překračujeme hranice našeho žitého prostoru, vstupujeme do </a:t>
            </a:r>
            <a:r>
              <a:rPr lang="cs-CZ" dirty="0" err="1"/>
              <a:t>inf</a:t>
            </a:r>
            <a:r>
              <a:rPr lang="cs-CZ" dirty="0"/>
              <a:t>. sítě, lidé jsou kočovnými sběrači poznatků (digitální </a:t>
            </a:r>
            <a:r>
              <a:rPr lang="cs-CZ" dirty="0" err="1"/>
              <a:t>nomádství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364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72</TotalTime>
  <Words>763</Words>
  <Application>Microsoft Office PowerPoint</Application>
  <PresentationFormat>Širokoúhlá obrazovka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Síť</vt:lpstr>
      <vt:lpstr>Marshall McLuhan</vt:lpstr>
      <vt:lpstr>Hlavní slogan jeho filozofického myšlení</vt:lpstr>
      <vt:lpstr>Rozdělení vývoje společnosti dle médií, které používá</vt:lpstr>
      <vt:lpstr>Prezentace aplikace PowerPoint</vt:lpstr>
      <vt:lpstr>Prezentace aplikace PowerPoint</vt:lpstr>
      <vt:lpstr>Jak rozumět médiím – kniha (1964)</vt:lpstr>
      <vt:lpstr>Milovník tretek: narcis jako narkóza (Extenze našeho těla) </vt:lpstr>
      <vt:lpstr>Prezentace aplikace PowerPoint</vt:lpstr>
      <vt:lpstr>Prezentace aplikace PowerPoint</vt:lpstr>
      <vt:lpstr>David Cronenberg – Videodrome (1983)</vt:lpstr>
      <vt:lpstr>Prezentace aplikace PowerPoint</vt:lpstr>
      <vt:lpstr>Prezentace aplikace PowerPoint</vt:lpstr>
      <vt:lpstr>model tetrády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 McLuhan</dc:title>
  <dc:creator>Adam Franc</dc:creator>
  <cp:lastModifiedBy>Adam Franc</cp:lastModifiedBy>
  <cp:revision>9</cp:revision>
  <dcterms:created xsi:type="dcterms:W3CDTF">2022-02-22T10:46:10Z</dcterms:created>
  <dcterms:modified xsi:type="dcterms:W3CDTF">2022-02-22T11:59:01Z</dcterms:modified>
</cp:coreProperties>
</file>