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4" d="100"/>
          <a:sy n="64" d="100"/>
        </p:scale>
        <p:origin x="291" y="45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8" d="100"/>
          <a:sy n="68" d="100"/>
        </p:scale>
        <p:origin x="280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3CFCEBFB-1690-40F9-8BCC-1E219C9AA8EB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45ACAF8E-318A-4EFE-8633-D9E72ABCE0ED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3677CEC9-094D-412F-BD8A-CFDBB41457DB}" type="datetime1">
              <a:rPr lang="cs-CZ" smtClean="0"/>
              <a:pPr/>
              <a:t>17.05.2022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lze upravit styly předlohy textu.</a:t>
            </a:r>
            <a:endParaRPr lang="cs-CZ" noProof="0" dirty="0"/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5EE2CF44-2B13-41B4-A334-1CDF534EEBB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321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84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7" name="Obdélník 6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520BABD-517C-4D4C-89A8-2842A1788151}" type="datetime1">
              <a:rPr lang="cs-CZ" smtClean="0"/>
              <a:pPr/>
              <a:t>17.05.2022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457199"/>
            <a:ext cx="7048500" cy="5638801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6B0680E8-AA0F-4B0B-933C-7AA178C55686}" type="datetime1">
              <a:rPr lang="cs-CZ" smtClean="0"/>
              <a:pPr/>
              <a:t>17.05.2022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FB58DEE-C135-4BAA-865B-7613C4E3C694}" type="datetime1">
              <a:rPr lang="cs-CZ" smtClean="0"/>
              <a:pPr/>
              <a:t>17.05.2022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rtlCol="0" anchor="b">
            <a:normAutofit/>
          </a:bodyPr>
          <a:lstStyle>
            <a:lvl1pPr algn="l" rtl="0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506537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l" rtl="0">
              <a:buNone/>
              <a:defRPr sz="2000"/>
            </a:lvl2pPr>
            <a:lvl3pPr marL="914400" indent="0" algn="l" rtl="0">
              <a:buNone/>
              <a:defRPr sz="1800"/>
            </a:lvl3pPr>
            <a:lvl4pPr marL="1371600" indent="0" algn="l" rtl="0">
              <a:buNone/>
              <a:defRPr sz="1600"/>
            </a:lvl4pPr>
            <a:lvl5pPr marL="1828800" indent="0" algn="l" rtl="0">
              <a:buNone/>
              <a:defRPr sz="1600"/>
            </a:lvl5pPr>
            <a:lvl6pPr marL="2286000" indent="0" algn="l" rtl="0">
              <a:buNone/>
              <a:defRPr sz="1600"/>
            </a:lvl6pPr>
            <a:lvl7pPr marL="2743200" indent="0" algn="l" rtl="0">
              <a:buNone/>
              <a:defRPr sz="1600"/>
            </a:lvl7pPr>
            <a:lvl8pPr marL="3200400" indent="0" algn="l" rtl="0">
              <a:buNone/>
              <a:defRPr sz="1600"/>
            </a:lvl8pPr>
            <a:lvl9pPr marL="3657600" indent="0" algn="l" rtl="0">
              <a:buNone/>
              <a:defRPr sz="16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3246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algn="r"/>
            <a:fld id="{1753BC63-9901-44D6-A2A6-35FFFA708306}" type="datetime1">
              <a:rPr lang="cs-CZ" smtClean="0"/>
              <a:pPr algn="r"/>
              <a:t>17.05.2022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270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5270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276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3276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1F334EAC-A2DF-497D-81E9-22DE21A050C3}" type="datetime1">
              <a:rPr lang="cs-CZ" smtClean="0"/>
              <a:pPr/>
              <a:t>17.05.2022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12AEFA0C-F602-4C30-B67A-645108BEF8A9}" type="datetime1">
              <a:rPr lang="cs-CZ" smtClean="0"/>
              <a:pPr/>
              <a:t>17.05.2022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0AFA65-19F4-40FE-B941-A3159CE21BD7}" type="datetime1">
              <a:rPr lang="cs-CZ" smtClean="0"/>
              <a:pPr/>
              <a:t>17.05.2022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60412" y="7620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8001039" y="3429000"/>
            <a:ext cx="3124161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2DCC51E-A249-40B6-BA26-5AC40F68223E}" type="datetime1">
              <a:rPr lang="cs-CZ" smtClean="0"/>
              <a:pPr/>
              <a:t>17.05.2022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6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997952" y="3429000"/>
            <a:ext cx="3127248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3B8F2AF9-B1B9-4C24-BC5A-FAB7B59F1C47}" type="datetime1">
              <a:rPr lang="cs-CZ" smtClean="0"/>
              <a:pPr/>
              <a:t>17.05.2022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algn="r"/>
            <a:fld id="{AFA79EE7-945E-47E4-8D28-64A0E18EAAF7}" type="datetime1">
              <a:rPr lang="cs-CZ" smtClean="0"/>
              <a:pPr algn="r"/>
              <a:t>17.05.2022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E31375A4-56A4-47D6-9801-1991572033F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zkm.de/media/video/sebastian-doering-jan-peter-sonntag-apparatus-operandi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engrosser.com/projects/touching-softwar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Friedrich Kittler</a:t>
            </a:r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CF9BA-E8E6-AC43-386F-3D645AF4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Psací stroj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0A4F7C-459B-C14C-3D07-A91BFE254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92" y="2102251"/>
            <a:ext cx="6398061" cy="4267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D099A74-DB84-05CB-2CCD-9C1BFF51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688931"/>
            <a:ext cx="429219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68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C0C5E7-C558-3237-C3FA-5D44BB88D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Kittler – Kód a software (Jana Horáková)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281BAA-2CB5-9D00-2B17-003AA4A5F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dvě teze o kódu:</a:t>
            </a:r>
          </a:p>
          <a:p>
            <a:r>
              <a:rPr lang="cs-CZ" sz="2400" dirty="0"/>
              <a:t>1. Užití kódu není specifické pro digitální média</a:t>
            </a:r>
          </a:p>
          <a:p>
            <a:r>
              <a:rPr lang="cs-CZ" sz="2400" dirty="0"/>
              <a:t>2. Kódy se mohly objevit až po vynálezu abecedy, sdílejí s ní stejný princip reprezentace</a:t>
            </a:r>
          </a:p>
          <a:p>
            <a:endParaRPr lang="cs-CZ" sz="2400" dirty="0"/>
          </a:p>
          <a:p>
            <a:r>
              <a:rPr lang="cs-CZ" sz="2400" dirty="0"/>
              <a:t>Kittler vnímá psaní vyšších programovacích jazyků jako šifrování</a:t>
            </a:r>
          </a:p>
        </p:txBody>
      </p:sp>
    </p:spTree>
    <p:extLst>
      <p:ext uri="{BB962C8B-B14F-4D97-AF65-F5344CB8AC3E}">
        <p14:creationId xmlns:p14="http://schemas.microsoft.com/office/powerpoint/2010/main" val="2831530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800" dirty="0"/>
              <a:t>Kittler – text </a:t>
            </a:r>
            <a:r>
              <a:rPr lang="cs-CZ" sz="2800" dirty="0" err="1"/>
              <a:t>There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no software </a:t>
            </a:r>
          </a:p>
          <a:p>
            <a:endParaRPr lang="cs-CZ" dirty="0"/>
          </a:p>
          <a:p>
            <a:r>
              <a:rPr lang="cs-CZ" sz="2400" dirty="0"/>
              <a:t>nová technologie skrývá samotný akt psaní</a:t>
            </a:r>
          </a:p>
          <a:p>
            <a:r>
              <a:rPr lang="cs-CZ" sz="2400" dirty="0"/>
              <a:t>realizace principů </a:t>
            </a:r>
            <a:r>
              <a:rPr lang="cs-CZ" sz="2400" dirty="0" err="1"/>
              <a:t>turingova</a:t>
            </a:r>
            <a:r>
              <a:rPr lang="cs-CZ" sz="2400" dirty="0"/>
              <a:t> universálního stroje </a:t>
            </a:r>
          </a:p>
          <a:p>
            <a:r>
              <a:rPr lang="cs-CZ" sz="2400" dirty="0"/>
              <a:t>všechny operace binárního kódu postupně sestupují od softwaru k hardwaru – základní vrstva</a:t>
            </a:r>
          </a:p>
          <a:p>
            <a:r>
              <a:rPr lang="cs-CZ" sz="2400" dirty="0"/>
              <a:t>programovatelnost je exkluzivní vlastností hardwaru</a:t>
            </a:r>
          </a:p>
          <a:p>
            <a:r>
              <a:rPr lang="cs-CZ" sz="2400" dirty="0"/>
              <a:t>software je abstrakce, která ve fyzickém světě neexistuje</a:t>
            </a:r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4011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800" dirty="0" err="1"/>
              <a:t>Manovich</a:t>
            </a:r>
            <a:r>
              <a:rPr lang="cs-CZ" sz="2800" dirty="0"/>
              <a:t> – text </a:t>
            </a:r>
            <a:r>
              <a:rPr lang="cs-CZ" sz="2800" dirty="0" err="1"/>
              <a:t>There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only</a:t>
            </a:r>
            <a:r>
              <a:rPr lang="cs-CZ" sz="2800" dirty="0"/>
              <a:t> software </a:t>
            </a:r>
          </a:p>
          <a:p>
            <a:endParaRPr lang="cs-CZ" dirty="0"/>
          </a:p>
          <a:p>
            <a:r>
              <a:rPr lang="cs-CZ" sz="2400" dirty="0"/>
              <a:t>hledá unikátní charakteristiky počítačového </a:t>
            </a:r>
            <a:r>
              <a:rPr lang="cs-CZ" sz="2400" dirty="0" err="1"/>
              <a:t>metamédia</a:t>
            </a:r>
            <a:endParaRPr lang="cs-CZ" sz="2400" dirty="0"/>
          </a:p>
          <a:p>
            <a:r>
              <a:rPr lang="cs-CZ" sz="2400" dirty="0" err="1"/>
              <a:t>digitalita</a:t>
            </a:r>
            <a:r>
              <a:rPr lang="cs-CZ" sz="2400" dirty="0"/>
              <a:t> základním předpokladem, který umožňuje, aby počítač mohl pracovat s obrazy, zvuky a jinými médii, nicméně jedině software determinuje, co s nimi lze dělat</a:t>
            </a:r>
          </a:p>
          <a:p>
            <a:r>
              <a:rPr lang="cs-CZ" sz="2400" dirty="0" err="1"/>
              <a:t>Manovich</a:t>
            </a:r>
            <a:r>
              <a:rPr lang="cs-CZ" sz="2400" dirty="0"/>
              <a:t> zdůrazňuje kulturní rozměr softwaru a jeho podřízenost ekonomickým zájmům</a:t>
            </a:r>
          </a:p>
        </p:txBody>
      </p:sp>
    </p:spTree>
    <p:extLst>
      <p:ext uri="{BB962C8B-B14F-4D97-AF65-F5344CB8AC3E}">
        <p14:creationId xmlns:p14="http://schemas.microsoft.com/office/powerpoint/2010/main" val="2520273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B7694-AFC8-71B9-44EC-526174F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software vs. There is only software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404BF-3C9D-D24C-B585-7B030B82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572000"/>
          </a:xfrm>
        </p:spPr>
        <p:txBody>
          <a:bodyPr/>
          <a:lstStyle/>
          <a:p>
            <a:r>
              <a:rPr lang="cs-CZ" sz="2400" dirty="0"/>
              <a:t>Kittler: software neexistuje bez hardwaru a vždy se přizpůsobuje jeho architektuře, průzkum </a:t>
            </a:r>
            <a:r>
              <a:rPr lang="cs-CZ" sz="2400" dirty="0" err="1"/>
              <a:t>materiality</a:t>
            </a:r>
            <a:r>
              <a:rPr lang="cs-CZ" sz="2400" dirty="0"/>
              <a:t> digitálního</a:t>
            </a:r>
          </a:p>
          <a:p>
            <a:r>
              <a:rPr lang="cs-CZ" sz="2400" dirty="0" err="1"/>
              <a:t>Manovich</a:t>
            </a:r>
            <a:r>
              <a:rPr lang="cs-CZ" sz="2400" dirty="0"/>
              <a:t>: software jako významný formativní prvek naší kultury, kreativní a aktivní přístup uživatele </a:t>
            </a:r>
          </a:p>
          <a:p>
            <a:r>
              <a:rPr lang="de-DE" sz="2400" dirty="0"/>
              <a:t>Kittler </a:t>
            </a:r>
            <a:r>
              <a:rPr lang="de-DE" sz="2400" dirty="0" err="1"/>
              <a:t>klade</a:t>
            </a:r>
            <a:r>
              <a:rPr lang="de-DE" sz="2400" dirty="0"/>
              <a:t> </a:t>
            </a:r>
            <a:r>
              <a:rPr lang="de-DE" sz="2400" dirty="0" err="1"/>
              <a:t>důraz</a:t>
            </a:r>
            <a:r>
              <a:rPr lang="de-DE" sz="2400" dirty="0"/>
              <a:t> na </a:t>
            </a:r>
            <a:r>
              <a:rPr lang="de-DE" sz="2400" dirty="0" err="1"/>
              <a:t>kód</a:t>
            </a:r>
            <a:r>
              <a:rPr lang="cs-CZ" sz="2400" dirty="0"/>
              <a:t> jako </a:t>
            </a:r>
            <a:r>
              <a:rPr lang="de-DE" sz="2400" dirty="0" err="1"/>
              <a:t>základ</a:t>
            </a:r>
            <a:r>
              <a:rPr lang="de-DE" sz="2400" dirty="0"/>
              <a:t> </a:t>
            </a:r>
            <a:r>
              <a:rPr lang="de-DE" sz="2400" dirty="0" err="1"/>
              <a:t>digitálních</a:t>
            </a:r>
            <a:r>
              <a:rPr lang="de-DE" sz="2400" dirty="0"/>
              <a:t> </a:t>
            </a:r>
            <a:r>
              <a:rPr lang="de-DE" sz="2400" dirty="0" err="1"/>
              <a:t>technologií</a:t>
            </a:r>
            <a:endParaRPr lang="cs-CZ" sz="2400" dirty="0"/>
          </a:p>
          <a:p>
            <a:r>
              <a:rPr lang="cs-CZ" sz="2400" dirty="0" err="1"/>
              <a:t>Manovich</a:t>
            </a:r>
            <a:r>
              <a:rPr lang="cs-CZ" sz="2400" dirty="0"/>
              <a:t> vidí jako základ digitálních technologií aplikace </a:t>
            </a:r>
          </a:p>
          <a:p>
            <a:r>
              <a:rPr lang="cs-CZ" sz="2400" dirty="0"/>
              <a:t>Oba se shodují v důrazu na rozvoj digitální gramotnosti</a:t>
            </a:r>
          </a:p>
        </p:txBody>
      </p:sp>
    </p:spTree>
    <p:extLst>
      <p:ext uri="{BB962C8B-B14F-4D97-AF65-F5344CB8AC3E}">
        <p14:creationId xmlns:p14="http://schemas.microsoft.com/office/powerpoint/2010/main" val="2569993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DC168-7BBA-B4A7-4CDB-254971B3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Jan-Peter E.R. </a:t>
            </a:r>
            <a:r>
              <a:rPr lang="cs-CZ" dirty="0" err="1"/>
              <a:t>Sonntag</a:t>
            </a:r>
            <a:r>
              <a:rPr lang="cs-CZ" dirty="0"/>
              <a:t> - </a:t>
            </a:r>
            <a:r>
              <a:rPr lang="cs-CZ" dirty="0" err="1"/>
              <a:t>Apparatus</a:t>
            </a:r>
            <a:r>
              <a:rPr lang="cs-CZ" dirty="0"/>
              <a:t> </a:t>
            </a:r>
            <a:r>
              <a:rPr lang="cs-CZ" dirty="0" err="1"/>
              <a:t>operandi</a:t>
            </a:r>
            <a:r>
              <a:rPr lang="cs-CZ" dirty="0"/>
              <a:t> (2012)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DC9B7E-85CA-91A6-9142-C102A30B3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hlinkClick r:id="rId2"/>
              </a:rPr>
              <a:t>https://zkm.de/media/video/sebastian-doering-jan-peter-sonntag-apparatus-operandi1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A847AD-BE88-7BE3-D2C0-80396775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681191"/>
            <a:ext cx="6192688" cy="41491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D56D2C-227A-6E51-CB83-71B8704CA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24" y="2837641"/>
            <a:ext cx="5092300" cy="383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67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2C3D5-8C29-4EA5-28E4-E172628CF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476672"/>
            <a:ext cx="9865096" cy="1143000"/>
          </a:xfrm>
        </p:spPr>
        <p:txBody>
          <a:bodyPr/>
          <a:lstStyle/>
          <a:p>
            <a:r>
              <a:rPr lang="cs-CZ" dirty="0"/>
              <a:t>Ben </a:t>
            </a:r>
            <a:r>
              <a:rPr lang="cs-CZ" dirty="0" err="1"/>
              <a:t>Grosser</a:t>
            </a:r>
            <a:r>
              <a:rPr lang="cs-CZ" dirty="0"/>
              <a:t> – </a:t>
            </a:r>
            <a:r>
              <a:rPr lang="cs-CZ" dirty="0" err="1"/>
              <a:t>Touching</a:t>
            </a:r>
            <a:r>
              <a:rPr lang="cs-CZ" dirty="0"/>
              <a:t> Software (2016)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A5B2E3-B180-F976-B57F-97B3D057A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hlinkClick r:id="rId2"/>
              </a:rPr>
              <a:t>https://bengrosser.com/projects/touching-software/</a:t>
            </a:r>
            <a:endParaRPr lang="cs-CZ" sz="28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D50132-6260-C288-0436-78112FA1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2600317"/>
            <a:ext cx="5332149" cy="38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2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524000" y="1844824"/>
            <a:ext cx="9144000" cy="4267200"/>
          </a:xfrm>
        </p:spPr>
        <p:txBody>
          <a:bodyPr rtlCol="0">
            <a:normAutofit/>
          </a:bodyPr>
          <a:lstStyle/>
          <a:p>
            <a:pPr rtl="0"/>
            <a:r>
              <a:rPr lang="cs-CZ" sz="2800" dirty="0"/>
              <a:t>1943 - 2011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DDF7DB1-308F-518B-3F29-55C31272B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1988840"/>
            <a:ext cx="621982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C418B-18C3-0AA6-CE2E-B05C6CF0E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Kittlerova koncepce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5E28BC-72B4-3189-33E9-E9E2297DF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média jsou  kulturní techniky</a:t>
            </a:r>
          </a:p>
          <a:p>
            <a:r>
              <a:rPr lang="cs-CZ" sz="2400" dirty="0"/>
              <a:t> </a:t>
            </a:r>
          </a:p>
          <a:p>
            <a:r>
              <a:rPr lang="cs-CZ" sz="2400" dirty="0"/>
              <a:t>Důležité fáze mediálního vývoje:</a:t>
            </a:r>
          </a:p>
          <a:p>
            <a:r>
              <a:rPr lang="cs-CZ" sz="2400" dirty="0"/>
              <a:t>vynález abecedy a gramotnosti, </a:t>
            </a:r>
          </a:p>
          <a:p>
            <a:r>
              <a:rPr lang="cs-CZ" sz="2400" dirty="0"/>
              <a:t>vynález analogových technologických médií, která se objevují v 19. století</a:t>
            </a:r>
          </a:p>
          <a:p>
            <a:r>
              <a:rPr lang="cs-CZ" sz="2400" dirty="0"/>
              <a:t>vynález počítače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108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2B6F63-A3C6-5337-DB55-55E9EDDBC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Kittlerův styl psaní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2A814E-C7F7-EF7A-E212-150311B3B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Překotný </a:t>
            </a:r>
          </a:p>
          <a:p>
            <a:r>
              <a:rPr lang="cs-CZ" dirty="0"/>
              <a:t>Enigmatický</a:t>
            </a:r>
          </a:p>
          <a:p>
            <a:r>
              <a:rPr lang="cs-CZ" dirty="0"/>
              <a:t>Poetický</a:t>
            </a:r>
          </a:p>
          <a:p>
            <a:r>
              <a:rPr lang="cs-CZ" dirty="0"/>
              <a:t>Mozaikovitý</a:t>
            </a:r>
          </a:p>
          <a:p>
            <a:r>
              <a:rPr lang="cs-CZ" dirty="0"/>
              <a:t>Odkazy  na literární díla</a:t>
            </a:r>
          </a:p>
          <a:p>
            <a:r>
              <a:rPr lang="cs-CZ" dirty="0"/>
              <a:t>Překvapivá spojení mezi odlišnými oblastmi vědění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384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4745FB-BF56-D551-F52C-087AB0CC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190500"/>
            <a:ext cx="9828584" cy="1143000"/>
          </a:xfrm>
        </p:spPr>
        <p:txBody>
          <a:bodyPr/>
          <a:lstStyle/>
          <a:p>
            <a:r>
              <a:rPr lang="cs-CZ" dirty="0"/>
              <a:t>Díla - Systémy zápisu 1800 – 1900 (1985)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5BC10E-FA05-D1EC-6B20-3D0F4D16A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Zkoumá co se v průběhu 19.století stalo s člověkem, jak se změnilo jeho vnímání a chápání světa</a:t>
            </a:r>
          </a:p>
          <a:p>
            <a:endParaRPr lang="cs-CZ" dirty="0"/>
          </a:p>
          <a:p>
            <a:r>
              <a:rPr lang="cs-CZ" dirty="0"/>
              <a:t>kulturní technika psaní</a:t>
            </a:r>
          </a:p>
          <a:p>
            <a:r>
              <a:rPr lang="cs-CZ" dirty="0"/>
              <a:t>  </a:t>
            </a:r>
          </a:p>
          <a:p>
            <a:r>
              <a:rPr lang="cs-CZ" dirty="0"/>
              <a:t>pojem systém zápisu</a:t>
            </a:r>
          </a:p>
          <a:p>
            <a:endParaRPr lang="cs-CZ" dirty="0"/>
          </a:p>
          <a:p>
            <a:r>
              <a:rPr lang="cs-CZ" dirty="0"/>
              <a:t>mocenský rozměr písma</a:t>
            </a:r>
          </a:p>
        </p:txBody>
      </p:sp>
    </p:spTree>
    <p:extLst>
      <p:ext uri="{BB962C8B-B14F-4D97-AF65-F5344CB8AC3E}">
        <p14:creationId xmlns:p14="http://schemas.microsoft.com/office/powerpoint/2010/main" val="272318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0A66A-5294-19C4-D853-104FB2A3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Gramofon, film, psací stroj (1986)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B8F29A-5ACF-FF4E-CBD0-C55A7FD40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Navazuje na předchozí knihu</a:t>
            </a:r>
          </a:p>
          <a:p>
            <a:endParaRPr lang="cs-CZ" dirty="0"/>
          </a:p>
          <a:p>
            <a:r>
              <a:rPr lang="cs-CZ" dirty="0"/>
              <a:t>Inspirace Jacquesem </a:t>
            </a:r>
            <a:r>
              <a:rPr lang="cs-CZ" dirty="0" err="1"/>
              <a:t>Lacanem</a:t>
            </a:r>
            <a:r>
              <a:rPr lang="cs-CZ" dirty="0"/>
              <a:t> – Imaginární, symbolické, reálné</a:t>
            </a:r>
          </a:p>
          <a:p>
            <a:r>
              <a:rPr lang="cs-CZ" dirty="0"/>
              <a:t>Gramofon – nahrává reálno</a:t>
            </a:r>
          </a:p>
          <a:p>
            <a:r>
              <a:rPr lang="cs-CZ" dirty="0"/>
              <a:t>Film – patří do imaginárního řádu</a:t>
            </a:r>
          </a:p>
          <a:p>
            <a:r>
              <a:rPr lang="cs-CZ" dirty="0"/>
              <a:t>Psací stroj – náleží do symbolického řádu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382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085B4-EDBF-7617-5314-5C06AD81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Gramofon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FA41816-C297-9E1C-4D54-9E87F284E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36" y="1900300"/>
            <a:ext cx="3600400" cy="4500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398BEB-7534-298D-FC57-0C402BF8C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937" y="1867326"/>
            <a:ext cx="3403063" cy="44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3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2C1D6-0D79-DE42-C3D1-4863452C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0"/>
            <a:ext cx="9144000" cy="1143000"/>
          </a:xfrm>
        </p:spPr>
        <p:txBody>
          <a:bodyPr/>
          <a:lstStyle/>
          <a:p>
            <a:r>
              <a:rPr lang="cs-CZ" dirty="0"/>
              <a:t>Film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08ACF67-2928-0C29-8BF6-E66D97A8C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2459" y="1870820"/>
            <a:ext cx="6097028" cy="41764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2812EE-3682-3AF3-07F2-6F53C0813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70820"/>
            <a:ext cx="610764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81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CF9BA-E8E6-AC43-386F-3D645AF4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Psací stroj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DD3A578-03DB-CE89-1C60-DE2B5881B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751" y="1988840"/>
            <a:ext cx="5373511" cy="4267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A2387F-2EA1-262F-4D11-2C836884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988840"/>
            <a:ext cx="436510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16872"/>
      </p:ext>
    </p:extLst>
  </p:cSld>
  <p:clrMapOvr>
    <a:masterClrMapping/>
  </p:clrMapOvr>
</p:sld>
</file>

<file path=ppt/theme/theme1.xml><?xml version="1.0" encoding="utf-8"?>
<a:theme xmlns:a="http://schemas.openxmlformats.org/drawingml/2006/main" name="Počítačová technologie 16:9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759_TF02901026_TF02901026.potx" id="{C3E96432-ECD6-42AF-A99E-7AA2229C2C35}" vid="{740CADDF-11E3-424F-B509-11429B5FCBE9}"/>
    </a:ext>
  </a:extLst>
</a:theme>
</file>

<file path=ppt/theme/theme2.xml><?xml version="1.0" encoding="utf-8"?>
<a:theme xmlns:a="http://schemas.openxmlformats.org/drawingml/2006/main" name="Motiv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1566889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2012-05-23T08:44:00+00:00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TP102901017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836753</LocLastLocAttemptVersionLookup>
    <IsSearchable xmlns="4873beb7-5857-4685-be1f-d57550cc96cc">true</IsSearchable>
    <TemplateTemplateType xmlns="4873beb7-5857-4685-be1f-d57550cc96cc">PowerPoint Design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REDMOND\v-anij</DisplayName>
        <AccountId>2469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0B5C6E15-39DC-470B-9445-F754B94580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098515-0C12-46CF-BC7C-69B4A13CD5FA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 obvodovou deskou (širokoúhlá)</Template>
  <TotalTime>107</TotalTime>
  <Words>412</Words>
  <Application>Microsoft Office PowerPoint</Application>
  <PresentationFormat>Širokoúhlá obrazovka</PresentationFormat>
  <Paragraphs>68</Paragraphs>
  <Slides>16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Candara</vt:lpstr>
      <vt:lpstr>Consolas</vt:lpstr>
      <vt:lpstr>Počítačová technologie 16:9</vt:lpstr>
      <vt:lpstr>Friedrich Kittler</vt:lpstr>
      <vt:lpstr>Prezentace aplikace PowerPoint</vt:lpstr>
      <vt:lpstr>Kittlerova koncepce médií</vt:lpstr>
      <vt:lpstr>Kittlerův styl psaní</vt:lpstr>
      <vt:lpstr>Díla - Systémy zápisu 1800 – 1900 (1985) </vt:lpstr>
      <vt:lpstr>Gramofon, film, psací stroj (1986) </vt:lpstr>
      <vt:lpstr>Gramofon</vt:lpstr>
      <vt:lpstr>Film</vt:lpstr>
      <vt:lpstr>Psací stroj</vt:lpstr>
      <vt:lpstr>Psací stroj</vt:lpstr>
      <vt:lpstr>Kittler – Kód a software (Jana Horáková)</vt:lpstr>
      <vt:lpstr>There is no software vs. There is only software</vt:lpstr>
      <vt:lpstr>There is no software vs. There is only software</vt:lpstr>
      <vt:lpstr>There is no software vs. There is only software</vt:lpstr>
      <vt:lpstr>Jan-Peter E.R. Sonntag - Apparatus operandi (2012) </vt:lpstr>
      <vt:lpstr>Ben Grosser – Touching Software (2016)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Friedrich Kittler</dc:title>
  <dc:creator>Adam Franc</dc:creator>
  <cp:lastModifiedBy>Adam Franc</cp:lastModifiedBy>
  <cp:revision>11</cp:revision>
  <dcterms:created xsi:type="dcterms:W3CDTF">2022-05-14T19:37:49Z</dcterms:created>
  <dcterms:modified xsi:type="dcterms:W3CDTF">2022-05-17T08:37:21Z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