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6F0B0C6C-DE46-4FFF-A846-C02FFFA66624}"/>
    <pc:docChg chg="custSel modSld">
      <pc:chgData name="Petr Kalina" userId="c562be8a-72c8-4d98-8725-854d52c71664" providerId="ADAL" clId="{6F0B0C6C-DE46-4FFF-A846-C02FFFA66624}" dt="2021-03-01T12:41:18.945" v="12" actId="113"/>
      <pc:docMkLst>
        <pc:docMk/>
      </pc:docMkLst>
      <pc:sldChg chg="modSp mod">
        <pc:chgData name="Petr Kalina" userId="c562be8a-72c8-4d98-8725-854d52c71664" providerId="ADAL" clId="{6F0B0C6C-DE46-4FFF-A846-C02FFFA66624}" dt="2021-03-01T12:41:18.945" v="12" actId="113"/>
        <pc:sldMkLst>
          <pc:docMk/>
          <pc:sldMk cId="208993411" sldId="264"/>
        </pc:sldMkLst>
        <pc:spChg chg="mod">
          <ac:chgData name="Petr Kalina" userId="c562be8a-72c8-4d98-8725-854d52c71664" providerId="ADAL" clId="{6F0B0C6C-DE46-4FFF-A846-C02FFFA66624}" dt="2021-03-01T12:41:18.945" v="12" actId="113"/>
          <ac:spMkLst>
            <pc:docMk/>
            <pc:sldMk cId="208993411" sldId="264"/>
            <ac:spMk id="3" creationId="{73B00574-E42F-435B-9411-A09BE9F21F15}"/>
          </ac:spMkLst>
        </pc:spChg>
      </pc:sldChg>
      <pc:sldChg chg="modSp mod">
        <pc:chgData name="Petr Kalina" userId="c562be8a-72c8-4d98-8725-854d52c71664" providerId="ADAL" clId="{6F0B0C6C-DE46-4FFF-A846-C02FFFA66624}" dt="2021-03-01T12:05:22.046" v="0" actId="207"/>
        <pc:sldMkLst>
          <pc:docMk/>
          <pc:sldMk cId="4257784878" sldId="266"/>
        </pc:sldMkLst>
        <pc:spChg chg="mod">
          <ac:chgData name="Petr Kalina" userId="c562be8a-72c8-4d98-8725-854d52c71664" providerId="ADAL" clId="{6F0B0C6C-DE46-4FFF-A846-C02FFFA66624}" dt="2021-03-01T12:05:22.046" v="0" actId="207"/>
          <ac:spMkLst>
            <pc:docMk/>
            <pc:sldMk cId="4257784878" sldId="266"/>
            <ac:spMk id="3" creationId="{A14CD32D-B866-4854-9A36-FACC5746B629}"/>
          </ac:spMkLst>
        </pc:spChg>
      </pc:sldChg>
      <pc:sldChg chg="modSp mod">
        <pc:chgData name="Petr Kalina" userId="c562be8a-72c8-4d98-8725-854d52c71664" providerId="ADAL" clId="{6F0B0C6C-DE46-4FFF-A846-C02FFFA66624}" dt="2021-03-01T12:23:39.905" v="10" actId="20577"/>
        <pc:sldMkLst>
          <pc:docMk/>
          <pc:sldMk cId="3922505457" sldId="273"/>
        </pc:sldMkLst>
        <pc:spChg chg="mod">
          <ac:chgData name="Petr Kalina" userId="c562be8a-72c8-4d98-8725-854d52c71664" providerId="ADAL" clId="{6F0B0C6C-DE46-4FFF-A846-C02FFFA66624}" dt="2021-03-01T12:23:39.905" v="10" actId="20577"/>
          <ac:spMkLst>
            <pc:docMk/>
            <pc:sldMk cId="3922505457" sldId="273"/>
            <ac:spMk id="3" creationId="{A11FA089-1EDE-4393-83E3-B534294F50F7}"/>
          </ac:spMkLst>
        </pc:spChg>
      </pc:sldChg>
      <pc:sldChg chg="modSp mod">
        <pc:chgData name="Petr Kalina" userId="c562be8a-72c8-4d98-8725-854d52c71664" providerId="ADAL" clId="{6F0B0C6C-DE46-4FFF-A846-C02FFFA66624}" dt="2021-03-01T12:30:03.994" v="11" actId="1076"/>
        <pc:sldMkLst>
          <pc:docMk/>
          <pc:sldMk cId="265848260" sldId="275"/>
        </pc:sldMkLst>
        <pc:spChg chg="mod">
          <ac:chgData name="Petr Kalina" userId="c562be8a-72c8-4d98-8725-854d52c71664" providerId="ADAL" clId="{6F0B0C6C-DE46-4FFF-A846-C02FFFA66624}" dt="2021-03-01T12:30:03.994" v="11" actId="1076"/>
          <ac:spMkLst>
            <pc:docMk/>
            <pc:sldMk cId="265848260" sldId="275"/>
            <ac:spMk id="4" creationId="{057DC641-7044-4B2A-9C43-2F737016E231}"/>
          </ac:spMkLst>
        </pc:spChg>
      </pc:sldChg>
    </pc:docChg>
  </pc:docChgLst>
  <pc:docChgLst>
    <pc:chgData name="Petr Kalina" userId="c562be8a-72c8-4d98-8725-854d52c71664" providerId="ADAL" clId="{4BFC54BD-8EBD-4E76-BF6E-E87A8CE4088B}"/>
    <pc:docChg chg="undo redo custSel addSld delSld modSld sldOrd">
      <pc:chgData name="Petr Kalina" userId="c562be8a-72c8-4d98-8725-854d52c71664" providerId="ADAL" clId="{4BFC54BD-8EBD-4E76-BF6E-E87A8CE4088B}" dt="2021-02-28T10:59:16.771" v="3740" actId="47"/>
      <pc:docMkLst>
        <pc:docMk/>
      </pc:docMkLst>
      <pc:sldChg chg="modSp mod">
        <pc:chgData name="Petr Kalina" userId="c562be8a-72c8-4d98-8725-854d52c71664" providerId="ADAL" clId="{4BFC54BD-8EBD-4E76-BF6E-E87A8CE4088B}" dt="2021-02-26T13:55:22.308" v="897" actId="790"/>
        <pc:sldMkLst>
          <pc:docMk/>
          <pc:sldMk cId="1647820187" sldId="259"/>
        </pc:sldMkLst>
        <pc:spChg chg="mod">
          <ac:chgData name="Petr Kalina" userId="c562be8a-72c8-4d98-8725-854d52c71664" providerId="ADAL" clId="{4BFC54BD-8EBD-4E76-BF6E-E87A8CE4088B}" dt="2021-02-26T13:54:56.431" v="895" actId="113"/>
          <ac:spMkLst>
            <pc:docMk/>
            <pc:sldMk cId="1647820187" sldId="259"/>
            <ac:spMk id="2" creationId="{00000000-0000-0000-0000-000000000000}"/>
          </ac:spMkLst>
        </pc:spChg>
        <pc:spChg chg="mod">
          <ac:chgData name="Petr Kalina" userId="c562be8a-72c8-4d98-8725-854d52c71664" providerId="ADAL" clId="{4BFC54BD-8EBD-4E76-BF6E-E87A8CE4088B}" dt="2021-02-26T13:55:22.308" v="897" actId="790"/>
          <ac:spMkLst>
            <pc:docMk/>
            <pc:sldMk cId="1647820187" sldId="259"/>
            <ac:spMk id="3" creationId="{00000000-0000-0000-0000-000000000000}"/>
          </ac:spMkLst>
        </pc:spChg>
      </pc:sldChg>
      <pc:sldChg chg="del">
        <pc:chgData name="Petr Kalina" userId="c562be8a-72c8-4d98-8725-854d52c71664" providerId="ADAL" clId="{4BFC54BD-8EBD-4E76-BF6E-E87A8CE4088B}" dt="2021-02-28T10:59:14.085" v="3738" actId="47"/>
        <pc:sldMkLst>
          <pc:docMk/>
          <pc:sldMk cId="3282054722" sldId="260"/>
        </pc:sldMkLst>
      </pc:sldChg>
      <pc:sldChg chg="del">
        <pc:chgData name="Petr Kalina" userId="c562be8a-72c8-4d98-8725-854d52c71664" providerId="ADAL" clId="{4BFC54BD-8EBD-4E76-BF6E-E87A8CE4088B}" dt="2021-02-28T10:59:16.771" v="3740" actId="47"/>
        <pc:sldMkLst>
          <pc:docMk/>
          <pc:sldMk cId="3734031816" sldId="261"/>
        </pc:sldMkLst>
      </pc:sldChg>
      <pc:sldChg chg="del">
        <pc:chgData name="Petr Kalina" userId="c562be8a-72c8-4d98-8725-854d52c71664" providerId="ADAL" clId="{4BFC54BD-8EBD-4E76-BF6E-E87A8CE4088B}" dt="2021-02-28T10:59:14.911" v="3739" actId="47"/>
        <pc:sldMkLst>
          <pc:docMk/>
          <pc:sldMk cId="2111653622" sldId="263"/>
        </pc:sldMkLst>
      </pc:sldChg>
      <pc:sldChg chg="modSp mod">
        <pc:chgData name="Petr Kalina" userId="c562be8a-72c8-4d98-8725-854d52c71664" providerId="ADAL" clId="{4BFC54BD-8EBD-4E76-BF6E-E87A8CE4088B}" dt="2021-02-26T13:39:40.013" v="13" actId="27636"/>
        <pc:sldMkLst>
          <pc:docMk/>
          <pc:sldMk cId="208993411" sldId="264"/>
        </pc:sldMkLst>
        <pc:spChg chg="mod">
          <ac:chgData name="Petr Kalina" userId="c562be8a-72c8-4d98-8725-854d52c71664" providerId="ADAL" clId="{4BFC54BD-8EBD-4E76-BF6E-E87A8CE4088B}" dt="2021-02-26T13:39:40.013" v="13" actId="27636"/>
          <ac:spMkLst>
            <pc:docMk/>
            <pc:sldMk cId="208993411" sldId="264"/>
            <ac:spMk id="3" creationId="{73B00574-E42F-435B-9411-A09BE9F21F15}"/>
          </ac:spMkLst>
        </pc:spChg>
      </pc:sldChg>
      <pc:sldChg chg="delSp modSp new mod">
        <pc:chgData name="Petr Kalina" userId="c562be8a-72c8-4d98-8725-854d52c71664" providerId="ADAL" clId="{4BFC54BD-8EBD-4E76-BF6E-E87A8CE4088B}" dt="2021-02-26T13:45:36.596" v="119" actId="20577"/>
        <pc:sldMkLst>
          <pc:docMk/>
          <pc:sldMk cId="4012930419" sldId="265"/>
        </pc:sldMkLst>
        <pc:spChg chg="del">
          <ac:chgData name="Petr Kalina" userId="c562be8a-72c8-4d98-8725-854d52c71664" providerId="ADAL" clId="{4BFC54BD-8EBD-4E76-BF6E-E87A8CE4088B}" dt="2021-02-26T13:40:41.633" v="15" actId="478"/>
          <ac:spMkLst>
            <pc:docMk/>
            <pc:sldMk cId="4012930419" sldId="265"/>
            <ac:spMk id="2" creationId="{00C0840B-49C8-4E4F-9B4A-0DFF17E1CFEE}"/>
          </ac:spMkLst>
        </pc:spChg>
        <pc:spChg chg="mod">
          <ac:chgData name="Petr Kalina" userId="c562be8a-72c8-4d98-8725-854d52c71664" providerId="ADAL" clId="{4BFC54BD-8EBD-4E76-BF6E-E87A8CE4088B}" dt="2021-02-26T13:45:36.596" v="119" actId="20577"/>
          <ac:spMkLst>
            <pc:docMk/>
            <pc:sldMk cId="4012930419" sldId="265"/>
            <ac:spMk id="3" creationId="{C258F3F7-A9EF-4B1C-B247-4F7648C8FD73}"/>
          </ac:spMkLst>
        </pc:spChg>
      </pc:sldChg>
      <pc:sldChg chg="delSp modSp new mod">
        <pc:chgData name="Petr Kalina" userId="c562be8a-72c8-4d98-8725-854d52c71664" providerId="ADAL" clId="{4BFC54BD-8EBD-4E76-BF6E-E87A8CE4088B}" dt="2021-02-26T14:07:41.601" v="1095" actId="207"/>
        <pc:sldMkLst>
          <pc:docMk/>
          <pc:sldMk cId="4257784878" sldId="266"/>
        </pc:sldMkLst>
        <pc:spChg chg="del">
          <ac:chgData name="Petr Kalina" userId="c562be8a-72c8-4d98-8725-854d52c71664" providerId="ADAL" clId="{4BFC54BD-8EBD-4E76-BF6E-E87A8CE4088B}" dt="2021-02-26T13:59:44.316" v="899" actId="478"/>
          <ac:spMkLst>
            <pc:docMk/>
            <pc:sldMk cId="4257784878" sldId="266"/>
            <ac:spMk id="2" creationId="{3E6F63FF-929C-49C3-9FBE-F3E998257CAD}"/>
          </ac:spMkLst>
        </pc:spChg>
        <pc:spChg chg="mod">
          <ac:chgData name="Petr Kalina" userId="c562be8a-72c8-4d98-8725-854d52c71664" providerId="ADAL" clId="{4BFC54BD-8EBD-4E76-BF6E-E87A8CE4088B}" dt="2021-02-26T14:07:41.601" v="1095" actId="207"/>
          <ac:spMkLst>
            <pc:docMk/>
            <pc:sldMk cId="4257784878" sldId="266"/>
            <ac:spMk id="3" creationId="{A14CD32D-B866-4854-9A36-FACC5746B629}"/>
          </ac:spMkLst>
        </pc:spChg>
      </pc:sldChg>
      <pc:sldChg chg="delSp modSp new mod">
        <pc:chgData name="Petr Kalina" userId="c562be8a-72c8-4d98-8725-854d52c71664" providerId="ADAL" clId="{4BFC54BD-8EBD-4E76-BF6E-E87A8CE4088B}" dt="2021-02-28T08:46:33.252" v="1335" actId="207"/>
        <pc:sldMkLst>
          <pc:docMk/>
          <pc:sldMk cId="3284198414" sldId="267"/>
        </pc:sldMkLst>
        <pc:spChg chg="del">
          <ac:chgData name="Petr Kalina" userId="c562be8a-72c8-4d98-8725-854d52c71664" providerId="ADAL" clId="{4BFC54BD-8EBD-4E76-BF6E-E87A8CE4088B}" dt="2021-02-28T08:12:43.520" v="1097" actId="478"/>
          <ac:spMkLst>
            <pc:docMk/>
            <pc:sldMk cId="3284198414" sldId="267"/>
            <ac:spMk id="2" creationId="{2469807F-264E-4CB5-BEA2-00FABA74FA17}"/>
          </ac:spMkLst>
        </pc:spChg>
        <pc:spChg chg="mod">
          <ac:chgData name="Petr Kalina" userId="c562be8a-72c8-4d98-8725-854d52c71664" providerId="ADAL" clId="{4BFC54BD-8EBD-4E76-BF6E-E87A8CE4088B}" dt="2021-02-28T08:46:33.252" v="1335" actId="207"/>
          <ac:spMkLst>
            <pc:docMk/>
            <pc:sldMk cId="3284198414" sldId="267"/>
            <ac:spMk id="3" creationId="{C84878FB-6389-47B6-AA26-93BF5F2D9A77}"/>
          </ac:spMkLst>
        </pc:spChg>
      </pc:sldChg>
      <pc:sldChg chg="delSp modSp new mod">
        <pc:chgData name="Petr Kalina" userId="c562be8a-72c8-4d98-8725-854d52c71664" providerId="ADAL" clId="{4BFC54BD-8EBD-4E76-BF6E-E87A8CE4088B}" dt="2021-02-28T08:56:46.445" v="1496" actId="20577"/>
        <pc:sldMkLst>
          <pc:docMk/>
          <pc:sldMk cId="3844937244" sldId="268"/>
        </pc:sldMkLst>
        <pc:spChg chg="del">
          <ac:chgData name="Petr Kalina" userId="c562be8a-72c8-4d98-8725-854d52c71664" providerId="ADAL" clId="{4BFC54BD-8EBD-4E76-BF6E-E87A8CE4088B}" dt="2021-02-28T08:47:53.903" v="1337" actId="478"/>
          <ac:spMkLst>
            <pc:docMk/>
            <pc:sldMk cId="3844937244" sldId="268"/>
            <ac:spMk id="2" creationId="{25FF0901-4A66-4B03-A652-315A48BEF2D5}"/>
          </ac:spMkLst>
        </pc:spChg>
        <pc:spChg chg="mod">
          <ac:chgData name="Petr Kalina" userId="c562be8a-72c8-4d98-8725-854d52c71664" providerId="ADAL" clId="{4BFC54BD-8EBD-4E76-BF6E-E87A8CE4088B}" dt="2021-02-28T08:56:46.445" v="1496" actId="20577"/>
          <ac:spMkLst>
            <pc:docMk/>
            <pc:sldMk cId="3844937244" sldId="268"/>
            <ac:spMk id="3" creationId="{DB7CC484-2902-4F73-A61A-048A621008D8}"/>
          </ac:spMkLst>
        </pc:spChg>
      </pc:sldChg>
      <pc:sldChg chg="modSp new mod">
        <pc:chgData name="Petr Kalina" userId="c562be8a-72c8-4d98-8725-854d52c71664" providerId="ADAL" clId="{4BFC54BD-8EBD-4E76-BF6E-E87A8CE4088B}" dt="2021-02-28T09:14:32.401" v="1708" actId="207"/>
        <pc:sldMkLst>
          <pc:docMk/>
          <pc:sldMk cId="2851560197" sldId="269"/>
        </pc:sldMkLst>
        <pc:spChg chg="mod">
          <ac:chgData name="Petr Kalina" userId="c562be8a-72c8-4d98-8725-854d52c71664" providerId="ADAL" clId="{4BFC54BD-8EBD-4E76-BF6E-E87A8CE4088B}" dt="2021-02-28T09:11:53.506" v="1526" actId="20577"/>
          <ac:spMkLst>
            <pc:docMk/>
            <pc:sldMk cId="2851560197" sldId="269"/>
            <ac:spMk id="2" creationId="{14E223C0-E411-481B-95F4-06055C1535FA}"/>
          </ac:spMkLst>
        </pc:spChg>
        <pc:spChg chg="mod">
          <ac:chgData name="Petr Kalina" userId="c562be8a-72c8-4d98-8725-854d52c71664" providerId="ADAL" clId="{4BFC54BD-8EBD-4E76-BF6E-E87A8CE4088B}" dt="2021-02-28T09:14:32.401" v="1708" actId="207"/>
          <ac:spMkLst>
            <pc:docMk/>
            <pc:sldMk cId="2851560197" sldId="269"/>
            <ac:spMk id="3" creationId="{118C0261-F59E-48FC-96E4-E915F9674EE6}"/>
          </ac:spMkLst>
        </pc:spChg>
      </pc:sldChg>
      <pc:sldChg chg="modSp new mod">
        <pc:chgData name="Petr Kalina" userId="c562be8a-72c8-4d98-8725-854d52c71664" providerId="ADAL" clId="{4BFC54BD-8EBD-4E76-BF6E-E87A8CE4088B}" dt="2021-02-28T09:22:22.626" v="2182" actId="114"/>
        <pc:sldMkLst>
          <pc:docMk/>
          <pc:sldMk cId="2501488723" sldId="270"/>
        </pc:sldMkLst>
        <pc:spChg chg="mod">
          <ac:chgData name="Petr Kalina" userId="c562be8a-72c8-4d98-8725-854d52c71664" providerId="ADAL" clId="{4BFC54BD-8EBD-4E76-BF6E-E87A8CE4088B}" dt="2021-02-28T09:15:07.839" v="1749" actId="20577"/>
          <ac:spMkLst>
            <pc:docMk/>
            <pc:sldMk cId="2501488723" sldId="270"/>
            <ac:spMk id="2" creationId="{F686EAC1-EED5-4F67-92E8-251F0D1F01F4}"/>
          </ac:spMkLst>
        </pc:spChg>
        <pc:spChg chg="mod">
          <ac:chgData name="Petr Kalina" userId="c562be8a-72c8-4d98-8725-854d52c71664" providerId="ADAL" clId="{4BFC54BD-8EBD-4E76-BF6E-E87A8CE4088B}" dt="2021-02-28T09:22:22.626" v="2182" actId="114"/>
          <ac:spMkLst>
            <pc:docMk/>
            <pc:sldMk cId="2501488723" sldId="270"/>
            <ac:spMk id="3" creationId="{D2CAA968-2846-47BA-9F6C-CA99038D8734}"/>
          </ac:spMkLst>
        </pc:spChg>
      </pc:sldChg>
      <pc:sldChg chg="modSp new mod">
        <pc:chgData name="Petr Kalina" userId="c562be8a-72c8-4d98-8725-854d52c71664" providerId="ADAL" clId="{4BFC54BD-8EBD-4E76-BF6E-E87A8CE4088B}" dt="2021-02-28T10:11:44.591" v="2860" actId="113"/>
        <pc:sldMkLst>
          <pc:docMk/>
          <pc:sldMk cId="4268058042" sldId="271"/>
        </pc:sldMkLst>
        <pc:spChg chg="mod">
          <ac:chgData name="Petr Kalina" userId="c562be8a-72c8-4d98-8725-854d52c71664" providerId="ADAL" clId="{4BFC54BD-8EBD-4E76-BF6E-E87A8CE4088B}" dt="2021-02-28T10:11:44.591" v="2860" actId="113"/>
          <ac:spMkLst>
            <pc:docMk/>
            <pc:sldMk cId="4268058042" sldId="271"/>
            <ac:spMk id="2" creationId="{D79AB6A0-2BCF-4B43-99D5-E0DC72171CBE}"/>
          </ac:spMkLst>
        </pc:spChg>
        <pc:spChg chg="mod">
          <ac:chgData name="Petr Kalina" userId="c562be8a-72c8-4d98-8725-854d52c71664" providerId="ADAL" clId="{4BFC54BD-8EBD-4E76-BF6E-E87A8CE4088B}" dt="2021-02-28T09:21:31.199" v="2174" actId="790"/>
          <ac:spMkLst>
            <pc:docMk/>
            <pc:sldMk cId="4268058042" sldId="271"/>
            <ac:spMk id="3" creationId="{A11FA089-1EDE-4393-83E3-B534294F50F7}"/>
          </ac:spMkLst>
        </pc:spChg>
      </pc:sldChg>
      <pc:sldChg chg="modSp new mod">
        <pc:chgData name="Petr Kalina" userId="c562be8a-72c8-4d98-8725-854d52c71664" providerId="ADAL" clId="{4BFC54BD-8EBD-4E76-BF6E-E87A8CE4088B}" dt="2021-02-28T10:11:35.985" v="2859" actId="113"/>
        <pc:sldMkLst>
          <pc:docMk/>
          <pc:sldMk cId="3983304647" sldId="272"/>
        </pc:sldMkLst>
        <pc:spChg chg="mod">
          <ac:chgData name="Petr Kalina" userId="c562be8a-72c8-4d98-8725-854d52c71664" providerId="ADAL" clId="{4BFC54BD-8EBD-4E76-BF6E-E87A8CE4088B}" dt="2021-02-28T10:11:35.985" v="2859" actId="113"/>
          <ac:spMkLst>
            <pc:docMk/>
            <pc:sldMk cId="3983304647" sldId="272"/>
            <ac:spMk id="2" creationId="{2817A469-EA33-4DCB-BC02-A9A41408E678}"/>
          </ac:spMkLst>
        </pc:spChg>
        <pc:spChg chg="mod">
          <ac:chgData name="Petr Kalina" userId="c562be8a-72c8-4d98-8725-854d52c71664" providerId="ADAL" clId="{4BFC54BD-8EBD-4E76-BF6E-E87A8CE4088B}" dt="2021-02-28T10:06:42.831" v="2555" actId="113"/>
          <ac:spMkLst>
            <pc:docMk/>
            <pc:sldMk cId="3983304647" sldId="272"/>
            <ac:spMk id="3" creationId="{FAC39F40-6903-4800-A09E-AAD38F9A8D03}"/>
          </ac:spMkLst>
        </pc:spChg>
      </pc:sldChg>
      <pc:sldChg chg="modSp add mod ord">
        <pc:chgData name="Petr Kalina" userId="c562be8a-72c8-4d98-8725-854d52c71664" providerId="ADAL" clId="{4BFC54BD-8EBD-4E76-BF6E-E87A8CE4088B}" dt="2021-02-28T10:11:28.885" v="2858" actId="113"/>
        <pc:sldMkLst>
          <pc:docMk/>
          <pc:sldMk cId="3922505457" sldId="273"/>
        </pc:sldMkLst>
        <pc:spChg chg="mod">
          <ac:chgData name="Petr Kalina" userId="c562be8a-72c8-4d98-8725-854d52c71664" providerId="ADAL" clId="{4BFC54BD-8EBD-4E76-BF6E-E87A8CE4088B}" dt="2021-02-28T10:11:28.885" v="2858" actId="113"/>
          <ac:spMkLst>
            <pc:docMk/>
            <pc:sldMk cId="3922505457" sldId="273"/>
            <ac:spMk id="2" creationId="{D79AB6A0-2BCF-4B43-99D5-E0DC72171CBE}"/>
          </ac:spMkLst>
        </pc:spChg>
        <pc:spChg chg="mod">
          <ac:chgData name="Petr Kalina" userId="c562be8a-72c8-4d98-8725-854d52c71664" providerId="ADAL" clId="{4BFC54BD-8EBD-4E76-BF6E-E87A8CE4088B}" dt="2021-02-28T10:10:03.016" v="2822" actId="20577"/>
          <ac:spMkLst>
            <pc:docMk/>
            <pc:sldMk cId="3922505457" sldId="273"/>
            <ac:spMk id="3" creationId="{A11FA089-1EDE-4393-83E3-B534294F50F7}"/>
          </ac:spMkLst>
        </pc:spChg>
      </pc:sldChg>
      <pc:sldChg chg="modSp new mod">
        <pc:chgData name="Petr Kalina" userId="c562be8a-72c8-4d98-8725-854d52c71664" providerId="ADAL" clId="{4BFC54BD-8EBD-4E76-BF6E-E87A8CE4088B}" dt="2021-02-28T10:33:42.227" v="3149" actId="20577"/>
        <pc:sldMkLst>
          <pc:docMk/>
          <pc:sldMk cId="2342241159" sldId="274"/>
        </pc:sldMkLst>
        <pc:spChg chg="mod">
          <ac:chgData name="Petr Kalina" userId="c562be8a-72c8-4d98-8725-854d52c71664" providerId="ADAL" clId="{4BFC54BD-8EBD-4E76-BF6E-E87A8CE4088B}" dt="2021-02-28T10:11:20.976" v="2857" actId="113"/>
          <ac:spMkLst>
            <pc:docMk/>
            <pc:sldMk cId="2342241159" sldId="274"/>
            <ac:spMk id="2" creationId="{C475E387-7652-46C5-BD52-958B6DFC9AD7}"/>
          </ac:spMkLst>
        </pc:spChg>
        <pc:spChg chg="mod">
          <ac:chgData name="Petr Kalina" userId="c562be8a-72c8-4d98-8725-854d52c71664" providerId="ADAL" clId="{4BFC54BD-8EBD-4E76-BF6E-E87A8CE4088B}" dt="2021-02-28T10:33:42.227" v="3149" actId="20577"/>
          <ac:spMkLst>
            <pc:docMk/>
            <pc:sldMk cId="2342241159" sldId="274"/>
            <ac:spMk id="3" creationId="{64CF5787-6432-4430-AC52-DC30F4434B1C}"/>
          </ac:spMkLst>
        </pc:spChg>
      </pc:sldChg>
      <pc:sldChg chg="addSp modSp new mod">
        <pc:chgData name="Petr Kalina" userId="c562be8a-72c8-4d98-8725-854d52c71664" providerId="ADAL" clId="{4BFC54BD-8EBD-4E76-BF6E-E87A8CE4088B}" dt="2021-02-28T10:46:20.904" v="3489" actId="207"/>
        <pc:sldMkLst>
          <pc:docMk/>
          <pc:sldMk cId="265848260" sldId="275"/>
        </pc:sldMkLst>
        <pc:spChg chg="mod">
          <ac:chgData name="Petr Kalina" userId="c562be8a-72c8-4d98-8725-854d52c71664" providerId="ADAL" clId="{4BFC54BD-8EBD-4E76-BF6E-E87A8CE4088B}" dt="2021-02-28T10:40:43.934" v="3313" actId="27636"/>
          <ac:spMkLst>
            <pc:docMk/>
            <pc:sldMk cId="265848260" sldId="275"/>
            <ac:spMk id="2" creationId="{6918E3E2-5974-448A-BFD9-CEB0AFD577D9}"/>
          </ac:spMkLst>
        </pc:spChg>
        <pc:spChg chg="mod">
          <ac:chgData name="Petr Kalina" userId="c562be8a-72c8-4d98-8725-854d52c71664" providerId="ADAL" clId="{4BFC54BD-8EBD-4E76-BF6E-E87A8CE4088B}" dt="2021-02-28T10:46:20.904" v="3489" actId="207"/>
          <ac:spMkLst>
            <pc:docMk/>
            <pc:sldMk cId="265848260" sldId="275"/>
            <ac:spMk id="3" creationId="{5B504D63-4A1C-4F6E-94DD-0D146EB01665}"/>
          </ac:spMkLst>
        </pc:spChg>
        <pc:spChg chg="add mod">
          <ac:chgData name="Petr Kalina" userId="c562be8a-72c8-4d98-8725-854d52c71664" providerId="ADAL" clId="{4BFC54BD-8EBD-4E76-BF6E-E87A8CE4088B}" dt="2021-02-28T10:38:36.391" v="3281" actId="1076"/>
          <ac:spMkLst>
            <pc:docMk/>
            <pc:sldMk cId="265848260" sldId="275"/>
            <ac:spMk id="4" creationId="{057DC641-7044-4B2A-9C43-2F737016E231}"/>
          </ac:spMkLst>
        </pc:spChg>
      </pc:sldChg>
      <pc:sldChg chg="modSp new mod">
        <pc:chgData name="Petr Kalina" userId="c562be8a-72c8-4d98-8725-854d52c71664" providerId="ADAL" clId="{4BFC54BD-8EBD-4E76-BF6E-E87A8CE4088B}" dt="2021-02-28T10:58:47.616" v="3737" actId="5793"/>
        <pc:sldMkLst>
          <pc:docMk/>
          <pc:sldMk cId="2818933517" sldId="276"/>
        </pc:sldMkLst>
        <pc:spChg chg="mod">
          <ac:chgData name="Petr Kalina" userId="c562be8a-72c8-4d98-8725-854d52c71664" providerId="ADAL" clId="{4BFC54BD-8EBD-4E76-BF6E-E87A8CE4088B}" dt="2021-02-28T10:55:37.295" v="3510" actId="113"/>
          <ac:spMkLst>
            <pc:docMk/>
            <pc:sldMk cId="2818933517" sldId="276"/>
            <ac:spMk id="2" creationId="{AA9A132B-3E9B-45BE-968A-90FFCD9777FF}"/>
          </ac:spMkLst>
        </pc:spChg>
        <pc:spChg chg="mod">
          <ac:chgData name="Petr Kalina" userId="c562be8a-72c8-4d98-8725-854d52c71664" providerId="ADAL" clId="{4BFC54BD-8EBD-4E76-BF6E-E87A8CE4088B}" dt="2021-02-28T10:58:47.616" v="3737" actId="5793"/>
          <ac:spMkLst>
            <pc:docMk/>
            <pc:sldMk cId="2818933517" sldId="276"/>
            <ac:spMk id="3" creationId="{5E2CF70A-CBA6-4864-9EB5-5C3BB7CDBE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rgbClr val="FFFF00"/>
                </a:solidFill>
              </a:rPr>
              <a:t>Fonetika a fonologie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6EAC1-EED5-4F67-92E8-251F0D1F0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Morfémy skládající se z jediného fonému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CAA968-2846-47BA-9F6C-CA99038D8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>
                <a:solidFill>
                  <a:srgbClr val="FFFF00"/>
                </a:solidFill>
              </a:rPr>
              <a:t>с</a:t>
            </a:r>
            <a:r>
              <a:rPr lang="uk-UA" i="1" dirty="0"/>
              <a:t>пекти</a:t>
            </a:r>
          </a:p>
          <a:p>
            <a:r>
              <a:rPr lang="uk-UA" i="1" dirty="0">
                <a:solidFill>
                  <a:srgbClr val="FFFF00"/>
                </a:solidFill>
              </a:rPr>
              <a:t>і</a:t>
            </a:r>
            <a:endParaRPr lang="cs-CZ" i="1" dirty="0">
              <a:solidFill>
                <a:srgbClr val="FFFF00"/>
              </a:solidFill>
            </a:endParaRPr>
          </a:p>
          <a:p>
            <a:r>
              <a:rPr lang="cs-CZ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2501488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AB6A0-2BCF-4B43-99D5-E0DC7217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fonetika X fonologie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FA089-1EDE-4393-83E3-B534294F5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Fonetika</a:t>
            </a:r>
            <a:r>
              <a:rPr lang="en-GB" b="1" dirty="0"/>
              <a:t> / </a:t>
            </a:r>
            <a:r>
              <a:rPr lang="uk-UA" b="1" dirty="0"/>
              <a:t>фонетика </a:t>
            </a:r>
          </a:p>
          <a:p>
            <a:pPr>
              <a:buFontTx/>
              <a:buChar char="-"/>
            </a:pPr>
            <a:r>
              <a:rPr lang="cs-CZ" dirty="0"/>
              <a:t>zabývá se zvukovou stránkou jazyka, zejména samotnou výslovností různých mluvčích</a:t>
            </a:r>
          </a:p>
          <a:p>
            <a:pPr>
              <a:buFontTx/>
              <a:buChar char="-"/>
            </a:pPr>
            <a:r>
              <a:rPr lang="cs-CZ" dirty="0"/>
              <a:t>subdisciplíny: artikulační, akustická, auditivní, experimentální atd.</a:t>
            </a:r>
          </a:p>
          <a:p>
            <a:pPr>
              <a:buFontTx/>
              <a:buChar char="-"/>
            </a:pPr>
            <a:r>
              <a:rPr lang="cs-CZ" dirty="0"/>
              <a:t>zajímají ji </a:t>
            </a:r>
            <a:r>
              <a:rPr lang="cs-CZ" b="1" dirty="0"/>
              <a:t>fóny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Fonologie / </a:t>
            </a:r>
            <a:r>
              <a:rPr lang="uk-UA" b="1" dirty="0"/>
              <a:t>фонологія</a:t>
            </a:r>
            <a:endParaRPr lang="uk-UA" dirty="0"/>
          </a:p>
          <a:p>
            <a:pPr>
              <a:buFontTx/>
              <a:buChar char="-"/>
            </a:pPr>
            <a:r>
              <a:rPr lang="cs-CZ" dirty="0"/>
              <a:t>věnuje se akustickým jednotkám jazyka z hlediska jejich funkce</a:t>
            </a:r>
          </a:p>
          <a:p>
            <a:pPr>
              <a:buFontTx/>
              <a:buChar char="-"/>
            </a:pPr>
            <a:r>
              <a:rPr lang="cs-CZ" dirty="0"/>
              <a:t>zajímají ji </a:t>
            </a:r>
            <a:r>
              <a:rPr lang="cs-CZ" b="1" dirty="0"/>
              <a:t>fonémy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05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7A469-EA33-4DCB-BC02-A9A41408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foném X fón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39F40-6903-4800-A09E-AAD38F9A8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Foném </a:t>
            </a:r>
            <a:r>
              <a:rPr lang="cs-CZ" dirty="0"/>
              <a:t>je minimální jazyková jednotka, sama o sobě nesémantická (nenese význam), je však sama o sobě schopná rozlišit význam, má tedy </a:t>
            </a:r>
            <a:r>
              <a:rPr lang="cs-CZ" b="1" dirty="0"/>
              <a:t>distinktivní funkci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p</a:t>
            </a:r>
            <a:r>
              <a:rPr lang="cs-CZ" i="1" dirty="0">
                <a:solidFill>
                  <a:srgbClr val="FFFF00"/>
                </a:solidFill>
              </a:rPr>
              <a:t>á</a:t>
            </a:r>
            <a:r>
              <a:rPr lang="cs-CZ" i="1" dirty="0"/>
              <a:t>sek – p</a:t>
            </a:r>
            <a:r>
              <a:rPr lang="cs-CZ" i="1" dirty="0">
                <a:solidFill>
                  <a:srgbClr val="FFFF00"/>
                </a:solidFill>
              </a:rPr>
              <a:t>í</a:t>
            </a:r>
            <a:r>
              <a:rPr lang="cs-CZ" i="1" dirty="0"/>
              <a:t>sek 	</a:t>
            </a:r>
            <a:r>
              <a:rPr lang="cs-CZ" i="1" dirty="0">
                <a:solidFill>
                  <a:srgbClr val="FFFF00"/>
                </a:solidFill>
              </a:rPr>
              <a:t>d</a:t>
            </a:r>
            <a:r>
              <a:rPr lang="cs-CZ" i="1" dirty="0"/>
              <a:t>en – </a:t>
            </a:r>
            <a:r>
              <a:rPr lang="cs-CZ" i="1" dirty="0">
                <a:solidFill>
                  <a:srgbClr val="FFFF00"/>
                </a:solidFill>
              </a:rPr>
              <a:t>s</a:t>
            </a:r>
            <a:r>
              <a:rPr lang="cs-CZ" i="1" dirty="0"/>
              <a:t>en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uk-UA" i="1" dirty="0">
                <a:solidFill>
                  <a:srgbClr val="FFFF00"/>
                </a:solidFill>
              </a:rPr>
              <a:t>г</a:t>
            </a:r>
            <a:r>
              <a:rPr lang="uk-UA" i="1" dirty="0"/>
              <a:t>ай – </a:t>
            </a:r>
            <a:r>
              <a:rPr lang="uk-UA" i="1" dirty="0">
                <a:solidFill>
                  <a:srgbClr val="FFFF00"/>
                </a:solidFill>
              </a:rPr>
              <a:t>р</a:t>
            </a:r>
            <a:r>
              <a:rPr lang="uk-UA" i="1" dirty="0"/>
              <a:t>ай 		</a:t>
            </a:r>
            <a:r>
              <a:rPr lang="uk-UA" i="1" dirty="0">
                <a:solidFill>
                  <a:srgbClr val="FFFF00"/>
                </a:solidFill>
              </a:rPr>
              <a:t>п</a:t>
            </a:r>
            <a:r>
              <a:rPr lang="uk-UA" i="1" dirty="0"/>
              <a:t>ити – </a:t>
            </a:r>
            <a:r>
              <a:rPr lang="uk-UA" i="1" dirty="0">
                <a:solidFill>
                  <a:srgbClr val="FFFF00"/>
                </a:solidFill>
              </a:rPr>
              <a:t>ш</a:t>
            </a:r>
            <a:r>
              <a:rPr lang="uk-UA" i="1" dirty="0"/>
              <a:t>ити </a:t>
            </a:r>
          </a:p>
          <a:p>
            <a:pPr marL="0" indent="0">
              <a:buNone/>
            </a:pPr>
            <a:endParaRPr lang="uk-UA" i="1" dirty="0"/>
          </a:p>
          <a:p>
            <a:r>
              <a:rPr lang="cs-CZ" b="1" dirty="0"/>
              <a:t>Fón </a:t>
            </a:r>
            <a:r>
              <a:rPr lang="cs-CZ" dirty="0"/>
              <a:t>je konkrétní realizace nějakého abstraktního fonému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/>
              <a:t>mrke</a:t>
            </a:r>
            <a:r>
              <a:rPr lang="cs-CZ" i="1" dirty="0">
                <a:solidFill>
                  <a:srgbClr val="FFFF00"/>
                </a:solidFill>
              </a:rPr>
              <a:t>v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FF00"/>
                </a:solidFill>
              </a:rPr>
              <a:t>	</a:t>
            </a:r>
            <a:r>
              <a:rPr lang="en-GB" dirty="0"/>
              <a:t>[</a:t>
            </a:r>
            <a:r>
              <a:rPr lang="en-GB" dirty="0" err="1"/>
              <a:t>mrke</a:t>
            </a:r>
            <a:r>
              <a:rPr lang="en-GB" dirty="0" err="1">
                <a:solidFill>
                  <a:srgbClr val="FFFF00"/>
                </a:solidFill>
              </a:rPr>
              <a:t>f</a:t>
            </a:r>
            <a:r>
              <a:rPr lang="en-GB" dirty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304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AB6A0-2BCF-4B43-99D5-E0DC7217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fonetika X fonologie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FA089-1EDE-4393-83E3-B534294F5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fonologie je abstraktní nadstavbou fonetiky</a:t>
            </a:r>
          </a:p>
          <a:p>
            <a:r>
              <a:rPr lang="cs-CZ" dirty="0"/>
              <a:t>fonologie je funkční fonetika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fonetika		fonologie</a:t>
            </a:r>
          </a:p>
          <a:p>
            <a:pPr marL="0" indent="0">
              <a:buNone/>
            </a:pPr>
            <a:r>
              <a:rPr lang="cs-CZ" sz="2400" dirty="0"/>
              <a:t>jedinečné		obecné</a:t>
            </a:r>
          </a:p>
          <a:p>
            <a:pPr marL="0" indent="0">
              <a:buNone/>
            </a:pPr>
            <a:r>
              <a:rPr lang="cs-CZ" sz="2400" dirty="0"/>
              <a:t>forma			obsah</a:t>
            </a:r>
          </a:p>
          <a:p>
            <a:pPr marL="0" indent="0">
              <a:buNone/>
            </a:pPr>
            <a:r>
              <a:rPr lang="cs-CZ" sz="2400" dirty="0"/>
              <a:t>materiál 		myšlenka</a:t>
            </a:r>
          </a:p>
          <a:p>
            <a:pPr marL="0" indent="0">
              <a:buNone/>
            </a:pPr>
            <a:r>
              <a:rPr lang="cs-CZ" sz="2400" dirty="0" err="1"/>
              <a:t>parole</a:t>
            </a:r>
            <a:r>
              <a:rPr lang="cs-CZ" sz="2400" dirty="0"/>
              <a:t>			</a:t>
            </a:r>
            <a:r>
              <a:rPr lang="cs-CZ" sz="2400" dirty="0" err="1"/>
              <a:t>langue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2505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5E387-7652-46C5-BD52-958B6DFC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ortoepie / </a:t>
            </a:r>
            <a:r>
              <a:rPr lang="uk-UA" b="1" dirty="0"/>
              <a:t>орфоепія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F5787-6432-4430-AC52-DC30F4434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dirty="0" err="1"/>
              <a:t>orthos</a:t>
            </a:r>
            <a:r>
              <a:rPr lang="cs-CZ" dirty="0"/>
              <a:t> = správný; epos = jazyk, slovo</a:t>
            </a:r>
          </a:p>
          <a:p>
            <a:r>
              <a:rPr lang="cs-CZ" dirty="0"/>
              <a:t>součást aplikované fonetiky</a:t>
            </a:r>
          </a:p>
          <a:p>
            <a:r>
              <a:rPr lang="cs-CZ" dirty="0"/>
              <a:t>nauka o správném užívání spisovně tvořených hlásek </a:t>
            </a:r>
          </a:p>
          <a:p>
            <a:r>
              <a:rPr lang="cs-CZ" dirty="0"/>
              <a:t>soubor norem, které vymezují spisovný standard zvukové podoby jazyka</a:t>
            </a:r>
          </a:p>
        </p:txBody>
      </p:sp>
    </p:spTree>
    <p:extLst>
      <p:ext uri="{BB962C8B-B14F-4D97-AF65-F5344CB8AC3E}">
        <p14:creationId xmlns:p14="http://schemas.microsoft.com/office/powerpoint/2010/main" val="2342241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8E3E2-5974-448A-BFD9-CEB0AFD57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problémy ukrajinské ortoepie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504D63-4A1C-4F6E-94DD-0D146EB01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/>
          </a:bodyPr>
          <a:lstStyle/>
          <a:p>
            <a:r>
              <a:rPr lang="uk-UA" sz="2800" i="1" dirty="0">
                <a:solidFill>
                  <a:srgbClr val="FFFF00"/>
                </a:solidFill>
              </a:rPr>
              <a:t>х</a:t>
            </a:r>
            <a:r>
              <a:rPr lang="uk-UA" sz="2800" i="1" dirty="0"/>
              <a:t>окей 	</a:t>
            </a:r>
            <a:r>
              <a:rPr lang="uk-UA" sz="2800" i="1" dirty="0">
                <a:solidFill>
                  <a:srgbClr val="FFFF00"/>
                </a:solidFill>
              </a:rPr>
              <a:t>х</a:t>
            </a:r>
            <a:r>
              <a:rPr lang="uk-UA" sz="2800" i="1" dirty="0"/>
              <a:t>от до</a:t>
            </a:r>
            <a:r>
              <a:rPr lang="uk-UA" sz="2800" i="1" dirty="0">
                <a:solidFill>
                  <a:srgbClr val="FFFF00"/>
                </a:solidFill>
              </a:rPr>
              <a:t>г		    </a:t>
            </a:r>
            <a:r>
              <a:rPr lang="uk-UA" sz="2800" i="1" dirty="0" err="1">
                <a:solidFill>
                  <a:srgbClr val="FFFF00"/>
                </a:solidFill>
              </a:rPr>
              <a:t>г</a:t>
            </a:r>
            <a:r>
              <a:rPr lang="uk-UA" sz="2800" i="1" dirty="0" err="1"/>
              <a:t>окей</a:t>
            </a:r>
            <a:r>
              <a:rPr lang="uk-UA" sz="2800" i="1" dirty="0"/>
              <a:t>     </a:t>
            </a:r>
            <a:r>
              <a:rPr lang="uk-UA" sz="2800" i="1" dirty="0">
                <a:solidFill>
                  <a:srgbClr val="FFFF00"/>
                </a:solidFill>
              </a:rPr>
              <a:t>г</a:t>
            </a:r>
            <a:r>
              <a:rPr lang="uk-UA" sz="2800" i="1" dirty="0"/>
              <a:t>от до</a:t>
            </a:r>
            <a:r>
              <a:rPr lang="uk-UA" sz="2800" i="1" dirty="0">
                <a:solidFill>
                  <a:srgbClr val="FFFF00"/>
                </a:solidFill>
              </a:rPr>
              <a:t>ґ</a:t>
            </a:r>
          </a:p>
          <a:p>
            <a:endParaRPr lang="uk-UA" sz="2800" i="1" dirty="0">
              <a:solidFill>
                <a:srgbClr val="FFFF00"/>
              </a:solidFill>
            </a:endParaRPr>
          </a:p>
          <a:p>
            <a:r>
              <a:rPr lang="uk-UA" sz="2800" i="1" dirty="0"/>
              <a:t>М</a:t>
            </a:r>
            <a:r>
              <a:rPr lang="uk-UA" sz="2800" i="1" dirty="0">
                <a:solidFill>
                  <a:srgbClr val="FFFF00"/>
                </a:solidFill>
              </a:rPr>
              <a:t>ю</a:t>
            </a:r>
            <a:r>
              <a:rPr lang="uk-UA" sz="2800" i="1" dirty="0"/>
              <a:t>нхен </a:t>
            </a:r>
            <a:r>
              <a:rPr lang="cs-CZ" sz="2800" i="1" dirty="0"/>
              <a:t>(</a:t>
            </a:r>
            <a:r>
              <a:rPr lang="cs-CZ" sz="2800" i="1" dirty="0" err="1"/>
              <a:t>M</a:t>
            </a:r>
            <a:r>
              <a:rPr lang="cs-CZ" sz="2800" i="1" dirty="0" err="1">
                <a:solidFill>
                  <a:srgbClr val="FFFF00"/>
                </a:solidFill>
              </a:rPr>
              <a:t>ü</a:t>
            </a:r>
            <a:r>
              <a:rPr lang="cs-CZ" sz="2800" i="1" dirty="0" err="1"/>
              <a:t>nchen</a:t>
            </a:r>
            <a:r>
              <a:rPr lang="cs-CZ" sz="2800" i="1" dirty="0"/>
              <a:t>)</a:t>
            </a:r>
            <a:r>
              <a:rPr lang="uk-UA" sz="2800" i="1" dirty="0"/>
              <a:t> </a:t>
            </a:r>
            <a:endParaRPr lang="cs-CZ" sz="2800" i="1" dirty="0">
              <a:solidFill>
                <a:srgbClr val="FFFF00"/>
              </a:solidFill>
            </a:endParaRPr>
          </a:p>
          <a:p>
            <a:endParaRPr lang="cs-CZ" sz="2800" i="1" dirty="0">
              <a:solidFill>
                <a:srgbClr val="FFFF00"/>
              </a:solidFill>
            </a:endParaRPr>
          </a:p>
          <a:p>
            <a:r>
              <a:rPr lang="uk-UA" sz="2800" i="1" dirty="0"/>
              <a:t>зу</a:t>
            </a:r>
            <a:r>
              <a:rPr lang="uk-UA" sz="2800" i="1" dirty="0">
                <a:solidFill>
                  <a:srgbClr val="FFFF00"/>
                </a:solidFill>
              </a:rPr>
              <a:t>б</a:t>
            </a:r>
            <a:r>
              <a:rPr lang="uk-UA" sz="2800" i="1" dirty="0"/>
              <a:t>	   хі</a:t>
            </a:r>
            <a:r>
              <a:rPr lang="uk-UA" sz="2800" i="1" dirty="0">
                <a:solidFill>
                  <a:srgbClr val="FFFF00"/>
                </a:solidFill>
              </a:rPr>
              <a:t>д</a:t>
            </a:r>
            <a:r>
              <a:rPr lang="uk-UA" sz="2800" i="1" dirty="0"/>
              <a:t>   сторо</a:t>
            </a:r>
            <a:r>
              <a:rPr lang="uk-UA" sz="2800" i="1" dirty="0">
                <a:solidFill>
                  <a:srgbClr val="FFFF00"/>
                </a:solidFill>
              </a:rPr>
              <a:t>ж</a:t>
            </a:r>
            <a:r>
              <a:rPr lang="uk-UA" sz="2800" i="1" dirty="0"/>
              <a:t>   любо</a:t>
            </a:r>
            <a:r>
              <a:rPr lang="uk-UA" sz="2800" i="1" dirty="0">
                <a:solidFill>
                  <a:srgbClr val="FFFF00"/>
                </a:solidFill>
              </a:rPr>
              <a:t>в</a:t>
            </a:r>
            <a:r>
              <a:rPr lang="uk-UA" sz="2800" i="1" dirty="0"/>
              <a:t>   кла</a:t>
            </a:r>
            <a:r>
              <a:rPr lang="uk-UA" sz="2800" i="1" dirty="0">
                <a:solidFill>
                  <a:srgbClr val="FFFF00"/>
                </a:solidFill>
              </a:rPr>
              <a:t>д</a:t>
            </a:r>
            <a:r>
              <a:rPr lang="uk-UA" sz="2800" i="1" dirty="0"/>
              <a:t>ка   </a:t>
            </a:r>
            <a:r>
              <a:rPr lang="uk-UA" sz="2800" i="1" dirty="0" err="1"/>
              <a:t>пʼятна</a:t>
            </a:r>
            <a:r>
              <a:rPr lang="uk-UA" sz="2800" i="1" dirty="0" err="1">
                <a:solidFill>
                  <a:srgbClr val="FFFF00"/>
                </a:solidFill>
              </a:rPr>
              <a:t>д</a:t>
            </a:r>
            <a:r>
              <a:rPr lang="uk-UA" sz="2800" i="1" dirty="0" err="1"/>
              <a:t>цять</a:t>
            </a:r>
            <a:endParaRPr lang="uk-UA" sz="2800" i="1" dirty="0"/>
          </a:p>
          <a:p>
            <a:endParaRPr lang="uk-UA" sz="2800" i="1" dirty="0"/>
          </a:p>
          <a:p>
            <a:r>
              <a:rPr lang="uk-UA" sz="2800" i="1" dirty="0"/>
              <a:t>хо</a:t>
            </a:r>
            <a:r>
              <a:rPr lang="uk-UA" sz="2800" i="1" dirty="0">
                <a:solidFill>
                  <a:srgbClr val="FFFF00"/>
                </a:solidFill>
              </a:rPr>
              <a:t>дж</a:t>
            </a:r>
            <a:r>
              <a:rPr lang="uk-UA" sz="2800" i="1" dirty="0"/>
              <a:t>у   </a:t>
            </a:r>
            <a:r>
              <a:rPr lang="uk-UA" sz="2800" i="1" dirty="0">
                <a:solidFill>
                  <a:srgbClr val="FFFF00"/>
                </a:solidFill>
              </a:rPr>
              <a:t>дз</a:t>
            </a:r>
            <a:r>
              <a:rPr lang="uk-UA" sz="2800" i="1" dirty="0"/>
              <a:t>еркало			на</a:t>
            </a:r>
            <a:r>
              <a:rPr lang="uk-UA" sz="2800" i="1" dirty="0">
                <a:solidFill>
                  <a:srgbClr val="FFFF00"/>
                </a:solidFill>
              </a:rPr>
              <a:t>д-з</a:t>
            </a:r>
            <a:r>
              <a:rPr lang="uk-UA" sz="2800" i="1" dirty="0"/>
              <a:t>вичайний</a:t>
            </a:r>
          </a:p>
          <a:p>
            <a:endParaRPr lang="uk-UA" sz="2800" i="1" dirty="0"/>
          </a:p>
          <a:p>
            <a:r>
              <a:rPr lang="uk-UA" sz="2800" i="1" dirty="0">
                <a:solidFill>
                  <a:srgbClr val="FFFF00"/>
                </a:solidFill>
              </a:rPr>
              <a:t>щ</a:t>
            </a:r>
            <a:r>
              <a:rPr lang="uk-UA" sz="2800" i="1" dirty="0"/>
              <a:t>ирий   </a:t>
            </a:r>
            <a:r>
              <a:rPr lang="uk-UA" sz="2800" i="1" dirty="0">
                <a:solidFill>
                  <a:srgbClr val="FFFF00"/>
                </a:solidFill>
              </a:rPr>
              <a:t>щ</a:t>
            </a:r>
            <a:r>
              <a:rPr lang="uk-UA" sz="2800" i="1" dirty="0"/>
              <a:t>астя</a:t>
            </a:r>
            <a:endParaRPr lang="cs-CZ" sz="2800" i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57DC641-7044-4B2A-9C43-2F737016E231}"/>
              </a:ext>
            </a:extLst>
          </p:cNvPr>
          <p:cNvSpPr/>
          <p:nvPr/>
        </p:nvSpPr>
        <p:spPr>
          <a:xfrm>
            <a:off x="4082796" y="163595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4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A132B-3E9B-45BE-968A-90FFCD977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eufonie / </a:t>
            </a:r>
            <a:r>
              <a:rPr lang="uk-UA" b="1" dirty="0"/>
              <a:t>евфонія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2CF70A-CBA6-4864-9EB5-5C3BB7CDB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libozvučnost jazyka</a:t>
            </a:r>
          </a:p>
          <a:p>
            <a:r>
              <a:rPr lang="cs-CZ" dirty="0"/>
              <a:t>příjemné znění mluvené řeči</a:t>
            </a:r>
          </a:p>
          <a:p>
            <a:endParaRPr lang="cs-CZ" dirty="0"/>
          </a:p>
          <a:p>
            <a:r>
              <a:rPr lang="cs-CZ" dirty="0"/>
              <a:t>ukrajinština: střídání </a:t>
            </a:r>
            <a:r>
              <a:rPr lang="uk-UA" i="1" dirty="0">
                <a:solidFill>
                  <a:srgbClr val="FFFF00"/>
                </a:solidFill>
              </a:rPr>
              <a:t>у – в   і – й</a:t>
            </a:r>
            <a:endParaRPr lang="cs-CZ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i="1" dirty="0">
                <a:solidFill>
                  <a:srgbClr val="FFFF00"/>
                </a:solidFill>
              </a:rPr>
              <a:t> </a:t>
            </a:r>
          </a:p>
          <a:p>
            <a:r>
              <a:rPr lang="cs-CZ" dirty="0"/>
              <a:t>čeština: slabikotvorné </a:t>
            </a:r>
            <a:r>
              <a:rPr lang="cs-CZ" i="1" dirty="0">
                <a:solidFill>
                  <a:srgbClr val="FFFF00"/>
                </a:solidFill>
              </a:rPr>
              <a:t>r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>
                <a:solidFill>
                  <a:srgbClr val="FFFF00"/>
                </a:solidFill>
              </a:rPr>
              <a:t>l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FF00"/>
                </a:solidFill>
              </a:rPr>
              <a:t>	</a:t>
            </a:r>
            <a:r>
              <a:rPr lang="cs-CZ" i="1" dirty="0"/>
              <a:t>vlk </a:t>
            </a:r>
            <a:r>
              <a:rPr lang="en-GB" i="1" dirty="0"/>
              <a:t>[velk]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cs-CZ" i="1" dirty="0"/>
              <a:t>zmrzlina </a:t>
            </a:r>
            <a:r>
              <a:rPr lang="en-GB" i="1" dirty="0"/>
              <a:t>[</a:t>
            </a:r>
            <a:r>
              <a:rPr lang="cs-CZ" i="1" dirty="0"/>
              <a:t>zmerzlina</a:t>
            </a:r>
            <a:r>
              <a:rPr lang="en-GB" i="1" dirty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93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Fonetika a 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94205"/>
            <a:ext cx="8229600" cy="4915115"/>
          </a:xfrm>
        </p:spPr>
        <p:txBody>
          <a:bodyPr>
            <a:normAutofit fontScale="85000" lnSpcReduction="10000"/>
          </a:bodyPr>
          <a:lstStyle/>
          <a:p>
            <a:pPr algn="ctr">
              <a:buFontTx/>
              <a:buChar char="-"/>
            </a:pPr>
            <a:r>
              <a:rPr lang="cs-CZ" dirty="0">
                <a:solidFill>
                  <a:srgbClr val="FFFF00"/>
                </a:solidFill>
              </a:rPr>
              <a:t>lingvistické disciplíny, které se zabývají zvukovou stránkou jazyka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FF00"/>
                </a:solidFill>
              </a:rPr>
              <a:t>zvuková (mluvená) forma jazyka – primární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FFFF00"/>
                </a:solidFill>
              </a:rPr>
              <a:t>psaná forma jazyka – sekundární</a:t>
            </a:r>
          </a:p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i="1" dirty="0">
                <a:solidFill>
                  <a:srgbClr val="FFFF00"/>
                </a:solidFill>
              </a:rPr>
              <a:t>chudý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FFFF00"/>
                </a:solidFill>
              </a:rPr>
              <a:t>X </a:t>
            </a:r>
          </a:p>
          <a:p>
            <a:pPr marL="0" indent="0" algn="ctr">
              <a:buNone/>
            </a:pPr>
            <a:r>
              <a:rPr lang="cs-CZ" i="1" dirty="0">
                <a:solidFill>
                  <a:srgbClr val="FFFF00"/>
                </a:solidFill>
              </a:rPr>
              <a:t>chudí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65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00574-E42F-435B-9411-A09BE9F21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i="1" strike="sngStrike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i="1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ngličtina může psaný souběh určitých písmen číst několika různými způsoby</a:t>
            </a:r>
          </a:p>
          <a:p>
            <a:pPr marL="0" indent="0" algn="ctr">
              <a:buNone/>
            </a:pPr>
            <a:endParaRPr lang="cs-CZ" i="1" strike="sngStrike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angličtina ve své psané formě předává některé </a:t>
            </a:r>
            <a:r>
              <a:rPr lang="cs-CZ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různé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skupiny hlásek </a:t>
            </a:r>
            <a:r>
              <a:rPr lang="cs-CZ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jediným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grafickým záznamem</a:t>
            </a:r>
          </a:p>
          <a:p>
            <a:pPr marL="0" indent="0" algn="ctr">
              <a:buNone/>
            </a:pPr>
            <a:endParaRPr lang="cs-CZ" i="1" strike="sngStrike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i="1" strike="sngStrike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i="1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francouzština čte některá písmena úplně jinak a často některá nečte vůbec</a:t>
            </a:r>
          </a:p>
          <a:p>
            <a:pPr marL="0" indent="0" algn="ctr">
              <a:buNone/>
            </a:pPr>
            <a:endParaRPr lang="cs-CZ" i="1" strike="sngStrike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francouzština některá písmena </a:t>
            </a:r>
            <a:r>
              <a:rPr lang="cs-C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píše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odlišně od jejich zvukové podoby a do svého psaného vyjádření přidává grafémy, které v mluvené podobě žádným hláskám neodpovídají</a:t>
            </a:r>
            <a:endParaRPr lang="cs-CZ" strike="sngStrike" dirty="0"/>
          </a:p>
        </p:txBody>
      </p:sp>
    </p:spTree>
    <p:extLst>
      <p:ext uri="{BB962C8B-B14F-4D97-AF65-F5344CB8AC3E}">
        <p14:creationId xmlns:p14="http://schemas.microsoft.com/office/powerpoint/2010/main" val="20899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58F3F7-A9EF-4B1C-B247-4F7648C8F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noProof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2400" b="1" noProof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eteronyma</a:t>
            </a: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wind  </a:t>
            </a:r>
            <a:endParaRPr lang="cs-CZ" sz="24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[wɪnd]</a:t>
            </a:r>
            <a:r>
              <a:rPr lang="cs-CZ" sz="24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	</a:t>
            </a:r>
            <a:r>
              <a:rPr lang="cs-CZ" sz="24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[waɪnd]</a:t>
            </a:r>
            <a:endParaRPr lang="cs-CZ" sz="24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vítr	    točit, vinout</a:t>
            </a: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cs-CZ" sz="2400" b="1" noProof="1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noProof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homofony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wright – write – right – rite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– knew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hear – here 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made – maid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– sum 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great – grate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 – witch</a:t>
            </a: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weather – whether</a:t>
            </a:r>
            <a:endParaRPr lang="cs-CZ" sz="1800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cs-CZ" sz="2400" b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93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FF00"/>
                </a:solidFill>
              </a:rPr>
              <a:t>Písmo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fonografické</a:t>
            </a:r>
          </a:p>
          <a:p>
            <a:pPr marL="857250" lvl="1" indent="-457200">
              <a:buFontTx/>
              <a:buChar char="-"/>
            </a:pPr>
            <a:r>
              <a:rPr lang="cs-CZ" dirty="0">
                <a:solidFill>
                  <a:srgbClr val="FFFF00"/>
                </a:solidFill>
              </a:rPr>
              <a:t>grafická soustava se váže ke zvukové jednotce</a:t>
            </a:r>
          </a:p>
          <a:p>
            <a:pPr lvl="2" indent="-342900"/>
            <a:r>
              <a:rPr lang="cs-CZ" b="1" dirty="0"/>
              <a:t>slabičné </a:t>
            </a:r>
            <a:r>
              <a:rPr lang="cs-CZ" dirty="0"/>
              <a:t>– zachycuje jednotlivé slabiky (arabština, hebrejština, japonština)</a:t>
            </a:r>
          </a:p>
          <a:p>
            <a:pPr lvl="2" indent="-342900"/>
            <a:r>
              <a:rPr lang="cs-CZ" b="1" dirty="0"/>
              <a:t>hláskové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zachycuje jednotlivé hlásky</a:t>
            </a:r>
          </a:p>
          <a:p>
            <a:pPr lvl="3" indent="-342900"/>
            <a:r>
              <a:rPr lang="cs-CZ" b="1" dirty="0"/>
              <a:t>princip historický </a:t>
            </a:r>
            <a:r>
              <a:rPr lang="cs-CZ" dirty="0"/>
              <a:t>– zachovává historickou formu jazyka bez ohledu na to, že ve zvukové podobě došlo ke změnám (angličtina, francouzština, irština)</a:t>
            </a:r>
          </a:p>
          <a:p>
            <a:pPr lvl="3" indent="-342900"/>
            <a:r>
              <a:rPr lang="cs-CZ" b="1" dirty="0"/>
              <a:t>princip morfonologický (morfonologicko-etymologický) </a:t>
            </a:r>
            <a:r>
              <a:rPr lang="cs-CZ" dirty="0"/>
              <a:t>– snaží se, aby tvary téhož slova nebo jeho morfému byly psány vždy stejným způsobem (čeština, ukrajinština)</a:t>
            </a:r>
          </a:p>
          <a:p>
            <a:pPr marL="1257300" lvl="3" indent="0">
              <a:buNone/>
            </a:pPr>
            <a:endParaRPr lang="cs-CZ" b="1" dirty="0"/>
          </a:p>
          <a:p>
            <a:r>
              <a:rPr lang="cs-CZ" b="1" dirty="0">
                <a:solidFill>
                  <a:srgbClr val="FFFF00"/>
                </a:solidFill>
              </a:rPr>
              <a:t>ideografické</a:t>
            </a:r>
          </a:p>
          <a:p>
            <a:pPr lvl="1">
              <a:buFontTx/>
              <a:buChar char="-"/>
            </a:pPr>
            <a:r>
              <a:rPr lang="cs-CZ" dirty="0">
                <a:solidFill>
                  <a:srgbClr val="FFFF00"/>
                </a:solidFill>
              </a:rPr>
              <a:t>nemá nic společného se zvukovou  realizací jazyka a váže se k jednotce významu (čínština, egyptské hieroglyfy)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2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CD32D-B866-4854-9A36-FACC5746B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zu</a:t>
            </a:r>
            <a:r>
              <a:rPr lang="cs-CZ" dirty="0">
                <a:solidFill>
                  <a:srgbClr val="FFFF00"/>
                </a:solidFill>
              </a:rPr>
              <a:t>b</a:t>
            </a:r>
            <a:r>
              <a:rPr lang="cs-CZ" dirty="0"/>
              <a:t>	prou</a:t>
            </a:r>
            <a:r>
              <a:rPr lang="cs-CZ" dirty="0">
                <a:solidFill>
                  <a:srgbClr val="FFFF00"/>
                </a:solidFill>
              </a:rPr>
              <a:t>d</a:t>
            </a:r>
            <a:r>
              <a:rPr lang="cs-CZ" dirty="0"/>
              <a:t>   ka</a:t>
            </a:r>
            <a:r>
              <a:rPr lang="cs-CZ" dirty="0">
                <a:solidFill>
                  <a:srgbClr val="FFFF00"/>
                </a:solidFill>
              </a:rPr>
              <a:t>z</a:t>
            </a:r>
            <a:r>
              <a:rPr lang="cs-CZ" dirty="0"/>
              <a:t>   mrke</a:t>
            </a:r>
            <a:r>
              <a:rPr lang="cs-CZ" dirty="0">
                <a:solidFill>
                  <a:srgbClr val="FFFF00"/>
                </a:solidFill>
              </a:rPr>
              <a:t>v</a:t>
            </a:r>
          </a:p>
          <a:p>
            <a:pPr marL="0" indent="0" algn="ctr">
              <a:buNone/>
            </a:pPr>
            <a:r>
              <a:rPr lang="en-GB" dirty="0"/>
              <a:t>[</a:t>
            </a:r>
            <a:r>
              <a:rPr lang="cs-CZ" dirty="0" err="1"/>
              <a:t>zu</a:t>
            </a:r>
            <a:r>
              <a:rPr lang="cs-CZ" dirty="0" err="1">
                <a:solidFill>
                  <a:srgbClr val="FFFF00"/>
                </a:solidFill>
              </a:rPr>
              <a:t>p</a:t>
            </a:r>
            <a:r>
              <a:rPr lang="en-GB" dirty="0"/>
              <a:t>] [</a:t>
            </a:r>
            <a:r>
              <a:rPr lang="cs-CZ" dirty="0" err="1"/>
              <a:t>prou</a:t>
            </a:r>
            <a:r>
              <a:rPr lang="cs-CZ" dirty="0" err="1">
                <a:solidFill>
                  <a:srgbClr val="FFFF00"/>
                </a:solidFill>
              </a:rPr>
              <a:t>t</a:t>
            </a:r>
            <a:r>
              <a:rPr lang="en-GB" dirty="0"/>
              <a:t>] [</a:t>
            </a:r>
            <a:r>
              <a:rPr lang="cs-CZ" dirty="0"/>
              <a:t>ka</a:t>
            </a:r>
            <a:r>
              <a:rPr lang="cs-CZ" dirty="0">
                <a:solidFill>
                  <a:srgbClr val="FFFF00"/>
                </a:solidFill>
              </a:rPr>
              <a:t>s</a:t>
            </a:r>
            <a:r>
              <a:rPr lang="en-GB" dirty="0"/>
              <a:t>] [</a:t>
            </a:r>
            <a:r>
              <a:rPr lang="cs-CZ" dirty="0" err="1"/>
              <a:t>mrke</a:t>
            </a:r>
            <a:r>
              <a:rPr lang="cs-CZ" dirty="0" err="1">
                <a:solidFill>
                  <a:srgbClr val="FFFF00"/>
                </a:solidFill>
              </a:rPr>
              <a:t>f</a:t>
            </a:r>
            <a:r>
              <a:rPr lang="en-GB" dirty="0"/>
              <a:t>]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zu</a:t>
            </a:r>
            <a:r>
              <a:rPr lang="cs-CZ" dirty="0">
                <a:solidFill>
                  <a:srgbClr val="FFFF00"/>
                </a:solidFill>
              </a:rPr>
              <a:t>b</a:t>
            </a:r>
            <a:r>
              <a:rPr lang="cs-CZ" dirty="0"/>
              <a:t>y   prou</a:t>
            </a:r>
            <a:r>
              <a:rPr lang="cs-CZ" dirty="0">
                <a:solidFill>
                  <a:srgbClr val="FFFF00"/>
                </a:solidFill>
              </a:rPr>
              <a:t>d</a:t>
            </a:r>
            <a:r>
              <a:rPr lang="cs-CZ" dirty="0"/>
              <a:t>y   ka</a:t>
            </a:r>
            <a:r>
              <a:rPr lang="cs-CZ" dirty="0">
                <a:solidFill>
                  <a:srgbClr val="FFFF00"/>
                </a:solidFill>
              </a:rPr>
              <a:t>z</a:t>
            </a:r>
            <a:r>
              <a:rPr lang="cs-CZ" dirty="0"/>
              <a:t>y   mrk</a:t>
            </a:r>
            <a:r>
              <a:rPr lang="cs-CZ" dirty="0">
                <a:solidFill>
                  <a:srgbClr val="FFFF00"/>
                </a:solidFill>
              </a:rPr>
              <a:t>v</a:t>
            </a:r>
            <a:r>
              <a:rPr lang="cs-CZ" dirty="0"/>
              <a:t>e</a:t>
            </a:r>
          </a:p>
          <a:p>
            <a:pPr marL="0" indent="0" algn="ctr">
              <a:buNone/>
            </a:pPr>
            <a:r>
              <a:rPr lang="en-GB" dirty="0"/>
              <a:t>[</a:t>
            </a:r>
            <a:r>
              <a:rPr lang="cs-CZ" dirty="0"/>
              <a:t>zu</a:t>
            </a:r>
            <a:r>
              <a:rPr lang="cs-CZ" dirty="0">
                <a:solidFill>
                  <a:srgbClr val="FFFF00"/>
                </a:solidFill>
              </a:rPr>
              <a:t>b</a:t>
            </a:r>
            <a:r>
              <a:rPr lang="cs-CZ" dirty="0"/>
              <a:t>y</a:t>
            </a:r>
            <a:r>
              <a:rPr lang="en-GB" dirty="0"/>
              <a:t>]</a:t>
            </a:r>
            <a:r>
              <a:rPr lang="cs-CZ" dirty="0"/>
              <a:t> </a:t>
            </a:r>
            <a:r>
              <a:rPr lang="en-GB" dirty="0"/>
              <a:t>[</a:t>
            </a:r>
            <a:r>
              <a:rPr lang="cs-CZ" dirty="0"/>
              <a:t>prou</a:t>
            </a:r>
            <a:r>
              <a:rPr lang="cs-CZ" dirty="0">
                <a:solidFill>
                  <a:srgbClr val="FFFF00"/>
                </a:solidFill>
              </a:rPr>
              <a:t>d</a:t>
            </a:r>
            <a:r>
              <a:rPr lang="cs-CZ" dirty="0"/>
              <a:t>y</a:t>
            </a:r>
            <a:r>
              <a:rPr lang="en-GB" dirty="0"/>
              <a:t>]</a:t>
            </a:r>
            <a:r>
              <a:rPr lang="cs-CZ" dirty="0"/>
              <a:t> </a:t>
            </a:r>
            <a:r>
              <a:rPr lang="en-GB" dirty="0"/>
              <a:t>[</a:t>
            </a:r>
            <a:r>
              <a:rPr lang="cs-CZ" dirty="0"/>
              <a:t>ka</a:t>
            </a:r>
            <a:r>
              <a:rPr lang="cs-CZ" dirty="0">
                <a:solidFill>
                  <a:srgbClr val="FFFF00"/>
                </a:solidFill>
              </a:rPr>
              <a:t>z</a:t>
            </a:r>
            <a:r>
              <a:rPr lang="cs-CZ" dirty="0"/>
              <a:t>y</a:t>
            </a:r>
            <a:r>
              <a:rPr lang="en-GB" dirty="0"/>
              <a:t>]</a:t>
            </a:r>
            <a:r>
              <a:rPr lang="cs-CZ" dirty="0"/>
              <a:t> </a:t>
            </a:r>
            <a:r>
              <a:rPr lang="en-GB" dirty="0"/>
              <a:t>[</a:t>
            </a:r>
            <a:r>
              <a:rPr lang="cs-CZ" dirty="0"/>
              <a:t>mrk</a:t>
            </a:r>
            <a:r>
              <a:rPr lang="cs-CZ" dirty="0">
                <a:solidFill>
                  <a:srgbClr val="FFFF00"/>
                </a:solidFill>
              </a:rPr>
              <a:t>v</a:t>
            </a:r>
            <a:r>
              <a:rPr lang="cs-CZ" dirty="0"/>
              <a:t>e</a:t>
            </a:r>
            <a:r>
              <a:rPr lang="en-GB" dirty="0"/>
              <a:t>]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FFFF00"/>
                </a:solidFill>
              </a:rPr>
              <a:t>k</a:t>
            </a:r>
            <a:r>
              <a:rPr lang="cs-CZ" dirty="0"/>
              <a:t>do 	</a:t>
            </a:r>
            <a:r>
              <a:rPr lang="cs-CZ" dirty="0">
                <a:solidFill>
                  <a:srgbClr val="FFFF00"/>
                </a:solidFill>
              </a:rPr>
              <a:t>k</a:t>
            </a:r>
            <a:r>
              <a:rPr lang="cs-CZ" dirty="0"/>
              <a:t>de</a:t>
            </a:r>
          </a:p>
          <a:p>
            <a:pPr marL="0" indent="0" algn="ctr">
              <a:buNone/>
            </a:pPr>
            <a:r>
              <a:rPr lang="en-GB" dirty="0"/>
              <a:t>[</a:t>
            </a:r>
            <a:r>
              <a:rPr lang="en-GB" dirty="0" err="1">
                <a:solidFill>
                  <a:srgbClr val="FFFF00"/>
                </a:solidFill>
              </a:rPr>
              <a:t>g</a:t>
            </a:r>
            <a:r>
              <a:rPr lang="en-GB" dirty="0" err="1"/>
              <a:t>do</a:t>
            </a:r>
            <a:r>
              <a:rPr lang="en-GB" dirty="0"/>
              <a:t>] [</a:t>
            </a:r>
            <a:r>
              <a:rPr lang="en-GB" dirty="0" err="1">
                <a:solidFill>
                  <a:srgbClr val="FFFF00"/>
                </a:solidFill>
              </a:rPr>
              <a:t>g</a:t>
            </a:r>
            <a:r>
              <a:rPr lang="en-GB" dirty="0" err="1"/>
              <a:t>de</a:t>
            </a:r>
            <a:r>
              <a:rPr lang="en-GB" dirty="0"/>
              <a:t>]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plo</a:t>
            </a:r>
            <a:r>
              <a:rPr lang="en-GB" dirty="0">
                <a:solidFill>
                  <a:srgbClr val="FFFF00"/>
                </a:solidFill>
              </a:rPr>
              <a:t>t</a:t>
            </a:r>
            <a:r>
              <a:rPr lang="en-GB" dirty="0"/>
              <a:t>	plo</a:t>
            </a:r>
            <a:r>
              <a:rPr lang="en-GB" dirty="0">
                <a:solidFill>
                  <a:srgbClr val="FFFF00"/>
                </a:solidFill>
              </a:rPr>
              <a:t>d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84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878FB-6389-47B6-AA26-93BF5F2D9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Srbština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 err="1"/>
              <a:t>sr</a:t>
            </a:r>
            <a:r>
              <a:rPr lang="cs-CZ" i="1" dirty="0" err="1">
                <a:solidFill>
                  <a:srgbClr val="FFFF00"/>
                </a:solidFill>
              </a:rPr>
              <a:t>p</a:t>
            </a:r>
            <a:r>
              <a:rPr lang="cs-CZ" i="1" dirty="0" err="1"/>
              <a:t>sk</a:t>
            </a:r>
            <a:r>
              <a:rPr lang="cs-CZ" i="1" dirty="0" err="1">
                <a:solidFill>
                  <a:srgbClr val="FFFF00"/>
                </a:solidFill>
              </a:rPr>
              <a:t>i</a:t>
            </a:r>
            <a:r>
              <a:rPr lang="cs-CZ" i="1" dirty="0"/>
              <a:t> – </a:t>
            </a:r>
            <a:r>
              <a:rPr lang="cs-CZ" i="1" dirty="0" err="1"/>
              <a:t>Sr</a:t>
            </a:r>
            <a:r>
              <a:rPr lang="cs-CZ" i="1" dirty="0" err="1">
                <a:solidFill>
                  <a:srgbClr val="FFFF00"/>
                </a:solidFill>
              </a:rPr>
              <a:t>b</a:t>
            </a:r>
            <a:r>
              <a:rPr lang="cs-CZ" i="1" dirty="0" err="1"/>
              <a:t>in</a:t>
            </a:r>
            <a:r>
              <a:rPr lang="cs-CZ" i="1" dirty="0"/>
              <a:t> </a:t>
            </a:r>
          </a:p>
          <a:p>
            <a:pPr marL="0" indent="0">
              <a:buNone/>
            </a:pPr>
            <a:r>
              <a:rPr lang="cs-CZ" i="1" dirty="0" err="1">
                <a:solidFill>
                  <a:srgbClr val="FFFF00"/>
                </a:solidFill>
              </a:rPr>
              <a:t>g</a:t>
            </a:r>
            <a:r>
              <a:rPr lang="cs-CZ" i="1" dirty="0" err="1"/>
              <a:t>de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po</a:t>
            </a:r>
            <a:r>
              <a:rPr lang="cs-CZ" i="1" dirty="0" err="1">
                <a:solidFill>
                  <a:srgbClr val="FFFF00"/>
                </a:solidFill>
              </a:rPr>
              <a:t>t</a:t>
            </a:r>
            <a:r>
              <a:rPr lang="cs-CZ" i="1" dirty="0" err="1"/>
              <a:t>pisati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Ukrajinština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varianta prefixu </a:t>
            </a:r>
            <a:r>
              <a:rPr lang="uk-UA" dirty="0">
                <a:solidFill>
                  <a:srgbClr val="FFFF00"/>
                </a:solidFill>
              </a:rPr>
              <a:t>з-: </a:t>
            </a:r>
          </a:p>
          <a:p>
            <a:pPr marL="0" indent="0">
              <a:buNone/>
            </a:pPr>
            <a:r>
              <a:rPr lang="uk-UA" dirty="0">
                <a:solidFill>
                  <a:srgbClr val="FFFF00"/>
                </a:solidFill>
              </a:rPr>
              <a:t>	</a:t>
            </a:r>
            <a:r>
              <a:rPr lang="uk-UA" i="1" dirty="0">
                <a:solidFill>
                  <a:srgbClr val="FFFF00"/>
                </a:solidFill>
              </a:rPr>
              <a:t>с</a:t>
            </a:r>
            <a:r>
              <a:rPr lang="uk-UA" i="1" dirty="0"/>
              <a:t>пекти	</a:t>
            </a:r>
            <a:r>
              <a:rPr lang="uk-UA" i="1" dirty="0">
                <a:solidFill>
                  <a:srgbClr val="FFFF00"/>
                </a:solidFill>
              </a:rPr>
              <a:t>с</a:t>
            </a:r>
            <a:r>
              <a:rPr lang="uk-UA" i="1" dirty="0"/>
              <a:t>формувати	</a:t>
            </a:r>
            <a:r>
              <a:rPr lang="uk-UA" i="1" dirty="0">
                <a:solidFill>
                  <a:srgbClr val="FFFF00"/>
                </a:solidFill>
              </a:rPr>
              <a:t>с</a:t>
            </a:r>
            <a:r>
              <a:rPr lang="uk-UA" i="1" dirty="0"/>
              <a:t>коротити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Ruština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varianty prefixů </a:t>
            </a:r>
            <a:r>
              <a:rPr lang="uk-UA" dirty="0">
                <a:solidFill>
                  <a:srgbClr val="FFFF00"/>
                </a:solidFill>
              </a:rPr>
              <a:t>роз</a:t>
            </a:r>
            <a:r>
              <a:rPr lang="uk-UA" dirty="0"/>
              <a:t>- / </a:t>
            </a:r>
            <a:r>
              <a:rPr lang="uk-UA" dirty="0">
                <a:solidFill>
                  <a:srgbClr val="FFFF00"/>
                </a:solidFill>
              </a:rPr>
              <a:t>рос</a:t>
            </a:r>
            <a:r>
              <a:rPr lang="uk-UA" dirty="0"/>
              <a:t>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19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7CC484-2902-4F73-A61A-048A62100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Děvče mě svým zpěvem docela probudilo.</a:t>
            </a:r>
            <a:endParaRPr lang="cs-CZ" sz="9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98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Ďefče</a:t>
            </a: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mňe</a:t>
            </a: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svi:m</a:t>
            </a: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spjevem</a:t>
            </a: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dotsela</a:t>
            </a: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probuďilo</a:t>
            </a:r>
            <a:r>
              <a:rPr lang="cs-CZ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9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9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9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Noc byla temná</a:t>
            </a:r>
            <a:endParaRPr lang="cs-CZ" sz="9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[Nodz bila temna:]</a:t>
            </a:r>
            <a:endParaRPr lang="uk-UA" sz="9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uk-UA" sz="9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uk-UA" sz="9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дзвін	дід     їжак	юнак	щедрий</a:t>
            </a:r>
            <a:endParaRPr lang="uk-UA" sz="9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[Ʒvin]</a:t>
            </a:r>
            <a:r>
              <a:rPr lang="uk-UA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ďid</a:t>
            </a: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uk-UA" sz="9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jižak</a:t>
            </a: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uk-UA" sz="9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junak</a:t>
            </a:r>
            <a:r>
              <a:rPr lang="pl-PL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uk-UA" sz="9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9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ščedryj</a:t>
            </a:r>
            <a:r>
              <a:rPr lang="pl-PL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cs-CZ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5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cs-CZ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5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5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5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937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223C0-E411-481B-95F4-06055C153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jazykového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8C0261-F59E-48FC-96E4-E915F9674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text </a:t>
            </a:r>
            <a:r>
              <a:rPr lang="cs-CZ" dirty="0"/>
              <a:t>(stylistika)</a:t>
            </a:r>
          </a:p>
          <a:p>
            <a:r>
              <a:rPr lang="cs-CZ" dirty="0">
                <a:solidFill>
                  <a:srgbClr val="FFC000"/>
                </a:solidFill>
              </a:rPr>
              <a:t>věta</a:t>
            </a:r>
            <a:r>
              <a:rPr lang="cs-CZ" dirty="0"/>
              <a:t> (syntax)</a:t>
            </a:r>
          </a:p>
          <a:p>
            <a:r>
              <a:rPr lang="cs-CZ" dirty="0">
                <a:solidFill>
                  <a:srgbClr val="FFC000"/>
                </a:solidFill>
              </a:rPr>
              <a:t>slovo</a:t>
            </a:r>
            <a:r>
              <a:rPr lang="cs-CZ" dirty="0"/>
              <a:t> (morfologie – strukturní hledisko, lexikologie – významové hledisko)</a:t>
            </a:r>
          </a:p>
          <a:p>
            <a:r>
              <a:rPr lang="cs-CZ" dirty="0">
                <a:solidFill>
                  <a:srgbClr val="FFC000"/>
                </a:solidFill>
              </a:rPr>
              <a:t>foném</a:t>
            </a:r>
            <a:r>
              <a:rPr lang="cs-CZ" dirty="0"/>
              <a:t> (fonetika)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morfologie + syntax = gramatika</a:t>
            </a:r>
          </a:p>
        </p:txBody>
      </p:sp>
    </p:spTree>
    <p:extLst>
      <p:ext uri="{BB962C8B-B14F-4D97-AF65-F5344CB8AC3E}">
        <p14:creationId xmlns:p14="http://schemas.microsoft.com/office/powerpoint/2010/main" val="2851560197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0</TotalTime>
  <Words>653</Words>
  <Application>Microsoft Office PowerPoint</Application>
  <PresentationFormat>Předvádění na obrazovce (4:3)</PresentationFormat>
  <Paragraphs>145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Moje prezentace modrá</vt:lpstr>
      <vt:lpstr>Fonetika a fonologie</vt:lpstr>
      <vt:lpstr>Fonetika a fonologie</vt:lpstr>
      <vt:lpstr>Prezentace aplikace PowerPoint</vt:lpstr>
      <vt:lpstr>Prezentace aplikace PowerPoint</vt:lpstr>
      <vt:lpstr>Písmo</vt:lpstr>
      <vt:lpstr>Prezentace aplikace PowerPoint</vt:lpstr>
      <vt:lpstr>Prezentace aplikace PowerPoint</vt:lpstr>
      <vt:lpstr>Prezentace aplikace PowerPoint</vt:lpstr>
      <vt:lpstr>Hierarchie jazykového systému</vt:lpstr>
      <vt:lpstr>Morfémy skládající se z jediného fonému</vt:lpstr>
      <vt:lpstr>fonetika X fonologie</vt:lpstr>
      <vt:lpstr>foném X fón</vt:lpstr>
      <vt:lpstr>fonetika X fonologie</vt:lpstr>
      <vt:lpstr>ortoepie / орфоепія</vt:lpstr>
      <vt:lpstr>problémy ukrajinské ortoepie</vt:lpstr>
      <vt:lpstr>eufonie / евфонія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na Ukrajině</dc:title>
  <dc:creator>Petr Ch. Kalina</dc:creator>
  <cp:lastModifiedBy>Petr Kalina</cp:lastModifiedBy>
  <cp:revision>14</cp:revision>
  <dcterms:created xsi:type="dcterms:W3CDTF">2013-04-08T12:34:12Z</dcterms:created>
  <dcterms:modified xsi:type="dcterms:W3CDTF">2021-03-01T12:41:52Z</dcterms:modified>
</cp:coreProperties>
</file>