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301" r:id="rId12"/>
    <p:sldId id="290" r:id="rId13"/>
    <p:sldId id="299" r:id="rId14"/>
    <p:sldId id="300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1" r:id="rId34"/>
    <p:sldId id="320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D0285-A8EA-4660-9C0E-B045F7464984}" v="66" dt="2021-03-16T15:25:34.497"/>
  </p1510:revLst>
</p1510:revInfo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83CD0285-A8EA-4660-9C0E-B045F7464984}"/>
    <pc:docChg chg="undo custSel addSld delSld modSld sldOrd">
      <pc:chgData name="Petr Kalina" userId="c562be8a-72c8-4d98-8725-854d52c71664" providerId="ADAL" clId="{83CD0285-A8EA-4660-9C0E-B045F7464984}" dt="2021-03-16T15:25:22.865" v="5266" actId="113"/>
      <pc:docMkLst>
        <pc:docMk/>
      </pc:docMkLst>
      <pc:sldChg chg="modSp mod">
        <pc:chgData name="Petr Kalina" userId="c562be8a-72c8-4d98-8725-854d52c71664" providerId="ADAL" clId="{83CD0285-A8EA-4660-9C0E-B045F7464984}" dt="2021-03-15T22:24:57.882" v="3131" actId="1076"/>
        <pc:sldMkLst>
          <pc:docMk/>
          <pc:sldMk cId="1546705261" sldId="256"/>
        </pc:sldMkLst>
        <pc:spChg chg="mod">
          <ac:chgData name="Petr Kalina" userId="c562be8a-72c8-4d98-8725-854d52c71664" providerId="ADAL" clId="{83CD0285-A8EA-4660-9C0E-B045F7464984}" dt="2021-03-15T22:24:57.882" v="3131" actId="1076"/>
          <ac:spMkLst>
            <pc:docMk/>
            <pc:sldMk cId="1546705261" sldId="256"/>
            <ac:spMk id="3" creationId="{00000000-0000-0000-0000-000000000000}"/>
          </ac:spMkLst>
        </pc:spChg>
        <pc:spChg chg="mod">
          <ac:chgData name="Petr Kalina" userId="c562be8a-72c8-4d98-8725-854d52c71664" providerId="ADAL" clId="{83CD0285-A8EA-4660-9C0E-B045F7464984}" dt="2021-03-15T22:24:54.958" v="3130" actId="1076"/>
          <ac:spMkLst>
            <pc:docMk/>
            <pc:sldMk cId="1546705261" sldId="256"/>
            <ac:spMk id="4" creationId="{4EF8A435-4248-4C70-B7E7-2F279B25F27B}"/>
          </ac:spMkLst>
        </pc:spChg>
      </pc:sldChg>
      <pc:sldChg chg="modSp mod">
        <pc:chgData name="Petr Kalina" userId="c562be8a-72c8-4d98-8725-854d52c71664" providerId="ADAL" clId="{83CD0285-A8EA-4660-9C0E-B045F7464984}" dt="2021-03-15T20:45:35.147" v="364" actId="20577"/>
        <pc:sldMkLst>
          <pc:docMk/>
          <pc:sldMk cId="2609296372" sldId="285"/>
        </pc:sldMkLst>
        <pc:spChg chg="mod">
          <ac:chgData name="Petr Kalina" userId="c562be8a-72c8-4d98-8725-854d52c71664" providerId="ADAL" clId="{83CD0285-A8EA-4660-9C0E-B045F7464984}" dt="2021-03-15T16:15:44.155" v="72" actId="20577"/>
          <ac:spMkLst>
            <pc:docMk/>
            <pc:sldMk cId="2609296372" sldId="285"/>
            <ac:spMk id="2" creationId="{A5D68562-B4F1-4AC8-B558-98D97F0CD9B8}"/>
          </ac:spMkLst>
        </pc:spChg>
        <pc:spChg chg="mod">
          <ac:chgData name="Petr Kalina" userId="c562be8a-72c8-4d98-8725-854d52c71664" providerId="ADAL" clId="{83CD0285-A8EA-4660-9C0E-B045F7464984}" dt="2021-03-15T20:45:35.147" v="364" actId="20577"/>
          <ac:spMkLst>
            <pc:docMk/>
            <pc:sldMk cId="2609296372" sldId="285"/>
            <ac:spMk id="3" creationId="{C05A0F9E-2432-4EF0-93B3-2A17DB4208CA}"/>
          </ac:spMkLst>
        </pc:spChg>
      </pc:sldChg>
      <pc:sldChg chg="del">
        <pc:chgData name="Petr Kalina" userId="c562be8a-72c8-4d98-8725-854d52c71664" providerId="ADAL" clId="{83CD0285-A8EA-4660-9C0E-B045F7464984}" dt="2021-03-15T21:12:40.743" v="1071" actId="47"/>
        <pc:sldMkLst>
          <pc:docMk/>
          <pc:sldMk cId="1765002604" sldId="286"/>
        </pc:sldMkLst>
      </pc:sldChg>
      <pc:sldChg chg="del">
        <pc:chgData name="Petr Kalina" userId="c562be8a-72c8-4d98-8725-854d52c71664" providerId="ADAL" clId="{83CD0285-A8EA-4660-9C0E-B045F7464984}" dt="2021-03-15T22:16:11.124" v="3075" actId="47"/>
        <pc:sldMkLst>
          <pc:docMk/>
          <pc:sldMk cId="898364491" sldId="287"/>
        </pc:sldMkLst>
      </pc:sldChg>
      <pc:sldChg chg="del">
        <pc:chgData name="Petr Kalina" userId="c562be8a-72c8-4d98-8725-854d52c71664" providerId="ADAL" clId="{83CD0285-A8EA-4660-9C0E-B045F7464984}" dt="2021-03-15T22:18:42.804" v="3103" actId="47"/>
        <pc:sldMkLst>
          <pc:docMk/>
          <pc:sldMk cId="3960822419" sldId="288"/>
        </pc:sldMkLst>
      </pc:sldChg>
      <pc:sldChg chg="add del">
        <pc:chgData name="Petr Kalina" userId="c562be8a-72c8-4d98-8725-854d52c71664" providerId="ADAL" clId="{83CD0285-A8EA-4660-9C0E-B045F7464984}" dt="2021-03-15T22:18:55.027" v="3106" actId="47"/>
        <pc:sldMkLst>
          <pc:docMk/>
          <pc:sldMk cId="2404022863" sldId="289"/>
        </pc:sldMkLst>
      </pc:sldChg>
      <pc:sldChg chg="addSp modSp new mod ord">
        <pc:chgData name="Petr Kalina" userId="c562be8a-72c8-4d98-8725-854d52c71664" providerId="ADAL" clId="{83CD0285-A8EA-4660-9C0E-B045F7464984}" dt="2021-03-16T07:28:22.096" v="3288" actId="1076"/>
        <pc:sldMkLst>
          <pc:docMk/>
          <pc:sldMk cId="3720719500" sldId="290"/>
        </pc:sldMkLst>
        <pc:spChg chg="mod">
          <ac:chgData name="Petr Kalina" userId="c562be8a-72c8-4d98-8725-854d52c71664" providerId="ADAL" clId="{83CD0285-A8EA-4660-9C0E-B045F7464984}" dt="2021-03-16T07:28:22.096" v="3288" actId="1076"/>
          <ac:spMkLst>
            <pc:docMk/>
            <pc:sldMk cId="3720719500" sldId="290"/>
            <ac:spMk id="2" creationId="{9B113BAF-5309-4CCA-B31C-4BA633879430}"/>
          </ac:spMkLst>
        </pc:spChg>
        <pc:spChg chg="mod">
          <ac:chgData name="Petr Kalina" userId="c562be8a-72c8-4d98-8725-854d52c71664" providerId="ADAL" clId="{83CD0285-A8EA-4660-9C0E-B045F7464984}" dt="2021-03-16T07:28:16.705" v="3287" actId="27636"/>
          <ac:spMkLst>
            <pc:docMk/>
            <pc:sldMk cId="3720719500" sldId="290"/>
            <ac:spMk id="3" creationId="{A4213601-BC74-4AE2-86CF-CDCE2A929D52}"/>
          </ac:spMkLst>
        </pc:spChg>
        <pc:spChg chg="add mod">
          <ac:chgData name="Petr Kalina" userId="c562be8a-72c8-4d98-8725-854d52c71664" providerId="ADAL" clId="{83CD0285-A8EA-4660-9C0E-B045F7464984}" dt="2021-03-15T21:12:20.848" v="1068" actId="1076"/>
          <ac:spMkLst>
            <pc:docMk/>
            <pc:sldMk cId="3720719500" sldId="290"/>
            <ac:spMk id="4" creationId="{B4C40E56-43CB-4CDB-9A9E-74660D256A39}"/>
          </ac:spMkLst>
        </pc:spChg>
      </pc:sldChg>
      <pc:sldChg chg="modSp new mod">
        <pc:chgData name="Petr Kalina" userId="c562be8a-72c8-4d98-8725-854d52c71664" providerId="ADAL" clId="{83CD0285-A8EA-4660-9C0E-B045F7464984}" dt="2021-03-15T21:28:35.239" v="1871" actId="948"/>
        <pc:sldMkLst>
          <pc:docMk/>
          <pc:sldMk cId="3361254299" sldId="291"/>
        </pc:sldMkLst>
        <pc:spChg chg="mod">
          <ac:chgData name="Petr Kalina" userId="c562be8a-72c8-4d98-8725-854d52c71664" providerId="ADAL" clId="{83CD0285-A8EA-4660-9C0E-B045F7464984}" dt="2021-03-15T21:27:57.369" v="1863" actId="1076"/>
          <ac:spMkLst>
            <pc:docMk/>
            <pc:sldMk cId="3361254299" sldId="291"/>
            <ac:spMk id="2" creationId="{62AF33B9-146B-4AC7-B845-EFDEA237BEEC}"/>
          </ac:spMkLst>
        </pc:spChg>
        <pc:spChg chg="mod">
          <ac:chgData name="Petr Kalina" userId="c562be8a-72c8-4d98-8725-854d52c71664" providerId="ADAL" clId="{83CD0285-A8EA-4660-9C0E-B045F7464984}" dt="2021-03-15T21:28:35.239" v="1871" actId="948"/>
          <ac:spMkLst>
            <pc:docMk/>
            <pc:sldMk cId="3361254299" sldId="291"/>
            <ac:spMk id="3" creationId="{0FD46DB6-4F58-40B2-99FE-AABC694F19AD}"/>
          </ac:spMkLst>
        </pc:spChg>
      </pc:sldChg>
      <pc:sldChg chg="addSp delSp modSp new mod">
        <pc:chgData name="Petr Kalina" userId="c562be8a-72c8-4d98-8725-854d52c71664" providerId="ADAL" clId="{83CD0285-A8EA-4660-9C0E-B045F7464984}" dt="2021-03-16T12:50:48.778" v="4185" actId="20577"/>
        <pc:sldMkLst>
          <pc:docMk/>
          <pc:sldMk cId="1425568817" sldId="292"/>
        </pc:sldMkLst>
        <pc:spChg chg="mod">
          <ac:chgData name="Petr Kalina" userId="c562be8a-72c8-4d98-8725-854d52c71664" providerId="ADAL" clId="{83CD0285-A8EA-4660-9C0E-B045F7464984}" dt="2021-03-15T21:32:49.489" v="1936" actId="20577"/>
          <ac:spMkLst>
            <pc:docMk/>
            <pc:sldMk cId="1425568817" sldId="292"/>
            <ac:spMk id="2" creationId="{890F994F-4E29-4A51-A851-2E88AA29DCAA}"/>
          </ac:spMkLst>
        </pc:spChg>
        <pc:spChg chg="del">
          <ac:chgData name="Petr Kalina" userId="c562be8a-72c8-4d98-8725-854d52c71664" providerId="ADAL" clId="{83CD0285-A8EA-4660-9C0E-B045F7464984}" dt="2021-03-15T21:30:38.853" v="1873"/>
          <ac:spMkLst>
            <pc:docMk/>
            <pc:sldMk cId="1425568817" sldId="292"/>
            <ac:spMk id="3" creationId="{E1D14C2A-E9FB-4F00-B7E7-D16C1808618C}"/>
          </ac:spMkLst>
        </pc:spChg>
        <pc:graphicFrameChg chg="add mod modGraphic">
          <ac:chgData name="Petr Kalina" userId="c562be8a-72c8-4d98-8725-854d52c71664" providerId="ADAL" clId="{83CD0285-A8EA-4660-9C0E-B045F7464984}" dt="2021-03-16T12:50:48.778" v="4185" actId="20577"/>
          <ac:graphicFrameMkLst>
            <pc:docMk/>
            <pc:sldMk cId="1425568817" sldId="292"/>
            <ac:graphicFrameMk id="4" creationId="{6DFFBA39-D4F4-415B-8BBB-7CB7930FA2D4}"/>
          </ac:graphicFrameMkLst>
        </pc:graphicFrameChg>
      </pc:sldChg>
      <pc:sldChg chg="modSp new mod">
        <pc:chgData name="Petr Kalina" userId="c562be8a-72c8-4d98-8725-854d52c71664" providerId="ADAL" clId="{83CD0285-A8EA-4660-9C0E-B045F7464984}" dt="2021-03-15T21:56:35.980" v="2537" actId="1076"/>
        <pc:sldMkLst>
          <pc:docMk/>
          <pc:sldMk cId="2177131954" sldId="293"/>
        </pc:sldMkLst>
        <pc:spChg chg="mod">
          <ac:chgData name="Petr Kalina" userId="c562be8a-72c8-4d98-8725-854d52c71664" providerId="ADAL" clId="{83CD0285-A8EA-4660-9C0E-B045F7464984}" dt="2021-03-15T21:56:35.980" v="2537" actId="1076"/>
          <ac:spMkLst>
            <pc:docMk/>
            <pc:sldMk cId="2177131954" sldId="293"/>
            <ac:spMk id="2" creationId="{6F1F6AD7-D8C0-4DFF-B5E7-B457A963194F}"/>
          </ac:spMkLst>
        </pc:spChg>
        <pc:spChg chg="mod">
          <ac:chgData name="Petr Kalina" userId="c562be8a-72c8-4d98-8725-854d52c71664" providerId="ADAL" clId="{83CD0285-A8EA-4660-9C0E-B045F7464984}" dt="2021-03-15T21:56:29.292" v="2536" actId="14100"/>
          <ac:spMkLst>
            <pc:docMk/>
            <pc:sldMk cId="2177131954" sldId="293"/>
            <ac:spMk id="3" creationId="{378A5275-8103-419D-BE69-FDBD5DAF79A1}"/>
          </ac:spMkLst>
        </pc:spChg>
      </pc:sldChg>
      <pc:sldChg chg="addSp delSp modSp new mod">
        <pc:chgData name="Petr Kalina" userId="c562be8a-72c8-4d98-8725-854d52c71664" providerId="ADAL" clId="{83CD0285-A8EA-4660-9C0E-B045F7464984}" dt="2021-03-15T22:00:21.224" v="2558" actId="1076"/>
        <pc:sldMkLst>
          <pc:docMk/>
          <pc:sldMk cId="4043950080" sldId="294"/>
        </pc:sldMkLst>
        <pc:spChg chg="del">
          <ac:chgData name="Petr Kalina" userId="c562be8a-72c8-4d98-8725-854d52c71664" providerId="ADAL" clId="{83CD0285-A8EA-4660-9C0E-B045F7464984}" dt="2021-03-15T22:00:12.601" v="2557" actId="478"/>
          <ac:spMkLst>
            <pc:docMk/>
            <pc:sldMk cId="4043950080" sldId="294"/>
            <ac:spMk id="2" creationId="{E2F40086-B705-4866-A9FE-B1F682526388}"/>
          </ac:spMkLst>
        </pc:spChg>
        <pc:spChg chg="del">
          <ac:chgData name="Petr Kalina" userId="c562be8a-72c8-4d98-8725-854d52c71664" providerId="ADAL" clId="{83CD0285-A8EA-4660-9C0E-B045F7464984}" dt="2021-03-15T21:57:54.475" v="2539"/>
          <ac:spMkLst>
            <pc:docMk/>
            <pc:sldMk cId="4043950080" sldId="294"/>
            <ac:spMk id="3" creationId="{89D25786-EBF3-4B7C-AF23-CF1F3C283EAF}"/>
          </ac:spMkLst>
        </pc:spChg>
        <pc:graphicFrameChg chg="add mod modGraphic">
          <ac:chgData name="Petr Kalina" userId="c562be8a-72c8-4d98-8725-854d52c71664" providerId="ADAL" clId="{83CD0285-A8EA-4660-9C0E-B045F7464984}" dt="2021-03-15T22:00:21.224" v="2558" actId="1076"/>
          <ac:graphicFrameMkLst>
            <pc:docMk/>
            <pc:sldMk cId="4043950080" sldId="294"/>
            <ac:graphicFrameMk id="4" creationId="{EB542568-301C-47F2-87F7-4258DBD61335}"/>
          </ac:graphicFrameMkLst>
        </pc:graphicFrameChg>
      </pc:sldChg>
      <pc:sldChg chg="modSp new mod">
        <pc:chgData name="Petr Kalina" userId="c562be8a-72c8-4d98-8725-854d52c71664" providerId="ADAL" clId="{83CD0285-A8EA-4660-9C0E-B045F7464984}" dt="2021-03-15T22:05:52.028" v="2798" actId="6549"/>
        <pc:sldMkLst>
          <pc:docMk/>
          <pc:sldMk cId="2858416428" sldId="295"/>
        </pc:sldMkLst>
        <pc:spChg chg="mod">
          <ac:chgData name="Petr Kalina" userId="c562be8a-72c8-4d98-8725-854d52c71664" providerId="ADAL" clId="{83CD0285-A8EA-4660-9C0E-B045F7464984}" dt="2021-03-15T22:01:28.609" v="2591" actId="20577"/>
          <ac:spMkLst>
            <pc:docMk/>
            <pc:sldMk cId="2858416428" sldId="295"/>
            <ac:spMk id="2" creationId="{03F31518-E58F-4380-A7D6-F78F4E38CBD6}"/>
          </ac:spMkLst>
        </pc:spChg>
        <pc:spChg chg="mod">
          <ac:chgData name="Petr Kalina" userId="c562be8a-72c8-4d98-8725-854d52c71664" providerId="ADAL" clId="{83CD0285-A8EA-4660-9C0E-B045F7464984}" dt="2021-03-15T22:05:52.028" v="2798" actId="6549"/>
          <ac:spMkLst>
            <pc:docMk/>
            <pc:sldMk cId="2858416428" sldId="295"/>
            <ac:spMk id="3" creationId="{CBE06E4D-2CAE-44E8-A93A-B55855263E5F}"/>
          </ac:spMkLst>
        </pc:spChg>
      </pc:sldChg>
      <pc:sldChg chg="addSp delSp modSp new mod">
        <pc:chgData name="Petr Kalina" userId="c562be8a-72c8-4d98-8725-854d52c71664" providerId="ADAL" clId="{83CD0285-A8EA-4660-9C0E-B045F7464984}" dt="2021-03-15T22:21:48.661" v="3128" actId="2711"/>
        <pc:sldMkLst>
          <pc:docMk/>
          <pc:sldMk cId="4034954605" sldId="296"/>
        </pc:sldMkLst>
        <pc:spChg chg="del">
          <ac:chgData name="Petr Kalina" userId="c562be8a-72c8-4d98-8725-854d52c71664" providerId="ADAL" clId="{83CD0285-A8EA-4660-9C0E-B045F7464984}" dt="2021-03-15T22:07:16.772" v="2811" actId="478"/>
          <ac:spMkLst>
            <pc:docMk/>
            <pc:sldMk cId="4034954605" sldId="296"/>
            <ac:spMk id="2" creationId="{48D56FA2-E09D-4590-8967-E0F6D1760FC1}"/>
          </ac:spMkLst>
        </pc:spChg>
        <pc:spChg chg="del">
          <ac:chgData name="Petr Kalina" userId="c562be8a-72c8-4d98-8725-854d52c71664" providerId="ADAL" clId="{83CD0285-A8EA-4660-9C0E-B045F7464984}" dt="2021-03-15T22:06:18.158" v="2800"/>
          <ac:spMkLst>
            <pc:docMk/>
            <pc:sldMk cId="4034954605" sldId="296"/>
            <ac:spMk id="3" creationId="{00E1FA6B-8E5D-4CF1-B39B-D41988145BF0}"/>
          </ac:spMkLst>
        </pc:spChg>
        <pc:graphicFrameChg chg="add mod modGraphic">
          <ac:chgData name="Petr Kalina" userId="c562be8a-72c8-4d98-8725-854d52c71664" providerId="ADAL" clId="{83CD0285-A8EA-4660-9C0E-B045F7464984}" dt="2021-03-15T22:21:48.661" v="3128" actId="2711"/>
          <ac:graphicFrameMkLst>
            <pc:docMk/>
            <pc:sldMk cId="4034954605" sldId="296"/>
            <ac:graphicFrameMk id="4" creationId="{E11014F6-86E2-4D93-88D1-4BC1C0D01273}"/>
          </ac:graphicFrameMkLst>
        </pc:graphicFrameChg>
      </pc:sldChg>
      <pc:sldChg chg="modSp new mod">
        <pc:chgData name="Petr Kalina" userId="c562be8a-72c8-4d98-8725-854d52c71664" providerId="ADAL" clId="{83CD0285-A8EA-4660-9C0E-B045F7464984}" dt="2021-03-15T22:12:15.946" v="3038" actId="20577"/>
        <pc:sldMkLst>
          <pc:docMk/>
          <pc:sldMk cId="4225335300" sldId="297"/>
        </pc:sldMkLst>
        <pc:spChg chg="mod">
          <ac:chgData name="Petr Kalina" userId="c562be8a-72c8-4d98-8725-854d52c71664" providerId="ADAL" clId="{83CD0285-A8EA-4660-9C0E-B045F7464984}" dt="2021-03-15T22:10:03.886" v="2923" actId="27636"/>
          <ac:spMkLst>
            <pc:docMk/>
            <pc:sldMk cId="4225335300" sldId="297"/>
            <ac:spMk id="2" creationId="{B1D09DF7-5FD7-413B-A6B7-0FCB78B2FFF0}"/>
          </ac:spMkLst>
        </pc:spChg>
        <pc:spChg chg="mod">
          <ac:chgData name="Petr Kalina" userId="c562be8a-72c8-4d98-8725-854d52c71664" providerId="ADAL" clId="{83CD0285-A8EA-4660-9C0E-B045F7464984}" dt="2021-03-15T22:12:15.946" v="3038" actId="20577"/>
          <ac:spMkLst>
            <pc:docMk/>
            <pc:sldMk cId="4225335300" sldId="297"/>
            <ac:spMk id="3" creationId="{4444932F-871A-4EE4-8D44-5341925444CD}"/>
          </ac:spMkLst>
        </pc:spChg>
      </pc:sldChg>
      <pc:sldChg chg="addSp delSp modSp new mod">
        <pc:chgData name="Petr Kalina" userId="c562be8a-72c8-4d98-8725-854d52c71664" providerId="ADAL" clId="{83CD0285-A8EA-4660-9C0E-B045F7464984}" dt="2021-03-15T22:20:38.181" v="3123" actId="1076"/>
        <pc:sldMkLst>
          <pc:docMk/>
          <pc:sldMk cId="1072752694" sldId="298"/>
        </pc:sldMkLst>
        <pc:spChg chg="del">
          <ac:chgData name="Petr Kalina" userId="c562be8a-72c8-4d98-8725-854d52c71664" providerId="ADAL" clId="{83CD0285-A8EA-4660-9C0E-B045F7464984}" dt="2021-03-15T22:20:33.341" v="3122" actId="478"/>
          <ac:spMkLst>
            <pc:docMk/>
            <pc:sldMk cId="1072752694" sldId="298"/>
            <ac:spMk id="2" creationId="{16BDAB89-AF62-497D-B165-9B8509CE9DF6}"/>
          </ac:spMkLst>
        </pc:spChg>
        <pc:spChg chg="del">
          <ac:chgData name="Petr Kalina" userId="c562be8a-72c8-4d98-8725-854d52c71664" providerId="ADAL" clId="{83CD0285-A8EA-4660-9C0E-B045F7464984}" dt="2021-03-15T22:13:45.955" v="3040"/>
          <ac:spMkLst>
            <pc:docMk/>
            <pc:sldMk cId="1072752694" sldId="298"/>
            <ac:spMk id="3" creationId="{37F5963B-CEC6-4BE4-82DC-51002E52DD58}"/>
          </ac:spMkLst>
        </pc:spChg>
        <pc:graphicFrameChg chg="add mod modGraphic">
          <ac:chgData name="Petr Kalina" userId="c562be8a-72c8-4d98-8725-854d52c71664" providerId="ADAL" clId="{83CD0285-A8EA-4660-9C0E-B045F7464984}" dt="2021-03-15T22:20:38.181" v="3123" actId="1076"/>
          <ac:graphicFrameMkLst>
            <pc:docMk/>
            <pc:sldMk cId="1072752694" sldId="298"/>
            <ac:graphicFrameMk id="4" creationId="{12FA15F7-885A-4FF5-8AB5-495BDCF0A0F3}"/>
          </ac:graphicFrameMkLst>
        </pc:graphicFrameChg>
      </pc:sldChg>
      <pc:sldChg chg="addSp delSp modSp new mod">
        <pc:chgData name="Petr Kalina" userId="c562be8a-72c8-4d98-8725-854d52c71664" providerId="ADAL" clId="{83CD0285-A8EA-4660-9C0E-B045F7464984}" dt="2021-03-15T22:18:22.083" v="3102" actId="13242"/>
        <pc:sldMkLst>
          <pc:docMk/>
          <pc:sldMk cId="2392657829" sldId="299"/>
        </pc:sldMkLst>
        <pc:spChg chg="mod">
          <ac:chgData name="Petr Kalina" userId="c562be8a-72c8-4d98-8725-854d52c71664" providerId="ADAL" clId="{83CD0285-A8EA-4660-9C0E-B045F7464984}" dt="2021-03-15T22:17:59.442" v="3101" actId="790"/>
          <ac:spMkLst>
            <pc:docMk/>
            <pc:sldMk cId="2392657829" sldId="299"/>
            <ac:spMk id="2" creationId="{71DF2B6F-44FD-49F5-BE1E-A459C263F46F}"/>
          </ac:spMkLst>
        </pc:spChg>
        <pc:spChg chg="del">
          <ac:chgData name="Petr Kalina" userId="c562be8a-72c8-4d98-8725-854d52c71664" providerId="ADAL" clId="{83CD0285-A8EA-4660-9C0E-B045F7464984}" dt="2021-03-15T22:16:58.462" v="3099"/>
          <ac:spMkLst>
            <pc:docMk/>
            <pc:sldMk cId="2392657829" sldId="299"/>
            <ac:spMk id="3" creationId="{A34841E8-5319-466B-B36C-CBB11DFF92F2}"/>
          </ac:spMkLst>
        </pc:spChg>
        <pc:graphicFrameChg chg="add mod modGraphic">
          <ac:chgData name="Petr Kalina" userId="c562be8a-72c8-4d98-8725-854d52c71664" providerId="ADAL" clId="{83CD0285-A8EA-4660-9C0E-B045F7464984}" dt="2021-03-15T22:18:22.083" v="3102" actId="13242"/>
          <ac:graphicFrameMkLst>
            <pc:docMk/>
            <pc:sldMk cId="2392657829" sldId="299"/>
            <ac:graphicFrameMk id="4" creationId="{93952EAC-2A83-408B-9053-E847B1395BE1}"/>
          </ac:graphicFrameMkLst>
        </pc:graphicFrameChg>
      </pc:sldChg>
      <pc:sldChg chg="addSp delSp modSp new mod modClrScheme chgLayout">
        <pc:chgData name="Petr Kalina" userId="c562be8a-72c8-4d98-8725-854d52c71664" providerId="ADAL" clId="{83CD0285-A8EA-4660-9C0E-B045F7464984}" dt="2021-03-16T07:36:26.153" v="3513" actId="20577"/>
        <pc:sldMkLst>
          <pc:docMk/>
          <pc:sldMk cId="489132747" sldId="300"/>
        </pc:sldMkLst>
        <pc:spChg chg="mod">
          <ac:chgData name="Petr Kalina" userId="c562be8a-72c8-4d98-8725-854d52c71664" providerId="ADAL" clId="{83CD0285-A8EA-4660-9C0E-B045F7464984}" dt="2021-03-16T07:25:25.577" v="3140" actId="26606"/>
          <ac:spMkLst>
            <pc:docMk/>
            <pc:sldMk cId="489132747" sldId="300"/>
            <ac:spMk id="2" creationId="{F69232A5-2BBE-47BF-9BEF-DEFA3D6D6541}"/>
          </ac:spMkLst>
        </pc:spChg>
        <pc:spChg chg="del">
          <ac:chgData name="Petr Kalina" userId="c562be8a-72c8-4d98-8725-854d52c71664" providerId="ADAL" clId="{83CD0285-A8EA-4660-9C0E-B045F7464984}" dt="2021-03-16T07:25:19.103" v="3137" actId="931"/>
          <ac:spMkLst>
            <pc:docMk/>
            <pc:sldMk cId="489132747" sldId="300"/>
            <ac:spMk id="3" creationId="{C713A2E4-345A-4863-9929-3FA61D2DCE61}"/>
          </ac:spMkLst>
        </pc:spChg>
        <pc:spChg chg="add mod">
          <ac:chgData name="Petr Kalina" userId="c562be8a-72c8-4d98-8725-854d52c71664" providerId="ADAL" clId="{83CD0285-A8EA-4660-9C0E-B045F7464984}" dt="2021-03-16T07:36:26.153" v="3513" actId="20577"/>
          <ac:spMkLst>
            <pc:docMk/>
            <pc:sldMk cId="489132747" sldId="300"/>
            <ac:spMk id="10" creationId="{90DAE6C0-17B2-46B0-9D20-8356A60D97E9}"/>
          </ac:spMkLst>
        </pc:spChg>
        <pc:picChg chg="add mod">
          <ac:chgData name="Petr Kalina" userId="c562be8a-72c8-4d98-8725-854d52c71664" providerId="ADAL" clId="{83CD0285-A8EA-4660-9C0E-B045F7464984}" dt="2021-03-16T07:25:34.464" v="3141" actId="14100"/>
          <ac:picMkLst>
            <pc:docMk/>
            <pc:sldMk cId="489132747" sldId="300"/>
            <ac:picMk id="5" creationId="{17FAA917-87C8-494C-9F91-82E9F2EEB42E}"/>
          </ac:picMkLst>
        </pc:picChg>
      </pc:sldChg>
      <pc:sldChg chg="modSp add mod ord">
        <pc:chgData name="Petr Kalina" userId="c562be8a-72c8-4d98-8725-854d52c71664" providerId="ADAL" clId="{83CD0285-A8EA-4660-9C0E-B045F7464984}" dt="2021-03-16T07:30:56.153" v="3413" actId="20577"/>
        <pc:sldMkLst>
          <pc:docMk/>
          <pc:sldMk cId="1988691901" sldId="301"/>
        </pc:sldMkLst>
        <pc:spChg chg="mod">
          <ac:chgData name="Petr Kalina" userId="c562be8a-72c8-4d98-8725-854d52c71664" providerId="ADAL" clId="{83CD0285-A8EA-4660-9C0E-B045F7464984}" dt="2021-03-16T07:28:56.361" v="3299" actId="20577"/>
          <ac:spMkLst>
            <pc:docMk/>
            <pc:sldMk cId="1988691901" sldId="301"/>
            <ac:spMk id="2" creationId="{B1D09DF7-5FD7-413B-A6B7-0FCB78B2FFF0}"/>
          </ac:spMkLst>
        </pc:spChg>
        <pc:spChg chg="mod">
          <ac:chgData name="Petr Kalina" userId="c562be8a-72c8-4d98-8725-854d52c71664" providerId="ADAL" clId="{83CD0285-A8EA-4660-9C0E-B045F7464984}" dt="2021-03-16T07:30:56.153" v="3413" actId="20577"/>
          <ac:spMkLst>
            <pc:docMk/>
            <pc:sldMk cId="1988691901" sldId="301"/>
            <ac:spMk id="3" creationId="{4444932F-871A-4EE4-8D44-5341925444CD}"/>
          </ac:spMkLst>
        </pc:spChg>
      </pc:sldChg>
      <pc:sldChg chg="modSp add mod">
        <pc:chgData name="Petr Kalina" userId="c562be8a-72c8-4d98-8725-854d52c71664" providerId="ADAL" clId="{83CD0285-A8EA-4660-9C0E-B045F7464984}" dt="2021-03-16T07:41:09.333" v="3579" actId="113"/>
        <pc:sldMkLst>
          <pc:docMk/>
          <pc:sldMk cId="3597789407" sldId="302"/>
        </pc:sldMkLst>
        <pc:spChg chg="mod">
          <ac:chgData name="Petr Kalina" userId="c562be8a-72c8-4d98-8725-854d52c71664" providerId="ADAL" clId="{83CD0285-A8EA-4660-9C0E-B045F7464984}" dt="2021-03-16T07:34:44.812" v="3438" actId="20577"/>
          <ac:spMkLst>
            <pc:docMk/>
            <pc:sldMk cId="3597789407" sldId="302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7:41:09.333" v="3579" actId="113"/>
          <ac:spMkLst>
            <pc:docMk/>
            <pc:sldMk cId="3597789407" sldId="302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7:35:04.174" v="3439" actId="14826"/>
          <ac:picMkLst>
            <pc:docMk/>
            <pc:sldMk cId="3597789407" sldId="302"/>
            <ac:picMk id="5" creationId="{17FAA917-87C8-494C-9F91-82E9F2EEB42E}"/>
          </ac:picMkLst>
        </pc:picChg>
      </pc:sldChg>
      <pc:sldChg chg="new del">
        <pc:chgData name="Petr Kalina" userId="c562be8a-72c8-4d98-8725-854d52c71664" providerId="ADAL" clId="{83CD0285-A8EA-4660-9C0E-B045F7464984}" dt="2021-03-16T07:52:15.849" v="3581" actId="47"/>
        <pc:sldMkLst>
          <pc:docMk/>
          <pc:sldMk cId="465855376" sldId="303"/>
        </pc:sldMkLst>
      </pc:sldChg>
      <pc:sldChg chg="modSp add mod ord">
        <pc:chgData name="Petr Kalina" userId="c562be8a-72c8-4d98-8725-854d52c71664" providerId="ADAL" clId="{83CD0285-A8EA-4660-9C0E-B045F7464984}" dt="2021-03-16T08:27:01.141" v="3930" actId="20577"/>
        <pc:sldMkLst>
          <pc:docMk/>
          <pc:sldMk cId="2094861833" sldId="303"/>
        </pc:sldMkLst>
        <pc:spChg chg="mod">
          <ac:chgData name="Petr Kalina" userId="c562be8a-72c8-4d98-8725-854d52c71664" providerId="ADAL" clId="{83CD0285-A8EA-4660-9C0E-B045F7464984}" dt="2021-03-16T07:52:33.118" v="3585" actId="20577"/>
          <ac:spMkLst>
            <pc:docMk/>
            <pc:sldMk cId="2094861833" sldId="303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8:27:01.141" v="3930" actId="20577"/>
          <ac:spMkLst>
            <pc:docMk/>
            <pc:sldMk cId="2094861833" sldId="303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7:52:52.522" v="3586" actId="14826"/>
          <ac:picMkLst>
            <pc:docMk/>
            <pc:sldMk cId="2094861833" sldId="303"/>
            <ac:picMk id="5" creationId="{17FAA917-87C8-494C-9F91-82E9F2EEB42E}"/>
          </ac:picMkLst>
        </pc:picChg>
      </pc:sldChg>
      <pc:sldChg chg="new del">
        <pc:chgData name="Petr Kalina" userId="c562be8a-72c8-4d98-8725-854d52c71664" providerId="ADAL" clId="{83CD0285-A8EA-4660-9C0E-B045F7464984}" dt="2021-03-16T07:54:19.496" v="3673" actId="47"/>
        <pc:sldMkLst>
          <pc:docMk/>
          <pc:sldMk cId="2247738592" sldId="304"/>
        </pc:sldMkLst>
      </pc:sldChg>
      <pc:sldChg chg="modSp add mod ord">
        <pc:chgData name="Petr Kalina" userId="c562be8a-72c8-4d98-8725-854d52c71664" providerId="ADAL" clId="{83CD0285-A8EA-4660-9C0E-B045F7464984}" dt="2021-03-16T08:04:09.392" v="3785" actId="790"/>
        <pc:sldMkLst>
          <pc:docMk/>
          <pc:sldMk cId="3187020737" sldId="304"/>
        </pc:sldMkLst>
        <pc:spChg chg="mod">
          <ac:chgData name="Petr Kalina" userId="c562be8a-72c8-4d98-8725-854d52c71664" providerId="ADAL" clId="{83CD0285-A8EA-4660-9C0E-B045F7464984}" dt="2021-03-16T08:03:47.279" v="3783" actId="1076"/>
          <ac:spMkLst>
            <pc:docMk/>
            <pc:sldMk cId="3187020737" sldId="304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8:04:09.392" v="3785" actId="790"/>
          <ac:spMkLst>
            <pc:docMk/>
            <pc:sldMk cId="3187020737" sldId="304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7:55:45.706" v="3689" actId="14100"/>
          <ac:picMkLst>
            <pc:docMk/>
            <pc:sldMk cId="3187020737" sldId="304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08:25:33.367" v="3825" actId="255"/>
        <pc:sldMkLst>
          <pc:docMk/>
          <pc:sldMk cId="230239560" sldId="305"/>
        </pc:sldMkLst>
        <pc:spChg chg="mod">
          <ac:chgData name="Petr Kalina" userId="c562be8a-72c8-4d98-8725-854d52c71664" providerId="ADAL" clId="{83CD0285-A8EA-4660-9C0E-B045F7464984}" dt="2021-03-16T08:22:22.983" v="3790" actId="20577"/>
          <ac:spMkLst>
            <pc:docMk/>
            <pc:sldMk cId="230239560" sldId="305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8:25:33.367" v="3825" actId="255"/>
          <ac:spMkLst>
            <pc:docMk/>
            <pc:sldMk cId="230239560" sldId="305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8:22:34.537" v="3791" actId="14826"/>
          <ac:picMkLst>
            <pc:docMk/>
            <pc:sldMk cId="230239560" sldId="305"/>
            <ac:picMk id="5" creationId="{17FAA917-87C8-494C-9F91-82E9F2EEB42E}"/>
          </ac:picMkLst>
        </pc:picChg>
      </pc:sldChg>
      <pc:sldChg chg="new del">
        <pc:chgData name="Petr Kalina" userId="c562be8a-72c8-4d98-8725-854d52c71664" providerId="ADAL" clId="{83CD0285-A8EA-4660-9C0E-B045F7464984}" dt="2021-03-16T08:05:02.722" v="3787" actId="47"/>
        <pc:sldMkLst>
          <pc:docMk/>
          <pc:sldMk cId="1899338592" sldId="305"/>
        </pc:sldMkLst>
      </pc:sldChg>
      <pc:sldChg chg="modSp add mod ord">
        <pc:chgData name="Petr Kalina" userId="c562be8a-72c8-4d98-8725-854d52c71664" providerId="ADAL" clId="{83CD0285-A8EA-4660-9C0E-B045F7464984}" dt="2021-03-16T08:27:54.578" v="3960" actId="113"/>
        <pc:sldMkLst>
          <pc:docMk/>
          <pc:sldMk cId="604129814" sldId="306"/>
        </pc:sldMkLst>
        <pc:spChg chg="mod">
          <ac:chgData name="Petr Kalina" userId="c562be8a-72c8-4d98-8725-854d52c71664" providerId="ADAL" clId="{83CD0285-A8EA-4660-9C0E-B045F7464984}" dt="2021-03-16T08:26:08.543" v="3834" actId="20577"/>
          <ac:spMkLst>
            <pc:docMk/>
            <pc:sldMk cId="604129814" sldId="306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8:27:54.578" v="3960" actId="113"/>
          <ac:spMkLst>
            <pc:docMk/>
            <pc:sldMk cId="604129814" sldId="306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8:26:16.604" v="3835" actId="14826"/>
          <ac:picMkLst>
            <pc:docMk/>
            <pc:sldMk cId="604129814" sldId="306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08:29:29.057" v="4061" actId="1076"/>
        <pc:sldMkLst>
          <pc:docMk/>
          <pc:sldMk cId="2040165903" sldId="307"/>
        </pc:sldMkLst>
        <pc:spChg chg="mod">
          <ac:chgData name="Petr Kalina" userId="c562be8a-72c8-4d98-8725-854d52c71664" providerId="ADAL" clId="{83CD0285-A8EA-4660-9C0E-B045F7464984}" dt="2021-03-16T08:28:15.782" v="3966" actId="20577"/>
          <ac:spMkLst>
            <pc:docMk/>
            <pc:sldMk cId="2040165903" sldId="307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08:29:29.057" v="4061" actId="1076"/>
          <ac:spMkLst>
            <pc:docMk/>
            <pc:sldMk cId="2040165903" sldId="307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08:28:23.542" v="3967" actId="14826"/>
          <ac:picMkLst>
            <pc:docMk/>
            <pc:sldMk cId="2040165903" sldId="307"/>
            <ac:picMk id="5" creationId="{17FAA917-87C8-494C-9F91-82E9F2EEB42E}"/>
          </ac:picMkLst>
        </pc:picChg>
      </pc:sldChg>
      <pc:sldChg chg="new del">
        <pc:chgData name="Petr Kalina" userId="c562be8a-72c8-4d98-8725-854d52c71664" providerId="ADAL" clId="{83CD0285-A8EA-4660-9C0E-B045F7464984}" dt="2021-03-16T08:28:06.765" v="3962" actId="47"/>
        <pc:sldMkLst>
          <pc:docMk/>
          <pc:sldMk cId="2080762584" sldId="307"/>
        </pc:sldMkLst>
      </pc:sldChg>
      <pc:sldChg chg="new del ord">
        <pc:chgData name="Petr Kalina" userId="c562be8a-72c8-4d98-8725-854d52c71664" providerId="ADAL" clId="{83CD0285-A8EA-4660-9C0E-B045F7464984}" dt="2021-03-16T12:39:33.425" v="4065" actId="47"/>
        <pc:sldMkLst>
          <pc:docMk/>
          <pc:sldMk cId="2442970380" sldId="308"/>
        </pc:sldMkLst>
      </pc:sldChg>
      <pc:sldChg chg="modSp add mod ord">
        <pc:chgData name="Petr Kalina" userId="c562be8a-72c8-4d98-8725-854d52c71664" providerId="ADAL" clId="{83CD0285-A8EA-4660-9C0E-B045F7464984}" dt="2021-03-16T12:45:58.471" v="4119" actId="113"/>
        <pc:sldMkLst>
          <pc:docMk/>
          <pc:sldMk cId="3339730056" sldId="308"/>
        </pc:sldMkLst>
        <pc:spChg chg="mod">
          <ac:chgData name="Petr Kalina" userId="c562be8a-72c8-4d98-8725-854d52c71664" providerId="ADAL" clId="{83CD0285-A8EA-4660-9C0E-B045F7464984}" dt="2021-03-16T12:40:25.226" v="4076" actId="20577"/>
          <ac:spMkLst>
            <pc:docMk/>
            <pc:sldMk cId="3339730056" sldId="308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2:45:58.471" v="4119" actId="113"/>
          <ac:spMkLst>
            <pc:docMk/>
            <pc:sldMk cId="3339730056" sldId="308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2:42:09.370" v="4080" actId="14100"/>
          <ac:picMkLst>
            <pc:docMk/>
            <pc:sldMk cId="3339730056" sldId="308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12:51:10.135" v="4188" actId="1076"/>
        <pc:sldMkLst>
          <pc:docMk/>
          <pc:sldMk cId="246283001" sldId="309"/>
        </pc:sldMkLst>
        <pc:spChg chg="mod">
          <ac:chgData name="Petr Kalina" userId="c562be8a-72c8-4d98-8725-854d52c71664" providerId="ADAL" clId="{83CD0285-A8EA-4660-9C0E-B045F7464984}" dt="2021-03-16T12:46:29.682" v="4124" actId="20577"/>
          <ac:spMkLst>
            <pc:docMk/>
            <pc:sldMk cId="246283001" sldId="309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2:51:06.483" v="4187" actId="1076"/>
          <ac:spMkLst>
            <pc:docMk/>
            <pc:sldMk cId="246283001" sldId="309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2:51:10.135" v="4188" actId="1076"/>
          <ac:picMkLst>
            <pc:docMk/>
            <pc:sldMk cId="246283001" sldId="309"/>
            <ac:picMk id="5" creationId="{17FAA917-87C8-494C-9F91-82E9F2EEB42E}"/>
          </ac:picMkLst>
        </pc:picChg>
      </pc:sldChg>
      <pc:sldChg chg="modSp add mod ord">
        <pc:chgData name="Petr Kalina" userId="c562be8a-72c8-4d98-8725-854d52c71664" providerId="ADAL" clId="{83CD0285-A8EA-4660-9C0E-B045F7464984}" dt="2021-03-16T12:54:51.155" v="4400" actId="1076"/>
        <pc:sldMkLst>
          <pc:docMk/>
          <pc:sldMk cId="2071253266" sldId="310"/>
        </pc:sldMkLst>
        <pc:spChg chg="mod">
          <ac:chgData name="Petr Kalina" userId="c562be8a-72c8-4d98-8725-854d52c71664" providerId="ADAL" clId="{83CD0285-A8EA-4660-9C0E-B045F7464984}" dt="2021-03-16T12:51:39.619" v="4198" actId="20577"/>
          <ac:spMkLst>
            <pc:docMk/>
            <pc:sldMk cId="2071253266" sldId="310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2:54:51.155" v="4400" actId="1076"/>
          <ac:spMkLst>
            <pc:docMk/>
            <pc:sldMk cId="2071253266" sldId="310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2:51:57.517" v="4199" actId="14826"/>
          <ac:picMkLst>
            <pc:docMk/>
            <pc:sldMk cId="2071253266" sldId="310"/>
            <ac:picMk id="5" creationId="{17FAA917-87C8-494C-9F91-82E9F2EEB42E}"/>
          </ac:picMkLst>
        </pc:picChg>
      </pc:sldChg>
      <pc:sldChg chg="addSp delSp modSp add mod">
        <pc:chgData name="Petr Kalina" userId="c562be8a-72c8-4d98-8725-854d52c71664" providerId="ADAL" clId="{83CD0285-A8EA-4660-9C0E-B045F7464984}" dt="2021-03-16T13:00:33.023" v="4444" actId="113"/>
        <pc:sldMkLst>
          <pc:docMk/>
          <pc:sldMk cId="3553477323" sldId="311"/>
        </pc:sldMkLst>
        <pc:spChg chg="mod">
          <ac:chgData name="Petr Kalina" userId="c562be8a-72c8-4d98-8725-854d52c71664" providerId="ADAL" clId="{83CD0285-A8EA-4660-9C0E-B045F7464984}" dt="2021-03-16T12:58:29.791" v="4403" actId="20577"/>
          <ac:spMkLst>
            <pc:docMk/>
            <pc:sldMk cId="3553477323" sldId="311"/>
            <ac:spMk id="2" creationId="{F69232A5-2BBE-47BF-9BEF-DEFA3D6D6541}"/>
          </ac:spMkLst>
        </pc:spChg>
        <pc:spChg chg="add del mod">
          <ac:chgData name="Petr Kalina" userId="c562be8a-72c8-4d98-8725-854d52c71664" providerId="ADAL" clId="{83CD0285-A8EA-4660-9C0E-B045F7464984}" dt="2021-03-16T12:59:17.035" v="4405" actId="478"/>
          <ac:spMkLst>
            <pc:docMk/>
            <pc:sldMk cId="3553477323" sldId="311"/>
            <ac:spMk id="4" creationId="{7B80D36C-17FB-48B7-9DCB-EA6BAD152781}"/>
          </ac:spMkLst>
        </pc:spChg>
        <pc:spChg chg="mod">
          <ac:chgData name="Petr Kalina" userId="c562be8a-72c8-4d98-8725-854d52c71664" providerId="ADAL" clId="{83CD0285-A8EA-4660-9C0E-B045F7464984}" dt="2021-03-16T13:00:33.023" v="4444" actId="113"/>
          <ac:spMkLst>
            <pc:docMk/>
            <pc:sldMk cId="3553477323" sldId="311"/>
            <ac:spMk id="10" creationId="{90DAE6C0-17B2-46B0-9D20-8356A60D97E9}"/>
          </ac:spMkLst>
        </pc:spChg>
        <pc:picChg chg="del">
          <ac:chgData name="Petr Kalina" userId="c562be8a-72c8-4d98-8725-854d52c71664" providerId="ADAL" clId="{83CD0285-A8EA-4660-9C0E-B045F7464984}" dt="2021-03-16T12:58:55.302" v="4404" actId="478"/>
          <ac:picMkLst>
            <pc:docMk/>
            <pc:sldMk cId="3553477323" sldId="311"/>
            <ac:picMk id="5" creationId="{17FAA917-87C8-494C-9F91-82E9F2EEB42E}"/>
          </ac:picMkLst>
        </pc:picChg>
      </pc:sldChg>
      <pc:sldChg chg="modSp add mod ord">
        <pc:chgData name="Petr Kalina" userId="c562be8a-72c8-4d98-8725-854d52c71664" providerId="ADAL" clId="{83CD0285-A8EA-4660-9C0E-B045F7464984}" dt="2021-03-16T14:55:27.273" v="4599" actId="27636"/>
        <pc:sldMkLst>
          <pc:docMk/>
          <pc:sldMk cId="3093160975" sldId="312"/>
        </pc:sldMkLst>
        <pc:spChg chg="mod">
          <ac:chgData name="Petr Kalina" userId="c562be8a-72c8-4d98-8725-854d52c71664" providerId="ADAL" clId="{83CD0285-A8EA-4660-9C0E-B045F7464984}" dt="2021-03-16T14:52:00.986" v="4451" actId="20577"/>
          <ac:spMkLst>
            <pc:docMk/>
            <pc:sldMk cId="3093160975" sldId="312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4:55:27.273" v="4599" actId="27636"/>
          <ac:spMkLst>
            <pc:docMk/>
            <pc:sldMk cId="3093160975" sldId="312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4:52:13.857" v="4452" actId="14826"/>
          <ac:picMkLst>
            <pc:docMk/>
            <pc:sldMk cId="3093160975" sldId="312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14:58:05.559" v="4641" actId="113"/>
        <pc:sldMkLst>
          <pc:docMk/>
          <pc:sldMk cId="2365138593" sldId="313"/>
        </pc:sldMkLst>
        <pc:spChg chg="mod">
          <ac:chgData name="Petr Kalina" userId="c562be8a-72c8-4d98-8725-854d52c71664" providerId="ADAL" clId="{83CD0285-A8EA-4660-9C0E-B045F7464984}" dt="2021-03-16T14:55:51.072" v="4603" actId="20577"/>
          <ac:spMkLst>
            <pc:docMk/>
            <pc:sldMk cId="2365138593" sldId="313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4:58:05.559" v="4641" actId="113"/>
          <ac:spMkLst>
            <pc:docMk/>
            <pc:sldMk cId="2365138593" sldId="313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4:56:05.963" v="4605" actId="14100"/>
          <ac:picMkLst>
            <pc:docMk/>
            <pc:sldMk cId="2365138593" sldId="313"/>
            <ac:picMk id="5" creationId="{17FAA917-87C8-494C-9F91-82E9F2EEB42E}"/>
          </ac:picMkLst>
        </pc:picChg>
      </pc:sldChg>
      <pc:sldChg chg="modSp add mod ord">
        <pc:chgData name="Petr Kalina" userId="c562be8a-72c8-4d98-8725-854d52c71664" providerId="ADAL" clId="{83CD0285-A8EA-4660-9C0E-B045F7464984}" dt="2021-03-16T15:01:53.871" v="4744" actId="113"/>
        <pc:sldMkLst>
          <pc:docMk/>
          <pc:sldMk cId="3773600617" sldId="314"/>
        </pc:sldMkLst>
        <pc:spChg chg="mod">
          <ac:chgData name="Petr Kalina" userId="c562be8a-72c8-4d98-8725-854d52c71664" providerId="ADAL" clId="{83CD0285-A8EA-4660-9C0E-B045F7464984}" dt="2021-03-16T14:59:33.307" v="4649" actId="20577"/>
          <ac:spMkLst>
            <pc:docMk/>
            <pc:sldMk cId="3773600617" sldId="314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01:53.871" v="4744" actId="113"/>
          <ac:spMkLst>
            <pc:docMk/>
            <pc:sldMk cId="3773600617" sldId="314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4:59:51.432" v="4652" actId="14100"/>
          <ac:picMkLst>
            <pc:docMk/>
            <pc:sldMk cId="3773600617" sldId="314"/>
            <ac:picMk id="5" creationId="{17FAA917-87C8-494C-9F91-82E9F2EEB42E}"/>
          </ac:picMkLst>
        </pc:picChg>
      </pc:sldChg>
      <pc:sldChg chg="add del">
        <pc:chgData name="Petr Kalina" userId="c562be8a-72c8-4d98-8725-854d52c71664" providerId="ADAL" clId="{83CD0285-A8EA-4660-9C0E-B045F7464984}" dt="2021-03-16T15:02:15.989" v="4746" actId="2890"/>
        <pc:sldMkLst>
          <pc:docMk/>
          <pc:sldMk cId="28283628" sldId="315"/>
        </pc:sldMkLst>
      </pc:sldChg>
      <pc:sldChg chg="modSp add mod">
        <pc:chgData name="Petr Kalina" userId="c562be8a-72c8-4d98-8725-854d52c71664" providerId="ADAL" clId="{83CD0285-A8EA-4660-9C0E-B045F7464984}" dt="2021-03-16T15:03:25.022" v="4780" actId="113"/>
        <pc:sldMkLst>
          <pc:docMk/>
          <pc:sldMk cId="2749183283" sldId="315"/>
        </pc:sldMkLst>
        <pc:spChg chg="mod">
          <ac:chgData name="Petr Kalina" userId="c562be8a-72c8-4d98-8725-854d52c71664" providerId="ADAL" clId="{83CD0285-A8EA-4660-9C0E-B045F7464984}" dt="2021-03-16T15:02:25.019" v="4748" actId="20577"/>
          <ac:spMkLst>
            <pc:docMk/>
            <pc:sldMk cId="2749183283" sldId="315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03:25.022" v="4780" actId="113"/>
          <ac:spMkLst>
            <pc:docMk/>
            <pc:sldMk cId="2749183283" sldId="315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02:40.768" v="4750" actId="14100"/>
          <ac:picMkLst>
            <pc:docMk/>
            <pc:sldMk cId="2749183283" sldId="315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15:05:07.007" v="4828" actId="113"/>
        <pc:sldMkLst>
          <pc:docMk/>
          <pc:sldMk cId="1816617650" sldId="316"/>
        </pc:sldMkLst>
        <pc:spChg chg="mod">
          <ac:chgData name="Petr Kalina" userId="c562be8a-72c8-4d98-8725-854d52c71664" providerId="ADAL" clId="{83CD0285-A8EA-4660-9C0E-B045F7464984}" dt="2021-03-16T15:04:05.571" v="4786" actId="20577"/>
          <ac:spMkLst>
            <pc:docMk/>
            <pc:sldMk cId="1816617650" sldId="316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05:07.007" v="4828" actId="113"/>
          <ac:spMkLst>
            <pc:docMk/>
            <pc:sldMk cId="1816617650" sldId="316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04:21.980" v="4789" actId="1076"/>
          <ac:picMkLst>
            <pc:docMk/>
            <pc:sldMk cId="1816617650" sldId="316"/>
            <ac:picMk id="5" creationId="{17FAA917-87C8-494C-9F91-82E9F2EEB42E}"/>
          </ac:picMkLst>
        </pc:picChg>
      </pc:sldChg>
      <pc:sldChg chg="add del">
        <pc:chgData name="Petr Kalina" userId="c562be8a-72c8-4d98-8725-854d52c71664" providerId="ADAL" clId="{83CD0285-A8EA-4660-9C0E-B045F7464984}" dt="2021-03-16T15:03:44.183" v="4782" actId="2890"/>
        <pc:sldMkLst>
          <pc:docMk/>
          <pc:sldMk cId="2804738862" sldId="316"/>
        </pc:sldMkLst>
      </pc:sldChg>
      <pc:sldChg chg="modSp add mod">
        <pc:chgData name="Petr Kalina" userId="c562be8a-72c8-4d98-8725-854d52c71664" providerId="ADAL" clId="{83CD0285-A8EA-4660-9C0E-B045F7464984}" dt="2021-03-16T15:09:57.480" v="4974" actId="113"/>
        <pc:sldMkLst>
          <pc:docMk/>
          <pc:sldMk cId="3833934778" sldId="317"/>
        </pc:sldMkLst>
        <pc:spChg chg="mod">
          <ac:chgData name="Petr Kalina" userId="c562be8a-72c8-4d98-8725-854d52c71664" providerId="ADAL" clId="{83CD0285-A8EA-4660-9C0E-B045F7464984}" dt="2021-03-16T15:05:57.572" v="4830" actId="20577"/>
          <ac:spMkLst>
            <pc:docMk/>
            <pc:sldMk cId="3833934778" sldId="317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09:57.480" v="4974" actId="113"/>
          <ac:spMkLst>
            <pc:docMk/>
            <pc:sldMk cId="3833934778" sldId="317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07:14.952" v="4831" actId="14826"/>
          <ac:picMkLst>
            <pc:docMk/>
            <pc:sldMk cId="3833934778" sldId="317"/>
            <ac:picMk id="5" creationId="{17FAA917-87C8-494C-9F91-82E9F2EEB42E}"/>
          </ac:picMkLst>
        </pc:picChg>
      </pc:sldChg>
      <pc:sldChg chg="modSp add mod ord">
        <pc:chgData name="Petr Kalina" userId="c562be8a-72c8-4d98-8725-854d52c71664" providerId="ADAL" clId="{83CD0285-A8EA-4660-9C0E-B045F7464984}" dt="2021-03-16T15:14:16.693" v="5003" actId="14100"/>
        <pc:sldMkLst>
          <pc:docMk/>
          <pc:sldMk cId="4070980922" sldId="318"/>
        </pc:sldMkLst>
        <pc:spChg chg="mod">
          <ac:chgData name="Petr Kalina" userId="c562be8a-72c8-4d98-8725-854d52c71664" providerId="ADAL" clId="{83CD0285-A8EA-4660-9C0E-B045F7464984}" dt="2021-03-16T15:10:24.330" v="4978" actId="20577"/>
          <ac:spMkLst>
            <pc:docMk/>
            <pc:sldMk cId="4070980922" sldId="318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14:16.693" v="5003" actId="14100"/>
          <ac:spMkLst>
            <pc:docMk/>
            <pc:sldMk cId="4070980922" sldId="318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12:01.141" v="4979" actId="14826"/>
          <ac:picMkLst>
            <pc:docMk/>
            <pc:sldMk cId="4070980922" sldId="318"/>
            <ac:picMk id="5" creationId="{17FAA917-87C8-494C-9F91-82E9F2EEB42E}"/>
          </ac:picMkLst>
        </pc:picChg>
      </pc:sldChg>
      <pc:sldChg chg="modSp add mod">
        <pc:chgData name="Petr Kalina" userId="c562be8a-72c8-4d98-8725-854d52c71664" providerId="ADAL" clId="{83CD0285-A8EA-4660-9C0E-B045F7464984}" dt="2021-03-16T15:17:53.953" v="5058" actId="113"/>
        <pc:sldMkLst>
          <pc:docMk/>
          <pc:sldMk cId="2059039120" sldId="319"/>
        </pc:sldMkLst>
        <pc:spChg chg="mod">
          <ac:chgData name="Petr Kalina" userId="c562be8a-72c8-4d98-8725-854d52c71664" providerId="ADAL" clId="{83CD0285-A8EA-4660-9C0E-B045F7464984}" dt="2021-03-16T15:14:54.757" v="5010" actId="20577"/>
          <ac:spMkLst>
            <pc:docMk/>
            <pc:sldMk cId="2059039120" sldId="319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17:53.953" v="5058" actId="113"/>
          <ac:spMkLst>
            <pc:docMk/>
            <pc:sldMk cId="2059039120" sldId="319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15:16.221" v="5013" actId="1076"/>
          <ac:picMkLst>
            <pc:docMk/>
            <pc:sldMk cId="2059039120" sldId="319"/>
            <ac:picMk id="5" creationId="{17FAA917-87C8-494C-9F91-82E9F2EEB42E}"/>
          </ac:picMkLst>
        </pc:picChg>
      </pc:sldChg>
      <pc:sldChg chg="delSp modSp new mod">
        <pc:chgData name="Petr Kalina" userId="c562be8a-72c8-4d98-8725-854d52c71664" providerId="ADAL" clId="{83CD0285-A8EA-4660-9C0E-B045F7464984}" dt="2021-03-16T15:19:40.995" v="5209" actId="5793"/>
        <pc:sldMkLst>
          <pc:docMk/>
          <pc:sldMk cId="3568056657" sldId="320"/>
        </pc:sldMkLst>
        <pc:spChg chg="mod">
          <ac:chgData name="Petr Kalina" userId="c562be8a-72c8-4d98-8725-854d52c71664" providerId="ADAL" clId="{83CD0285-A8EA-4660-9C0E-B045F7464984}" dt="2021-03-16T15:18:30.269" v="5094" actId="20577"/>
          <ac:spMkLst>
            <pc:docMk/>
            <pc:sldMk cId="3568056657" sldId="320"/>
            <ac:spMk id="2" creationId="{21FA5FA9-D3CF-498A-A7DB-BFCBFD7FEBE8}"/>
          </ac:spMkLst>
        </pc:spChg>
        <pc:spChg chg="mod">
          <ac:chgData name="Petr Kalina" userId="c562be8a-72c8-4d98-8725-854d52c71664" providerId="ADAL" clId="{83CD0285-A8EA-4660-9C0E-B045F7464984}" dt="2021-03-16T15:19:40.995" v="5209" actId="5793"/>
          <ac:spMkLst>
            <pc:docMk/>
            <pc:sldMk cId="3568056657" sldId="320"/>
            <ac:spMk id="3" creationId="{78B7B30A-BC4D-4BE8-A43B-E70EF4F5947B}"/>
          </ac:spMkLst>
        </pc:spChg>
        <pc:spChg chg="del">
          <ac:chgData name="Petr Kalina" userId="c562be8a-72c8-4d98-8725-854d52c71664" providerId="ADAL" clId="{83CD0285-A8EA-4660-9C0E-B045F7464984}" dt="2021-03-16T15:19:32.178" v="5205" actId="478"/>
          <ac:spMkLst>
            <pc:docMk/>
            <pc:sldMk cId="3568056657" sldId="320"/>
            <ac:spMk id="4" creationId="{091E89ED-CCBC-4218-9EDF-BA18E337D8B8}"/>
          </ac:spMkLst>
        </pc:spChg>
      </pc:sldChg>
      <pc:sldChg chg="modSp add mod">
        <pc:chgData name="Petr Kalina" userId="c562be8a-72c8-4d98-8725-854d52c71664" providerId="ADAL" clId="{83CD0285-A8EA-4660-9C0E-B045F7464984}" dt="2021-03-16T15:25:22.865" v="5266" actId="113"/>
        <pc:sldMkLst>
          <pc:docMk/>
          <pc:sldMk cId="3681004972" sldId="321"/>
        </pc:sldMkLst>
        <pc:spChg chg="mod">
          <ac:chgData name="Petr Kalina" userId="c562be8a-72c8-4d98-8725-854d52c71664" providerId="ADAL" clId="{83CD0285-A8EA-4660-9C0E-B045F7464984}" dt="2021-03-16T15:22:46.621" v="5220" actId="20577"/>
          <ac:spMkLst>
            <pc:docMk/>
            <pc:sldMk cId="3681004972" sldId="321"/>
            <ac:spMk id="2" creationId="{F69232A5-2BBE-47BF-9BEF-DEFA3D6D6541}"/>
          </ac:spMkLst>
        </pc:spChg>
        <pc:spChg chg="mod">
          <ac:chgData name="Petr Kalina" userId="c562be8a-72c8-4d98-8725-854d52c71664" providerId="ADAL" clId="{83CD0285-A8EA-4660-9C0E-B045F7464984}" dt="2021-03-16T15:25:22.865" v="5266" actId="113"/>
          <ac:spMkLst>
            <pc:docMk/>
            <pc:sldMk cId="3681004972" sldId="321"/>
            <ac:spMk id="10" creationId="{90DAE6C0-17B2-46B0-9D20-8356A60D97E9}"/>
          </ac:spMkLst>
        </pc:spChg>
        <pc:picChg chg="mod">
          <ac:chgData name="Petr Kalina" userId="c562be8a-72c8-4d98-8725-854d52c71664" providerId="ADAL" clId="{83CD0285-A8EA-4660-9C0E-B045F7464984}" dt="2021-03-16T15:23:21.251" v="5221" actId="14826"/>
          <ac:picMkLst>
            <pc:docMk/>
            <pc:sldMk cId="3681004972" sldId="321"/>
            <ac:picMk id="5" creationId="{17FAA917-87C8-494C-9F91-82E9F2EEB42E}"/>
          </ac:picMkLst>
        </pc:picChg>
      </pc:sldChg>
    </pc:docChg>
  </pc:docChgLst>
  <pc:docChgLst>
    <pc:chgData name="Petr Kalina" userId="c562be8a-72c8-4d98-8725-854d52c71664" providerId="ADAL" clId="{B35DBB89-7C63-49A2-B264-62AE114FF6BB}"/>
    <pc:docChg chg="custSel modSld">
      <pc:chgData name="Petr Kalina" userId="c562be8a-72c8-4d98-8725-854d52c71664" providerId="ADAL" clId="{B35DBB89-7C63-49A2-B264-62AE114FF6BB}" dt="2021-03-16T16:54:24.973" v="16" actId="114"/>
      <pc:docMkLst>
        <pc:docMk/>
      </pc:docMkLst>
      <pc:sldChg chg="modSp mod">
        <pc:chgData name="Petr Kalina" userId="c562be8a-72c8-4d98-8725-854d52c71664" providerId="ADAL" clId="{B35DBB89-7C63-49A2-B264-62AE114FF6BB}" dt="2021-03-16T16:21:17.962" v="11" actId="5793"/>
        <pc:sldMkLst>
          <pc:docMk/>
          <pc:sldMk cId="1988691901" sldId="301"/>
        </pc:sldMkLst>
        <pc:spChg chg="mod">
          <ac:chgData name="Petr Kalina" userId="c562be8a-72c8-4d98-8725-854d52c71664" providerId="ADAL" clId="{B35DBB89-7C63-49A2-B264-62AE114FF6BB}" dt="2021-03-16T16:21:17.962" v="11" actId="5793"/>
          <ac:spMkLst>
            <pc:docMk/>
            <pc:sldMk cId="1988691901" sldId="301"/>
            <ac:spMk id="3" creationId="{4444932F-871A-4EE4-8D44-5341925444CD}"/>
          </ac:spMkLst>
        </pc:spChg>
      </pc:sldChg>
      <pc:sldChg chg="modSp mod">
        <pc:chgData name="Petr Kalina" userId="c562be8a-72c8-4d98-8725-854d52c71664" providerId="ADAL" clId="{B35DBB89-7C63-49A2-B264-62AE114FF6BB}" dt="2021-03-16T16:38:27.142" v="13" actId="113"/>
        <pc:sldMkLst>
          <pc:docMk/>
          <pc:sldMk cId="604129814" sldId="306"/>
        </pc:sldMkLst>
        <pc:spChg chg="mod">
          <ac:chgData name="Petr Kalina" userId="c562be8a-72c8-4d98-8725-854d52c71664" providerId="ADAL" clId="{B35DBB89-7C63-49A2-B264-62AE114FF6BB}" dt="2021-03-16T16:38:27.142" v="13" actId="113"/>
          <ac:spMkLst>
            <pc:docMk/>
            <pc:sldMk cId="604129814" sldId="306"/>
            <ac:spMk id="10" creationId="{90DAE6C0-17B2-46B0-9D20-8356A60D97E9}"/>
          </ac:spMkLst>
        </pc:spChg>
      </pc:sldChg>
      <pc:sldChg chg="modSp mod">
        <pc:chgData name="Petr Kalina" userId="c562be8a-72c8-4d98-8725-854d52c71664" providerId="ADAL" clId="{B35DBB89-7C63-49A2-B264-62AE114FF6BB}" dt="2021-03-16T16:40:52.749" v="14" actId="114"/>
        <pc:sldMkLst>
          <pc:docMk/>
          <pc:sldMk cId="3339730056" sldId="308"/>
        </pc:sldMkLst>
        <pc:spChg chg="mod">
          <ac:chgData name="Petr Kalina" userId="c562be8a-72c8-4d98-8725-854d52c71664" providerId="ADAL" clId="{B35DBB89-7C63-49A2-B264-62AE114FF6BB}" dt="2021-03-16T16:40:52.749" v="14" actId="114"/>
          <ac:spMkLst>
            <pc:docMk/>
            <pc:sldMk cId="3339730056" sldId="308"/>
            <ac:spMk id="10" creationId="{90DAE6C0-17B2-46B0-9D20-8356A60D97E9}"/>
          </ac:spMkLst>
        </pc:spChg>
      </pc:sldChg>
      <pc:sldChg chg="modSp mod">
        <pc:chgData name="Petr Kalina" userId="c562be8a-72c8-4d98-8725-854d52c71664" providerId="ADAL" clId="{B35DBB89-7C63-49A2-B264-62AE114FF6BB}" dt="2021-03-16T16:42:24.723" v="15" actId="114"/>
        <pc:sldMkLst>
          <pc:docMk/>
          <pc:sldMk cId="246283001" sldId="309"/>
        </pc:sldMkLst>
        <pc:spChg chg="mod">
          <ac:chgData name="Petr Kalina" userId="c562be8a-72c8-4d98-8725-854d52c71664" providerId="ADAL" clId="{B35DBB89-7C63-49A2-B264-62AE114FF6BB}" dt="2021-03-16T16:42:24.723" v="15" actId="114"/>
          <ac:spMkLst>
            <pc:docMk/>
            <pc:sldMk cId="246283001" sldId="309"/>
            <ac:spMk id="10" creationId="{90DAE6C0-17B2-46B0-9D20-8356A60D97E9}"/>
          </ac:spMkLst>
        </pc:spChg>
      </pc:sldChg>
      <pc:sldChg chg="modSp mod">
        <pc:chgData name="Petr Kalina" userId="c562be8a-72c8-4d98-8725-854d52c71664" providerId="ADAL" clId="{B35DBB89-7C63-49A2-B264-62AE114FF6BB}" dt="2021-03-16T16:54:24.973" v="16" actId="114"/>
        <pc:sldMkLst>
          <pc:docMk/>
          <pc:sldMk cId="3681004972" sldId="321"/>
        </pc:sldMkLst>
        <pc:spChg chg="mod">
          <ac:chgData name="Petr Kalina" userId="c562be8a-72c8-4d98-8725-854d52c71664" providerId="ADAL" clId="{B35DBB89-7C63-49A2-B264-62AE114FF6BB}" dt="2021-03-16T16:54:24.973" v="16" actId="114"/>
          <ac:spMkLst>
            <pc:docMk/>
            <pc:sldMk cId="3681004972" sldId="321"/>
            <ac:spMk id="10" creationId="{90DAE6C0-17B2-46B0-9D20-8356A60D97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16.03.2021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EF8A435-4248-4C70-B7E7-2F279B25F27B}"/>
              </a:ext>
            </a:extLst>
          </p:cNvPr>
          <p:cNvSpPr txBox="1">
            <a:spLocks/>
          </p:cNvSpPr>
          <p:nvPr/>
        </p:nvSpPr>
        <p:spPr>
          <a:xfrm>
            <a:off x="755576" y="16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>
                <a:solidFill>
                  <a:srgbClr val="FFFF00"/>
                </a:solidFill>
                <a:cs typeface="Calibri"/>
              </a:rPr>
              <a:t>Konsonantický systém ukrajinštiny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2FA15F7-885A-4FF5-8AB5-495BDCF0A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247137"/>
              </p:ext>
            </p:extLst>
          </p:nvPr>
        </p:nvGraphicFramePr>
        <p:xfrm>
          <a:off x="1584451" y="2148840"/>
          <a:ext cx="5975097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4977">
                  <a:extLst>
                    <a:ext uri="{9D8B030D-6E8A-4147-A177-3AD203B41FA5}">
                      <a16:colId xmlns:a16="http://schemas.microsoft.com/office/drawing/2014/main" val="327403728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834278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09615763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51091628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937064532"/>
                    </a:ext>
                  </a:extLst>
                </a:gridCol>
                <a:gridCol w="1009680">
                  <a:extLst>
                    <a:ext uri="{9D8B030D-6E8A-4147-A177-3AD203B41FA5}">
                      <a16:colId xmlns:a16="http://schemas.microsoft.com/office/drawing/2014/main" val="34273359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retné</a:t>
                      </a:r>
                    </a:p>
                    <a:p>
                      <a:pPr algn="ctr"/>
                      <a:r>
                        <a:rPr lang="cs-CZ" sz="1200">
                          <a:effectLst/>
                        </a:rPr>
                        <a:t>(obouretné + retozubné)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zubodásňové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předopatrové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zadopatrové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hrdelné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2197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závěrové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б</a:t>
                      </a:r>
                      <a:r>
                        <a:rPr lang="uk-UA" sz="1200" dirty="0">
                          <a:effectLst/>
                        </a:rPr>
                        <a:t> п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cs-CZ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</a:t>
                      </a:r>
                      <a:r>
                        <a:rPr lang="uk-UA" sz="1200" dirty="0">
                          <a:effectLst/>
                        </a:rPr>
                        <a:t> т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cs-CZ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дь</a:t>
                      </a:r>
                      <a:r>
                        <a:rPr lang="uk-UA" sz="1200" dirty="0">
                          <a:effectLst/>
                        </a:rPr>
                        <a:t> </a:t>
                      </a:r>
                      <a:r>
                        <a:rPr lang="uk-UA" sz="1200" dirty="0" err="1">
                          <a:effectLst/>
                        </a:rPr>
                        <a:t>ть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i="1" dirty="0" err="1">
                          <a:effectLst/>
                        </a:rPr>
                        <a:t>нь</a:t>
                      </a:r>
                      <a:endParaRPr lang="cs-CZ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ґ</a:t>
                      </a:r>
                      <a:r>
                        <a:rPr lang="uk-UA" sz="1200" dirty="0">
                          <a:effectLst/>
                        </a:rPr>
                        <a:t> к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4932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úžinové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в</a:t>
                      </a:r>
                      <a:r>
                        <a:rPr lang="uk-UA" sz="1200" dirty="0">
                          <a:effectLst/>
                        </a:rPr>
                        <a:t> ф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ж</a:t>
                      </a:r>
                      <a:r>
                        <a:rPr lang="uk-UA" sz="1200" dirty="0">
                          <a:effectLst/>
                        </a:rPr>
                        <a:t> ш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з</a:t>
                      </a:r>
                      <a:r>
                        <a:rPr lang="uk-UA" sz="1200" dirty="0">
                          <a:effectLst/>
                        </a:rPr>
                        <a:t> с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зь</a:t>
                      </a:r>
                      <a:r>
                        <a:rPr lang="uk-UA" sz="1200" dirty="0">
                          <a:effectLst/>
                        </a:rPr>
                        <a:t> сь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л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р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рь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ль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х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г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3117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polozávěrové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дж</a:t>
                      </a:r>
                      <a:r>
                        <a:rPr lang="uk-UA" sz="1200" dirty="0">
                          <a:effectLst/>
                        </a:rPr>
                        <a:t> ч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дз</a:t>
                      </a:r>
                      <a:r>
                        <a:rPr lang="uk-UA" sz="1200" dirty="0">
                          <a:effectLst/>
                        </a:rPr>
                        <a:t> ц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дзь</a:t>
                      </a:r>
                      <a:r>
                        <a:rPr lang="uk-UA" sz="1200" dirty="0">
                          <a:effectLst/>
                        </a:rPr>
                        <a:t> ць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690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75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09DF7-5FD7-413B-A6B7-0FCB78B2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podle tvrdosti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4932F-871A-4EE4-8D44-53419254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Tvrdé </a:t>
            </a:r>
          </a:p>
          <a:p>
            <a:pPr lvl="2"/>
            <a:r>
              <a:rPr lang="uk-UA" i="1" dirty="0"/>
              <a:t>б, п, ф, й…</a:t>
            </a:r>
            <a:endParaRPr lang="cs-CZ" i="1" dirty="0"/>
          </a:p>
          <a:p>
            <a:r>
              <a:rPr lang="cs-CZ" dirty="0"/>
              <a:t>Měkké</a:t>
            </a:r>
            <a:endParaRPr lang="uk-UA" dirty="0"/>
          </a:p>
          <a:p>
            <a:pPr lvl="2"/>
            <a:r>
              <a:rPr lang="uk-UA" i="1" dirty="0"/>
              <a:t>дь, </a:t>
            </a:r>
            <a:r>
              <a:rPr lang="uk-UA" i="1" dirty="0" err="1"/>
              <a:t>нь</a:t>
            </a:r>
            <a:r>
              <a:rPr lang="uk-UA" i="1" dirty="0"/>
              <a:t>, </a:t>
            </a:r>
            <a:r>
              <a:rPr lang="uk-UA" i="1" dirty="0" err="1"/>
              <a:t>дзь</a:t>
            </a:r>
            <a:r>
              <a:rPr lang="uk-UA" i="1" dirty="0"/>
              <a:t>, </a:t>
            </a:r>
            <a:r>
              <a:rPr lang="uk-UA" i="1" dirty="0" err="1"/>
              <a:t>ль</a:t>
            </a:r>
            <a:r>
              <a:rPr lang="uk-UA" i="1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69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13BAF-5309-4CCA-B31C-4BA633879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/>
              <a:t>Dělení konsonantů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13601-BC74-4AE2-86CF-CDCE2A929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3754760" cy="531460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Podle způsobu artikulace:</a:t>
            </a:r>
          </a:p>
          <a:p>
            <a:pPr lvl="1"/>
            <a:r>
              <a:rPr lang="cs-CZ" dirty="0"/>
              <a:t>závěrové</a:t>
            </a:r>
          </a:p>
          <a:p>
            <a:pPr lvl="1"/>
            <a:r>
              <a:rPr lang="cs-CZ" dirty="0"/>
              <a:t>úžinové </a:t>
            </a:r>
          </a:p>
          <a:p>
            <a:pPr lvl="1"/>
            <a:r>
              <a:rPr lang="cs-CZ" dirty="0"/>
              <a:t>polozávěrové</a:t>
            </a:r>
          </a:p>
          <a:p>
            <a:r>
              <a:rPr lang="cs-CZ" dirty="0"/>
              <a:t>Podle místa artikulace:</a:t>
            </a:r>
          </a:p>
          <a:p>
            <a:pPr lvl="1"/>
            <a:r>
              <a:rPr lang="cs-CZ" dirty="0"/>
              <a:t>retné</a:t>
            </a:r>
          </a:p>
          <a:p>
            <a:pPr lvl="2">
              <a:buFontTx/>
              <a:buChar char="-"/>
            </a:pPr>
            <a:r>
              <a:rPr lang="cs-CZ" dirty="0"/>
              <a:t>obouretné</a:t>
            </a:r>
          </a:p>
          <a:p>
            <a:pPr lvl="2">
              <a:buFontTx/>
              <a:buChar char="-"/>
            </a:pPr>
            <a:r>
              <a:rPr lang="cs-CZ" dirty="0"/>
              <a:t>retozubné</a:t>
            </a:r>
          </a:p>
          <a:p>
            <a:pPr lvl="1">
              <a:buFontTx/>
              <a:buChar char="-"/>
            </a:pPr>
            <a:r>
              <a:rPr lang="cs-CZ" dirty="0"/>
              <a:t>zubodásňové</a:t>
            </a:r>
          </a:p>
          <a:p>
            <a:pPr lvl="1">
              <a:buFontTx/>
              <a:buChar char="-"/>
            </a:pPr>
            <a:r>
              <a:rPr lang="cs-CZ" dirty="0"/>
              <a:t>předopatrové</a:t>
            </a:r>
          </a:p>
          <a:p>
            <a:pPr lvl="1">
              <a:buFontTx/>
              <a:buChar char="-"/>
            </a:pPr>
            <a:r>
              <a:rPr lang="cs-CZ" dirty="0"/>
              <a:t>zadopatrové</a:t>
            </a:r>
          </a:p>
          <a:p>
            <a:pPr lvl="1">
              <a:buFontTx/>
              <a:buChar char="-"/>
            </a:pPr>
            <a:r>
              <a:rPr lang="cs-CZ" dirty="0"/>
              <a:t>hrdelné</a:t>
            </a:r>
          </a:p>
          <a:p>
            <a:r>
              <a:rPr lang="cs-CZ" dirty="0"/>
              <a:t>Podle zapojení hlasivek</a:t>
            </a:r>
          </a:p>
          <a:p>
            <a:pPr lvl="1"/>
            <a:r>
              <a:rPr lang="cs-CZ" dirty="0"/>
              <a:t>sonorní </a:t>
            </a:r>
          </a:p>
          <a:p>
            <a:pPr lvl="1"/>
            <a:r>
              <a:rPr lang="cs-CZ" dirty="0"/>
              <a:t>šumové</a:t>
            </a:r>
          </a:p>
          <a:p>
            <a:r>
              <a:rPr lang="cs-CZ" dirty="0"/>
              <a:t>Podle zapojení nosní dutiny</a:t>
            </a:r>
          </a:p>
          <a:p>
            <a:pPr lvl="1"/>
            <a:r>
              <a:rPr lang="cs-CZ" dirty="0"/>
              <a:t>nosové</a:t>
            </a:r>
          </a:p>
          <a:p>
            <a:pPr lvl="1"/>
            <a:r>
              <a:rPr lang="cs-CZ" dirty="0"/>
              <a:t>nenosové</a:t>
            </a:r>
          </a:p>
          <a:p>
            <a:r>
              <a:rPr lang="cs-CZ" dirty="0"/>
              <a:t>Podle tvrdosti</a:t>
            </a:r>
          </a:p>
          <a:p>
            <a:pPr lvl="1"/>
            <a:r>
              <a:rPr lang="cs-CZ" dirty="0"/>
              <a:t>tvrdé</a:t>
            </a:r>
          </a:p>
          <a:p>
            <a:pPr lvl="1"/>
            <a:r>
              <a:rPr lang="cs-CZ" dirty="0"/>
              <a:t>měkké</a:t>
            </a:r>
          </a:p>
          <a:p>
            <a:pPr lvl="1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C40E56-43CB-4CDB-9A9E-74660D256A39}"/>
              </a:ext>
            </a:extLst>
          </p:cNvPr>
          <p:cNvSpPr txBox="1"/>
          <p:nvPr/>
        </p:nvSpPr>
        <p:spPr>
          <a:xfrm>
            <a:off x="4572000" y="2551837"/>
            <a:ext cx="32531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 dělení: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kontinuální – abruptní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koronální – nekoronální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drsné – hladké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anteriorní – neanteriorní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vibrantní – nevibrantní…</a:t>
            </a:r>
          </a:p>
        </p:txBody>
      </p:sp>
    </p:spTree>
    <p:extLst>
      <p:ext uri="{BB962C8B-B14F-4D97-AF65-F5344CB8AC3E}">
        <p14:creationId xmlns:p14="http://schemas.microsoft.com/office/powerpoint/2010/main" val="3720719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F2B6F-44FD-49F5-BE1E-A459C263F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3952EAC-2A83-408B-9053-E847B1395B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305681"/>
              </p:ext>
            </p:extLst>
          </p:nvPr>
        </p:nvGraphicFramePr>
        <p:xfrm>
          <a:off x="1694815" y="1668621"/>
          <a:ext cx="5754370" cy="43891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567937055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2771096742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3624462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ukrajinsky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česky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latinsky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902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звук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sonus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7100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голосний (звук)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samohláska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vokál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9120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приголосний (звук)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konsonant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23002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ротовий голосний</a:t>
                      </a:r>
                      <a:r>
                        <a:rPr lang="cs-CZ" sz="1200" dirty="0">
                          <a:effectLst/>
                        </a:rPr>
                        <a:t> / </a:t>
                      </a:r>
                      <a:r>
                        <a:rPr lang="uk-UA" sz="1200" dirty="0">
                          <a:effectLst/>
                        </a:rPr>
                        <a:t>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ústní samohláska</a:t>
                      </a:r>
                      <a:r>
                        <a:rPr lang="uk-UA" sz="1200" dirty="0">
                          <a:effectLst/>
                        </a:rPr>
                        <a:t> / </a:t>
                      </a:r>
                      <a:r>
                        <a:rPr lang="cs-CZ" sz="1200" dirty="0">
                          <a:effectLst/>
                        </a:rPr>
                        <a:t>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orální vokál / konsonant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3433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носовий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nosová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nazála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5336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зімкнений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závěrová / ražená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okluzíva / explozíva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350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африкат, зімкнено-щілинний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polozávěrová souhláska / afrikáta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semiokluzíva / afrikáta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616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щілинний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úžinová / třená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konstriktiva / frikativa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909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дзвінкий звук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znělá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2201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глухий звук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neznělá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896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сонорний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sonora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sonora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6652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губний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retná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labiála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368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губно-губний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obouretná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bilabiála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0877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губно-зубний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retozubná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labiodentála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052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передньоязиковий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(zubo)dásňová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alveolára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6724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середньоязиковий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předopatrová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palatála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335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задньоязиковий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zadopatrová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velára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1646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</a:rPr>
                        <a:t>глотковий приголосний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hrtanová (hrdelní) souhláska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effectLst/>
                        </a:rPr>
                        <a:t>laryngála, glottála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2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65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б, п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834880" cy="2692896"/>
          </a:xfrm>
        </p:spPr>
        <p:txBody>
          <a:bodyPr/>
          <a:lstStyle/>
          <a:p>
            <a:r>
              <a:rPr lang="cs-CZ" dirty="0"/>
              <a:t>bilabiály, okluzívy (explozívy), tvrdé</a:t>
            </a:r>
            <a:endParaRPr lang="uk-UA" dirty="0"/>
          </a:p>
          <a:p>
            <a:r>
              <a:rPr lang="uk-UA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znělá, </a:t>
            </a:r>
            <a:r>
              <a:rPr lang="uk-UA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neznělá</a:t>
            </a:r>
          </a:p>
          <a:p>
            <a:pPr marL="0" indent="0">
              <a:buNone/>
            </a:pPr>
            <a:r>
              <a:rPr lang="uk-UA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баба, зуб</a:t>
            </a:r>
            <a:endParaRPr lang="cs-CZ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пес, спати</a:t>
            </a:r>
            <a:endParaRPr lang="cs-CZ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Zástupný obsah 4" descr="Obsah obrázku klipart&#10;&#10;Popis byl vytvořen automaticky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348706"/>
            <a:ext cx="2962672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48913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в, ф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834880" cy="5251722"/>
          </a:xfrm>
        </p:spPr>
        <p:txBody>
          <a:bodyPr>
            <a:normAutofit fontScale="47500" lnSpcReduction="20000"/>
          </a:bodyPr>
          <a:lstStyle/>
          <a:p>
            <a:r>
              <a:rPr lang="cs-CZ" sz="4600" dirty="0">
                <a:latin typeface="+mj-lt"/>
              </a:rPr>
              <a:t>labiodentály, konstriktivy (frikativy), tvrdé</a:t>
            </a:r>
            <a:endParaRPr lang="uk-UA" sz="4600" dirty="0">
              <a:latin typeface="+mj-lt"/>
            </a:endParaRPr>
          </a:p>
          <a:p>
            <a:r>
              <a:rPr lang="uk-UA" sz="46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znělá, 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neznělá</a:t>
            </a:r>
          </a:p>
          <a:p>
            <a:pPr marL="0" indent="0">
              <a:buNone/>
            </a:pP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вода, корова, право</a:t>
            </a:r>
            <a:endParaRPr lang="cs-CZ" sz="4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фарба, комфорт</a:t>
            </a:r>
            <a:endParaRPr lang="cs-CZ" sz="4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 vlastnost, že se na začátku slova před samohláskou, uvnitř slova mezi samohláskou a souhláskou a na konci slova realizuje jako bilabiála, resp. neslabičná samohláska </a:t>
            </a:r>
            <a:r>
              <a:rPr lang="cs-CZ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Ў</a:t>
            </a:r>
          </a:p>
          <a:p>
            <a:pPr marL="0" indent="0">
              <a:buNone/>
            </a:pPr>
            <a:r>
              <a:rPr lang="uk-UA" sz="46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пли</a:t>
            </a:r>
            <a:r>
              <a:rPr lang="uk-UA" sz="46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вчора, пе</a:t>
            </a:r>
            <a:r>
              <a:rPr lang="uk-UA" sz="46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но, ходи</a:t>
            </a:r>
            <a:r>
              <a:rPr lang="uk-UA" sz="46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проя</a:t>
            </a:r>
            <a:r>
              <a:rPr lang="uk-UA" sz="46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endParaRPr lang="cs-CZ" sz="4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konci slova nikdy nemění ve svou neznělou paralelu 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en-GB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svou znělost si zachovává, je ještě znělejší a mění se v neslabičnou samohlásku </a:t>
            </a:r>
            <a:r>
              <a:rPr lang="cs-CZ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Ў</a:t>
            </a:r>
          </a:p>
          <a:p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острів</a:t>
            </a:r>
            <a:r>
              <a:rPr lang="uk-UA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4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корів 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(české </a:t>
            </a:r>
            <a:r>
              <a:rPr lang="en-GB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GB" sz="4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ostrof</a:t>
            </a:r>
            <a:r>
              <a:rPr lang="en-GB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4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kraf</a:t>
            </a:r>
            <a:r>
              <a:rPr lang="en-GB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4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28331" y="2348706"/>
            <a:ext cx="2354266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3597789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м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834880" cy="2692896"/>
          </a:xfrm>
        </p:spPr>
        <p:txBody>
          <a:bodyPr/>
          <a:lstStyle/>
          <a:p>
            <a:r>
              <a:rPr lang="cs-CZ" dirty="0"/>
              <a:t>bilabiála, okluzíva (explozíva), nazála, sonora, tvrdá</a:t>
            </a:r>
            <a:endParaRPr lang="uk-UA" dirty="0"/>
          </a:p>
          <a:p>
            <a:pPr marL="0" indent="0">
              <a:buNone/>
            </a:pPr>
            <a:r>
              <a:rPr lang="uk-UA" b="1" i="1" dirty="0"/>
              <a:t>м</a:t>
            </a:r>
            <a:r>
              <a:rPr lang="uk-UA" i="1" dirty="0"/>
              <a:t>ова, зе</a:t>
            </a:r>
            <a:r>
              <a:rPr lang="uk-UA" b="1" i="1" dirty="0"/>
              <a:t>м</a:t>
            </a:r>
            <a:r>
              <a:rPr lang="uk-UA" i="1" dirty="0"/>
              <a:t>ля, ди</a:t>
            </a:r>
            <a:r>
              <a:rPr lang="uk-UA" b="1" i="1" dirty="0"/>
              <a:t>м</a:t>
            </a:r>
            <a:endParaRPr lang="en-US" b="1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4128" y="2348706"/>
            <a:ext cx="2962672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209486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д, т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834880" cy="525172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alveoláry, okluzívy (explozívy), tvrdé</a:t>
            </a:r>
          </a:p>
          <a:p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znělá,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neznělá</a:t>
            </a:r>
          </a:p>
          <a:p>
            <a:pPr marL="0" indent="0">
              <a:buNone/>
            </a:pP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арунок,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им, са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абун,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он, с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рах, сві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závislosti na pozici realiz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uje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tvrdými neznělými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бра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ство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bra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tvo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tvrdými 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дз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дз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ту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зажив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dz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ažyv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дзвін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[o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dz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vin]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měkkými neznělými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сві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ський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svi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kyj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клі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ці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kli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c,: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měkkými 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дзь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дзь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зяблик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dz,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z,ablyk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дзюрчить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dz,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:určyt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neznělými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бага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ший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šyj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чизна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č: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yzna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znělými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noProof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дж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же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že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28331" y="2576858"/>
            <a:ext cx="2354266" cy="2292302"/>
          </a:xfrm>
          <a:noFill/>
        </p:spPr>
      </p:pic>
    </p:spTree>
    <p:extLst>
      <p:ext uri="{BB962C8B-B14F-4D97-AF65-F5344CB8AC3E}">
        <p14:creationId xmlns:p14="http://schemas.microsoft.com/office/powerpoint/2010/main" val="3187020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дь, </a:t>
            </a:r>
            <a:r>
              <a:rPr lang="uk-UA" dirty="0" err="1"/>
              <a:t>ть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834880" cy="5251722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palatály, okluzívy (explozívy), měkké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znělá, </a:t>
            </a:r>
            <a:r>
              <a:rPr lang="uk-UA" sz="2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neznělá</a:t>
            </a:r>
          </a:p>
          <a:p>
            <a:pPr marL="0" indent="0">
              <a:buNone/>
            </a:pP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ядя, лебі</a:t>
            </a: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ь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іло, зя</a:t>
            </a: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endParaRPr lang="cs-CZ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před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realizuje jako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дж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наса</a:t>
            </a: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дь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же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nasa</a:t>
            </a:r>
            <a:r>
              <a:rPr lang="cs-CZ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dž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бу</a:t>
            </a:r>
            <a:r>
              <a:rPr lang="uk-UA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-чому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cs-CZ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dž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čomu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realizuje jako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боро</a:t>
            </a: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ба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boro</a:t>
            </a:r>
            <a:r>
              <a:rPr lang="cs-CZ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d,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];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realizuje jako (druhé)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поводи</a:t>
            </a:r>
            <a:r>
              <a:rPr lang="uk-UA" sz="24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ся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povody</a:t>
            </a:r>
            <a:r>
              <a:rPr lang="cs-CZ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:a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0564" y="2576858"/>
            <a:ext cx="2309800" cy="2292302"/>
          </a:xfrm>
          <a:noFill/>
        </p:spPr>
      </p:pic>
    </p:spTree>
    <p:extLst>
      <p:ext uri="{BB962C8B-B14F-4D97-AF65-F5344CB8AC3E}">
        <p14:creationId xmlns:p14="http://schemas.microsoft.com/office/powerpoint/2010/main" val="230239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н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834880" cy="2692896"/>
          </a:xfrm>
        </p:spPr>
        <p:txBody>
          <a:bodyPr/>
          <a:lstStyle/>
          <a:p>
            <a:r>
              <a:rPr lang="cs-CZ" dirty="0"/>
              <a:t>alveolára, okluzíva (explozíva), nazála, sonora, tvrdá</a:t>
            </a:r>
          </a:p>
          <a:p>
            <a:pPr marL="0" indent="0">
              <a:buNone/>
            </a:pPr>
            <a:r>
              <a:rPr lang="uk-UA" b="1" i="1" dirty="0"/>
              <a:t>н</a:t>
            </a:r>
            <a:r>
              <a:rPr lang="uk-UA" i="1" dirty="0"/>
              <a:t>аказ, сі</a:t>
            </a:r>
            <a:r>
              <a:rPr lang="uk-UA" b="1" i="1" dirty="0"/>
              <a:t>н</a:t>
            </a:r>
            <a:r>
              <a:rPr lang="uk-UA" i="1" dirty="0"/>
              <a:t>о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4128" y="2348706"/>
            <a:ext cx="2962672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60412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68562-B4F1-4AC8-B558-98D97F0C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Konsonanty / souhlásky / </a:t>
            </a:r>
            <a:r>
              <a:rPr lang="uk-UA" dirty="0"/>
              <a:t>приголосні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A0F9E-2432-4EF0-93B3-2A17DB420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hlásky, které z artikulačního hlediska mají vůči výdechovému (expiračnímu) proudu postavenou překážku tvořenou mluvidly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Ukrajinština má 32 souhláskových fonémů (22 tvrdých a 10 měkkých). Čeština má jen 27 souhláskových fonémů.</a:t>
            </a:r>
          </a:p>
        </p:txBody>
      </p:sp>
    </p:spTree>
    <p:extLst>
      <p:ext uri="{BB962C8B-B14F-4D97-AF65-F5344CB8AC3E}">
        <p14:creationId xmlns:p14="http://schemas.microsoft.com/office/powerpoint/2010/main" val="2609296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 err="1"/>
              <a:t>нь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8706"/>
            <a:ext cx="4834880" cy="2692896"/>
          </a:xfrm>
        </p:spPr>
        <p:txBody>
          <a:bodyPr/>
          <a:lstStyle/>
          <a:p>
            <a:r>
              <a:rPr lang="cs-CZ" dirty="0"/>
              <a:t>palatála, okluzíva (explozíva), nazála, sonora, měkká</a:t>
            </a:r>
          </a:p>
          <a:p>
            <a:pPr marL="0" indent="0">
              <a:buNone/>
            </a:pPr>
            <a:r>
              <a:rPr lang="uk-UA" i="1" dirty="0"/>
              <a:t>достат</a:t>
            </a:r>
            <a:r>
              <a:rPr lang="uk-UA" b="1" i="1" dirty="0"/>
              <a:t>нь</a:t>
            </a:r>
            <a:r>
              <a:rPr lang="uk-UA" i="1" dirty="0"/>
              <a:t>о, осі</a:t>
            </a:r>
            <a:r>
              <a:rPr lang="uk-UA" b="1" i="1" dirty="0"/>
              <a:t>нь</a:t>
            </a:r>
            <a:endParaRPr lang="en-US" b="1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8978" y="2348706"/>
            <a:ext cx="2332972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2040165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з, с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834880" cy="5251722"/>
          </a:xfrm>
        </p:spPr>
        <p:txBody>
          <a:bodyPr>
            <a:normAutofit/>
          </a:bodyPr>
          <a:lstStyle/>
          <a:p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alveoláry, konstriktivy (frikativy), tvrdé</a:t>
            </a:r>
          </a:p>
          <a:p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je znělá,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neznělá</a:t>
            </a:r>
          </a:p>
          <a:p>
            <a:pPr marL="0" indent="0">
              <a:buNone/>
            </a:pP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ерно,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има, ко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усід,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ереда, ма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ло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v 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závislosti na pozici realizuje: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neznělými souhláskami (kromě tupých sykavek) 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хати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xaty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ким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kym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силою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s: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yloju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tupými sykavkami 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шук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šuk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бе</a:t>
            </a:r>
            <a:r>
              <a:rPr lang="uk-UA" sz="20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чесття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čest,a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předložka nebo prefix vystupuje před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зшиток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š: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ytok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часником 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časnykom</a:t>
            </a: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8144" y="2492896"/>
            <a:ext cx="2699040" cy="2520280"/>
          </a:xfrm>
          <a:noFill/>
        </p:spPr>
      </p:pic>
    </p:spTree>
    <p:extLst>
      <p:ext uri="{BB962C8B-B14F-4D97-AF65-F5344CB8AC3E}">
        <p14:creationId xmlns:p14="http://schemas.microsoft.com/office/powerpoint/2010/main" val="3339730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зь, сь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906888" cy="4603650"/>
          </a:xfrm>
        </p:spPr>
        <p:txBody>
          <a:bodyPr>
            <a:norm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alveoláry, konstriktivy (frikativy), měkké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znělá, </a:t>
            </a:r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neznělá</a:t>
            </a:r>
          </a:p>
          <a:p>
            <a:pPr marL="0" indent="0">
              <a:buNone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гря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юка, ни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зь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іль, 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омий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v 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závislosti na pozici realiz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uje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znělou souhláskou jako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зь</a:t>
            </a: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хто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буде 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[xto</a:t>
            </a:r>
            <a:r>
              <a:rPr lang="en-GB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bude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 tupými sykavkami jako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</a:t>
            </a:r>
            <a:r>
              <a:rPr lang="uk-UA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шумить 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cs-CZ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š: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umyť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8144" y="2276872"/>
            <a:ext cx="2699040" cy="2632320"/>
          </a:xfrm>
          <a:noFill/>
        </p:spPr>
      </p:pic>
    </p:spTree>
    <p:extLst>
      <p:ext uri="{BB962C8B-B14F-4D97-AF65-F5344CB8AC3E}">
        <p14:creationId xmlns:p14="http://schemas.microsoft.com/office/powerpoint/2010/main" val="246283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дз, ц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834880" cy="2692896"/>
          </a:xfrm>
        </p:spPr>
        <p:txBody>
          <a:bodyPr/>
          <a:lstStyle/>
          <a:p>
            <a:r>
              <a:rPr lang="cs-CZ" dirty="0"/>
              <a:t>alveoláry, semiokluzívy (afrikáty), tvrdé</a:t>
            </a:r>
          </a:p>
          <a:p>
            <a:r>
              <a:rPr lang="uk-UA" i="1" dirty="0"/>
              <a:t>дз </a:t>
            </a:r>
            <a:r>
              <a:rPr lang="cs-CZ" dirty="0"/>
              <a:t>je znělá, </a:t>
            </a:r>
            <a:r>
              <a:rPr lang="uk-UA" i="1" dirty="0"/>
              <a:t>ц </a:t>
            </a:r>
            <a:r>
              <a:rPr lang="cs-CZ" dirty="0"/>
              <a:t>je neznělá</a:t>
            </a:r>
          </a:p>
          <a:p>
            <a:pPr marL="0" indent="0">
              <a:buNone/>
            </a:pPr>
            <a:r>
              <a:rPr lang="uk-UA" b="1" i="1" dirty="0"/>
              <a:t>дз</a:t>
            </a:r>
            <a:r>
              <a:rPr lang="uk-UA" i="1" dirty="0"/>
              <a:t>еркало, </a:t>
            </a:r>
            <a:r>
              <a:rPr lang="uk-UA" b="1" i="1" dirty="0"/>
              <a:t>дз</a:t>
            </a:r>
            <a:r>
              <a:rPr lang="uk-UA" i="1" dirty="0"/>
              <a:t>він</a:t>
            </a:r>
          </a:p>
          <a:p>
            <a:pPr marL="0" indent="0">
              <a:buNone/>
            </a:pPr>
            <a:r>
              <a:rPr lang="uk-UA" b="1" i="1" dirty="0"/>
              <a:t>ц</a:t>
            </a:r>
            <a:r>
              <a:rPr lang="uk-UA" i="1" dirty="0"/>
              <a:t>ерква, </a:t>
            </a:r>
            <a:r>
              <a:rPr lang="uk-UA" b="1" i="1" dirty="0"/>
              <a:t>ц</a:t>
            </a:r>
            <a:r>
              <a:rPr lang="uk-UA" i="1" dirty="0"/>
              <a:t>ибуля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4462" y="2348706"/>
            <a:ext cx="2222004" cy="2222004"/>
          </a:xfrm>
          <a:noFill/>
        </p:spPr>
      </p:pic>
    </p:spTree>
    <p:extLst>
      <p:ext uri="{BB962C8B-B14F-4D97-AF65-F5344CB8AC3E}">
        <p14:creationId xmlns:p14="http://schemas.microsoft.com/office/powerpoint/2010/main" val="2071253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дзь, ць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6275040" cy="2692896"/>
          </a:xfrm>
        </p:spPr>
        <p:txBody>
          <a:bodyPr/>
          <a:lstStyle/>
          <a:p>
            <a:r>
              <a:rPr lang="cs-CZ" dirty="0"/>
              <a:t>alveoláry, semiokluzívy (afrikáty), tvrdé</a:t>
            </a:r>
          </a:p>
          <a:p>
            <a:r>
              <a:rPr lang="uk-UA" i="1" dirty="0"/>
              <a:t>дзь </a:t>
            </a:r>
            <a:r>
              <a:rPr lang="cs-CZ" dirty="0"/>
              <a:t>je znělá, </a:t>
            </a:r>
            <a:r>
              <a:rPr lang="uk-UA" i="1" dirty="0"/>
              <a:t>ць </a:t>
            </a:r>
            <a:r>
              <a:rPr lang="cs-CZ" dirty="0"/>
              <a:t>je neznělá</a:t>
            </a:r>
          </a:p>
          <a:p>
            <a:pPr marL="0" indent="0">
              <a:buNone/>
            </a:pPr>
            <a:r>
              <a:rPr lang="uk-UA" b="1" i="1" dirty="0"/>
              <a:t>дзь</a:t>
            </a:r>
            <a:r>
              <a:rPr lang="uk-UA" i="1" dirty="0"/>
              <a:t>об, </a:t>
            </a:r>
            <a:r>
              <a:rPr lang="uk-UA" b="1" i="1" dirty="0"/>
              <a:t>дз</a:t>
            </a:r>
            <a:r>
              <a:rPr lang="uk-UA" i="1" dirty="0"/>
              <a:t>юркіт</a:t>
            </a:r>
          </a:p>
          <a:p>
            <a:pPr marL="0" indent="0">
              <a:buNone/>
            </a:pPr>
            <a:r>
              <a:rPr lang="uk-UA" b="1" i="1" dirty="0"/>
              <a:t>ць</a:t>
            </a:r>
            <a:r>
              <a:rPr lang="uk-UA" i="1" dirty="0"/>
              <a:t>ого, шве</a:t>
            </a:r>
            <a:r>
              <a:rPr lang="uk-UA" b="1" i="1" dirty="0"/>
              <a:t>ць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553477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дж, ч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834880" cy="3456384"/>
          </a:xfrm>
        </p:spPr>
        <p:txBody>
          <a:bodyPr>
            <a:normAutofit fontScale="92500"/>
          </a:bodyPr>
          <a:lstStyle/>
          <a:p>
            <a:r>
              <a:rPr lang="cs-CZ" dirty="0"/>
              <a:t>alveoláry, semiokluzívy (afrikáty), tvrdé</a:t>
            </a:r>
          </a:p>
          <a:p>
            <a:r>
              <a:rPr lang="uk-UA" i="1" dirty="0"/>
              <a:t>дж </a:t>
            </a:r>
            <a:r>
              <a:rPr lang="cs-CZ" dirty="0"/>
              <a:t>je znělá, </a:t>
            </a:r>
            <a:r>
              <a:rPr lang="uk-UA" i="1" dirty="0"/>
              <a:t>ч </a:t>
            </a:r>
            <a:r>
              <a:rPr lang="cs-CZ" dirty="0"/>
              <a:t>je neznělá</a:t>
            </a:r>
          </a:p>
          <a:p>
            <a:pPr marL="0" indent="0">
              <a:buNone/>
            </a:pPr>
            <a:r>
              <a:rPr lang="uk-UA" b="1" i="1" dirty="0"/>
              <a:t>дж</a:t>
            </a:r>
            <a:r>
              <a:rPr lang="uk-UA" i="1" dirty="0"/>
              <a:t>ерело, во</a:t>
            </a:r>
            <a:r>
              <a:rPr lang="uk-UA" b="1" i="1" dirty="0"/>
              <a:t>дж</a:t>
            </a:r>
            <a:r>
              <a:rPr lang="uk-UA" i="1" dirty="0"/>
              <a:t>у</a:t>
            </a:r>
          </a:p>
          <a:p>
            <a:pPr marL="0" indent="0">
              <a:buNone/>
            </a:pPr>
            <a:r>
              <a:rPr lang="uk-UA" b="1" i="1" dirty="0"/>
              <a:t>ч</a:t>
            </a:r>
            <a:r>
              <a:rPr lang="uk-UA" i="1" dirty="0"/>
              <a:t>итати, ме</a:t>
            </a:r>
            <a:r>
              <a:rPr lang="uk-UA" b="1" i="1" dirty="0"/>
              <a:t>ч</a:t>
            </a:r>
          </a:p>
          <a:p>
            <a:r>
              <a:rPr lang="uk-UA" i="1" dirty="0"/>
              <a:t>ч </a:t>
            </a:r>
            <a:r>
              <a:rPr lang="cs-CZ" dirty="0"/>
              <a:t>se před znělou souhláskou realizuje jako </a:t>
            </a:r>
            <a:r>
              <a:rPr lang="uk-UA" i="1" dirty="0"/>
              <a:t>дж</a:t>
            </a:r>
            <a:r>
              <a:rPr lang="uk-UA" dirty="0"/>
              <a:t>: </a:t>
            </a:r>
            <a:r>
              <a:rPr lang="uk-UA" i="1" dirty="0">
                <a:effectLst/>
                <a:ea typeface="Calibri" panose="020F0502020204030204" pitchFamily="34" charset="0"/>
              </a:rPr>
              <a:t>лічба </a:t>
            </a:r>
            <a:r>
              <a:rPr lang="en-GB" dirty="0">
                <a:effectLst/>
                <a:ea typeface="Calibri" panose="020F0502020204030204" pitchFamily="34" charset="0"/>
              </a:rPr>
              <a:t>[</a:t>
            </a:r>
            <a:r>
              <a:rPr lang="cs-CZ" dirty="0" err="1">
                <a:effectLst/>
                <a:ea typeface="Calibri" panose="020F0502020204030204" pitchFamily="34" charset="0"/>
              </a:rPr>
              <a:t>li</a:t>
            </a:r>
            <a:r>
              <a:rPr lang="cs-CZ" b="1" dirty="0" err="1">
                <a:effectLst/>
                <a:ea typeface="Calibri" panose="020F0502020204030204" pitchFamily="34" charset="0"/>
              </a:rPr>
              <a:t>dž</a:t>
            </a:r>
            <a:r>
              <a:rPr lang="cs-CZ" dirty="0" err="1">
                <a:effectLst/>
                <a:ea typeface="Calibri" panose="020F0502020204030204" pitchFamily="34" charset="0"/>
              </a:rPr>
              <a:t>ba</a:t>
            </a:r>
            <a:r>
              <a:rPr lang="en-GB" dirty="0">
                <a:effectLst/>
                <a:ea typeface="Calibri" panose="020F0502020204030204" pitchFamily="34" charset="0"/>
              </a:rPr>
              <a:t>]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4462" y="2386581"/>
            <a:ext cx="2222004" cy="2146253"/>
          </a:xfrm>
          <a:noFill/>
        </p:spPr>
      </p:pic>
    </p:spTree>
    <p:extLst>
      <p:ext uri="{BB962C8B-B14F-4D97-AF65-F5344CB8AC3E}">
        <p14:creationId xmlns:p14="http://schemas.microsoft.com/office/powerpoint/2010/main" val="3093160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ж, ш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834880" cy="3456384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alveoláry, konstriktivy (frikativy), tvrdé</a:t>
            </a:r>
          </a:p>
          <a:p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znělá,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neznělá</a:t>
            </a:r>
          </a:p>
          <a:p>
            <a:pPr marL="0" indent="0">
              <a:buNone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жаба, важко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шити, розкіш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uje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před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сь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вади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ся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vasy</a:t>
            </a:r>
            <a:r>
              <a:rPr lang="cs-CZ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,: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 поду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ці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napodu</a:t>
            </a:r>
            <a:r>
              <a:rPr lang="cs-CZ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s,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c,i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4462" y="2626456"/>
            <a:ext cx="2222004" cy="2314712"/>
          </a:xfrm>
          <a:noFill/>
        </p:spPr>
      </p:pic>
    </p:spTree>
    <p:extLst>
      <p:ext uri="{BB962C8B-B14F-4D97-AF65-F5344CB8AC3E}">
        <p14:creationId xmlns:p14="http://schemas.microsoft.com/office/powerpoint/2010/main" val="2365138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л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8706"/>
            <a:ext cx="4834880" cy="2692896"/>
          </a:xfrm>
        </p:spPr>
        <p:txBody>
          <a:bodyPr/>
          <a:lstStyle/>
          <a:p>
            <a:r>
              <a:rPr lang="cs-CZ" dirty="0"/>
              <a:t>alveolára, konstriktiva (frikativa), sonora, tvrdá</a:t>
            </a:r>
          </a:p>
          <a:p>
            <a:pPr marL="0" indent="0">
              <a:buNone/>
            </a:pPr>
            <a:r>
              <a:rPr lang="uk-UA" b="1" i="1" dirty="0"/>
              <a:t>л</a:t>
            </a:r>
            <a:r>
              <a:rPr lang="uk-UA" i="1" dirty="0"/>
              <a:t>е</a:t>
            </a:r>
            <a:r>
              <a:rPr lang="uk-UA" b="1" i="1" dirty="0"/>
              <a:t>л</a:t>
            </a:r>
            <a:r>
              <a:rPr lang="uk-UA" i="1" dirty="0"/>
              <a:t>ека, м</a:t>
            </a:r>
            <a:r>
              <a:rPr lang="uk-UA" b="1" i="1" dirty="0"/>
              <a:t>л</a:t>
            </a:r>
            <a:r>
              <a:rPr lang="uk-UA" i="1" dirty="0"/>
              <a:t>ин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8978" y="2584843"/>
            <a:ext cx="2332972" cy="2140301"/>
          </a:xfrm>
          <a:noFill/>
        </p:spPr>
      </p:pic>
    </p:spTree>
    <p:extLst>
      <p:ext uri="{BB962C8B-B14F-4D97-AF65-F5344CB8AC3E}">
        <p14:creationId xmlns:p14="http://schemas.microsoft.com/office/powerpoint/2010/main" val="3773600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ль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8706"/>
            <a:ext cx="4834880" cy="2692896"/>
          </a:xfrm>
        </p:spPr>
        <p:txBody>
          <a:bodyPr/>
          <a:lstStyle/>
          <a:p>
            <a:r>
              <a:rPr lang="cs-CZ" dirty="0"/>
              <a:t>alveolára, konstriktiva (frikativa), sonora, měkká</a:t>
            </a:r>
          </a:p>
          <a:p>
            <a:pPr marL="0" indent="0">
              <a:buNone/>
            </a:pPr>
            <a:r>
              <a:rPr lang="uk-UA" b="1" i="1" dirty="0"/>
              <a:t>л</a:t>
            </a:r>
            <a:r>
              <a:rPr lang="uk-UA" i="1" dirty="0"/>
              <a:t>юди, спі</a:t>
            </a:r>
            <a:r>
              <a:rPr lang="uk-UA" b="1" i="1" dirty="0"/>
              <a:t>ль</a:t>
            </a:r>
            <a:r>
              <a:rPr lang="uk-UA" i="1" dirty="0"/>
              <a:t>ний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8978" y="2780129"/>
            <a:ext cx="2332972" cy="2089031"/>
          </a:xfrm>
          <a:noFill/>
        </p:spPr>
      </p:pic>
    </p:spTree>
    <p:extLst>
      <p:ext uri="{BB962C8B-B14F-4D97-AF65-F5344CB8AC3E}">
        <p14:creationId xmlns:p14="http://schemas.microsoft.com/office/powerpoint/2010/main" val="2749183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р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8706"/>
            <a:ext cx="4834880" cy="2692896"/>
          </a:xfrm>
        </p:spPr>
        <p:txBody>
          <a:bodyPr/>
          <a:lstStyle/>
          <a:p>
            <a:r>
              <a:rPr lang="cs-CZ" dirty="0"/>
              <a:t>alveolára, konstriktiva (frikativa), sonora, tvrdá</a:t>
            </a:r>
          </a:p>
          <a:p>
            <a:pPr marL="0" indent="0">
              <a:buNone/>
            </a:pPr>
            <a:r>
              <a:rPr lang="uk-UA" b="1" i="1" dirty="0"/>
              <a:t>р</a:t>
            </a:r>
            <a:r>
              <a:rPr lang="uk-UA" i="1" dirty="0"/>
              <a:t>иба, си</a:t>
            </a:r>
            <a:r>
              <a:rPr lang="uk-UA" b="1" i="1" dirty="0"/>
              <a:t>р</a:t>
            </a:r>
            <a:endParaRPr lang="en-US" b="1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2160" y="2649243"/>
            <a:ext cx="2332972" cy="2091822"/>
          </a:xfrm>
          <a:noFill/>
        </p:spPr>
      </p:pic>
    </p:spTree>
    <p:extLst>
      <p:ext uri="{BB962C8B-B14F-4D97-AF65-F5344CB8AC3E}">
        <p14:creationId xmlns:p14="http://schemas.microsoft.com/office/powerpoint/2010/main" val="181661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F33B9-146B-4AC7-B845-EFDEA237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67" y="160337"/>
            <a:ext cx="8229600" cy="1143000"/>
          </a:xfrm>
        </p:spPr>
        <p:txBody>
          <a:bodyPr/>
          <a:lstStyle/>
          <a:p>
            <a:r>
              <a:rPr lang="cs-CZ" b="1" dirty="0"/>
              <a:t>Dělení podle způsobu 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46DB6-4F58-40B2-99FE-AABC694F1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67" y="1303337"/>
            <a:ext cx="8229600" cy="507799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Závěrové </a:t>
            </a:r>
            <a:r>
              <a:rPr lang="cs-CZ" dirty="0"/>
              <a:t>souhlásky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b="1" dirty="0"/>
              <a:t>okluzívy</a:t>
            </a:r>
            <a:r>
              <a:rPr lang="cs-CZ" dirty="0"/>
              <a:t>, </a:t>
            </a:r>
            <a:r>
              <a:rPr lang="uk-UA" b="1" dirty="0"/>
              <a:t>зімкнені </a:t>
            </a:r>
            <a:r>
              <a:rPr lang="uk-UA" dirty="0"/>
              <a:t>приголосні)</a:t>
            </a:r>
          </a:p>
          <a:p>
            <a:pPr lvl="1"/>
            <a:r>
              <a:rPr lang="cs-CZ" dirty="0"/>
              <a:t>podle sluchového dojmu souhlásky </a:t>
            </a:r>
            <a:r>
              <a:rPr lang="cs-CZ" b="1" dirty="0"/>
              <a:t>ražené</a:t>
            </a:r>
            <a:r>
              <a:rPr lang="cs-CZ" dirty="0"/>
              <a:t> (</a:t>
            </a:r>
            <a:r>
              <a:rPr lang="cs-CZ" b="1" dirty="0"/>
              <a:t>explozívy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vytvoření překážky (závěru) a její následné zrušení (exploze)</a:t>
            </a:r>
          </a:p>
          <a:p>
            <a:pPr lvl="1"/>
            <a:r>
              <a:rPr lang="cs-CZ" dirty="0"/>
              <a:t>např.: </a:t>
            </a:r>
            <a:r>
              <a:rPr lang="uk-UA" i="1" dirty="0"/>
              <a:t>б</a:t>
            </a:r>
            <a:r>
              <a:rPr lang="uk-UA" dirty="0"/>
              <a:t>, </a:t>
            </a:r>
            <a:r>
              <a:rPr lang="uk-UA" i="1" dirty="0"/>
              <a:t>к</a:t>
            </a:r>
            <a:endParaRPr lang="cs-CZ" i="1" dirty="0"/>
          </a:p>
          <a:p>
            <a:pPr>
              <a:spcBef>
                <a:spcPts val="1200"/>
              </a:spcBef>
            </a:pPr>
            <a:r>
              <a:rPr lang="cs-CZ" b="1" dirty="0"/>
              <a:t>Úžinové</a:t>
            </a:r>
            <a:r>
              <a:rPr lang="cs-CZ" dirty="0"/>
              <a:t> souhlásky (</a:t>
            </a:r>
            <a:r>
              <a:rPr lang="cs-CZ" b="1" dirty="0"/>
              <a:t>konstriktivy</a:t>
            </a:r>
            <a:r>
              <a:rPr lang="cs-CZ" dirty="0"/>
              <a:t>, </a:t>
            </a:r>
            <a:r>
              <a:rPr lang="uk-UA" b="1" dirty="0"/>
              <a:t>щілині</a:t>
            </a:r>
            <a:r>
              <a:rPr lang="uk-UA" dirty="0"/>
              <a:t> приголосні)</a:t>
            </a:r>
          </a:p>
          <a:p>
            <a:pPr lvl="1"/>
            <a:r>
              <a:rPr lang="cs-CZ" dirty="0"/>
              <a:t>podle sluchového dojmu souhlásky </a:t>
            </a:r>
            <a:r>
              <a:rPr lang="cs-CZ" b="1" dirty="0"/>
              <a:t>třené</a:t>
            </a:r>
            <a:r>
              <a:rPr lang="cs-CZ" dirty="0"/>
              <a:t> (</a:t>
            </a:r>
            <a:r>
              <a:rPr lang="cs-CZ" b="1" dirty="0"/>
              <a:t>frikativy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zúžení cesty výdechového proudu</a:t>
            </a:r>
          </a:p>
          <a:p>
            <a:pPr lvl="1"/>
            <a:r>
              <a:rPr lang="cs-CZ" dirty="0"/>
              <a:t>např.: </a:t>
            </a:r>
            <a:r>
              <a:rPr lang="uk-UA" i="1" dirty="0"/>
              <a:t>ж</a:t>
            </a:r>
            <a:r>
              <a:rPr lang="uk-UA" dirty="0"/>
              <a:t>, </a:t>
            </a:r>
            <a:r>
              <a:rPr lang="uk-UA" i="1" dirty="0"/>
              <a:t>й</a:t>
            </a:r>
            <a:endParaRPr lang="cs-CZ" i="1" dirty="0"/>
          </a:p>
          <a:p>
            <a:pPr marL="514350" indent="-457200">
              <a:spcBef>
                <a:spcPts val="1200"/>
              </a:spcBef>
            </a:pPr>
            <a:r>
              <a:rPr lang="cs-CZ" b="1" dirty="0"/>
              <a:t>Polozávěrové</a:t>
            </a:r>
            <a:r>
              <a:rPr lang="cs-CZ" dirty="0"/>
              <a:t> souhlásky (</a:t>
            </a:r>
            <a:r>
              <a:rPr lang="cs-CZ" b="1" dirty="0"/>
              <a:t>semiokluzívy</a:t>
            </a:r>
            <a:r>
              <a:rPr lang="cs-CZ" dirty="0"/>
              <a:t>, </a:t>
            </a:r>
            <a:r>
              <a:rPr lang="uk-UA" b="1" dirty="0"/>
              <a:t>зімкнено-щілинні</a:t>
            </a:r>
            <a:r>
              <a:rPr lang="uk-UA" dirty="0"/>
              <a:t> приголосні)</a:t>
            </a:r>
          </a:p>
          <a:p>
            <a:pPr marL="914400" lvl="1" indent="-457200"/>
            <a:r>
              <a:rPr lang="cs-CZ" dirty="0"/>
              <a:t>úplný závěr, který oslabením (bez exploze) přejde v úžinu</a:t>
            </a:r>
            <a:endParaRPr lang="uk-UA" dirty="0"/>
          </a:p>
          <a:p>
            <a:pPr marL="914400" lvl="1" indent="-457200"/>
            <a:r>
              <a:rPr lang="cs-CZ" dirty="0"/>
              <a:t>např.: </a:t>
            </a:r>
            <a:r>
              <a:rPr lang="uk-UA" i="1" dirty="0"/>
              <a:t>ч, ц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61254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 err="1"/>
              <a:t>рь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8706"/>
            <a:ext cx="4834880" cy="269289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alveolára, konstriktiva (frikativa), sonora, měkká</a:t>
            </a:r>
          </a:p>
          <a:p>
            <a:r>
              <a:rPr lang="cs-CZ" dirty="0"/>
              <a:t>vyskytuje se pouze před samohláskami </a:t>
            </a:r>
            <a:r>
              <a:rPr lang="cs-CZ" i="1" dirty="0"/>
              <a:t>a</a:t>
            </a:r>
            <a:r>
              <a:rPr lang="uk-UA" i="1" dirty="0"/>
              <a:t>, о, у, і </a:t>
            </a:r>
          </a:p>
          <a:p>
            <a:r>
              <a:rPr lang="cs-CZ" dirty="0"/>
              <a:t>na konci slova je </a:t>
            </a:r>
            <a:r>
              <a:rPr lang="cs-CZ" i="1" dirty="0"/>
              <a:t>p </a:t>
            </a:r>
            <a:r>
              <a:rPr lang="cs-CZ" dirty="0"/>
              <a:t>vždy tvrdé</a:t>
            </a:r>
          </a:p>
          <a:p>
            <a:pPr marL="0" indent="0">
              <a:buNone/>
            </a:pPr>
            <a:r>
              <a:rPr lang="uk-UA" b="1" i="1" dirty="0"/>
              <a:t>р</a:t>
            </a:r>
            <a:r>
              <a:rPr lang="uk-UA" i="1" dirty="0"/>
              <a:t>яса, т</a:t>
            </a:r>
            <a:r>
              <a:rPr lang="uk-UA" b="1" i="1" dirty="0"/>
              <a:t>рь</a:t>
            </a:r>
            <a:r>
              <a:rPr lang="uk-UA" i="1" dirty="0"/>
              <a:t>ох</a:t>
            </a:r>
            <a:endParaRPr lang="en-US" i="1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8494" y="2649243"/>
            <a:ext cx="2160304" cy="2091822"/>
          </a:xfrm>
          <a:noFill/>
        </p:spPr>
      </p:pic>
    </p:spTree>
    <p:extLst>
      <p:ext uri="{BB962C8B-B14F-4D97-AF65-F5344CB8AC3E}">
        <p14:creationId xmlns:p14="http://schemas.microsoft.com/office/powerpoint/2010/main" val="3833934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й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906888" cy="4891682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palatála, konstriktiva (frikativa), sonora, měkká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polosamohláska 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jediná palatální frikativa (ostatní jsou explozívy)</a:t>
            </a: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souhláska vystupuje pouze před samohláskami</a:t>
            </a:r>
          </a:p>
          <a:p>
            <a:pPr marL="0" indent="0">
              <a:buNone/>
            </a:pP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яма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jama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їхати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jixaty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nejčastěji se realizuje jako 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neslabičná samohláska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ča</a:t>
            </a:r>
            <a:r>
              <a:rPr lang="cs-CZ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то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GB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GB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8144" y="2301184"/>
            <a:ext cx="2699040" cy="2583696"/>
          </a:xfrm>
          <a:noFill/>
        </p:spPr>
      </p:pic>
    </p:spTree>
    <p:extLst>
      <p:ext uri="{BB962C8B-B14F-4D97-AF65-F5344CB8AC3E}">
        <p14:creationId xmlns:p14="http://schemas.microsoft.com/office/powerpoint/2010/main" val="4070980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ґ</a:t>
            </a:r>
            <a:r>
              <a:rPr lang="cs-CZ" dirty="0"/>
              <a:t>, </a:t>
            </a:r>
            <a:r>
              <a:rPr lang="uk-UA" dirty="0"/>
              <a:t>к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64822"/>
            <a:ext cx="4906888" cy="3816424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veláry, okluzívy (explozívy), tvrdé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ґ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znělá,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neznělá</a:t>
            </a:r>
          </a:p>
          <a:p>
            <a:pPr marL="0" indent="0">
              <a:buNone/>
            </a:pP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ґ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ава, 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ґ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анок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илим, сма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endParaRPr lang="cs-CZ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před znělou souhláskou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ealizuje jako její znělá varianta </a:t>
            </a:r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ґ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вели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день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vely</a:t>
            </a:r>
            <a:r>
              <a:rPr lang="cs-CZ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зал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</a:t>
            </a:r>
            <a:r>
              <a:rPr lang="cs-CZ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zal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8144" y="2492896"/>
            <a:ext cx="2699040" cy="2360276"/>
          </a:xfrm>
          <a:noFill/>
        </p:spPr>
      </p:pic>
    </p:spTree>
    <p:extLst>
      <p:ext uri="{BB962C8B-B14F-4D97-AF65-F5344CB8AC3E}">
        <p14:creationId xmlns:p14="http://schemas.microsoft.com/office/powerpoint/2010/main" val="2059039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232A5-2BBE-47BF-9BEF-DEFA3D6D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 anchor="ctr">
            <a:normAutofit/>
          </a:bodyPr>
          <a:lstStyle/>
          <a:p>
            <a:r>
              <a:rPr lang="uk-UA" dirty="0"/>
              <a:t>г, х</a:t>
            </a:r>
            <a:endParaRPr lang="cs-CZ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DAE6C0-17B2-46B0-9D20-8356A60D9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64822"/>
            <a:ext cx="4906888" cy="4472490"/>
          </a:xfrm>
        </p:spPr>
        <p:txBody>
          <a:bodyPr>
            <a:normAutofit/>
          </a:bodyPr>
          <a:lstStyle/>
          <a:p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laryngála, konstriktiva (frikativa), znělá, tvrdá</a:t>
            </a:r>
          </a:p>
          <a:p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velára, konstriktiva (frikativa), neznělá, tvrdá</a:t>
            </a:r>
          </a:p>
          <a:p>
            <a:pPr marL="0" indent="0">
              <a:buNone/>
            </a:pP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етьман, бо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endParaRPr lang="cs-CZ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лопець, запа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endParaRPr lang="cs-CZ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před neznělou souhláskou realizuje jako její neznělá varianta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ле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</a:t>
            </a:r>
            <a:r>
              <a:rPr lang="uk-UA" sz="2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uk-UA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кий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kyj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7FAA917-87C8-494C-9F91-82E9F2EEB4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09642" y="2492896"/>
            <a:ext cx="1616044" cy="2360276"/>
          </a:xfrm>
          <a:noFill/>
        </p:spPr>
      </p:pic>
    </p:spTree>
    <p:extLst>
      <p:ext uri="{BB962C8B-B14F-4D97-AF65-F5344CB8AC3E}">
        <p14:creationId xmlns:p14="http://schemas.microsoft.com/office/powerpoint/2010/main" val="3681004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A5FA9-D3CF-498A-A7DB-BFCBFD7F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Labializace</a:t>
            </a:r>
            <a:r>
              <a:rPr lang="en-GB" dirty="0"/>
              <a:t> </a:t>
            </a:r>
            <a:r>
              <a:rPr lang="uk-UA" dirty="0"/>
              <a:t>ж, ш, ч, дж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7B30A-BC4D-4BE8-A43B-E70EF4F59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na rozdíl od češtiny se tvrdé souhlásky </a:t>
            </a:r>
            <a:r>
              <a:rPr lang="uk-UA" i="1" dirty="0"/>
              <a:t>ж, ш, ч, дж</a:t>
            </a:r>
            <a:r>
              <a:rPr lang="cs-CZ" i="1" dirty="0"/>
              <a:t> </a:t>
            </a:r>
            <a:r>
              <a:rPr lang="cs-CZ" dirty="0"/>
              <a:t>vyslovují více labializovaně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6805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F994F-4E29-4A51-A851-2E88AA29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podle způsobu artikulace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DFFBA39-D4F4-415B-8BBB-7CB7930FA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462514"/>
              </p:ext>
            </p:extLst>
          </p:nvPr>
        </p:nvGraphicFramePr>
        <p:xfrm>
          <a:off x="1835696" y="2708920"/>
          <a:ext cx="5472607" cy="2320876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24250">
                  <a:extLst>
                    <a:ext uri="{9D8B030D-6E8A-4147-A177-3AD203B41FA5}">
                      <a16:colId xmlns:a16="http://schemas.microsoft.com/office/drawing/2014/main" val="1537122645"/>
                    </a:ext>
                  </a:extLst>
                </a:gridCol>
                <a:gridCol w="799549">
                  <a:extLst>
                    <a:ext uri="{9D8B030D-6E8A-4147-A177-3AD203B41FA5}">
                      <a16:colId xmlns:a16="http://schemas.microsoft.com/office/drawing/2014/main" val="2235847823"/>
                    </a:ext>
                  </a:extLst>
                </a:gridCol>
                <a:gridCol w="911900">
                  <a:extLst>
                    <a:ext uri="{9D8B030D-6E8A-4147-A177-3AD203B41FA5}">
                      <a16:colId xmlns:a16="http://schemas.microsoft.com/office/drawing/2014/main" val="4185145291"/>
                    </a:ext>
                  </a:extLst>
                </a:gridCol>
                <a:gridCol w="911900">
                  <a:extLst>
                    <a:ext uri="{9D8B030D-6E8A-4147-A177-3AD203B41FA5}">
                      <a16:colId xmlns:a16="http://schemas.microsoft.com/office/drawing/2014/main" val="1092538659"/>
                    </a:ext>
                  </a:extLst>
                </a:gridCol>
                <a:gridCol w="912504">
                  <a:extLst>
                    <a:ext uri="{9D8B030D-6E8A-4147-A177-3AD203B41FA5}">
                      <a16:colId xmlns:a16="http://schemas.microsoft.com/office/drawing/2014/main" val="2042943983"/>
                    </a:ext>
                  </a:extLst>
                </a:gridCol>
                <a:gridCol w="912504">
                  <a:extLst>
                    <a:ext uri="{9D8B030D-6E8A-4147-A177-3AD203B41FA5}">
                      <a16:colId xmlns:a16="http://schemas.microsoft.com/office/drawing/2014/main" val="296957959"/>
                    </a:ext>
                  </a:extLst>
                </a:gridCol>
              </a:tblGrid>
              <a:tr h="421978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závěrové 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б п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м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д т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н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дь, </a:t>
                      </a:r>
                      <a:r>
                        <a:rPr lang="uk-UA" sz="1200" dirty="0" err="1">
                          <a:effectLst/>
                        </a:rPr>
                        <a:t>ть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нь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ґ</a:t>
                      </a:r>
                      <a:r>
                        <a:rPr lang="uk-UA" sz="1200">
                          <a:effectLst/>
                        </a:rPr>
                        <a:t> к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010327"/>
                  </a:ext>
                </a:extLst>
              </a:tr>
              <a:tr h="1265933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úžinové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в ф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ж ш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з с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зь сь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л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р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рь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ль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й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х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г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243942"/>
                  </a:ext>
                </a:extLst>
              </a:tr>
              <a:tr h="632965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polozávěrové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дж ч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дз ц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дзь ць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468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568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F6AD7-D8C0-4DFF-B5E7-B457A9631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/>
              <a:t>Dělení podle místa 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A5275-8103-419D-BE69-FDBD5DAF7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Retné (labiální, </a:t>
            </a:r>
            <a:r>
              <a:rPr lang="uk-UA" dirty="0"/>
              <a:t>губні)</a:t>
            </a:r>
          </a:p>
          <a:p>
            <a:pPr lvl="1"/>
            <a:r>
              <a:rPr lang="cs-CZ" dirty="0"/>
              <a:t>obouretné (bilabiální, </a:t>
            </a:r>
            <a:r>
              <a:rPr lang="uk-UA" dirty="0"/>
              <a:t>губно-губні)</a:t>
            </a:r>
          </a:p>
          <a:p>
            <a:pPr lvl="2"/>
            <a:r>
              <a:rPr lang="uk-UA" i="1" dirty="0"/>
              <a:t>п</a:t>
            </a:r>
            <a:r>
              <a:rPr lang="uk-UA" dirty="0"/>
              <a:t>, </a:t>
            </a:r>
            <a:r>
              <a:rPr lang="uk-UA" i="1" dirty="0"/>
              <a:t>б</a:t>
            </a:r>
            <a:r>
              <a:rPr lang="uk-UA" dirty="0"/>
              <a:t>, </a:t>
            </a:r>
            <a:r>
              <a:rPr lang="uk-UA" i="1" dirty="0"/>
              <a:t>м</a:t>
            </a:r>
          </a:p>
          <a:p>
            <a:pPr lvl="1"/>
            <a:r>
              <a:rPr lang="cs-CZ" dirty="0"/>
              <a:t>retozubné (labiodentální, </a:t>
            </a:r>
            <a:r>
              <a:rPr lang="uk-UA" dirty="0"/>
              <a:t>губно-зубні)</a:t>
            </a:r>
          </a:p>
          <a:p>
            <a:pPr lvl="2"/>
            <a:r>
              <a:rPr lang="uk-UA" i="1" dirty="0"/>
              <a:t>в</a:t>
            </a:r>
            <a:r>
              <a:rPr lang="uk-UA" dirty="0"/>
              <a:t>, </a:t>
            </a:r>
            <a:r>
              <a:rPr lang="uk-UA" i="1" dirty="0"/>
              <a:t>ф</a:t>
            </a:r>
          </a:p>
          <a:p>
            <a:pPr>
              <a:spcBef>
                <a:spcPts val="1200"/>
              </a:spcBef>
            </a:pPr>
            <a:r>
              <a:rPr lang="cs-CZ" dirty="0"/>
              <a:t>Zubodásňové (alveolární, </a:t>
            </a:r>
            <a:r>
              <a:rPr lang="uk-UA" dirty="0"/>
              <a:t>передньоязикові)</a:t>
            </a:r>
          </a:p>
          <a:p>
            <a:pPr lvl="2"/>
            <a:r>
              <a:rPr lang="uk-UA" i="1" dirty="0"/>
              <a:t>д</a:t>
            </a:r>
            <a:r>
              <a:rPr lang="uk-UA" dirty="0"/>
              <a:t>, </a:t>
            </a:r>
            <a:r>
              <a:rPr lang="uk-UA" i="1" dirty="0"/>
              <a:t>з</a:t>
            </a:r>
          </a:p>
          <a:p>
            <a:pPr>
              <a:spcBef>
                <a:spcPts val="1200"/>
              </a:spcBef>
            </a:pPr>
            <a:r>
              <a:rPr lang="cs-CZ" dirty="0"/>
              <a:t>Předopatrové (palatální, </a:t>
            </a:r>
            <a:r>
              <a:rPr lang="uk-UA" dirty="0"/>
              <a:t>середньоязикові)</a:t>
            </a:r>
          </a:p>
          <a:p>
            <a:pPr lvl="2"/>
            <a:r>
              <a:rPr lang="uk-UA" i="1" dirty="0"/>
              <a:t>дь</a:t>
            </a:r>
            <a:r>
              <a:rPr lang="uk-UA" dirty="0"/>
              <a:t>, </a:t>
            </a:r>
            <a:r>
              <a:rPr lang="uk-UA" i="1" dirty="0"/>
              <a:t>ль</a:t>
            </a:r>
          </a:p>
          <a:p>
            <a:pPr>
              <a:spcBef>
                <a:spcPts val="1200"/>
              </a:spcBef>
            </a:pPr>
            <a:r>
              <a:rPr lang="cs-CZ" dirty="0"/>
              <a:t>Zadopatrové (velární, </a:t>
            </a:r>
            <a:r>
              <a:rPr lang="uk-UA" dirty="0"/>
              <a:t>задньоязикові)</a:t>
            </a:r>
          </a:p>
          <a:p>
            <a:pPr lvl="2"/>
            <a:r>
              <a:rPr lang="uk-UA" i="1" dirty="0"/>
              <a:t>ґ</a:t>
            </a:r>
            <a:r>
              <a:rPr lang="uk-UA" dirty="0"/>
              <a:t>, </a:t>
            </a:r>
            <a:r>
              <a:rPr lang="uk-UA" i="1" dirty="0"/>
              <a:t>к</a:t>
            </a:r>
          </a:p>
          <a:p>
            <a:pPr>
              <a:spcBef>
                <a:spcPts val="1200"/>
              </a:spcBef>
            </a:pPr>
            <a:r>
              <a:rPr lang="cs-CZ" dirty="0"/>
              <a:t>Hrdelná / hrtanová hláska (laryngální, </a:t>
            </a:r>
            <a:r>
              <a:rPr lang="uk-UA" dirty="0"/>
              <a:t>глотковий приголосний)</a:t>
            </a:r>
          </a:p>
          <a:p>
            <a:pPr lvl="2"/>
            <a:r>
              <a:rPr lang="uk-UA" dirty="0"/>
              <a:t>г</a:t>
            </a:r>
          </a:p>
        </p:txBody>
      </p:sp>
    </p:spTree>
    <p:extLst>
      <p:ext uri="{BB962C8B-B14F-4D97-AF65-F5344CB8AC3E}">
        <p14:creationId xmlns:p14="http://schemas.microsoft.com/office/powerpoint/2010/main" val="217713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B542568-301C-47F2-87F7-4258DBD61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121310"/>
              </p:ext>
            </p:extLst>
          </p:nvPr>
        </p:nvGraphicFramePr>
        <p:xfrm>
          <a:off x="1547664" y="2060848"/>
          <a:ext cx="6048672" cy="25603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76985">
                  <a:extLst>
                    <a:ext uri="{9D8B030D-6E8A-4147-A177-3AD203B41FA5}">
                      <a16:colId xmlns:a16="http://schemas.microsoft.com/office/drawing/2014/main" val="39844179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435293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81541961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6371757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31555300"/>
                    </a:ext>
                  </a:extLst>
                </a:gridCol>
                <a:gridCol w="1011247">
                  <a:extLst>
                    <a:ext uri="{9D8B030D-6E8A-4147-A177-3AD203B41FA5}">
                      <a16:colId xmlns:a16="http://schemas.microsoft.com/office/drawing/2014/main" val="42141468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retné</a:t>
                      </a:r>
                    </a:p>
                    <a:p>
                      <a:pPr algn="ctr"/>
                      <a:r>
                        <a:rPr lang="cs-CZ" sz="1200">
                          <a:effectLst/>
                        </a:rPr>
                        <a:t>(obouretné + retozubné)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zubodásňové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předopatrové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zadopatrové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hrdelné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928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závěrové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б п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м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д т</a:t>
                      </a:r>
                      <a:endParaRPr lang="cs-CZ" sz="1200">
                        <a:effectLst/>
                      </a:endParaRP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н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дь, ть</a:t>
                      </a:r>
                      <a:endParaRPr lang="cs-CZ" sz="1200">
                        <a:effectLst/>
                      </a:endParaRP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нь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ґ</a:t>
                      </a:r>
                      <a:r>
                        <a:rPr lang="uk-UA" sz="1200">
                          <a:effectLst/>
                        </a:rPr>
                        <a:t> к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168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úžinové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в ф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ж ш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з с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зь сь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л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р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рь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ль</a:t>
                      </a:r>
                      <a:endParaRPr lang="cs-CZ" sz="1200">
                        <a:effectLst/>
                      </a:endParaRP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й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х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г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8338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polozávěrové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</a:rPr>
                        <a:t>дж ч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дз ц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дзь ць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48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95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1518-E58F-4380-A7D6-F78F4E38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podle zapojení hlasivek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06E4D-2CAE-44E8-A93A-B55855263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sonory</a:t>
            </a:r>
          </a:p>
          <a:p>
            <a:pPr lvl="1"/>
            <a:r>
              <a:rPr lang="cs-CZ" dirty="0"/>
              <a:t>vždy znělé</a:t>
            </a:r>
          </a:p>
          <a:p>
            <a:pPr lvl="2"/>
            <a:r>
              <a:rPr lang="cs-CZ" dirty="0"/>
              <a:t>jen:</a:t>
            </a:r>
            <a:r>
              <a:rPr lang="cs-CZ" i="1" dirty="0"/>
              <a:t> </a:t>
            </a:r>
            <a:r>
              <a:rPr lang="uk-UA" i="1" dirty="0"/>
              <a:t>л, р, м, н, </a:t>
            </a:r>
            <a:r>
              <a:rPr lang="uk-UA" i="1" dirty="0" err="1"/>
              <a:t>нь</a:t>
            </a:r>
            <a:r>
              <a:rPr lang="uk-UA" i="1" dirty="0"/>
              <a:t>, й</a:t>
            </a:r>
            <a:endParaRPr lang="cs-CZ" i="1" dirty="0"/>
          </a:p>
          <a:p>
            <a:pPr>
              <a:spcBef>
                <a:spcPts val="1200"/>
              </a:spcBef>
            </a:pPr>
            <a:r>
              <a:rPr lang="cs-CZ" dirty="0"/>
              <a:t>šumové souhlásky</a:t>
            </a:r>
            <a:endParaRPr lang="uk-UA" dirty="0"/>
          </a:p>
          <a:p>
            <a:pPr lvl="1"/>
            <a:r>
              <a:rPr lang="cs-CZ" dirty="0"/>
              <a:t>párové, tj. mají znělou a neznělou variantu</a:t>
            </a:r>
          </a:p>
          <a:p>
            <a:pPr lvl="2"/>
            <a:r>
              <a:rPr lang="uk-UA" b="1" i="1" dirty="0"/>
              <a:t>б</a:t>
            </a:r>
            <a:r>
              <a:rPr lang="uk-UA" i="1" dirty="0"/>
              <a:t> – п</a:t>
            </a:r>
          </a:p>
          <a:p>
            <a:pPr lvl="2"/>
            <a:r>
              <a:rPr lang="uk-UA" b="1" i="1" dirty="0"/>
              <a:t>в</a:t>
            </a:r>
            <a:r>
              <a:rPr lang="uk-UA" i="1" dirty="0"/>
              <a:t> – ф</a:t>
            </a:r>
          </a:p>
          <a:p>
            <a:pPr lvl="2"/>
            <a:r>
              <a:rPr lang="uk-UA" b="1" i="1" dirty="0"/>
              <a:t>д</a:t>
            </a:r>
            <a:r>
              <a:rPr lang="uk-UA" i="1" dirty="0"/>
              <a:t> – т…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5841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11014F6-86E2-4D93-88D1-4BC1C0D012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965197"/>
              </p:ext>
            </p:extLst>
          </p:nvPr>
        </p:nvGraphicFramePr>
        <p:xfrm>
          <a:off x="1583668" y="2148840"/>
          <a:ext cx="5976664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985">
                  <a:extLst>
                    <a:ext uri="{9D8B030D-6E8A-4147-A177-3AD203B41FA5}">
                      <a16:colId xmlns:a16="http://schemas.microsoft.com/office/drawing/2014/main" val="381219039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2595137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9647013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70646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976930614"/>
                    </a:ext>
                  </a:extLst>
                </a:gridCol>
                <a:gridCol w="867231">
                  <a:extLst>
                    <a:ext uri="{9D8B030D-6E8A-4147-A177-3AD203B41FA5}">
                      <a16:colId xmlns:a16="http://schemas.microsoft.com/office/drawing/2014/main" val="24135693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retné</a:t>
                      </a:r>
                    </a:p>
                    <a:p>
                      <a:pPr algn="ctr"/>
                      <a:r>
                        <a:rPr lang="cs-CZ" sz="1200">
                          <a:effectLst/>
                        </a:rPr>
                        <a:t>(obouretné + retozubné)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zubodásňové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předopatrové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zadopatrové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hrdelné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130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závěrové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б </a:t>
                      </a:r>
                      <a:r>
                        <a:rPr lang="uk-UA" sz="1200" dirty="0">
                          <a:effectLst/>
                        </a:rPr>
                        <a:t>п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</a:t>
                      </a:r>
                      <a:r>
                        <a:rPr lang="uk-UA" sz="1200" dirty="0">
                          <a:effectLst/>
                        </a:rPr>
                        <a:t> т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</a:t>
                      </a:r>
                      <a:endParaRPr lang="cs-CZ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дь</a:t>
                      </a:r>
                      <a:r>
                        <a:rPr lang="uk-UA" sz="1200" dirty="0">
                          <a:effectLst/>
                        </a:rPr>
                        <a:t> </a:t>
                      </a:r>
                      <a:r>
                        <a:rPr lang="uk-UA" sz="1200" dirty="0" err="1">
                          <a:effectLst/>
                        </a:rPr>
                        <a:t>ть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нь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</a:rPr>
                        <a:t>ґ</a:t>
                      </a:r>
                      <a:r>
                        <a:rPr lang="uk-UA" sz="1200" dirty="0">
                          <a:effectLst/>
                        </a:rPr>
                        <a:t> к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355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úžinové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в</a:t>
                      </a:r>
                      <a:r>
                        <a:rPr lang="uk-UA" sz="1200" dirty="0">
                          <a:effectLst/>
                        </a:rPr>
                        <a:t> ф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ж</a:t>
                      </a:r>
                      <a:r>
                        <a:rPr lang="uk-UA" sz="1200" dirty="0">
                          <a:effectLst/>
                        </a:rPr>
                        <a:t> ш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з</a:t>
                      </a:r>
                      <a:r>
                        <a:rPr lang="uk-UA" sz="1200" dirty="0">
                          <a:effectLst/>
                        </a:rPr>
                        <a:t> с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зь</a:t>
                      </a:r>
                      <a:r>
                        <a:rPr lang="uk-UA" sz="1200" dirty="0">
                          <a:effectLst/>
                        </a:rPr>
                        <a:t> сь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л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>
                          <a:effectLst/>
                        </a:rPr>
                        <a:t>р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dirty="0" err="1">
                          <a:effectLst/>
                        </a:rPr>
                        <a:t>рь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ль</a:t>
                      </a:r>
                      <a:endParaRPr lang="cs-CZ" sz="1200">
                        <a:effectLst/>
                      </a:endParaRPr>
                    </a:p>
                    <a:p>
                      <a:pPr algn="ctr"/>
                      <a:r>
                        <a:rPr lang="uk-UA" sz="1200">
                          <a:effectLst/>
                        </a:rPr>
                        <a:t>й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г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7918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</a:rPr>
                        <a:t>polozávěrové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effectLst/>
                        </a:rPr>
                        <a:t>дж</a:t>
                      </a:r>
                      <a:r>
                        <a:rPr lang="uk-UA" sz="1200" dirty="0">
                          <a:effectLst/>
                        </a:rPr>
                        <a:t> ч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дз</a:t>
                      </a:r>
                      <a:r>
                        <a:rPr lang="uk-UA" sz="1200" dirty="0">
                          <a:effectLst/>
                        </a:rPr>
                        <a:t> ц</a:t>
                      </a:r>
                      <a:endParaRPr lang="cs-CZ" sz="1200" dirty="0">
                        <a:effectLst/>
                      </a:endParaRPr>
                    </a:p>
                    <a:p>
                      <a:pPr algn="ctr"/>
                      <a:r>
                        <a:rPr lang="uk-UA" sz="1200" b="1" dirty="0">
                          <a:effectLst/>
                        </a:rPr>
                        <a:t>дзь</a:t>
                      </a:r>
                      <a:r>
                        <a:rPr lang="uk-UA" sz="1200" dirty="0">
                          <a:effectLst/>
                        </a:rPr>
                        <a:t> ць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35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95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09DF7-5FD7-413B-A6B7-0FCB78B2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podle zapojení nosní dutiny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4932F-871A-4EE4-8D44-53419254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Nosové (nazální)</a:t>
            </a:r>
          </a:p>
          <a:p>
            <a:pPr lvl="2"/>
            <a:r>
              <a:rPr lang="cs-CZ" dirty="0"/>
              <a:t>pouze: </a:t>
            </a:r>
            <a:r>
              <a:rPr lang="uk-UA" i="1" dirty="0"/>
              <a:t>м, н, </a:t>
            </a:r>
            <a:r>
              <a:rPr lang="uk-UA" i="1" dirty="0" err="1"/>
              <a:t>нь</a:t>
            </a:r>
            <a:endParaRPr lang="cs-CZ" dirty="0"/>
          </a:p>
          <a:p>
            <a:r>
              <a:rPr lang="cs-CZ" dirty="0"/>
              <a:t>Nenosové (nenazální)</a:t>
            </a:r>
            <a:endParaRPr lang="uk-UA" dirty="0"/>
          </a:p>
          <a:p>
            <a:pPr lvl="2"/>
            <a:r>
              <a:rPr lang="en-GB" dirty="0"/>
              <a:t>v</a:t>
            </a:r>
            <a:r>
              <a:rPr lang="cs-CZ" dirty="0"/>
              <a:t>šechny ostatní </a:t>
            </a:r>
          </a:p>
        </p:txBody>
      </p:sp>
    </p:spTree>
    <p:extLst>
      <p:ext uri="{BB962C8B-B14F-4D97-AF65-F5344CB8AC3E}">
        <p14:creationId xmlns:p14="http://schemas.microsoft.com/office/powerpoint/2010/main" val="4225335300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1598</Words>
  <Application>Microsoft Office PowerPoint</Application>
  <PresentationFormat>Předvádění na obrazovce (4:3)</PresentationFormat>
  <Paragraphs>399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Courier New</vt:lpstr>
      <vt:lpstr>Times New Roman</vt:lpstr>
      <vt:lpstr>Moje prezentace modrá</vt:lpstr>
      <vt:lpstr>Prezentace aplikace PowerPoint</vt:lpstr>
      <vt:lpstr>Konsonanty / souhlásky / приголосні</vt:lpstr>
      <vt:lpstr>Dělení podle způsobu artikulace</vt:lpstr>
      <vt:lpstr>Dělení podle způsobu artikulace</vt:lpstr>
      <vt:lpstr>Dělení podle místa artikulace</vt:lpstr>
      <vt:lpstr>Prezentace aplikace PowerPoint</vt:lpstr>
      <vt:lpstr>Dělení podle zapojení hlasivek</vt:lpstr>
      <vt:lpstr>Prezentace aplikace PowerPoint</vt:lpstr>
      <vt:lpstr>Dělení podle zapojení nosní dutiny</vt:lpstr>
      <vt:lpstr>Prezentace aplikace PowerPoint</vt:lpstr>
      <vt:lpstr>Dělení podle tvrdosti</vt:lpstr>
      <vt:lpstr>Dělení konsonantů</vt:lpstr>
      <vt:lpstr>Terminologie</vt:lpstr>
      <vt:lpstr>б, п</vt:lpstr>
      <vt:lpstr>в, ф</vt:lpstr>
      <vt:lpstr>м</vt:lpstr>
      <vt:lpstr>д, т</vt:lpstr>
      <vt:lpstr>дь, ть</vt:lpstr>
      <vt:lpstr>н</vt:lpstr>
      <vt:lpstr>нь</vt:lpstr>
      <vt:lpstr>з, с</vt:lpstr>
      <vt:lpstr>зь, сь</vt:lpstr>
      <vt:lpstr>дз, ц</vt:lpstr>
      <vt:lpstr>дзь, ць</vt:lpstr>
      <vt:lpstr>дж, ч</vt:lpstr>
      <vt:lpstr>ж, ш</vt:lpstr>
      <vt:lpstr>л</vt:lpstr>
      <vt:lpstr>ль</vt:lpstr>
      <vt:lpstr>р</vt:lpstr>
      <vt:lpstr>рь</vt:lpstr>
      <vt:lpstr>й</vt:lpstr>
      <vt:lpstr>ґ, к</vt:lpstr>
      <vt:lpstr>г, х</vt:lpstr>
      <vt:lpstr>Labializace ж, ш, ч, дж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Kalina</dc:creator>
  <cp:lastModifiedBy>Petr Kalina</cp:lastModifiedBy>
  <cp:revision>2</cp:revision>
  <dcterms:created xsi:type="dcterms:W3CDTF">2021-03-11T12:31:37Z</dcterms:created>
  <dcterms:modified xsi:type="dcterms:W3CDTF">2021-03-16T16:54:58Z</dcterms:modified>
</cp:coreProperties>
</file>