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2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C36246A-C44C-41E4-AFD6-24ABDC846384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F51B-0AE6-40AB-8768-7996D34F7E92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28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246A-C44C-41E4-AFD6-24ABDC846384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F51B-0AE6-40AB-8768-7996D34F7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87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246A-C44C-41E4-AFD6-24ABDC846384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F51B-0AE6-40AB-8768-7996D34F7E92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53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246A-C44C-41E4-AFD6-24ABDC846384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F51B-0AE6-40AB-8768-7996D34F7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93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246A-C44C-41E4-AFD6-24ABDC846384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F51B-0AE6-40AB-8768-7996D34F7E92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15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246A-C44C-41E4-AFD6-24ABDC846384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F51B-0AE6-40AB-8768-7996D34F7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99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246A-C44C-41E4-AFD6-24ABDC846384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F51B-0AE6-40AB-8768-7996D34F7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31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246A-C44C-41E4-AFD6-24ABDC846384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F51B-0AE6-40AB-8768-7996D34F7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31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246A-C44C-41E4-AFD6-24ABDC846384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F51B-0AE6-40AB-8768-7996D34F7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47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246A-C44C-41E4-AFD6-24ABDC846384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F51B-0AE6-40AB-8768-7996D34F7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35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246A-C44C-41E4-AFD6-24ABDC846384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7F51B-0AE6-40AB-8768-7996D34F7E92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61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C36246A-C44C-41E4-AFD6-24ABDC846384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6A7F51B-0AE6-40AB-8768-7996D34F7E92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47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Ukrajinská literatura od roku 1991 do současnosti</a:t>
            </a:r>
            <a:r>
              <a:rPr lang="pl-PL" b="1" dirty="0"/>
              <a:t/>
            </a:r>
            <a:br>
              <a:rPr lang="pl-PL" b="1" dirty="0"/>
            </a:b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21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965" y="5054730"/>
            <a:ext cx="7882759" cy="146304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 дискусія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постмодернізм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805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1250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Відмінності між модернізмом і постмодернізмом</a:t>
            </a:r>
            <a:b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 І. Гассаном)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664123"/>
              </p:ext>
            </p:extLst>
          </p:nvPr>
        </p:nvGraphicFramePr>
        <p:xfrm>
          <a:off x="1024128" y="1639611"/>
          <a:ext cx="10673258" cy="4808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6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6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6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Модернізм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Постмодернізм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Закрита форма 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Відкрита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Романтизм, символізм 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Дадаїзм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парафізика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6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 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Майстерність 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Вичерпність, мовчання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Закінчений твір 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Гепенінг</a:t>
                      </a: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80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перформанс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6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Присутність 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Відсутність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6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Центрування 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Розсіювання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Жанр, межі 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Текст, інтертекст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6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Семантика 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Риторика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6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Метафора 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Метонімія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Читання 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Письмо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6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Метафізика 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Іронія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6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Трансцендентне 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Іманентне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6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Фалоцентризм 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Андрогінність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6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Параноя 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Шизофренія</a:t>
                      </a:r>
                      <a:endParaRPr lang="uk-UA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262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джерелами виникнення постмодернізму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39159"/>
            <a:ext cx="10736948" cy="4370201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невдача проекту модерності з його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раціоналістською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самовпевненістю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амбіцією рятівника людства,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претензією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загальнолюдськість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перебування суб’єкта вже після історії: «історія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ликі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розповіді» закінчилися — людина має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влаштову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ватися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сучасному;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скептичність щодо будь-яких систем та ідеологій;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іронія, гра, цитування;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змішування жанрів, рівнів мовлення, високої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популярної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деконструкція, тобто розвінчування ідеологій та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ієрархій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розмаскування ідеологій задля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дестабіл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ізації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ідеології взагалі.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79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chemeClr val="accent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181973"/>
            <a:ext cx="9720071" cy="530030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Світоглядно-мистецький напрям, що в останні десятиліття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приходить на зміну модернізмові. Цей напрям — продукт постіндустріальної епохи, епохи розпаду цілісного погляду на світ, руйнування систем — світоглядно-філософських, економічних,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/>
              <a:t>  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Визначальні риси постмодернізму: 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- культ незалежної особистості; 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- потяг до архаїки, міфу, колективного позасвідомого; 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- прагнення поєднати, взаємодоповнити істини (часом полярно протилежні) багатьох людей, націй, культур, релігій, філософій; 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- бачення повсякденного реального життя як театру абсурду, апокаліптичного карнавалу; 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- використання підкреслено ігрового стилю, щоб акцентувати на ненормальності, несправжності, протиприродності панівного в реальності способу життя; 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- зумисне химерне переплетення різних стилів оповіді (високий класицистичний і сентиментальний чи грубо натуралістичний і казковий та ін.; у стиль художній нерідко вплітаються стилі науковий, публіцистичний, діловий тощо); 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- суміш багатьох традиційних жанрових різновидів; 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- сюжети творів — це легко замасковані алюзії (натяки) на відомі сюжети літератури попередніх епох; 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- запозичення, перегуки спостерігаються не лише на сюжетно-композиційному, а й на образному, мовному рівнях; 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- як правило, у постмодерністському творі присутній образ оповідача; 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- іронічність та пародійність. 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59517" y="474087"/>
            <a:ext cx="9016165" cy="707886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cs-CZ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Постмодернізм</a:t>
            </a:r>
            <a:r>
              <a:rPr kumimoji="0" lang="uk-UA" altLang="cs-CZ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uk-UA" alt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790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chemeClr val="accent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19838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Періодизація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282045"/>
            <a:ext cx="10166386" cy="5354425"/>
          </a:xfrm>
        </p:spPr>
        <p:txBody>
          <a:bodyPr>
            <a:normAutofit lnSpcReduction="10000"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Генераційний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 (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поколіннєва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класифікація) поділу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письменників (Володимир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Єшкілєв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Tx/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вісімдесятники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дев'яностники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дев'ятдесятники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двотисячники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	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двітисячідесятники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позадесятники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літературні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самітники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Спроба розподілу на «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західняків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та «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ґрунтівців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(Роксолана Харчук)</a:t>
            </a:r>
          </a:p>
          <a:p>
            <a:pPr marL="0" indent="0">
              <a:buClrTx/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західняки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– письменники, зорієнтовані на західну культурну традицію (Ю. Андрухович, Ю. 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Іздрик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ClrTx/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ґрунтівці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письменники,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зорієнтовані на традицію власну (В. Медвідь, Є. 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Пашковський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О. 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Уляненко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uk-UA" b="1" dirty="0" smtClean="0"/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Територіальний (географічний) принцип (Володимир Даниленко)</a:t>
            </a:r>
          </a:p>
          <a:p>
            <a:pPr marL="0" indent="0">
              <a:buClrTx/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«житомирська» школа (В. Медвідь, Є. 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Пашковський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М. Закусило, Ю. 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Гудзь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ClrTx/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«галицька» школа (Ю. Андрухович, Ю. 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Винничук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Ю. 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Іздрик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Т. 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Прохасько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ClrTx/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«галицько-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станіславівська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школа й «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київсько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-житомирська» 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(Наталія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Білоцерківець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ClrTx/>
              <a:buNone/>
            </a:pPr>
            <a:endParaRPr lang="uk-UA" dirty="0" smtClean="0"/>
          </a:p>
          <a:p>
            <a:pPr marL="0" indent="0">
              <a:buClrTx/>
              <a:buNone/>
            </a:pPr>
            <a:endParaRPr lang="uk-UA" i="1" dirty="0"/>
          </a:p>
          <a:p>
            <a:pPr marL="0" indent="0">
              <a:buClrTx/>
              <a:buNone/>
            </a:pPr>
            <a:endParaRPr lang="uk-UA" b="1" dirty="0"/>
          </a:p>
          <a:p>
            <a:pPr marL="0" indent="0">
              <a:buClrTx/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048521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7"/>
            <a:ext cx="9720072" cy="485938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Шістдесятники</a:t>
            </a:r>
            <a:endParaRPr lang="cs-CZ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921762" y="1071154"/>
            <a:ext cx="9720072" cy="5687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Постшістдесятники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сімдесятники</a:t>
            </a:r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Вісімдесятники</a:t>
            </a:r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ДЕВ’ЯТДЕСЯТНИКИ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Двотисячники</a:t>
            </a:r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400" b="1" dirty="0" smtClean="0"/>
          </a:p>
          <a:p>
            <a:pPr algn="ctr"/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Двітисячідесятники</a:t>
            </a:r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Позадесятники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літературні самітники</a:t>
            </a:r>
          </a:p>
          <a:p>
            <a:pPr algn="ctr"/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419475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0</TotalTime>
  <Words>644</Words>
  <Application>Microsoft Office PowerPoint</Application>
  <PresentationFormat>Širokoúhlá obrazovka</PresentationFormat>
  <Paragraphs>74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Integrál</vt:lpstr>
      <vt:lpstr>Ukrajinská literatura od roku 1991 do současnosti </vt:lpstr>
      <vt:lpstr>Українська дискусія про постмодернізм</vt:lpstr>
      <vt:lpstr>Відмінності між модернізмом і постмодернізмом (За І. Гассаном)</vt:lpstr>
      <vt:lpstr>Основними джерелами виникнення постмодернізму</vt:lpstr>
      <vt:lpstr>Постмодернізм </vt:lpstr>
      <vt:lpstr>Періодизація</vt:lpstr>
      <vt:lpstr>Шістдесятники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Ukrajinská literatura od roku 1991 do současnosti </dc:title>
  <dc:creator>Krystyna Kuznietsova</dc:creator>
  <cp:lastModifiedBy>Krystyna Kuznietsova</cp:lastModifiedBy>
  <cp:revision>26</cp:revision>
  <dcterms:created xsi:type="dcterms:W3CDTF">2016-02-25T13:56:49Z</dcterms:created>
  <dcterms:modified xsi:type="dcterms:W3CDTF">2022-03-28T12:27:58Z</dcterms:modified>
</cp:coreProperties>
</file>