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9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5" r:id="rId9"/>
    <p:sldId id="271" r:id="rId10"/>
    <p:sldId id="267" r:id="rId11"/>
    <p:sldId id="270" r:id="rId12"/>
    <p:sldId id="268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6"/>
  </p:normalViewPr>
  <p:slideViewPr>
    <p:cSldViewPr snapToGrid="0" snapToObjects="1">
      <p:cViewPr varScale="1">
        <p:scale>
          <a:sx n="99" d="100"/>
          <a:sy n="99" d="100"/>
        </p:scale>
        <p:origin x="9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C344DA-2BD6-4B5D-A982-043FD1C1C23C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052CDD9-E506-4AF0-A6F4-DC088DB67560}">
      <dgm:prSet/>
      <dgm:spPr/>
      <dgm:t>
        <a:bodyPr/>
        <a:lstStyle/>
        <a:p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Ви маєте п’ять годин вільного часу в чужому місті. Запитайте в туристичному агентстві про:</a:t>
          </a:r>
          <a:b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а) визначні місця; б) недороге кафе з типовим місцевим меню.</a:t>
          </a:r>
          <a:b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uk-UA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Пoпpociть</a:t>
          </a:r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 зробити помітки на карті.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199AA1-C5EB-4BCA-8D02-2C0CEBC41A2F}" type="parTrans" cxnId="{8BBED14A-3398-48D8-BE3F-AB2699F52FCC}">
      <dgm:prSet/>
      <dgm:spPr/>
      <dgm:t>
        <a:bodyPr/>
        <a:lstStyle/>
        <a:p>
          <a:endParaRPr lang="en-US"/>
        </a:p>
      </dgm:t>
    </dgm:pt>
    <dgm:pt modelId="{EF9A420E-D116-4505-8221-CDBDA4C104FA}" type="sibTrans" cxnId="{8BBED14A-3398-48D8-BE3F-AB2699F52FCC}">
      <dgm:prSet/>
      <dgm:spPr/>
      <dgm:t>
        <a:bodyPr/>
        <a:lstStyle/>
        <a:p>
          <a:endParaRPr lang="en-US"/>
        </a:p>
      </dgm:t>
    </dgm:pt>
    <dgm:pt modelId="{2DA6AB6D-A86E-4837-9BF4-236D013AC31E}">
      <dgm:prSet/>
      <dgm:spPr/>
      <dgm:t>
        <a:bodyPr/>
        <a:lstStyle/>
        <a:p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Ви бажаєте поїхати на канікули до іншої країни. Зателефонуйте до туристичного агентства та запитайте про:</a:t>
          </a:r>
          <a:b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а) Вартість туру; б) можливі терміни поїздки; в) умови перебування (розміщення, програма перебування).  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347A88-396C-4B86-9868-B55362A3DA6D}" type="parTrans" cxnId="{95AD7811-DA58-479D-A65B-CF17199E7841}">
      <dgm:prSet/>
      <dgm:spPr/>
      <dgm:t>
        <a:bodyPr/>
        <a:lstStyle/>
        <a:p>
          <a:endParaRPr lang="en-US"/>
        </a:p>
      </dgm:t>
    </dgm:pt>
    <dgm:pt modelId="{E2050AD1-2539-4FE1-AD53-0DEF5990F604}" type="sibTrans" cxnId="{95AD7811-DA58-479D-A65B-CF17199E7841}">
      <dgm:prSet/>
      <dgm:spPr/>
      <dgm:t>
        <a:bodyPr/>
        <a:lstStyle/>
        <a:p>
          <a:endParaRPr lang="en-US"/>
        </a:p>
      </dgm:t>
    </dgm:pt>
    <dgm:pt modelId="{51689B1B-6F23-C045-BC67-9BBCB50FB3EA}" type="pres">
      <dgm:prSet presAssocID="{A3C344DA-2BD6-4B5D-A982-043FD1C1C23C}" presName="linear" presStyleCnt="0">
        <dgm:presLayoutVars>
          <dgm:animLvl val="lvl"/>
          <dgm:resizeHandles val="exact"/>
        </dgm:presLayoutVars>
      </dgm:prSet>
      <dgm:spPr/>
    </dgm:pt>
    <dgm:pt modelId="{1646E5BD-AC7A-1B48-BDD3-809ABD0E137C}" type="pres">
      <dgm:prSet presAssocID="{6052CDD9-E506-4AF0-A6F4-DC088DB6756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56F44BE-7DFF-5B45-BE26-7B7B744D1379}" type="pres">
      <dgm:prSet presAssocID="{EF9A420E-D116-4505-8221-CDBDA4C104FA}" presName="spacer" presStyleCnt="0"/>
      <dgm:spPr/>
    </dgm:pt>
    <dgm:pt modelId="{80A7DCB6-969E-8648-AA71-955E7D40F312}" type="pres">
      <dgm:prSet presAssocID="{2DA6AB6D-A86E-4837-9BF4-236D013AC31E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95AD7811-DA58-479D-A65B-CF17199E7841}" srcId="{A3C344DA-2BD6-4B5D-A982-043FD1C1C23C}" destId="{2DA6AB6D-A86E-4837-9BF4-236D013AC31E}" srcOrd="1" destOrd="0" parTransId="{12347A88-396C-4B86-9868-B55362A3DA6D}" sibTransId="{E2050AD1-2539-4FE1-AD53-0DEF5990F604}"/>
    <dgm:cxn modelId="{A742401D-51DD-AB4B-AA8A-58A2D8A37997}" type="presOf" srcId="{2DA6AB6D-A86E-4837-9BF4-236D013AC31E}" destId="{80A7DCB6-969E-8648-AA71-955E7D40F312}" srcOrd="0" destOrd="0" presId="urn:microsoft.com/office/officeart/2005/8/layout/vList2"/>
    <dgm:cxn modelId="{8BBED14A-3398-48D8-BE3F-AB2699F52FCC}" srcId="{A3C344DA-2BD6-4B5D-A982-043FD1C1C23C}" destId="{6052CDD9-E506-4AF0-A6F4-DC088DB67560}" srcOrd="0" destOrd="0" parTransId="{C2199AA1-C5EB-4BCA-8D02-2C0CEBC41A2F}" sibTransId="{EF9A420E-D116-4505-8221-CDBDA4C104FA}"/>
    <dgm:cxn modelId="{C664149A-7FAA-BE43-A39B-1EB48E340F35}" type="presOf" srcId="{6052CDD9-E506-4AF0-A6F4-DC088DB67560}" destId="{1646E5BD-AC7A-1B48-BDD3-809ABD0E137C}" srcOrd="0" destOrd="0" presId="urn:microsoft.com/office/officeart/2005/8/layout/vList2"/>
    <dgm:cxn modelId="{86C4149B-32BF-1446-870F-076A2F319AB8}" type="presOf" srcId="{A3C344DA-2BD6-4B5D-A982-043FD1C1C23C}" destId="{51689B1B-6F23-C045-BC67-9BBCB50FB3EA}" srcOrd="0" destOrd="0" presId="urn:microsoft.com/office/officeart/2005/8/layout/vList2"/>
    <dgm:cxn modelId="{B69BF607-108C-0D4D-AEC7-1DAF348755AE}" type="presParOf" srcId="{51689B1B-6F23-C045-BC67-9BBCB50FB3EA}" destId="{1646E5BD-AC7A-1B48-BDD3-809ABD0E137C}" srcOrd="0" destOrd="0" presId="urn:microsoft.com/office/officeart/2005/8/layout/vList2"/>
    <dgm:cxn modelId="{4DC733BD-EA80-8641-BFFE-8D4F94C60068}" type="presParOf" srcId="{51689B1B-6F23-C045-BC67-9BBCB50FB3EA}" destId="{856F44BE-7DFF-5B45-BE26-7B7B744D1379}" srcOrd="1" destOrd="0" presId="urn:microsoft.com/office/officeart/2005/8/layout/vList2"/>
    <dgm:cxn modelId="{E962E8DB-FA27-DC41-8C85-23854BDBC13E}" type="presParOf" srcId="{51689B1B-6F23-C045-BC67-9BBCB50FB3EA}" destId="{80A7DCB6-969E-8648-AA71-955E7D40F31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46E5BD-AC7A-1B48-BDD3-809ABD0E137C}">
      <dsp:nvSpPr>
        <dsp:cNvPr id="0" name=""/>
        <dsp:cNvSpPr/>
      </dsp:nvSpPr>
      <dsp:spPr>
        <a:xfrm>
          <a:off x="0" y="11910"/>
          <a:ext cx="6900512" cy="2714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Ви маєте п’ять годин вільного часу в чужому місті. Запитайте в туристичному агентстві про:</a:t>
          </a:r>
          <a:br>
            <a:rPr lang="uk-UA" sz="2900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uk-UA" sz="2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а) визначні місця; б) недороге кафе з типовим місцевим меню.</a:t>
          </a:r>
          <a:br>
            <a:rPr lang="uk-UA" sz="2900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uk-UA" sz="2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Пoпpociть</a:t>
          </a:r>
          <a:r>
            <a:rPr lang="uk-UA" sz="2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зробити помітки на карті.</a:t>
          </a:r>
          <a:endParaRPr lang="en-US" sz="2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2506" y="144416"/>
        <a:ext cx="6635500" cy="2449388"/>
      </dsp:txXfrm>
    </dsp:sp>
    <dsp:sp modelId="{80A7DCB6-969E-8648-AA71-955E7D40F312}">
      <dsp:nvSpPr>
        <dsp:cNvPr id="0" name=""/>
        <dsp:cNvSpPr/>
      </dsp:nvSpPr>
      <dsp:spPr>
        <a:xfrm>
          <a:off x="0" y="2809830"/>
          <a:ext cx="6900512" cy="2714400"/>
        </a:xfrm>
        <a:prstGeom prst="roundRect">
          <a:avLst/>
        </a:prstGeom>
        <a:solidFill>
          <a:schemeClr val="accent2">
            <a:hueOff val="2983785"/>
            <a:satOff val="-5707"/>
            <a:lumOff val="-37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Ви бажаєте поїхати на канікули до іншої країни. Зателефонуйте до туристичного агентства та запитайте про:</a:t>
          </a:r>
          <a:br>
            <a:rPr lang="uk-UA" sz="2900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uk-UA" sz="2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а) Вартість туру; б) можливі терміни поїздки; в) умови перебування (розміщення, програма перебування).  </a:t>
          </a:r>
          <a:endParaRPr lang="en-US" sz="2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2506" y="2942336"/>
        <a:ext cx="6635500" cy="24493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3/23/21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57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4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08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949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410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584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560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297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68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60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82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3/23/21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050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8" r:id="rId6"/>
    <p:sldLayoutId id="2147483733" r:id="rId7"/>
    <p:sldLayoutId id="2147483734" r:id="rId8"/>
    <p:sldLayoutId id="2147483735" r:id="rId9"/>
    <p:sldLayoutId id="2147483737" r:id="rId10"/>
    <p:sldLayoutId id="2147483736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9AverhY6qAo?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6375C73-EB3C-45C0-A30D-E4C719F84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86CE5C-E0B4-46B9-A3E9-1669CD3FDD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0000"/>
          </a:blip>
          <a:srcRect t="15730"/>
          <a:stretch/>
        </p:blipFill>
        <p:spPr>
          <a:xfrm>
            <a:off x="20" y="1"/>
            <a:ext cx="12191981" cy="6857999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9BD4167-80BB-41C6-8923-8BB7C287B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307" y="1823454"/>
            <a:ext cx="5531319" cy="4424065"/>
          </a:xfrm>
          <a:custGeom>
            <a:avLst/>
            <a:gdLst>
              <a:gd name="connsiteX0" fmla="*/ 2612540 w 5531319"/>
              <a:gd name="connsiteY0" fmla="*/ 836 h 4424065"/>
              <a:gd name="connsiteX1" fmla="*/ 2946310 w 5531319"/>
              <a:gd name="connsiteY1" fmla="*/ 35548 h 4424065"/>
              <a:gd name="connsiteX2" fmla="*/ 3961099 w 5531319"/>
              <a:gd name="connsiteY2" fmla="*/ 303581 h 4424065"/>
              <a:gd name="connsiteX3" fmla="*/ 4854587 w 5531319"/>
              <a:gd name="connsiteY3" fmla="*/ 764502 h 4424065"/>
              <a:gd name="connsiteX4" fmla="*/ 5377812 w 5531319"/>
              <a:gd name="connsiteY4" fmla="*/ 1339732 h 4424065"/>
              <a:gd name="connsiteX5" fmla="*/ 5526197 w 5531319"/>
              <a:gd name="connsiteY5" fmla="*/ 1825829 h 4424065"/>
              <a:gd name="connsiteX6" fmla="*/ 5510557 w 5531319"/>
              <a:gd name="connsiteY6" fmla="*/ 2199398 h 4424065"/>
              <a:gd name="connsiteX7" fmla="*/ 5509795 w 5531319"/>
              <a:gd name="connsiteY7" fmla="*/ 2402839 h 4424065"/>
              <a:gd name="connsiteX8" fmla="*/ 5323519 w 5531319"/>
              <a:gd name="connsiteY8" fmla="*/ 3144890 h 4424065"/>
              <a:gd name="connsiteX9" fmla="*/ 4853061 w 5531319"/>
              <a:gd name="connsiteY9" fmla="*/ 3612932 h 4424065"/>
              <a:gd name="connsiteX10" fmla="*/ 4316358 w 5531319"/>
              <a:gd name="connsiteY10" fmla="*/ 3982940 h 4424065"/>
              <a:gd name="connsiteX11" fmla="*/ 3352556 w 5531319"/>
              <a:gd name="connsiteY11" fmla="*/ 4386771 h 4424065"/>
              <a:gd name="connsiteX12" fmla="*/ 2770206 w 5531319"/>
              <a:gd name="connsiteY12" fmla="*/ 4412201 h 4424065"/>
              <a:gd name="connsiteX13" fmla="*/ 2514888 w 5531319"/>
              <a:gd name="connsiteY13" fmla="*/ 4393637 h 4424065"/>
              <a:gd name="connsiteX14" fmla="*/ 1903166 w 5531319"/>
              <a:gd name="connsiteY14" fmla="*/ 4263562 h 4424065"/>
              <a:gd name="connsiteX15" fmla="*/ 948392 w 5531319"/>
              <a:gd name="connsiteY15" fmla="*/ 3794249 h 4424065"/>
              <a:gd name="connsiteX16" fmla="*/ 223633 w 5531319"/>
              <a:gd name="connsiteY16" fmla="*/ 2975526 h 4424065"/>
              <a:gd name="connsiteX17" fmla="*/ 39519 w 5531319"/>
              <a:gd name="connsiteY17" fmla="*/ 2401695 h 4424065"/>
              <a:gd name="connsiteX18" fmla="*/ 16251 w 5531319"/>
              <a:gd name="connsiteY18" fmla="*/ 2300991 h 4424065"/>
              <a:gd name="connsiteX19" fmla="*/ 11800 w 5531319"/>
              <a:gd name="connsiteY19" fmla="*/ 2053556 h 4424065"/>
              <a:gd name="connsiteX20" fmla="*/ 812849 w 5531319"/>
              <a:gd name="connsiteY20" fmla="*/ 651084 h 4424065"/>
              <a:gd name="connsiteX21" fmla="*/ 2066809 w 5531319"/>
              <a:gd name="connsiteY21" fmla="*/ 52586 h 4424065"/>
              <a:gd name="connsiteX22" fmla="*/ 2332045 w 5531319"/>
              <a:gd name="connsiteY22" fmla="*/ 14441 h 4424065"/>
              <a:gd name="connsiteX23" fmla="*/ 2612540 w 5531319"/>
              <a:gd name="connsiteY23" fmla="*/ 836 h 4424065"/>
              <a:gd name="connsiteX24" fmla="*/ 5468597 w 5531319"/>
              <a:gd name="connsiteY24" fmla="*/ 2088522 h 4424065"/>
              <a:gd name="connsiteX25" fmla="*/ 5471140 w 5531319"/>
              <a:gd name="connsiteY25" fmla="*/ 1826083 h 4424065"/>
              <a:gd name="connsiteX26" fmla="*/ 5327079 w 5531319"/>
              <a:gd name="connsiteY26" fmla="*/ 1361348 h 4424065"/>
              <a:gd name="connsiteX27" fmla="*/ 4833353 w 5531319"/>
              <a:gd name="connsiteY27" fmla="*/ 816507 h 4424065"/>
              <a:gd name="connsiteX28" fmla="*/ 4063456 w 5531319"/>
              <a:gd name="connsiteY28" fmla="*/ 400724 h 4424065"/>
              <a:gd name="connsiteX29" fmla="*/ 3972543 w 5531319"/>
              <a:gd name="connsiteY29" fmla="*/ 365631 h 4424065"/>
              <a:gd name="connsiteX30" fmla="*/ 3885571 w 5531319"/>
              <a:gd name="connsiteY30" fmla="*/ 334733 h 4424065"/>
              <a:gd name="connsiteX31" fmla="*/ 4355012 w 5531319"/>
              <a:gd name="connsiteY31" fmla="*/ 579880 h 4424065"/>
              <a:gd name="connsiteX32" fmla="*/ 5144618 w 5531319"/>
              <a:gd name="connsiteY32" fmla="*/ 1290779 h 4424065"/>
              <a:gd name="connsiteX33" fmla="*/ 5468597 w 5531319"/>
              <a:gd name="connsiteY33" fmla="*/ 2088522 h 4424065"/>
              <a:gd name="connsiteX34" fmla="*/ 2219771 w 5531319"/>
              <a:gd name="connsiteY34" fmla="*/ 85645 h 4424065"/>
              <a:gd name="connsiteX35" fmla="*/ 2181626 w 5531319"/>
              <a:gd name="connsiteY35" fmla="*/ 89333 h 4424065"/>
              <a:gd name="connsiteX36" fmla="*/ 1462971 w 5531319"/>
              <a:gd name="connsiteY36" fmla="*/ 303073 h 4424065"/>
              <a:gd name="connsiteX37" fmla="*/ 308697 w 5531319"/>
              <a:gd name="connsiteY37" fmla="*/ 1338461 h 4424065"/>
              <a:gd name="connsiteX38" fmla="*/ 65839 w 5531319"/>
              <a:gd name="connsiteY38" fmla="*/ 2064364 h 4424065"/>
              <a:gd name="connsiteX39" fmla="*/ 82114 w 5531319"/>
              <a:gd name="connsiteY39" fmla="*/ 2022150 h 4424065"/>
              <a:gd name="connsiteX40" fmla="*/ 423260 w 5531319"/>
              <a:gd name="connsiteY40" fmla="*/ 1282260 h 4424065"/>
              <a:gd name="connsiteX41" fmla="*/ 1231811 w 5531319"/>
              <a:gd name="connsiteY41" fmla="*/ 454001 h 4424065"/>
              <a:gd name="connsiteX42" fmla="*/ 2219771 w 5531319"/>
              <a:gd name="connsiteY42" fmla="*/ 85645 h 4424065"/>
              <a:gd name="connsiteX43" fmla="*/ 2855524 w 5531319"/>
              <a:gd name="connsiteY43" fmla="*/ 4364392 h 4424065"/>
              <a:gd name="connsiteX44" fmla="*/ 4292327 w 5531319"/>
              <a:gd name="connsiteY44" fmla="*/ 3931444 h 4424065"/>
              <a:gd name="connsiteX45" fmla="*/ 2855652 w 5531319"/>
              <a:gd name="connsiteY45" fmla="*/ 4364392 h 4424065"/>
              <a:gd name="connsiteX46" fmla="*/ 3869805 w 5531319"/>
              <a:gd name="connsiteY46" fmla="*/ 330156 h 4424065"/>
              <a:gd name="connsiteX47" fmla="*/ 3865736 w 5531319"/>
              <a:gd name="connsiteY47" fmla="*/ 329520 h 4424065"/>
              <a:gd name="connsiteX48" fmla="*/ 3866499 w 5531319"/>
              <a:gd name="connsiteY48" fmla="*/ 330537 h 4424065"/>
              <a:gd name="connsiteX49" fmla="*/ 4302117 w 5531319"/>
              <a:gd name="connsiteY49" fmla="*/ 3923561 h 4424065"/>
              <a:gd name="connsiteX50" fmla="*/ 4301101 w 5531319"/>
              <a:gd name="connsiteY50" fmla="*/ 3924959 h 4424065"/>
              <a:gd name="connsiteX51" fmla="*/ 4302880 w 5531319"/>
              <a:gd name="connsiteY51" fmla="*/ 3924959 h 442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31319" h="4424065">
                <a:moveTo>
                  <a:pt x="2612540" y="836"/>
                </a:moveTo>
                <a:cubicBezTo>
                  <a:pt x="2715913" y="-4250"/>
                  <a:pt x="2831239" y="14695"/>
                  <a:pt x="2946310" y="35548"/>
                </a:cubicBezTo>
                <a:cubicBezTo>
                  <a:pt x="3291651" y="98106"/>
                  <a:pt x="3631143" y="182915"/>
                  <a:pt x="3961099" y="303581"/>
                </a:cubicBezTo>
                <a:cubicBezTo>
                  <a:pt x="4278340" y="419543"/>
                  <a:pt x="4581340" y="563350"/>
                  <a:pt x="4854587" y="764502"/>
                </a:cubicBezTo>
                <a:cubicBezTo>
                  <a:pt x="5067437" y="921152"/>
                  <a:pt x="5250407" y="1105521"/>
                  <a:pt x="5377812" y="1339732"/>
                </a:cubicBezTo>
                <a:cubicBezTo>
                  <a:pt x="5459811" y="1489986"/>
                  <a:pt x="5510303" y="1655396"/>
                  <a:pt x="5526197" y="1825829"/>
                </a:cubicBezTo>
                <a:cubicBezTo>
                  <a:pt x="5538276" y="1951327"/>
                  <a:pt x="5527341" y="2074917"/>
                  <a:pt x="5510557" y="2199398"/>
                </a:cubicBezTo>
                <a:cubicBezTo>
                  <a:pt x="5502966" y="2266991"/>
                  <a:pt x="5502712" y="2335195"/>
                  <a:pt x="5509795" y="2402839"/>
                </a:cubicBezTo>
                <a:cubicBezTo>
                  <a:pt x="5534207" y="2664197"/>
                  <a:pt x="5468471" y="2926051"/>
                  <a:pt x="5323519" y="3144890"/>
                </a:cubicBezTo>
                <a:cubicBezTo>
                  <a:pt x="5201339" y="3332234"/>
                  <a:pt x="5041041" y="3491719"/>
                  <a:pt x="4853061" y="3612932"/>
                </a:cubicBezTo>
                <a:cubicBezTo>
                  <a:pt x="4671109" y="3732072"/>
                  <a:pt x="4498565" y="3864563"/>
                  <a:pt x="4316358" y="3982940"/>
                </a:cubicBezTo>
                <a:cubicBezTo>
                  <a:pt x="4019716" y="4175573"/>
                  <a:pt x="3701076" y="4317347"/>
                  <a:pt x="3352556" y="4386771"/>
                </a:cubicBezTo>
                <a:cubicBezTo>
                  <a:pt x="3160953" y="4425590"/>
                  <a:pt x="2964455" y="4434173"/>
                  <a:pt x="2770206" y="4412201"/>
                </a:cubicBezTo>
                <a:cubicBezTo>
                  <a:pt x="2685524" y="4402537"/>
                  <a:pt x="2599952" y="4402410"/>
                  <a:pt x="2514888" y="4393637"/>
                </a:cubicBezTo>
                <a:cubicBezTo>
                  <a:pt x="2307136" y="4370851"/>
                  <a:pt x="2102208" y="4327277"/>
                  <a:pt x="1903166" y="4263562"/>
                </a:cubicBezTo>
                <a:cubicBezTo>
                  <a:pt x="1560622" y="4156119"/>
                  <a:pt x="1238931" y="4006972"/>
                  <a:pt x="948392" y="3794249"/>
                </a:cubicBezTo>
                <a:cubicBezTo>
                  <a:pt x="647553" y="3573897"/>
                  <a:pt x="396812" y="3308660"/>
                  <a:pt x="223633" y="2975526"/>
                </a:cubicBezTo>
                <a:cubicBezTo>
                  <a:pt x="129453" y="2796370"/>
                  <a:pt x="67149" y="2602198"/>
                  <a:pt x="39519" y="2401695"/>
                </a:cubicBezTo>
                <a:cubicBezTo>
                  <a:pt x="34509" y="2367555"/>
                  <a:pt x="26728" y="2333872"/>
                  <a:pt x="16251" y="2300991"/>
                </a:cubicBezTo>
                <a:cubicBezTo>
                  <a:pt x="-9180" y="2218598"/>
                  <a:pt x="-25" y="2135695"/>
                  <a:pt x="11800" y="2053556"/>
                </a:cubicBezTo>
                <a:cubicBezTo>
                  <a:pt x="93685" y="1480615"/>
                  <a:pt x="377867" y="1021983"/>
                  <a:pt x="812849" y="651084"/>
                </a:cubicBezTo>
                <a:cubicBezTo>
                  <a:pt x="1176754" y="340201"/>
                  <a:pt x="1598259" y="146042"/>
                  <a:pt x="2066809" y="52586"/>
                </a:cubicBezTo>
                <a:cubicBezTo>
                  <a:pt x="2154543" y="35039"/>
                  <a:pt x="2243040" y="23087"/>
                  <a:pt x="2332045" y="14441"/>
                </a:cubicBezTo>
                <a:cubicBezTo>
                  <a:pt x="2421051" y="5794"/>
                  <a:pt x="2508912" y="2107"/>
                  <a:pt x="2612540" y="836"/>
                </a:cubicBezTo>
                <a:close/>
                <a:moveTo>
                  <a:pt x="5468597" y="2088522"/>
                </a:moveTo>
                <a:cubicBezTo>
                  <a:pt x="5479329" y="2001424"/>
                  <a:pt x="5480181" y="1913385"/>
                  <a:pt x="5471140" y="1826083"/>
                </a:cubicBezTo>
                <a:cubicBezTo>
                  <a:pt x="5455336" y="1662962"/>
                  <a:pt x="5406306" y="1504799"/>
                  <a:pt x="5327079" y="1361348"/>
                </a:cubicBezTo>
                <a:cubicBezTo>
                  <a:pt x="5206159" y="1140233"/>
                  <a:pt x="5033361" y="965782"/>
                  <a:pt x="4833353" y="816507"/>
                </a:cubicBezTo>
                <a:cubicBezTo>
                  <a:pt x="4597234" y="640276"/>
                  <a:pt x="4336321" y="509438"/>
                  <a:pt x="4063456" y="400724"/>
                </a:cubicBezTo>
                <a:cubicBezTo>
                  <a:pt x="4033359" y="388607"/>
                  <a:pt x="4003059" y="376909"/>
                  <a:pt x="3972543" y="365631"/>
                </a:cubicBezTo>
                <a:cubicBezTo>
                  <a:pt x="3943679" y="354950"/>
                  <a:pt x="3914562" y="345033"/>
                  <a:pt x="3885571" y="334733"/>
                </a:cubicBezTo>
                <a:cubicBezTo>
                  <a:pt x="4046888" y="406840"/>
                  <a:pt x="4203652" y="488713"/>
                  <a:pt x="4355012" y="579880"/>
                </a:cubicBezTo>
                <a:cubicBezTo>
                  <a:pt x="4662081" y="768063"/>
                  <a:pt x="4933802" y="995790"/>
                  <a:pt x="5144618" y="1290779"/>
                </a:cubicBezTo>
                <a:cubicBezTo>
                  <a:pt x="5314364" y="1528042"/>
                  <a:pt x="5426257" y="1789591"/>
                  <a:pt x="5468597" y="2088522"/>
                </a:cubicBezTo>
                <a:close/>
                <a:moveTo>
                  <a:pt x="2219771" y="85645"/>
                </a:moveTo>
                <a:cubicBezTo>
                  <a:pt x="2206942" y="84005"/>
                  <a:pt x="2193909" y="85264"/>
                  <a:pt x="2181626" y="89333"/>
                </a:cubicBezTo>
                <a:cubicBezTo>
                  <a:pt x="1932919" y="125113"/>
                  <a:pt x="1690799" y="197118"/>
                  <a:pt x="1462971" y="303073"/>
                </a:cubicBezTo>
                <a:cubicBezTo>
                  <a:pt x="971788" y="529528"/>
                  <a:pt x="578129" y="865460"/>
                  <a:pt x="308697" y="1338461"/>
                </a:cubicBezTo>
                <a:cubicBezTo>
                  <a:pt x="180224" y="1561852"/>
                  <a:pt x="97652" y="1808638"/>
                  <a:pt x="65839" y="2064364"/>
                </a:cubicBezTo>
                <a:cubicBezTo>
                  <a:pt x="71942" y="2050505"/>
                  <a:pt x="77283" y="2036391"/>
                  <a:pt x="82114" y="2022150"/>
                </a:cubicBezTo>
                <a:cubicBezTo>
                  <a:pt x="170103" y="1763653"/>
                  <a:pt x="279579" y="1515073"/>
                  <a:pt x="423260" y="1282260"/>
                </a:cubicBezTo>
                <a:cubicBezTo>
                  <a:pt x="630769" y="945565"/>
                  <a:pt x="895370" y="664944"/>
                  <a:pt x="1231811" y="454001"/>
                </a:cubicBezTo>
                <a:cubicBezTo>
                  <a:pt x="1535192" y="263783"/>
                  <a:pt x="1866801" y="149729"/>
                  <a:pt x="2219771" y="85645"/>
                </a:cubicBezTo>
                <a:close/>
                <a:moveTo>
                  <a:pt x="2855524" y="4364392"/>
                </a:moveTo>
                <a:cubicBezTo>
                  <a:pt x="3386633" y="4394018"/>
                  <a:pt x="3853530" y="4210158"/>
                  <a:pt x="4292327" y="3931444"/>
                </a:cubicBezTo>
                <a:cubicBezTo>
                  <a:pt x="3830134" y="4131325"/>
                  <a:pt x="3346707" y="4259111"/>
                  <a:pt x="2855652" y="4364392"/>
                </a:cubicBezTo>
                <a:close/>
                <a:moveTo>
                  <a:pt x="3869805" y="330156"/>
                </a:moveTo>
                <a:lnTo>
                  <a:pt x="3865736" y="329520"/>
                </a:lnTo>
                <a:cubicBezTo>
                  <a:pt x="3865736" y="329520"/>
                  <a:pt x="3865736" y="330410"/>
                  <a:pt x="3866499" y="330537"/>
                </a:cubicBezTo>
                <a:close/>
                <a:moveTo>
                  <a:pt x="4302117" y="3923561"/>
                </a:moveTo>
                <a:lnTo>
                  <a:pt x="4301101" y="3924959"/>
                </a:lnTo>
                <a:lnTo>
                  <a:pt x="4302880" y="3924959"/>
                </a:lnTo>
                <a:close/>
              </a:path>
            </a:pathLst>
          </a:custGeom>
          <a:solidFill>
            <a:srgbClr val="B16C3B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2DD30AB-7BCD-694F-94DB-7228DE8BAB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0472" y="2825496"/>
            <a:ext cx="3767328" cy="1517904"/>
          </a:xfrm>
        </p:spPr>
        <p:txBody>
          <a:bodyPr>
            <a:normAutofit/>
          </a:bodyPr>
          <a:lstStyle/>
          <a:p>
            <a:pPr algn="ctr"/>
            <a:r>
              <a:rPr lang="uk-UA" sz="5200" dirty="0">
                <a:solidFill>
                  <a:srgbClr val="FBF9F6"/>
                </a:solidFill>
              </a:rPr>
              <a:t>Подорожі</a:t>
            </a:r>
            <a:endParaRPr lang="cs-CZ" sz="5200" dirty="0">
              <a:solidFill>
                <a:srgbClr val="FBF9F6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63572C-EA8C-1843-9785-9DD7EF0867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1368" y="4681728"/>
            <a:ext cx="3136392" cy="941832"/>
          </a:xfrm>
        </p:spPr>
        <p:txBody>
          <a:bodyPr>
            <a:normAutofit/>
          </a:bodyPr>
          <a:lstStyle/>
          <a:p>
            <a:pPr algn="ctr"/>
            <a:r>
              <a:rPr lang="cs-CZ" sz="2000" dirty="0">
                <a:solidFill>
                  <a:srgbClr val="FBF9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Konverzační cvičení II</a:t>
            </a:r>
          </a:p>
        </p:txBody>
      </p:sp>
    </p:spTree>
    <p:extLst>
      <p:ext uri="{BB962C8B-B14F-4D97-AF65-F5344CB8AC3E}">
        <p14:creationId xmlns:p14="http://schemas.microsoft.com/office/powerpoint/2010/main" val="2969506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B6D1D3-3EF2-7644-BA35-554F444A3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083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Слухання</a:t>
            </a:r>
            <a:br>
              <a:rPr lang="uk-UA" dirty="0"/>
            </a:br>
            <a:r>
              <a:rPr lang="uk-UA" dirty="0"/>
              <a:t>Скрябін - Місця щасливих людей</a:t>
            </a:r>
          </a:p>
        </p:txBody>
      </p:sp>
      <p:pic>
        <p:nvPicPr>
          <p:cNvPr id="7" name="Online médium 6" descr="Скрябін - Місця Щасливих Людей [Official Video]">
            <a:hlinkClick r:id="" action="ppaction://media"/>
            <a:extLst>
              <a:ext uri="{FF2B5EF4-FFF2-40B4-BE49-F238E27FC236}">
                <a16:creationId xmlns:a16="http://schemas.microsoft.com/office/drawing/2014/main" id="{BC859BD1-D35A-FE49-B4CA-3EA6F85DD42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38200" y="1891993"/>
            <a:ext cx="8203842" cy="463517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FA3FF35-C10C-9C40-8370-924B549AF9D2}"/>
              </a:ext>
            </a:extLst>
          </p:cNvPr>
          <p:cNvSpPr txBox="1"/>
          <p:nvPr/>
        </p:nvSpPr>
        <p:spPr>
          <a:xfrm>
            <a:off x="9042042" y="2807594"/>
            <a:ext cx="29534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/>
              <a:t>Про які країни </a:t>
            </a:r>
          </a:p>
          <a:p>
            <a:r>
              <a:rPr lang="uk-UA" sz="3200" dirty="0"/>
              <a:t>і місця </a:t>
            </a:r>
          </a:p>
          <a:p>
            <a:r>
              <a:rPr lang="uk-UA" sz="3200" dirty="0"/>
              <a:t>співає Андрій?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54451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A15924-77DF-3948-B8BC-FF6AC7AA3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510" y="56744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Текст пісні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(повторне прослухування)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62B839-8E45-3E45-B72A-63D6F7A6F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2356"/>
            <a:ext cx="10515600" cy="5025644"/>
          </a:xfrm>
        </p:spPr>
        <p:txBody>
          <a:bodyPr numCol="3">
            <a:noAutofit/>
          </a:bodyPr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Можливо, треба було жити, як всі,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я хотів інакшим бути завжди: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скучно плисти по течії з ними...  Можливо, я не дав тобі теплоту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ти не знаєш погляд через фату -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Логічно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Як можна було з тим жити?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пам’ятаєш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Метро нічного Берліна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наші тіні на стінах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Місця щасливих людей?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пам’ятаєш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Балкон під небом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Мадріда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на трибунах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Коріди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Місця щасливих людей?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Тягуча павутина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зйомних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квартир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дві душі пробиті сотнями дір,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страшно, коли не знаєш, що завтра.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Тепер я оглядаюсь на ті часи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І знаю ціну світлої полоси.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Не варто шукати винних, крім себе.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пам’ятаєш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Страшенний шторм на Мальдівах,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фотках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ніс обгорілий,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Місця щасливих людей?..</a:t>
            </a: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пам’ятаєш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Старий кабак на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Бродвеї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Цибуля, сир і печеня,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Місця щасливих людей?..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наперед ніколи не вивчаю маршрут,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Мені неважливо, тільки б ти була тут,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рівно, куди нас понесе вітер.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житті неважливий сигнал GPS,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Якщо не один ти рюкзак свій несеш,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 знайдеш для себе десь таки місце.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пам’ятаєш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Велосипеди в Парижі,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в Закопаному лижі,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Місця щасливих людей?..</a:t>
            </a:r>
          </a:p>
          <a:p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пам’ятаєш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 Новий Рік в електричці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Лондон, як на відкритці,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Місця щасливих людей?..</a:t>
            </a: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пам’ятаєш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Холодне пиво Стокгольма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знову ми були двоє,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Місця щасливих людей?..</a:t>
            </a: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пам’ятаєш,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я втікав з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інститута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Щоби з тобою побути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до сих пір я тут є!..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пам'ятаєш?..</a:t>
            </a:r>
          </a:p>
          <a:p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krjabin_skrjabin_-_miscja_shchaslivih_ljudej_(zv.fm).mp3" descr="skrjabin_skrjabin_-_miscja_shchaslivih_ljudej_(zv.fm).mp3">
            <a:hlinkClick r:id="" action="ppaction://media"/>
            <a:extLst>
              <a:ext uri="{FF2B5EF4-FFF2-40B4-BE49-F238E27FC236}">
                <a16:creationId xmlns:a16="http://schemas.microsoft.com/office/drawing/2014/main" id="{84EB110F-F7C8-5542-B730-32604AAED0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955" y="2898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7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3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696609-FD22-AA4F-BFF2-03762A233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48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cs-CZ" dirty="0"/>
            </a:br>
            <a:br>
              <a:rPr lang="cs-CZ" dirty="0"/>
            </a:br>
            <a:endParaRPr lang="cs-CZ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ázek 8" descr="Obsah obrázku text, tkanina&#10;&#10;Popis byl vytvořen automaticky">
            <a:extLst>
              <a:ext uri="{FF2B5EF4-FFF2-40B4-BE49-F238E27FC236}">
                <a16:creationId xmlns:a16="http://schemas.microsoft.com/office/drawing/2014/main" id="{58FEF87D-AFB7-3F4E-BCE7-A1F99760B1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b="36250"/>
          <a:stretch/>
        </p:blipFill>
        <p:spPr>
          <a:xfrm>
            <a:off x="119081" y="1880315"/>
            <a:ext cx="11768449" cy="4220093"/>
          </a:xfrm>
          <a:prstGeom prst="rect">
            <a:avLst/>
          </a:prstGeom>
        </p:spPr>
      </p:pic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FB6E8D8F-84EB-A149-AE56-4CEEEC587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507" y="2097510"/>
            <a:ext cx="10515600" cy="4574447"/>
          </a:xfrm>
        </p:spPr>
        <p:txBody>
          <a:bodyPr>
            <a:normAutofit fontScale="92500" lnSpcReduction="10000"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Катя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(24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роки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грає у теніс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любить подорожувати потягом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інколи ходить в кінотеатр на комедії, її цікавить історія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Юрій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(33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роки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любить подорожувати на мотоциклі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регулярно відвідує фітнес центр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його цікавлять красиві жінки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слухає рок-музику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Ігор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(28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любить плавати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їздить на велосипеді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грає на гітарі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любить ходити на пиво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Мар’яна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(47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любить ходити в кафе та на прогулянки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вихідних їздить на дачу, любить котів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Роксолана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(39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любить готувати їжу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читає детективні романи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любить ходити у театр та їздити в гори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02203C3C-0836-8140-9E4E-121546CE0918}"/>
              </a:ext>
            </a:extLst>
          </p:cNvPr>
          <p:cNvSpPr txBox="1">
            <a:spLocks/>
          </p:cNvSpPr>
          <p:nvPr/>
        </p:nvSpPr>
        <p:spPr>
          <a:xfrm>
            <a:off x="838200" y="107547"/>
            <a:ext cx="10868696" cy="1553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cs-CZ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РОЗМОВЛЯЙТЕ</a:t>
            </a:r>
            <a:br>
              <a:rPr lang="uk-UA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плануйте вихідні з одною запропонованою особою. Чому ви б вибрали її? Що ви будете робити на вихідних?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886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44EE58-63CD-2447-BF6C-C5AB484D4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/>
              <a:t>Дискусія: Подорожувати самому або з туристичною агенцією</a:t>
            </a:r>
            <a:r>
              <a:rPr lang="cs-CZ" dirty="0"/>
              <a:t>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FA17C6-AEED-334D-A77F-B71915F87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Яка ваша думка, що краще – організувати подорож самому чи подорожувати із туристичною агенцією (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турагенцією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Вигоди та невигоди подорожі з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турагенцією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Вигоди та невигоди самостійного подорожування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4334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F2F95DD0-8B1D-B747-B8BF-3D743A5C8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4727" y="763008"/>
            <a:ext cx="6591262" cy="824292"/>
          </a:xfrm>
        </p:spPr>
        <p:txBody>
          <a:bodyPr anchor="b">
            <a:normAutofit fontScale="90000"/>
          </a:bodyPr>
          <a:lstStyle/>
          <a:p>
            <a:r>
              <a:rPr lang="uk-UA" sz="5400" dirty="0"/>
              <a:t>Гра. Чи це правда</a:t>
            </a:r>
            <a:r>
              <a:rPr lang="cs-CZ" sz="5400" dirty="0"/>
              <a:t>?</a:t>
            </a:r>
          </a:p>
        </p:txBody>
      </p:sp>
      <p:pic>
        <p:nvPicPr>
          <p:cNvPr id="4" name="Obrázek 3" descr="Obsah obrázku pes&#10;&#10;Popis byl vytvořen automaticky">
            <a:extLst>
              <a:ext uri="{FF2B5EF4-FFF2-40B4-BE49-F238E27FC236}">
                <a16:creationId xmlns:a16="http://schemas.microsoft.com/office/drawing/2014/main" id="{2D593FF4-13BF-7544-84F4-820D912EC9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19" r="6705" b="-1"/>
          <a:stretch/>
        </p:blipFill>
        <p:spPr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  <p:sp>
        <p:nvSpPr>
          <p:cNvPr id="12" name="Rectangle 6">
            <a:extLst>
              <a:ext uri="{FF2B5EF4-FFF2-40B4-BE49-F238E27FC236}">
                <a16:creationId xmlns:a16="http://schemas.microsoft.com/office/drawing/2014/main" id="{3EB27620-B0B1-4232-A055-99D347606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3815" y="289514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B16C3B"/>
          </a:solidFill>
          <a:ln w="38100" cap="rnd">
            <a:solidFill>
              <a:srgbClr val="B16C3B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4B0530-2B46-2146-8836-4941ABB04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9590" y="1783638"/>
            <a:ext cx="5077038" cy="4969147"/>
          </a:xfrm>
        </p:spPr>
        <p:txBody>
          <a:bodyPr anchor="t">
            <a:normAutofit fontScale="92500" lnSpcReduction="20000"/>
          </a:bodyPr>
          <a:lstStyle/>
          <a:p>
            <a:pPr fontAlgn="base">
              <a:lnSpc>
                <a:spcPct val="100000"/>
              </a:lnSpc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Напишіть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 про себе, які стосуватимуться подорожування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 з них повинна бути неправдивою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lnSpc>
                <a:spcPct val="100000"/>
              </a:lnSpc>
              <a:buNone/>
            </a:pPr>
            <a:b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Наприклад: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uk-UA" sz="2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ніколи не була закордоном</a:t>
            </a:r>
            <a:endParaRPr lang="cs-CZ" sz="24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uk-UA" sz="2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відвідала 7 країн за 7 днів</a:t>
            </a:r>
            <a:endParaRPr lang="cs-CZ" sz="24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uk-UA" sz="2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ніколи не подорожувала сама / без компанії</a:t>
            </a:r>
          </a:p>
          <a:p>
            <a:pPr marL="0" indent="0">
              <a:lnSpc>
                <a:spcPct val="100000"/>
              </a:lnSpc>
              <a:buNone/>
            </a:pPr>
            <a:b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Ознайомте</a:t>
            </a:r>
            <a:r>
              <a:rPr lang="uk-UA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своїх одногрупників із цією інформацією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uk-UA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Відгадайте, яка інформація була неправдива. Як ви думаєте, чому?</a:t>
            </a:r>
            <a:endParaRPr lang="cs-CZ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5603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4B2DAFA-1FBE-7247-822B-CC808AFB8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278" y="2300568"/>
            <a:ext cx="3571810" cy="35735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uk-UA" sz="4400" dirty="0"/>
              <a:t>Опишіть фотографії</a:t>
            </a:r>
            <a:br>
              <a:rPr lang="uk-UA" sz="4400" dirty="0"/>
            </a:br>
            <a:br>
              <a:rPr lang="uk-UA" sz="4400" dirty="0"/>
            </a:br>
            <a:r>
              <a:rPr lang="uk-UA" sz="4400" dirty="0"/>
              <a:t>Де і як вони подорожують</a:t>
            </a:r>
            <a:endParaRPr lang="en-US" sz="4400" dirty="0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B16C3B"/>
          </a:solidFill>
          <a:ln w="38100" cap="rnd">
            <a:solidFill>
              <a:srgbClr val="B16C3B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, osoba, pózování, různé&#10;&#10;Popis byl vytvořen automaticky">
            <a:extLst>
              <a:ext uri="{FF2B5EF4-FFF2-40B4-BE49-F238E27FC236}">
                <a16:creationId xmlns:a16="http://schemas.microsoft.com/office/drawing/2014/main" id="{72C31D8C-2A20-784D-97E3-06517B257E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1964" y="421642"/>
            <a:ext cx="8046444" cy="601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79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EE0B6E2-7CE8-4D86-87FC-4B58A7D8E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, auto, několik&#10;&#10;Popis byl vytvořen automaticky">
            <a:extLst>
              <a:ext uri="{FF2B5EF4-FFF2-40B4-BE49-F238E27FC236}">
                <a16:creationId xmlns:a16="http://schemas.microsoft.com/office/drawing/2014/main" id="{99C13019-F024-EB47-A5C7-395EE242C9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1282"/>
          <a:stretch/>
        </p:blipFill>
        <p:spPr>
          <a:xfrm>
            <a:off x="577637" y="424330"/>
            <a:ext cx="11036726" cy="5869478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83595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78BF849-11DE-0440-87D4-D883C2DD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19" y="2396471"/>
            <a:ext cx="3571810" cy="35735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uk-UA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Яку відпустку ви б їм порадили?</a:t>
            </a:r>
            <a:br>
              <a:rPr lang="uk-UA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Куди б ви їм порадили поїхати?</a:t>
            </a:r>
            <a:br>
              <a:rPr lang="uk-UA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що там робити?</a:t>
            </a:r>
            <a:br>
              <a:rPr lang="uk-UA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Чому думаєте, що їм сподобається там?</a:t>
            </a:r>
            <a:endParaRPr lang="cs-CZ" sz="3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B16C3B"/>
          </a:solidFill>
          <a:ln w="38100" cap="rnd">
            <a:solidFill>
              <a:srgbClr val="B16C3B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, osoba, exteriér, pózování&#10;&#10;Popis byl vytvořen automaticky">
            <a:extLst>
              <a:ext uri="{FF2B5EF4-FFF2-40B4-BE49-F238E27FC236}">
                <a16:creationId xmlns:a16="http://schemas.microsoft.com/office/drawing/2014/main" id="{C604C39B-7DC4-FD41-B644-8517F490B9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6729" y="516154"/>
            <a:ext cx="8015821" cy="557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3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B16C3B"/>
          </a:solidFill>
          <a:ln w="38100" cap="rnd">
            <a:solidFill>
              <a:srgbClr val="B16C3B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, osoba, pózování, skupina&#10;&#10;Popis byl vytvořen automaticky">
            <a:extLst>
              <a:ext uri="{FF2B5EF4-FFF2-40B4-BE49-F238E27FC236}">
                <a16:creationId xmlns:a16="http://schemas.microsoft.com/office/drawing/2014/main" id="{D213370D-8788-F049-BDE8-AA9835275C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4337"/>
          <a:stretch/>
        </p:blipFill>
        <p:spPr>
          <a:xfrm>
            <a:off x="3908556" y="739973"/>
            <a:ext cx="8140004" cy="5148000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F01D6BC5-311E-6648-8382-8C4BFEECC415}"/>
              </a:ext>
            </a:extLst>
          </p:cNvPr>
          <p:cNvSpPr txBox="1">
            <a:spLocks/>
          </p:cNvSpPr>
          <p:nvPr/>
        </p:nvSpPr>
        <p:spPr>
          <a:xfrm>
            <a:off x="484920" y="2121117"/>
            <a:ext cx="3571810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uk-UA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Яку відпустку ви б їм порадили?</a:t>
            </a:r>
            <a:br>
              <a:rPr lang="uk-UA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Куди б ви їм порадили поїхати?</a:t>
            </a:r>
            <a:br>
              <a:rPr lang="uk-UA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що там робити?</a:t>
            </a:r>
            <a:br>
              <a:rPr lang="uk-UA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Чому думаєте, що їм сподобається там?</a:t>
            </a:r>
            <a:endParaRPr lang="cs-CZ" sz="3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157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6B9951-C136-9441-9861-3303ADDBE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Які можуть настати труднощі під час подорожі?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 descr="Obsah obrázku text, voda, osoba&#10;&#10;Popis byl vytvořen automaticky">
            <a:extLst>
              <a:ext uri="{FF2B5EF4-FFF2-40B4-BE49-F238E27FC236}">
                <a16:creationId xmlns:a16="http://schemas.microsoft.com/office/drawing/2014/main" id="{2F07BF42-438B-A140-8C52-ACE89E23B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2433" y="1767070"/>
            <a:ext cx="3218023" cy="4820245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0CEA970E-9A8F-8140-B948-F8F8C0FE2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544" y="1801279"/>
            <a:ext cx="3635041" cy="2375915"/>
          </a:xfrm>
          <a:prstGeom prst="rect">
            <a:avLst/>
          </a:prstGeom>
        </p:spPr>
      </p:pic>
      <p:pic>
        <p:nvPicPr>
          <p:cNvPr id="9" name="Obrázek 8" descr="Obsah obrázku text, interiér&#10;&#10;Popis byl vytvořen automaticky">
            <a:extLst>
              <a:ext uri="{FF2B5EF4-FFF2-40B4-BE49-F238E27FC236}">
                <a16:creationId xmlns:a16="http://schemas.microsoft.com/office/drawing/2014/main" id="{4AA3112D-25A8-AA4D-9074-E2574DE589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4" t="5057" r="34125"/>
          <a:stretch/>
        </p:blipFill>
        <p:spPr>
          <a:xfrm>
            <a:off x="371544" y="4220554"/>
            <a:ext cx="7813873" cy="2637446"/>
          </a:xfrm>
          <a:prstGeom prst="rect">
            <a:avLst/>
          </a:prstGeom>
        </p:spPr>
      </p:pic>
      <p:pic>
        <p:nvPicPr>
          <p:cNvPr id="11" name="Obrázek 10" descr="Obsah obrázku text, interiér&#10;&#10;Popis byl vytvořen automaticky">
            <a:extLst>
              <a:ext uri="{FF2B5EF4-FFF2-40B4-BE49-F238E27FC236}">
                <a16:creationId xmlns:a16="http://schemas.microsoft.com/office/drawing/2014/main" id="{FB913E9F-D317-714B-B969-67E95ACB92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976" t="8761" r="1241"/>
          <a:stretch/>
        </p:blipFill>
        <p:spPr>
          <a:xfrm>
            <a:off x="4432349" y="1801279"/>
            <a:ext cx="3753068" cy="257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06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4347669-2684-3F42-95AA-EB5F18ABA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uk-UA" sz="6000"/>
              <a:t>ДІАЛОГИ</a:t>
            </a:r>
            <a:endParaRPr lang="cs-CZ" sz="6000"/>
          </a:p>
        </p:txBody>
      </p:sp>
      <p:sp>
        <p:nvSpPr>
          <p:cNvPr id="14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1557877"/>
            <a:ext cx="18288" cy="3749040"/>
          </a:xfrm>
          <a:custGeom>
            <a:avLst/>
            <a:gdLst>
              <a:gd name="connsiteX0" fmla="*/ 0 w 18288"/>
              <a:gd name="connsiteY0" fmla="*/ 0 h 3749040"/>
              <a:gd name="connsiteX1" fmla="*/ 18288 w 18288"/>
              <a:gd name="connsiteY1" fmla="*/ 0 h 3749040"/>
              <a:gd name="connsiteX2" fmla="*/ 18288 w 18288"/>
              <a:gd name="connsiteY2" fmla="*/ 662330 h 3749040"/>
              <a:gd name="connsiteX3" fmla="*/ 18288 w 18288"/>
              <a:gd name="connsiteY3" fmla="*/ 1174699 h 3749040"/>
              <a:gd name="connsiteX4" fmla="*/ 18288 w 18288"/>
              <a:gd name="connsiteY4" fmla="*/ 1724558 h 3749040"/>
              <a:gd name="connsiteX5" fmla="*/ 18288 w 18288"/>
              <a:gd name="connsiteY5" fmla="*/ 2424379 h 3749040"/>
              <a:gd name="connsiteX6" fmla="*/ 18288 w 18288"/>
              <a:gd name="connsiteY6" fmla="*/ 3049219 h 3749040"/>
              <a:gd name="connsiteX7" fmla="*/ 18288 w 18288"/>
              <a:gd name="connsiteY7" fmla="*/ 3749040 h 3749040"/>
              <a:gd name="connsiteX8" fmla="*/ 0 w 18288"/>
              <a:gd name="connsiteY8" fmla="*/ 3749040 h 3749040"/>
              <a:gd name="connsiteX9" fmla="*/ 0 w 18288"/>
              <a:gd name="connsiteY9" fmla="*/ 3236671 h 3749040"/>
              <a:gd name="connsiteX10" fmla="*/ 0 w 18288"/>
              <a:gd name="connsiteY10" fmla="*/ 2536850 h 3749040"/>
              <a:gd name="connsiteX11" fmla="*/ 0 w 18288"/>
              <a:gd name="connsiteY11" fmla="*/ 1874520 h 3749040"/>
              <a:gd name="connsiteX12" fmla="*/ 0 w 18288"/>
              <a:gd name="connsiteY12" fmla="*/ 1362151 h 3749040"/>
              <a:gd name="connsiteX13" fmla="*/ 0 w 18288"/>
              <a:gd name="connsiteY13" fmla="*/ 774802 h 3749040"/>
              <a:gd name="connsiteX14" fmla="*/ 0 w 18288"/>
              <a:gd name="connsiteY14" fmla="*/ 0 h 374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288" h="3749040" fill="none" extrusionOk="0">
                <a:moveTo>
                  <a:pt x="0" y="0"/>
                </a:moveTo>
                <a:cubicBezTo>
                  <a:pt x="8690" y="407"/>
                  <a:pt x="14141" y="154"/>
                  <a:pt x="18288" y="0"/>
                </a:cubicBezTo>
                <a:cubicBezTo>
                  <a:pt x="34838" y="143586"/>
                  <a:pt x="-11860" y="333097"/>
                  <a:pt x="18288" y="662330"/>
                </a:cubicBezTo>
                <a:cubicBezTo>
                  <a:pt x="48436" y="991563"/>
                  <a:pt x="32813" y="1046681"/>
                  <a:pt x="18288" y="1174699"/>
                </a:cubicBezTo>
                <a:cubicBezTo>
                  <a:pt x="3763" y="1302717"/>
                  <a:pt x="40974" y="1467838"/>
                  <a:pt x="18288" y="1724558"/>
                </a:cubicBezTo>
                <a:cubicBezTo>
                  <a:pt x="-4398" y="1981278"/>
                  <a:pt x="36650" y="2215729"/>
                  <a:pt x="18288" y="2424379"/>
                </a:cubicBezTo>
                <a:cubicBezTo>
                  <a:pt x="-74" y="2633029"/>
                  <a:pt x="-9881" y="2874703"/>
                  <a:pt x="18288" y="3049219"/>
                </a:cubicBezTo>
                <a:cubicBezTo>
                  <a:pt x="46457" y="3223735"/>
                  <a:pt x="4078" y="3453850"/>
                  <a:pt x="18288" y="3749040"/>
                </a:cubicBezTo>
                <a:cubicBezTo>
                  <a:pt x="14465" y="3749751"/>
                  <a:pt x="7675" y="3748271"/>
                  <a:pt x="0" y="3749040"/>
                </a:cubicBezTo>
                <a:cubicBezTo>
                  <a:pt x="19669" y="3507959"/>
                  <a:pt x="-9883" y="3339386"/>
                  <a:pt x="0" y="3236671"/>
                </a:cubicBezTo>
                <a:cubicBezTo>
                  <a:pt x="9883" y="3133956"/>
                  <a:pt x="26871" y="2857214"/>
                  <a:pt x="0" y="2536850"/>
                </a:cubicBezTo>
                <a:cubicBezTo>
                  <a:pt x="-26871" y="2216486"/>
                  <a:pt x="4790" y="2156616"/>
                  <a:pt x="0" y="1874520"/>
                </a:cubicBezTo>
                <a:cubicBezTo>
                  <a:pt x="-4790" y="1592424"/>
                  <a:pt x="-3117" y="1558688"/>
                  <a:pt x="0" y="1362151"/>
                </a:cubicBezTo>
                <a:cubicBezTo>
                  <a:pt x="3117" y="1165614"/>
                  <a:pt x="16802" y="1045125"/>
                  <a:pt x="0" y="774802"/>
                </a:cubicBezTo>
                <a:cubicBezTo>
                  <a:pt x="-16802" y="504479"/>
                  <a:pt x="-29640" y="377701"/>
                  <a:pt x="0" y="0"/>
                </a:cubicBezTo>
                <a:close/>
              </a:path>
              <a:path w="18288" h="374904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3352" y="227288"/>
                  <a:pt x="30894" y="278824"/>
                  <a:pt x="18288" y="512369"/>
                </a:cubicBezTo>
                <a:cubicBezTo>
                  <a:pt x="5682" y="745914"/>
                  <a:pt x="53060" y="998220"/>
                  <a:pt x="18288" y="1212190"/>
                </a:cubicBezTo>
                <a:cubicBezTo>
                  <a:pt x="-16484" y="1426160"/>
                  <a:pt x="35474" y="1585099"/>
                  <a:pt x="18288" y="1837030"/>
                </a:cubicBezTo>
                <a:cubicBezTo>
                  <a:pt x="1102" y="2088961"/>
                  <a:pt x="16704" y="2251948"/>
                  <a:pt x="18288" y="2386889"/>
                </a:cubicBezTo>
                <a:cubicBezTo>
                  <a:pt x="19872" y="2521830"/>
                  <a:pt x="5902" y="2679005"/>
                  <a:pt x="18288" y="2936748"/>
                </a:cubicBezTo>
                <a:cubicBezTo>
                  <a:pt x="30674" y="3194491"/>
                  <a:pt x="13809" y="3416052"/>
                  <a:pt x="18288" y="3749040"/>
                </a:cubicBezTo>
                <a:cubicBezTo>
                  <a:pt x="9729" y="3749861"/>
                  <a:pt x="3965" y="3749683"/>
                  <a:pt x="0" y="3749040"/>
                </a:cubicBezTo>
                <a:cubicBezTo>
                  <a:pt x="-10152" y="3632102"/>
                  <a:pt x="-5013" y="3340136"/>
                  <a:pt x="0" y="3236671"/>
                </a:cubicBezTo>
                <a:cubicBezTo>
                  <a:pt x="5013" y="3133206"/>
                  <a:pt x="-27249" y="2814766"/>
                  <a:pt x="0" y="2649322"/>
                </a:cubicBezTo>
                <a:cubicBezTo>
                  <a:pt x="27249" y="2483878"/>
                  <a:pt x="8506" y="2308131"/>
                  <a:pt x="0" y="2061972"/>
                </a:cubicBezTo>
                <a:cubicBezTo>
                  <a:pt x="-8506" y="1815813"/>
                  <a:pt x="-14267" y="1574470"/>
                  <a:pt x="0" y="1399642"/>
                </a:cubicBezTo>
                <a:cubicBezTo>
                  <a:pt x="14267" y="1224814"/>
                  <a:pt x="-24839" y="1011862"/>
                  <a:pt x="0" y="812292"/>
                </a:cubicBezTo>
                <a:cubicBezTo>
                  <a:pt x="24839" y="612722"/>
                  <a:pt x="20220" y="372179"/>
                  <a:pt x="0" y="0"/>
                </a:cubicBezTo>
                <a:close/>
              </a:path>
            </a:pathLst>
          </a:custGeom>
          <a:solidFill>
            <a:srgbClr val="B16C3B"/>
          </a:solidFill>
          <a:ln w="34925">
            <a:solidFill>
              <a:srgbClr val="B16C3B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Zástupný obsah 2">
            <a:extLst>
              <a:ext uri="{FF2B5EF4-FFF2-40B4-BE49-F238E27FC236}">
                <a16:creationId xmlns:a16="http://schemas.microsoft.com/office/drawing/2014/main" id="{2AA82D52-FFD6-4C0C-9AEC-B2B332C2D1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2653237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6297389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AnalogousFromRegularSeed_2SEEDS">
      <a:dk1>
        <a:srgbClr val="000000"/>
      </a:dk1>
      <a:lt1>
        <a:srgbClr val="FFFFFF"/>
      </a:lt1>
      <a:dk2>
        <a:srgbClr val="1B302C"/>
      </a:dk2>
      <a:lt2>
        <a:srgbClr val="F0F2F3"/>
      </a:lt2>
      <a:accent1>
        <a:srgbClr val="B16C3B"/>
      </a:accent1>
      <a:accent2>
        <a:srgbClr val="C34D4D"/>
      </a:accent2>
      <a:accent3>
        <a:srgbClr val="B6A347"/>
      </a:accent3>
      <a:accent4>
        <a:srgbClr val="3BA7B1"/>
      </a:accent4>
      <a:accent5>
        <a:srgbClr val="4D87C3"/>
      </a:accent5>
      <a:accent6>
        <a:srgbClr val="454EB5"/>
      </a:accent6>
      <a:hlink>
        <a:srgbClr val="3F8ABF"/>
      </a:hlink>
      <a:folHlink>
        <a:srgbClr val="7F7F7F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742</Words>
  <Application>Microsoft Macintosh PowerPoint</Application>
  <PresentationFormat>Širokoúhlá obrazovka</PresentationFormat>
  <Paragraphs>41</Paragraphs>
  <Slides>12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Arial</vt:lpstr>
      <vt:lpstr>Modern Love</vt:lpstr>
      <vt:lpstr>The Hand</vt:lpstr>
      <vt:lpstr>Times New Roman</vt:lpstr>
      <vt:lpstr>SketchyVTI</vt:lpstr>
      <vt:lpstr>Подорожі</vt:lpstr>
      <vt:lpstr>Дискусія: Подорожувати самому або з туристичною агенцією?</vt:lpstr>
      <vt:lpstr>Гра. Чи це правда?</vt:lpstr>
      <vt:lpstr>Опишіть фотографії  Де і як вони подорожують</vt:lpstr>
      <vt:lpstr>Prezentace aplikace PowerPoint</vt:lpstr>
      <vt:lpstr>Яку відпустку ви б їм порадили? Куди б ви їм порадили поїхати? І що там робити?  Чому думаєте, що їм сподобається там?</vt:lpstr>
      <vt:lpstr>Prezentace aplikace PowerPoint</vt:lpstr>
      <vt:lpstr>Які можуть настати труднощі під час подорожі?</vt:lpstr>
      <vt:lpstr>ДІАЛОГИ</vt:lpstr>
      <vt:lpstr>Слухання Скрябін - Місця щасливих людей</vt:lpstr>
      <vt:lpstr>Текст пісні (повторне прослухування) </vt:lpstr>
      <vt:lpstr>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Cesta</dc:title>
  <dc:creator>Krystyna Kuznietsova</dc:creator>
  <cp:lastModifiedBy>Krystyna Kuznietsova</cp:lastModifiedBy>
  <cp:revision>10</cp:revision>
  <dcterms:created xsi:type="dcterms:W3CDTF">2020-11-28T13:30:06Z</dcterms:created>
  <dcterms:modified xsi:type="dcterms:W3CDTF">2021-03-23T09:55:53Z</dcterms:modified>
</cp:coreProperties>
</file>