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  <p:sldMasterId id="2147484040" r:id="rId2"/>
  </p:sldMasterIdLst>
  <p:sldIdLst>
    <p:sldId id="256" r:id="rId3"/>
    <p:sldId id="273" r:id="rId4"/>
    <p:sldId id="272" r:id="rId5"/>
    <p:sldId id="269" r:id="rId6"/>
    <p:sldId id="259" r:id="rId7"/>
    <p:sldId id="263" r:id="rId8"/>
    <p:sldId id="270" r:id="rId9"/>
    <p:sldId id="267" r:id="rId10"/>
    <p:sldId id="265" r:id="rId11"/>
    <p:sldId id="271" r:id="rId12"/>
    <p:sldId id="274" r:id="rId13"/>
    <p:sldId id="275" r:id="rId14"/>
    <p:sldId id="25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49" autoAdjust="0"/>
    <p:restoredTop sz="94660"/>
  </p:normalViewPr>
  <p:slideViewPr>
    <p:cSldViewPr>
      <p:cViewPr varScale="1">
        <p:scale>
          <a:sx n="76" d="100"/>
          <a:sy n="76" d="100"/>
        </p:scale>
        <p:origin x="1196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91CA22-81A9-4788-995C-764929BE816A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B0FEF6F-090D-4E82-87CC-A489BC795182}">
      <dgm:prSet/>
      <dgm:spPr/>
      <dgm:t>
        <a:bodyPr/>
        <a:lstStyle/>
        <a:p>
          <a:r>
            <a:rPr lang="uk-UA" b="0" i="0" baseline="0"/>
            <a:t>Група поділиться на дві підгрупи: </a:t>
          </a:r>
          <a:endParaRPr lang="en-US"/>
        </a:p>
      </dgm:t>
    </dgm:pt>
    <dgm:pt modelId="{5E31A56A-5AF6-4E68-8528-3E4B36AEAB4F}" type="parTrans" cxnId="{98238503-2932-43A6-93B1-C7F364FDA4F7}">
      <dgm:prSet/>
      <dgm:spPr/>
      <dgm:t>
        <a:bodyPr/>
        <a:lstStyle/>
        <a:p>
          <a:endParaRPr lang="en-US"/>
        </a:p>
      </dgm:t>
    </dgm:pt>
    <dgm:pt modelId="{94E4AD2C-EACE-426F-9133-CEC6E78E29B2}" type="sibTrans" cxnId="{98238503-2932-43A6-93B1-C7F364FDA4F7}">
      <dgm:prSet/>
      <dgm:spPr/>
      <dgm:t>
        <a:bodyPr/>
        <a:lstStyle/>
        <a:p>
          <a:endParaRPr lang="en-US"/>
        </a:p>
      </dgm:t>
    </dgm:pt>
    <dgm:pt modelId="{4A757A62-4AAB-4F60-8661-C956E99EDA59}">
      <dgm:prSet/>
      <dgm:spPr/>
      <dgm:t>
        <a:bodyPr/>
        <a:lstStyle/>
        <a:p>
          <a:r>
            <a:rPr lang="uk-UA" b="0" i="0" baseline="0" dirty="0"/>
            <a:t>перша підгрупа буде відстоювати таку позицію - до вибору професії людина повинна ставитися серйозно та відповідально, розуміючи, що помилку, якої припустилися при цьому, пізніше досить складно виправити; </a:t>
          </a:r>
          <a:endParaRPr lang="en-US" dirty="0"/>
        </a:p>
      </dgm:t>
    </dgm:pt>
    <dgm:pt modelId="{67800BC7-4795-4BCE-B5FE-E5D5B2E1FDA3}" type="parTrans" cxnId="{CB84930B-00E9-412A-A7A3-2DC74B6430A3}">
      <dgm:prSet/>
      <dgm:spPr/>
      <dgm:t>
        <a:bodyPr/>
        <a:lstStyle/>
        <a:p>
          <a:endParaRPr lang="en-US"/>
        </a:p>
      </dgm:t>
    </dgm:pt>
    <dgm:pt modelId="{5E7B890E-2076-43A9-A02B-5F5F8A577530}" type="sibTrans" cxnId="{CB84930B-00E9-412A-A7A3-2DC74B6430A3}">
      <dgm:prSet/>
      <dgm:spPr/>
      <dgm:t>
        <a:bodyPr/>
        <a:lstStyle/>
        <a:p>
          <a:endParaRPr lang="en-US"/>
        </a:p>
      </dgm:t>
    </dgm:pt>
    <dgm:pt modelId="{6F46F3C2-6C64-40AD-8091-5F4BA5C7E336}">
      <dgm:prSet/>
      <dgm:spPr/>
      <dgm:t>
        <a:bodyPr/>
        <a:lstStyle/>
        <a:p>
          <a:r>
            <a:rPr lang="uk-UA" b="0" i="0" baseline="0"/>
            <a:t>інша підгрупа </a:t>
          </a:r>
          <a:r>
            <a:rPr lang="ru-RU" b="0" i="0" baseline="0"/>
            <a:t>буде відстоювати таку позицію - людина повинна спробувати себе скрізь, де вона хоче, щоб не «відсидіти» все життя в одній професії. </a:t>
          </a:r>
          <a:endParaRPr lang="en-US"/>
        </a:p>
      </dgm:t>
    </dgm:pt>
    <dgm:pt modelId="{70835E30-4626-4592-87C7-CF57D74A6E07}" type="parTrans" cxnId="{D0302736-65A4-4661-AEDD-354304390AA5}">
      <dgm:prSet/>
      <dgm:spPr/>
      <dgm:t>
        <a:bodyPr/>
        <a:lstStyle/>
        <a:p>
          <a:endParaRPr lang="en-US"/>
        </a:p>
      </dgm:t>
    </dgm:pt>
    <dgm:pt modelId="{BBD4F271-6F3E-4C64-8761-E1D195087E06}" type="sibTrans" cxnId="{D0302736-65A4-4661-AEDD-354304390AA5}">
      <dgm:prSet/>
      <dgm:spPr/>
      <dgm:t>
        <a:bodyPr/>
        <a:lstStyle/>
        <a:p>
          <a:endParaRPr lang="en-US"/>
        </a:p>
      </dgm:t>
    </dgm:pt>
    <dgm:pt modelId="{12CCBEB5-A941-4490-BDC0-BB9489CCE958}" type="pres">
      <dgm:prSet presAssocID="{1C91CA22-81A9-4788-995C-764929BE816A}" presName="outerComposite" presStyleCnt="0">
        <dgm:presLayoutVars>
          <dgm:chMax val="5"/>
          <dgm:dir/>
          <dgm:resizeHandles val="exact"/>
        </dgm:presLayoutVars>
      </dgm:prSet>
      <dgm:spPr/>
    </dgm:pt>
    <dgm:pt modelId="{E40B9CBF-C58F-410C-97A4-BCECB7B48B86}" type="pres">
      <dgm:prSet presAssocID="{1C91CA22-81A9-4788-995C-764929BE816A}" presName="dummyMaxCanvas" presStyleCnt="0">
        <dgm:presLayoutVars/>
      </dgm:prSet>
      <dgm:spPr/>
    </dgm:pt>
    <dgm:pt modelId="{8A0DEE32-24DF-45DB-A9C0-9CB89E27E5CF}" type="pres">
      <dgm:prSet presAssocID="{1C91CA22-81A9-4788-995C-764929BE816A}" presName="ThreeNodes_1" presStyleLbl="node1" presStyleIdx="0" presStyleCnt="3">
        <dgm:presLayoutVars>
          <dgm:bulletEnabled val="1"/>
        </dgm:presLayoutVars>
      </dgm:prSet>
      <dgm:spPr/>
    </dgm:pt>
    <dgm:pt modelId="{7224BE43-D412-408C-9233-C124BED71399}" type="pres">
      <dgm:prSet presAssocID="{1C91CA22-81A9-4788-995C-764929BE816A}" presName="ThreeNodes_2" presStyleLbl="node1" presStyleIdx="1" presStyleCnt="3">
        <dgm:presLayoutVars>
          <dgm:bulletEnabled val="1"/>
        </dgm:presLayoutVars>
      </dgm:prSet>
      <dgm:spPr/>
    </dgm:pt>
    <dgm:pt modelId="{DD47B90D-7E0D-4828-ACD3-26A835197690}" type="pres">
      <dgm:prSet presAssocID="{1C91CA22-81A9-4788-995C-764929BE816A}" presName="ThreeNodes_3" presStyleLbl="node1" presStyleIdx="2" presStyleCnt="3">
        <dgm:presLayoutVars>
          <dgm:bulletEnabled val="1"/>
        </dgm:presLayoutVars>
      </dgm:prSet>
      <dgm:spPr/>
    </dgm:pt>
    <dgm:pt modelId="{72B9EE17-45BD-4FC8-A0EA-DCA9F5F56AB5}" type="pres">
      <dgm:prSet presAssocID="{1C91CA22-81A9-4788-995C-764929BE816A}" presName="ThreeConn_1-2" presStyleLbl="fgAccFollowNode1" presStyleIdx="0" presStyleCnt="2">
        <dgm:presLayoutVars>
          <dgm:bulletEnabled val="1"/>
        </dgm:presLayoutVars>
      </dgm:prSet>
      <dgm:spPr/>
    </dgm:pt>
    <dgm:pt modelId="{343754CF-5A81-4556-897D-BBDFFAA22FA1}" type="pres">
      <dgm:prSet presAssocID="{1C91CA22-81A9-4788-995C-764929BE816A}" presName="ThreeConn_2-3" presStyleLbl="fgAccFollowNode1" presStyleIdx="1" presStyleCnt="2">
        <dgm:presLayoutVars>
          <dgm:bulletEnabled val="1"/>
        </dgm:presLayoutVars>
      </dgm:prSet>
      <dgm:spPr/>
    </dgm:pt>
    <dgm:pt modelId="{2390159F-E800-4C86-B501-C5451C624C45}" type="pres">
      <dgm:prSet presAssocID="{1C91CA22-81A9-4788-995C-764929BE816A}" presName="ThreeNodes_1_text" presStyleLbl="node1" presStyleIdx="2" presStyleCnt="3">
        <dgm:presLayoutVars>
          <dgm:bulletEnabled val="1"/>
        </dgm:presLayoutVars>
      </dgm:prSet>
      <dgm:spPr/>
    </dgm:pt>
    <dgm:pt modelId="{CDFFCB0A-B505-464D-BBCD-C1EDCB9F02D4}" type="pres">
      <dgm:prSet presAssocID="{1C91CA22-81A9-4788-995C-764929BE816A}" presName="ThreeNodes_2_text" presStyleLbl="node1" presStyleIdx="2" presStyleCnt="3">
        <dgm:presLayoutVars>
          <dgm:bulletEnabled val="1"/>
        </dgm:presLayoutVars>
      </dgm:prSet>
      <dgm:spPr/>
    </dgm:pt>
    <dgm:pt modelId="{4BAD3F90-8624-4A1A-B6EF-4ED96BD635CF}" type="pres">
      <dgm:prSet presAssocID="{1C91CA22-81A9-4788-995C-764929BE816A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98238503-2932-43A6-93B1-C7F364FDA4F7}" srcId="{1C91CA22-81A9-4788-995C-764929BE816A}" destId="{AB0FEF6F-090D-4E82-87CC-A489BC795182}" srcOrd="0" destOrd="0" parTransId="{5E31A56A-5AF6-4E68-8528-3E4B36AEAB4F}" sibTransId="{94E4AD2C-EACE-426F-9133-CEC6E78E29B2}"/>
    <dgm:cxn modelId="{CB84930B-00E9-412A-A7A3-2DC74B6430A3}" srcId="{1C91CA22-81A9-4788-995C-764929BE816A}" destId="{4A757A62-4AAB-4F60-8661-C956E99EDA59}" srcOrd="1" destOrd="0" parTransId="{67800BC7-4795-4BCE-B5FE-E5D5B2E1FDA3}" sibTransId="{5E7B890E-2076-43A9-A02B-5F5F8A577530}"/>
    <dgm:cxn modelId="{A2186919-D210-451E-AF9E-7C76E72C8F5A}" type="presOf" srcId="{AB0FEF6F-090D-4E82-87CC-A489BC795182}" destId="{8A0DEE32-24DF-45DB-A9C0-9CB89E27E5CF}" srcOrd="0" destOrd="0" presId="urn:microsoft.com/office/officeart/2005/8/layout/vProcess5"/>
    <dgm:cxn modelId="{D0302736-65A4-4661-AEDD-354304390AA5}" srcId="{1C91CA22-81A9-4788-995C-764929BE816A}" destId="{6F46F3C2-6C64-40AD-8091-5F4BA5C7E336}" srcOrd="2" destOrd="0" parTransId="{70835E30-4626-4592-87C7-CF57D74A6E07}" sibTransId="{BBD4F271-6F3E-4C64-8761-E1D195087E06}"/>
    <dgm:cxn modelId="{5E642347-1956-4A4A-8F1E-EAD0EFFFD757}" type="presOf" srcId="{6F46F3C2-6C64-40AD-8091-5F4BA5C7E336}" destId="{4BAD3F90-8624-4A1A-B6EF-4ED96BD635CF}" srcOrd="1" destOrd="0" presId="urn:microsoft.com/office/officeart/2005/8/layout/vProcess5"/>
    <dgm:cxn modelId="{B6DC4469-2E48-479F-8C93-9FE3E3712EDD}" type="presOf" srcId="{6F46F3C2-6C64-40AD-8091-5F4BA5C7E336}" destId="{DD47B90D-7E0D-4828-ACD3-26A835197690}" srcOrd="0" destOrd="0" presId="urn:microsoft.com/office/officeart/2005/8/layout/vProcess5"/>
    <dgm:cxn modelId="{D7DBF069-FCBD-4D71-9C92-9293979FB5C2}" type="presOf" srcId="{4A757A62-4AAB-4F60-8661-C956E99EDA59}" destId="{7224BE43-D412-408C-9233-C124BED71399}" srcOrd="0" destOrd="0" presId="urn:microsoft.com/office/officeart/2005/8/layout/vProcess5"/>
    <dgm:cxn modelId="{275F154F-579F-461B-97A8-0F1F1965E027}" type="presOf" srcId="{94E4AD2C-EACE-426F-9133-CEC6E78E29B2}" destId="{72B9EE17-45BD-4FC8-A0EA-DCA9F5F56AB5}" srcOrd="0" destOrd="0" presId="urn:microsoft.com/office/officeart/2005/8/layout/vProcess5"/>
    <dgm:cxn modelId="{1259999B-8292-4D7E-ABCB-F65129658936}" type="presOf" srcId="{4A757A62-4AAB-4F60-8661-C956E99EDA59}" destId="{CDFFCB0A-B505-464D-BBCD-C1EDCB9F02D4}" srcOrd="1" destOrd="0" presId="urn:microsoft.com/office/officeart/2005/8/layout/vProcess5"/>
    <dgm:cxn modelId="{4C8E56C2-065E-4050-BC6F-B68EDA04774C}" type="presOf" srcId="{1C91CA22-81A9-4788-995C-764929BE816A}" destId="{12CCBEB5-A941-4490-BDC0-BB9489CCE958}" srcOrd="0" destOrd="0" presId="urn:microsoft.com/office/officeart/2005/8/layout/vProcess5"/>
    <dgm:cxn modelId="{46BF45E0-D640-4D01-BA4B-050D6E4E339C}" type="presOf" srcId="{5E7B890E-2076-43A9-A02B-5F5F8A577530}" destId="{343754CF-5A81-4556-897D-BBDFFAA22FA1}" srcOrd="0" destOrd="0" presId="urn:microsoft.com/office/officeart/2005/8/layout/vProcess5"/>
    <dgm:cxn modelId="{2D544BF5-1D3A-4ACF-A85F-AA8692D414C4}" type="presOf" srcId="{AB0FEF6F-090D-4E82-87CC-A489BC795182}" destId="{2390159F-E800-4C86-B501-C5451C624C45}" srcOrd="1" destOrd="0" presId="urn:microsoft.com/office/officeart/2005/8/layout/vProcess5"/>
    <dgm:cxn modelId="{5807A0CE-5796-43FB-83EF-5F007ED9A905}" type="presParOf" srcId="{12CCBEB5-A941-4490-BDC0-BB9489CCE958}" destId="{E40B9CBF-C58F-410C-97A4-BCECB7B48B86}" srcOrd="0" destOrd="0" presId="urn:microsoft.com/office/officeart/2005/8/layout/vProcess5"/>
    <dgm:cxn modelId="{76BF4299-CD02-4390-B265-B29371CECD8A}" type="presParOf" srcId="{12CCBEB5-A941-4490-BDC0-BB9489CCE958}" destId="{8A0DEE32-24DF-45DB-A9C0-9CB89E27E5CF}" srcOrd="1" destOrd="0" presId="urn:microsoft.com/office/officeart/2005/8/layout/vProcess5"/>
    <dgm:cxn modelId="{EED12016-3588-41F1-BA97-5FAF5580B5C4}" type="presParOf" srcId="{12CCBEB5-A941-4490-BDC0-BB9489CCE958}" destId="{7224BE43-D412-408C-9233-C124BED71399}" srcOrd="2" destOrd="0" presId="urn:microsoft.com/office/officeart/2005/8/layout/vProcess5"/>
    <dgm:cxn modelId="{15AF84FF-9E5F-4B90-A63B-0E58D91B5D76}" type="presParOf" srcId="{12CCBEB5-A941-4490-BDC0-BB9489CCE958}" destId="{DD47B90D-7E0D-4828-ACD3-26A835197690}" srcOrd="3" destOrd="0" presId="urn:microsoft.com/office/officeart/2005/8/layout/vProcess5"/>
    <dgm:cxn modelId="{A467F43B-7B87-44AC-BFD7-126E1C11B925}" type="presParOf" srcId="{12CCBEB5-A941-4490-BDC0-BB9489CCE958}" destId="{72B9EE17-45BD-4FC8-A0EA-DCA9F5F56AB5}" srcOrd="4" destOrd="0" presId="urn:microsoft.com/office/officeart/2005/8/layout/vProcess5"/>
    <dgm:cxn modelId="{7D0E0683-2B72-4DBE-B1ED-FCEAF4EAB7D3}" type="presParOf" srcId="{12CCBEB5-A941-4490-BDC0-BB9489CCE958}" destId="{343754CF-5A81-4556-897D-BBDFFAA22FA1}" srcOrd="5" destOrd="0" presId="urn:microsoft.com/office/officeart/2005/8/layout/vProcess5"/>
    <dgm:cxn modelId="{4E70CB9C-B4B8-438E-8496-F79A0A4F9C5D}" type="presParOf" srcId="{12CCBEB5-A941-4490-BDC0-BB9489CCE958}" destId="{2390159F-E800-4C86-B501-C5451C624C45}" srcOrd="6" destOrd="0" presId="urn:microsoft.com/office/officeart/2005/8/layout/vProcess5"/>
    <dgm:cxn modelId="{AF490D43-2387-47CD-A57F-209A12795521}" type="presParOf" srcId="{12CCBEB5-A941-4490-BDC0-BB9489CCE958}" destId="{CDFFCB0A-B505-464D-BBCD-C1EDCB9F02D4}" srcOrd="7" destOrd="0" presId="urn:microsoft.com/office/officeart/2005/8/layout/vProcess5"/>
    <dgm:cxn modelId="{56D8FB88-B600-4CEB-8837-111C447A9DC5}" type="presParOf" srcId="{12CCBEB5-A941-4490-BDC0-BB9489CCE958}" destId="{4BAD3F90-8624-4A1A-B6EF-4ED96BD635CF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8D7C52-6287-48F2-9279-F1CFF15B2DD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A0F8C299-659C-4711-82EE-F9A0E0E866A9}">
      <dgm:prSet/>
      <dgm:spPr/>
      <dgm:t>
        <a:bodyPr/>
        <a:lstStyle/>
        <a:p>
          <a:r>
            <a:rPr lang="ru-RU" b="0" i="0" baseline="0"/>
            <a:t>1) Вибір професії – довгий і нелегкий процес. </a:t>
          </a:r>
          <a:endParaRPr lang="en-US"/>
        </a:p>
      </dgm:t>
    </dgm:pt>
    <dgm:pt modelId="{BD6D3BA1-9831-4FD3-9D5D-9C5BB6770F8A}" type="parTrans" cxnId="{FB248193-A8EB-45B2-AAD3-A111B76BFB8D}">
      <dgm:prSet/>
      <dgm:spPr/>
      <dgm:t>
        <a:bodyPr/>
        <a:lstStyle/>
        <a:p>
          <a:endParaRPr lang="en-US"/>
        </a:p>
      </dgm:t>
    </dgm:pt>
    <dgm:pt modelId="{FE2BB801-9980-4712-BA37-7C43830EC21A}" type="sibTrans" cxnId="{FB248193-A8EB-45B2-AAD3-A111B76BFB8D}">
      <dgm:prSet/>
      <dgm:spPr/>
      <dgm:t>
        <a:bodyPr/>
        <a:lstStyle/>
        <a:p>
          <a:endParaRPr lang="en-US"/>
        </a:p>
      </dgm:t>
    </dgm:pt>
    <dgm:pt modelId="{65907427-7181-4A8C-9BC0-6CEE4E339CB0}">
      <dgm:prSet/>
      <dgm:spPr/>
      <dgm:t>
        <a:bodyPr/>
        <a:lstStyle/>
        <a:p>
          <a:r>
            <a:rPr lang="ru-RU" b="0" i="0" baseline="0"/>
            <a:t>2) Об’єктивна оцінка своїх можливостей. </a:t>
          </a:r>
          <a:endParaRPr lang="en-US"/>
        </a:p>
      </dgm:t>
    </dgm:pt>
    <dgm:pt modelId="{82966803-AA64-4A28-9CF8-BF67D555D068}" type="parTrans" cxnId="{C299D3EC-9030-4614-9A1B-77895348E0F3}">
      <dgm:prSet/>
      <dgm:spPr/>
      <dgm:t>
        <a:bodyPr/>
        <a:lstStyle/>
        <a:p>
          <a:endParaRPr lang="en-US"/>
        </a:p>
      </dgm:t>
    </dgm:pt>
    <dgm:pt modelId="{391CFF33-648C-41AE-A675-E52F1ACC82B8}" type="sibTrans" cxnId="{C299D3EC-9030-4614-9A1B-77895348E0F3}">
      <dgm:prSet/>
      <dgm:spPr/>
      <dgm:t>
        <a:bodyPr/>
        <a:lstStyle/>
        <a:p>
          <a:endParaRPr lang="en-US"/>
        </a:p>
      </dgm:t>
    </dgm:pt>
    <dgm:pt modelId="{3E27C22C-4F26-4E6B-8C84-0DAB5682EF52}">
      <dgm:prSet/>
      <dgm:spPr/>
      <dgm:t>
        <a:bodyPr/>
        <a:lstStyle/>
        <a:p>
          <a:r>
            <a:rPr lang="uk-UA" b="0" i="0" baseline="0"/>
            <a:t>3) Знання особливостей професії. </a:t>
          </a:r>
          <a:endParaRPr lang="en-US"/>
        </a:p>
      </dgm:t>
    </dgm:pt>
    <dgm:pt modelId="{F5424927-A4E6-46DD-B893-ABFA8796B4CD}" type="parTrans" cxnId="{E0395E3A-D9EE-4E0D-9913-98CDC7DC7136}">
      <dgm:prSet/>
      <dgm:spPr/>
      <dgm:t>
        <a:bodyPr/>
        <a:lstStyle/>
        <a:p>
          <a:endParaRPr lang="en-US"/>
        </a:p>
      </dgm:t>
    </dgm:pt>
    <dgm:pt modelId="{BDE39169-ABB4-4896-91AF-2A55D2D3E79B}" type="sibTrans" cxnId="{E0395E3A-D9EE-4E0D-9913-98CDC7DC7136}">
      <dgm:prSet/>
      <dgm:spPr/>
      <dgm:t>
        <a:bodyPr/>
        <a:lstStyle/>
        <a:p>
          <a:endParaRPr lang="en-US"/>
        </a:p>
      </dgm:t>
    </dgm:pt>
    <dgm:pt modelId="{ECF4E630-2C66-4691-B2E4-3916B8E75245}">
      <dgm:prSet/>
      <dgm:spPr/>
      <dgm:t>
        <a:bodyPr/>
        <a:lstStyle/>
        <a:p>
          <a:r>
            <a:rPr lang="ru-RU" b="0" i="0" baseline="0"/>
            <a:t>4) Чинники, що впливають на вибір професії. </a:t>
          </a:r>
          <a:endParaRPr lang="en-US"/>
        </a:p>
      </dgm:t>
    </dgm:pt>
    <dgm:pt modelId="{12511CF5-93D7-4C62-A231-A4332D9983F8}" type="parTrans" cxnId="{1238844A-AAF4-4118-9B13-657603BC9290}">
      <dgm:prSet/>
      <dgm:spPr/>
      <dgm:t>
        <a:bodyPr/>
        <a:lstStyle/>
        <a:p>
          <a:endParaRPr lang="en-US"/>
        </a:p>
      </dgm:t>
    </dgm:pt>
    <dgm:pt modelId="{D9FFDB34-AA7A-44EF-BA57-0FAAAFF2073F}" type="sibTrans" cxnId="{1238844A-AAF4-4118-9B13-657603BC9290}">
      <dgm:prSet/>
      <dgm:spPr/>
      <dgm:t>
        <a:bodyPr/>
        <a:lstStyle/>
        <a:p>
          <a:endParaRPr lang="en-US"/>
        </a:p>
      </dgm:t>
    </dgm:pt>
    <dgm:pt modelId="{92E6CB0A-E645-46D1-AFF8-45A05886AC67}">
      <dgm:prSet/>
      <dgm:spPr/>
      <dgm:t>
        <a:bodyPr/>
        <a:lstStyle/>
        <a:p>
          <a:r>
            <a:rPr lang="ru-RU" b="0" i="0" baseline="0"/>
            <a:t>5) Остаточне рішення під час вибору професії за вами. </a:t>
          </a:r>
          <a:endParaRPr lang="en-US"/>
        </a:p>
      </dgm:t>
    </dgm:pt>
    <dgm:pt modelId="{326EB892-FD0F-4376-9582-E549DD985FAC}" type="parTrans" cxnId="{17EA3338-1BB0-42AD-9574-40D62770CD35}">
      <dgm:prSet/>
      <dgm:spPr/>
      <dgm:t>
        <a:bodyPr/>
        <a:lstStyle/>
        <a:p>
          <a:endParaRPr lang="en-US"/>
        </a:p>
      </dgm:t>
    </dgm:pt>
    <dgm:pt modelId="{FD9D86ED-43FF-4AE2-9E11-7A9C9A05A363}" type="sibTrans" cxnId="{17EA3338-1BB0-42AD-9574-40D62770CD35}">
      <dgm:prSet/>
      <dgm:spPr/>
      <dgm:t>
        <a:bodyPr/>
        <a:lstStyle/>
        <a:p>
          <a:endParaRPr lang="en-US"/>
        </a:p>
      </dgm:t>
    </dgm:pt>
    <dgm:pt modelId="{EDAB5653-33F4-4888-A07D-8E950229D0DC}" type="pres">
      <dgm:prSet presAssocID="{068D7C52-6287-48F2-9279-F1CFF15B2DD9}" presName="linear" presStyleCnt="0">
        <dgm:presLayoutVars>
          <dgm:animLvl val="lvl"/>
          <dgm:resizeHandles val="exact"/>
        </dgm:presLayoutVars>
      </dgm:prSet>
      <dgm:spPr/>
    </dgm:pt>
    <dgm:pt modelId="{4562B35F-A76E-4575-A7EA-2E7CAD538EB8}" type="pres">
      <dgm:prSet presAssocID="{A0F8C299-659C-4711-82EE-F9A0E0E866A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731D7BF-9CD7-4475-9438-035C01B62835}" type="pres">
      <dgm:prSet presAssocID="{FE2BB801-9980-4712-BA37-7C43830EC21A}" presName="spacer" presStyleCnt="0"/>
      <dgm:spPr/>
    </dgm:pt>
    <dgm:pt modelId="{A0479CE6-5005-4B6E-9412-32ADACB67736}" type="pres">
      <dgm:prSet presAssocID="{65907427-7181-4A8C-9BC0-6CEE4E339CB0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CF476675-E205-4E3F-B02C-C9DA56590885}" type="pres">
      <dgm:prSet presAssocID="{391CFF33-648C-41AE-A675-E52F1ACC82B8}" presName="spacer" presStyleCnt="0"/>
      <dgm:spPr/>
    </dgm:pt>
    <dgm:pt modelId="{CE9A2662-8DA9-4D43-9885-9677A55FE82C}" type="pres">
      <dgm:prSet presAssocID="{3E27C22C-4F26-4E6B-8C84-0DAB5682EF5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EAAC6DF-6F65-4182-B3E1-D4A2C01525C7}" type="pres">
      <dgm:prSet presAssocID="{BDE39169-ABB4-4896-91AF-2A55D2D3E79B}" presName="spacer" presStyleCnt="0"/>
      <dgm:spPr/>
    </dgm:pt>
    <dgm:pt modelId="{EFECEE86-9189-4E86-BF4A-2C9E9B0A3172}" type="pres">
      <dgm:prSet presAssocID="{ECF4E630-2C66-4691-B2E4-3916B8E7524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C35A1759-04D5-48B1-8C16-A9D487DE7859}" type="pres">
      <dgm:prSet presAssocID="{D9FFDB34-AA7A-44EF-BA57-0FAAAFF2073F}" presName="spacer" presStyleCnt="0"/>
      <dgm:spPr/>
    </dgm:pt>
    <dgm:pt modelId="{22B47523-7157-4698-B260-FC873C872545}" type="pres">
      <dgm:prSet presAssocID="{92E6CB0A-E645-46D1-AFF8-45A05886AC67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E52CCB04-B5FB-41DC-A2E2-91007ADBFE9D}" type="presOf" srcId="{65907427-7181-4A8C-9BC0-6CEE4E339CB0}" destId="{A0479CE6-5005-4B6E-9412-32ADACB67736}" srcOrd="0" destOrd="0" presId="urn:microsoft.com/office/officeart/2005/8/layout/vList2"/>
    <dgm:cxn modelId="{17EA3338-1BB0-42AD-9574-40D62770CD35}" srcId="{068D7C52-6287-48F2-9279-F1CFF15B2DD9}" destId="{92E6CB0A-E645-46D1-AFF8-45A05886AC67}" srcOrd="4" destOrd="0" parTransId="{326EB892-FD0F-4376-9582-E549DD985FAC}" sibTransId="{FD9D86ED-43FF-4AE2-9E11-7A9C9A05A363}"/>
    <dgm:cxn modelId="{E0395E3A-D9EE-4E0D-9913-98CDC7DC7136}" srcId="{068D7C52-6287-48F2-9279-F1CFF15B2DD9}" destId="{3E27C22C-4F26-4E6B-8C84-0DAB5682EF52}" srcOrd="2" destOrd="0" parTransId="{F5424927-A4E6-46DD-B893-ABFA8796B4CD}" sibTransId="{BDE39169-ABB4-4896-91AF-2A55D2D3E79B}"/>
    <dgm:cxn modelId="{F9394548-D48B-4979-B851-992DEF1CFA4F}" type="presOf" srcId="{92E6CB0A-E645-46D1-AFF8-45A05886AC67}" destId="{22B47523-7157-4698-B260-FC873C872545}" srcOrd="0" destOrd="0" presId="urn:microsoft.com/office/officeart/2005/8/layout/vList2"/>
    <dgm:cxn modelId="{1238844A-AAF4-4118-9B13-657603BC9290}" srcId="{068D7C52-6287-48F2-9279-F1CFF15B2DD9}" destId="{ECF4E630-2C66-4691-B2E4-3916B8E75245}" srcOrd="3" destOrd="0" parTransId="{12511CF5-93D7-4C62-A231-A4332D9983F8}" sibTransId="{D9FFDB34-AA7A-44EF-BA57-0FAAAFF2073F}"/>
    <dgm:cxn modelId="{FB248193-A8EB-45B2-AAD3-A111B76BFB8D}" srcId="{068D7C52-6287-48F2-9279-F1CFF15B2DD9}" destId="{A0F8C299-659C-4711-82EE-F9A0E0E866A9}" srcOrd="0" destOrd="0" parTransId="{BD6D3BA1-9831-4FD3-9D5D-9C5BB6770F8A}" sibTransId="{FE2BB801-9980-4712-BA37-7C43830EC21A}"/>
    <dgm:cxn modelId="{2D8451AD-C1C4-47A6-96AD-C7219DB29F92}" type="presOf" srcId="{3E27C22C-4F26-4E6B-8C84-0DAB5682EF52}" destId="{CE9A2662-8DA9-4D43-9885-9677A55FE82C}" srcOrd="0" destOrd="0" presId="urn:microsoft.com/office/officeart/2005/8/layout/vList2"/>
    <dgm:cxn modelId="{019872B6-CFE0-418F-BB63-6632A7A4FF63}" type="presOf" srcId="{068D7C52-6287-48F2-9279-F1CFF15B2DD9}" destId="{EDAB5653-33F4-4888-A07D-8E950229D0DC}" srcOrd="0" destOrd="0" presId="urn:microsoft.com/office/officeart/2005/8/layout/vList2"/>
    <dgm:cxn modelId="{A5081ABD-40F3-4DDE-A8D3-EDA85E8CDF06}" type="presOf" srcId="{A0F8C299-659C-4711-82EE-F9A0E0E866A9}" destId="{4562B35F-A76E-4575-A7EA-2E7CAD538EB8}" srcOrd="0" destOrd="0" presId="urn:microsoft.com/office/officeart/2005/8/layout/vList2"/>
    <dgm:cxn modelId="{E8A5B6E9-24A4-4D5E-9CF0-D4D1C74404CF}" type="presOf" srcId="{ECF4E630-2C66-4691-B2E4-3916B8E75245}" destId="{EFECEE86-9189-4E86-BF4A-2C9E9B0A3172}" srcOrd="0" destOrd="0" presId="urn:microsoft.com/office/officeart/2005/8/layout/vList2"/>
    <dgm:cxn modelId="{C299D3EC-9030-4614-9A1B-77895348E0F3}" srcId="{068D7C52-6287-48F2-9279-F1CFF15B2DD9}" destId="{65907427-7181-4A8C-9BC0-6CEE4E339CB0}" srcOrd="1" destOrd="0" parTransId="{82966803-AA64-4A28-9CF8-BF67D555D068}" sibTransId="{391CFF33-648C-41AE-A675-E52F1ACC82B8}"/>
    <dgm:cxn modelId="{D82F6741-3F5C-43DD-AB17-52F52D52596E}" type="presParOf" srcId="{EDAB5653-33F4-4888-A07D-8E950229D0DC}" destId="{4562B35F-A76E-4575-A7EA-2E7CAD538EB8}" srcOrd="0" destOrd="0" presId="urn:microsoft.com/office/officeart/2005/8/layout/vList2"/>
    <dgm:cxn modelId="{A4502309-BEDF-4658-9330-E7880838DF0E}" type="presParOf" srcId="{EDAB5653-33F4-4888-A07D-8E950229D0DC}" destId="{E731D7BF-9CD7-4475-9438-035C01B62835}" srcOrd="1" destOrd="0" presId="urn:microsoft.com/office/officeart/2005/8/layout/vList2"/>
    <dgm:cxn modelId="{82439943-7044-485F-8DBB-245DA585663D}" type="presParOf" srcId="{EDAB5653-33F4-4888-A07D-8E950229D0DC}" destId="{A0479CE6-5005-4B6E-9412-32ADACB67736}" srcOrd="2" destOrd="0" presId="urn:microsoft.com/office/officeart/2005/8/layout/vList2"/>
    <dgm:cxn modelId="{D31B4BE3-3A58-4D38-B973-2ABA23E24B62}" type="presParOf" srcId="{EDAB5653-33F4-4888-A07D-8E950229D0DC}" destId="{CF476675-E205-4E3F-B02C-C9DA56590885}" srcOrd="3" destOrd="0" presId="urn:microsoft.com/office/officeart/2005/8/layout/vList2"/>
    <dgm:cxn modelId="{41094480-53A0-475B-A5F9-C2248F3358BA}" type="presParOf" srcId="{EDAB5653-33F4-4888-A07D-8E950229D0DC}" destId="{CE9A2662-8DA9-4D43-9885-9677A55FE82C}" srcOrd="4" destOrd="0" presId="urn:microsoft.com/office/officeart/2005/8/layout/vList2"/>
    <dgm:cxn modelId="{9FE7818A-4515-4C55-91EF-6059698A181C}" type="presParOf" srcId="{EDAB5653-33F4-4888-A07D-8E950229D0DC}" destId="{3EAAC6DF-6F65-4182-B3E1-D4A2C01525C7}" srcOrd="5" destOrd="0" presId="urn:microsoft.com/office/officeart/2005/8/layout/vList2"/>
    <dgm:cxn modelId="{B703E373-7CA5-430D-A0BA-265752AA0F6C}" type="presParOf" srcId="{EDAB5653-33F4-4888-A07D-8E950229D0DC}" destId="{EFECEE86-9189-4E86-BF4A-2C9E9B0A3172}" srcOrd="6" destOrd="0" presId="urn:microsoft.com/office/officeart/2005/8/layout/vList2"/>
    <dgm:cxn modelId="{3F103364-39AE-4B3E-82FE-7548AA4559ED}" type="presParOf" srcId="{EDAB5653-33F4-4888-A07D-8E950229D0DC}" destId="{C35A1759-04D5-48B1-8C16-A9D487DE7859}" srcOrd="7" destOrd="0" presId="urn:microsoft.com/office/officeart/2005/8/layout/vList2"/>
    <dgm:cxn modelId="{6AC51797-265A-4629-A427-CD61EC7B26A3}" type="presParOf" srcId="{EDAB5653-33F4-4888-A07D-8E950229D0DC}" destId="{22B47523-7157-4698-B260-FC873C87254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FB436F-190A-4491-94B3-725933900AEB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405F688-A7C9-4FBD-A74A-61FBD9EF71EA}">
      <dgm:prSet/>
      <dgm:spPr/>
      <dgm:t>
        <a:bodyPr/>
        <a:lstStyle/>
        <a:p>
          <a:r>
            <a:rPr lang="uk-UA" b="1" i="0" baseline="0"/>
            <a:t>Лексичні особливості</a:t>
          </a:r>
          <a:r>
            <a:rPr lang="uk-UA" b="0" i="0" baseline="0"/>
            <a:t>: спеціальна термінологія; складноскорочені слова; абревіатури; кліше; перевага іменників над дієсловами; віддієслівні іменники; відіменні прийменники; безособові дієслова; обмежене використання особового займенника, вигуків, часток, синонімів, діалектизмів. </a:t>
          </a:r>
          <a:endParaRPr lang="en-US"/>
        </a:p>
      </dgm:t>
    </dgm:pt>
    <dgm:pt modelId="{6E951BC1-E9F8-4FBF-A382-2503003711BE}" type="parTrans" cxnId="{4F302968-2579-4EBB-8944-D184A6BE42D1}">
      <dgm:prSet/>
      <dgm:spPr/>
      <dgm:t>
        <a:bodyPr/>
        <a:lstStyle/>
        <a:p>
          <a:endParaRPr lang="en-US"/>
        </a:p>
      </dgm:t>
    </dgm:pt>
    <dgm:pt modelId="{EAD17B0E-1FEC-4255-A648-BC0192A02AD4}" type="sibTrans" cxnId="{4F302968-2579-4EBB-8944-D184A6BE42D1}">
      <dgm:prSet/>
      <dgm:spPr/>
      <dgm:t>
        <a:bodyPr/>
        <a:lstStyle/>
        <a:p>
          <a:endParaRPr lang="en-US"/>
        </a:p>
      </dgm:t>
    </dgm:pt>
    <dgm:pt modelId="{EBD10DDA-0114-46F9-8388-5DB0BF063D44}">
      <dgm:prSet/>
      <dgm:spPr/>
      <dgm:t>
        <a:bodyPr/>
        <a:lstStyle/>
        <a:p>
          <a:r>
            <a:rPr lang="uk-UA" b="1" i="0" baseline="0" dirty="0"/>
            <a:t>Синтаксичні особливості</a:t>
          </a:r>
          <a:r>
            <a:rPr lang="uk-UA" b="0" i="0" baseline="0" dirty="0"/>
            <a:t>: прямий порядок слів; стійкі словосполучення для зв’язку частин складного речення (</a:t>
          </a:r>
          <a:r>
            <a:rPr lang="uk-UA" b="0" i="1" baseline="0" dirty="0"/>
            <a:t>таким чином, що…; з тією умовою, що…; на випадок, якщо…</a:t>
          </a:r>
          <a:r>
            <a:rPr lang="uk-UA" b="0" i="0" baseline="0" dirty="0"/>
            <a:t>); складні речення, що відображають логічне підпорядкування одних фактів іншим; прості поширені речення.</a:t>
          </a:r>
          <a:endParaRPr lang="en-US" dirty="0"/>
        </a:p>
      </dgm:t>
    </dgm:pt>
    <dgm:pt modelId="{2CF7CF53-4E13-4F1F-84D2-AAB65649B911}" type="parTrans" cxnId="{5BB707F4-F059-4B9E-9E56-AE9B0A1FB628}">
      <dgm:prSet/>
      <dgm:spPr/>
      <dgm:t>
        <a:bodyPr/>
        <a:lstStyle/>
        <a:p>
          <a:endParaRPr lang="en-US"/>
        </a:p>
      </dgm:t>
    </dgm:pt>
    <dgm:pt modelId="{3DECD32D-6C17-4C68-9E92-E8316A7FE894}" type="sibTrans" cxnId="{5BB707F4-F059-4B9E-9E56-AE9B0A1FB628}">
      <dgm:prSet/>
      <dgm:spPr/>
      <dgm:t>
        <a:bodyPr/>
        <a:lstStyle/>
        <a:p>
          <a:endParaRPr lang="en-US"/>
        </a:p>
      </dgm:t>
    </dgm:pt>
    <dgm:pt modelId="{A6DC0016-B1B4-4388-8682-2A80AE8D660F}" type="pres">
      <dgm:prSet presAssocID="{A5FB436F-190A-4491-94B3-725933900AE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21CB491-CC3B-4FE5-BCD3-D8AF55524299}" type="pres">
      <dgm:prSet presAssocID="{F405F688-A7C9-4FBD-A74A-61FBD9EF71EA}" presName="hierRoot1" presStyleCnt="0"/>
      <dgm:spPr/>
    </dgm:pt>
    <dgm:pt modelId="{ED1E7155-A945-457C-9CE4-19B9BFAEA497}" type="pres">
      <dgm:prSet presAssocID="{F405F688-A7C9-4FBD-A74A-61FBD9EF71EA}" presName="composite" presStyleCnt="0"/>
      <dgm:spPr/>
    </dgm:pt>
    <dgm:pt modelId="{A34AD459-6ABD-4D0A-A99D-116BEAE7EC86}" type="pres">
      <dgm:prSet presAssocID="{F405F688-A7C9-4FBD-A74A-61FBD9EF71EA}" presName="background" presStyleLbl="node0" presStyleIdx="0" presStyleCnt="2"/>
      <dgm:spPr/>
    </dgm:pt>
    <dgm:pt modelId="{0024443E-6314-4CBC-89E5-A8EB3EBFEF94}" type="pres">
      <dgm:prSet presAssocID="{F405F688-A7C9-4FBD-A74A-61FBD9EF71EA}" presName="text" presStyleLbl="fgAcc0" presStyleIdx="0" presStyleCnt="2">
        <dgm:presLayoutVars>
          <dgm:chPref val="3"/>
        </dgm:presLayoutVars>
      </dgm:prSet>
      <dgm:spPr/>
    </dgm:pt>
    <dgm:pt modelId="{0E38BDC6-89E7-45C6-9752-FDFA37349B11}" type="pres">
      <dgm:prSet presAssocID="{F405F688-A7C9-4FBD-A74A-61FBD9EF71EA}" presName="hierChild2" presStyleCnt="0"/>
      <dgm:spPr/>
    </dgm:pt>
    <dgm:pt modelId="{A43BE7D6-41DB-4622-85B4-95965039FEE3}" type="pres">
      <dgm:prSet presAssocID="{EBD10DDA-0114-46F9-8388-5DB0BF063D44}" presName="hierRoot1" presStyleCnt="0"/>
      <dgm:spPr/>
    </dgm:pt>
    <dgm:pt modelId="{9C8787F3-28F6-48C4-A13B-91D0C7953DD4}" type="pres">
      <dgm:prSet presAssocID="{EBD10DDA-0114-46F9-8388-5DB0BF063D44}" presName="composite" presStyleCnt="0"/>
      <dgm:spPr/>
    </dgm:pt>
    <dgm:pt modelId="{90904277-E5F7-4D95-B332-743324EC8820}" type="pres">
      <dgm:prSet presAssocID="{EBD10DDA-0114-46F9-8388-5DB0BF063D44}" presName="background" presStyleLbl="node0" presStyleIdx="1" presStyleCnt="2"/>
      <dgm:spPr/>
    </dgm:pt>
    <dgm:pt modelId="{6112E9DE-CC84-462A-9C51-5713FFCEB755}" type="pres">
      <dgm:prSet presAssocID="{EBD10DDA-0114-46F9-8388-5DB0BF063D44}" presName="text" presStyleLbl="fgAcc0" presStyleIdx="1" presStyleCnt="2">
        <dgm:presLayoutVars>
          <dgm:chPref val="3"/>
        </dgm:presLayoutVars>
      </dgm:prSet>
      <dgm:spPr/>
    </dgm:pt>
    <dgm:pt modelId="{DA638ABA-DEF8-4E49-A9FB-B4B58E60279C}" type="pres">
      <dgm:prSet presAssocID="{EBD10DDA-0114-46F9-8388-5DB0BF063D44}" presName="hierChild2" presStyleCnt="0"/>
      <dgm:spPr/>
    </dgm:pt>
  </dgm:ptLst>
  <dgm:cxnLst>
    <dgm:cxn modelId="{4F302968-2579-4EBB-8944-D184A6BE42D1}" srcId="{A5FB436F-190A-4491-94B3-725933900AEB}" destId="{F405F688-A7C9-4FBD-A74A-61FBD9EF71EA}" srcOrd="0" destOrd="0" parTransId="{6E951BC1-E9F8-4FBF-A382-2503003711BE}" sibTransId="{EAD17B0E-1FEC-4255-A648-BC0192A02AD4}"/>
    <dgm:cxn modelId="{808152AE-5322-4B4A-B396-BB9005CDD663}" type="presOf" srcId="{F405F688-A7C9-4FBD-A74A-61FBD9EF71EA}" destId="{0024443E-6314-4CBC-89E5-A8EB3EBFEF94}" srcOrd="0" destOrd="0" presId="urn:microsoft.com/office/officeart/2005/8/layout/hierarchy1"/>
    <dgm:cxn modelId="{6F4DFEC4-CEAA-41CB-AC2F-29DC80D1CEB5}" type="presOf" srcId="{EBD10DDA-0114-46F9-8388-5DB0BF063D44}" destId="{6112E9DE-CC84-462A-9C51-5713FFCEB755}" srcOrd="0" destOrd="0" presId="urn:microsoft.com/office/officeart/2005/8/layout/hierarchy1"/>
    <dgm:cxn modelId="{7D3F59E9-EA2C-46EC-B4F5-93B088085D1E}" type="presOf" srcId="{A5FB436F-190A-4491-94B3-725933900AEB}" destId="{A6DC0016-B1B4-4388-8682-2A80AE8D660F}" srcOrd="0" destOrd="0" presId="urn:microsoft.com/office/officeart/2005/8/layout/hierarchy1"/>
    <dgm:cxn modelId="{5BB707F4-F059-4B9E-9E56-AE9B0A1FB628}" srcId="{A5FB436F-190A-4491-94B3-725933900AEB}" destId="{EBD10DDA-0114-46F9-8388-5DB0BF063D44}" srcOrd="1" destOrd="0" parTransId="{2CF7CF53-4E13-4F1F-84D2-AAB65649B911}" sibTransId="{3DECD32D-6C17-4C68-9E92-E8316A7FE894}"/>
    <dgm:cxn modelId="{7726E213-3DBD-48CF-B81B-989F2048AEF9}" type="presParOf" srcId="{A6DC0016-B1B4-4388-8682-2A80AE8D660F}" destId="{421CB491-CC3B-4FE5-BCD3-D8AF55524299}" srcOrd="0" destOrd="0" presId="urn:microsoft.com/office/officeart/2005/8/layout/hierarchy1"/>
    <dgm:cxn modelId="{C4666EAF-91FA-4B64-B340-52945C7258BA}" type="presParOf" srcId="{421CB491-CC3B-4FE5-BCD3-D8AF55524299}" destId="{ED1E7155-A945-457C-9CE4-19B9BFAEA497}" srcOrd="0" destOrd="0" presId="urn:microsoft.com/office/officeart/2005/8/layout/hierarchy1"/>
    <dgm:cxn modelId="{8CC9F3CE-4039-4B74-98AA-DF809F18B6A0}" type="presParOf" srcId="{ED1E7155-A945-457C-9CE4-19B9BFAEA497}" destId="{A34AD459-6ABD-4D0A-A99D-116BEAE7EC86}" srcOrd="0" destOrd="0" presId="urn:microsoft.com/office/officeart/2005/8/layout/hierarchy1"/>
    <dgm:cxn modelId="{5CE82BBE-0097-4E03-A1E1-864E4B8E272C}" type="presParOf" srcId="{ED1E7155-A945-457C-9CE4-19B9BFAEA497}" destId="{0024443E-6314-4CBC-89E5-A8EB3EBFEF94}" srcOrd="1" destOrd="0" presId="urn:microsoft.com/office/officeart/2005/8/layout/hierarchy1"/>
    <dgm:cxn modelId="{F9064E9C-EE7D-49FB-848E-E1EC18CE03E9}" type="presParOf" srcId="{421CB491-CC3B-4FE5-BCD3-D8AF55524299}" destId="{0E38BDC6-89E7-45C6-9752-FDFA37349B11}" srcOrd="1" destOrd="0" presId="urn:microsoft.com/office/officeart/2005/8/layout/hierarchy1"/>
    <dgm:cxn modelId="{E5CBC3D7-42E1-4DDB-8F5A-CF9712233C62}" type="presParOf" srcId="{A6DC0016-B1B4-4388-8682-2A80AE8D660F}" destId="{A43BE7D6-41DB-4622-85B4-95965039FEE3}" srcOrd="1" destOrd="0" presId="urn:microsoft.com/office/officeart/2005/8/layout/hierarchy1"/>
    <dgm:cxn modelId="{5BADE559-20D8-4DB2-AC7C-CC36720E5441}" type="presParOf" srcId="{A43BE7D6-41DB-4622-85B4-95965039FEE3}" destId="{9C8787F3-28F6-48C4-A13B-91D0C7953DD4}" srcOrd="0" destOrd="0" presId="urn:microsoft.com/office/officeart/2005/8/layout/hierarchy1"/>
    <dgm:cxn modelId="{412948E3-3B5E-41F0-A70D-88BCF8234D99}" type="presParOf" srcId="{9C8787F3-28F6-48C4-A13B-91D0C7953DD4}" destId="{90904277-E5F7-4D95-B332-743324EC8820}" srcOrd="0" destOrd="0" presId="urn:microsoft.com/office/officeart/2005/8/layout/hierarchy1"/>
    <dgm:cxn modelId="{DD6F4691-2C28-46C2-92F9-6F2D3E9AC6FD}" type="presParOf" srcId="{9C8787F3-28F6-48C4-A13B-91D0C7953DD4}" destId="{6112E9DE-CC84-462A-9C51-5713FFCEB755}" srcOrd="1" destOrd="0" presId="urn:microsoft.com/office/officeart/2005/8/layout/hierarchy1"/>
    <dgm:cxn modelId="{43DD9F9C-12D2-45FC-A887-A8648097655B}" type="presParOf" srcId="{A43BE7D6-41DB-4622-85B4-95965039FEE3}" destId="{DA638ABA-DEF8-4E49-A9FB-B4B58E60279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0DEE32-24DF-45DB-A9C0-9CB89E27E5CF}">
      <dsp:nvSpPr>
        <dsp:cNvPr id="0" name=""/>
        <dsp:cNvSpPr/>
      </dsp:nvSpPr>
      <dsp:spPr>
        <a:xfrm>
          <a:off x="0" y="0"/>
          <a:ext cx="6966490" cy="125784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0" i="0" kern="1200" baseline="0"/>
            <a:t>Група поділиться на дві підгрупи: </a:t>
          </a:r>
          <a:endParaRPr lang="en-US" sz="1600" kern="1200"/>
        </a:p>
      </dsp:txBody>
      <dsp:txXfrm>
        <a:off x="36841" y="36841"/>
        <a:ext cx="5609181" cy="1184159"/>
      </dsp:txXfrm>
    </dsp:sp>
    <dsp:sp modelId="{7224BE43-D412-408C-9233-C124BED71399}">
      <dsp:nvSpPr>
        <dsp:cNvPr id="0" name=""/>
        <dsp:cNvSpPr/>
      </dsp:nvSpPr>
      <dsp:spPr>
        <a:xfrm>
          <a:off x="614690" y="1467481"/>
          <a:ext cx="6966490" cy="1257841"/>
        </a:xfrm>
        <a:prstGeom prst="roundRect">
          <a:avLst>
            <a:gd name="adj" fmla="val 1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0" i="0" kern="1200" baseline="0" dirty="0"/>
            <a:t>перша підгрупа буде відстоювати таку позицію - до вибору професії людина повинна ставитися серйозно та відповідально, розуміючи, що помилку, якої припустилися при цьому, пізніше досить складно виправити; </a:t>
          </a:r>
          <a:endParaRPr lang="en-US" sz="1600" kern="1200" dirty="0"/>
        </a:p>
      </dsp:txBody>
      <dsp:txXfrm>
        <a:off x="651531" y="1504322"/>
        <a:ext cx="5460521" cy="1184159"/>
      </dsp:txXfrm>
    </dsp:sp>
    <dsp:sp modelId="{DD47B90D-7E0D-4828-ACD3-26A835197690}">
      <dsp:nvSpPr>
        <dsp:cNvPr id="0" name=""/>
        <dsp:cNvSpPr/>
      </dsp:nvSpPr>
      <dsp:spPr>
        <a:xfrm>
          <a:off x="1229380" y="2934963"/>
          <a:ext cx="6966490" cy="1257841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0" i="0" kern="1200" baseline="0"/>
            <a:t>інша підгрупа </a:t>
          </a:r>
          <a:r>
            <a:rPr lang="ru-RU" sz="1600" b="0" i="0" kern="1200" baseline="0"/>
            <a:t>буде відстоювати таку позицію - людина повинна спробувати себе скрізь, де вона хоче, щоб не «відсидіти» все життя в одній професії. </a:t>
          </a:r>
          <a:endParaRPr lang="en-US" sz="1600" kern="1200"/>
        </a:p>
      </dsp:txBody>
      <dsp:txXfrm>
        <a:off x="1266221" y="2971804"/>
        <a:ext cx="5460521" cy="1184159"/>
      </dsp:txXfrm>
    </dsp:sp>
    <dsp:sp modelId="{72B9EE17-45BD-4FC8-A0EA-DCA9F5F56AB5}">
      <dsp:nvSpPr>
        <dsp:cNvPr id="0" name=""/>
        <dsp:cNvSpPr/>
      </dsp:nvSpPr>
      <dsp:spPr>
        <a:xfrm>
          <a:off x="6148893" y="953863"/>
          <a:ext cx="817596" cy="81759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6332852" y="953863"/>
        <a:ext cx="449678" cy="615241"/>
      </dsp:txXfrm>
    </dsp:sp>
    <dsp:sp modelId="{343754CF-5A81-4556-897D-BBDFFAA22FA1}">
      <dsp:nvSpPr>
        <dsp:cNvPr id="0" name=""/>
        <dsp:cNvSpPr/>
      </dsp:nvSpPr>
      <dsp:spPr>
        <a:xfrm>
          <a:off x="6763583" y="2412959"/>
          <a:ext cx="817596" cy="81759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6947542" y="2412959"/>
        <a:ext cx="449678" cy="6152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62B35F-A76E-4575-A7EA-2E7CAD538EB8}">
      <dsp:nvSpPr>
        <dsp:cNvPr id="0" name=""/>
        <dsp:cNvSpPr/>
      </dsp:nvSpPr>
      <dsp:spPr>
        <a:xfrm>
          <a:off x="0" y="16883"/>
          <a:ext cx="4697730" cy="10342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0" i="0" kern="1200" baseline="0"/>
            <a:t>1) Вибір професії – довгий і нелегкий процес. </a:t>
          </a:r>
          <a:endParaRPr lang="en-US" sz="2600" kern="1200"/>
        </a:p>
      </dsp:txBody>
      <dsp:txXfrm>
        <a:off x="50489" y="67372"/>
        <a:ext cx="4596752" cy="933302"/>
      </dsp:txXfrm>
    </dsp:sp>
    <dsp:sp modelId="{A0479CE6-5005-4B6E-9412-32ADACB67736}">
      <dsp:nvSpPr>
        <dsp:cNvPr id="0" name=""/>
        <dsp:cNvSpPr/>
      </dsp:nvSpPr>
      <dsp:spPr>
        <a:xfrm>
          <a:off x="0" y="1126043"/>
          <a:ext cx="4697730" cy="1034280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0" i="0" kern="1200" baseline="0"/>
            <a:t>2) Об’єктивна оцінка своїх можливостей. </a:t>
          </a:r>
          <a:endParaRPr lang="en-US" sz="2600" kern="1200"/>
        </a:p>
      </dsp:txBody>
      <dsp:txXfrm>
        <a:off x="50489" y="1176532"/>
        <a:ext cx="4596752" cy="933302"/>
      </dsp:txXfrm>
    </dsp:sp>
    <dsp:sp modelId="{CE9A2662-8DA9-4D43-9885-9677A55FE82C}">
      <dsp:nvSpPr>
        <dsp:cNvPr id="0" name=""/>
        <dsp:cNvSpPr/>
      </dsp:nvSpPr>
      <dsp:spPr>
        <a:xfrm>
          <a:off x="0" y="2235203"/>
          <a:ext cx="4697730" cy="103428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b="0" i="0" kern="1200" baseline="0"/>
            <a:t>3) Знання особливостей професії. </a:t>
          </a:r>
          <a:endParaRPr lang="en-US" sz="2600" kern="1200"/>
        </a:p>
      </dsp:txBody>
      <dsp:txXfrm>
        <a:off x="50489" y="2285692"/>
        <a:ext cx="4596752" cy="933302"/>
      </dsp:txXfrm>
    </dsp:sp>
    <dsp:sp modelId="{EFECEE86-9189-4E86-BF4A-2C9E9B0A3172}">
      <dsp:nvSpPr>
        <dsp:cNvPr id="0" name=""/>
        <dsp:cNvSpPr/>
      </dsp:nvSpPr>
      <dsp:spPr>
        <a:xfrm>
          <a:off x="0" y="3344363"/>
          <a:ext cx="4697730" cy="1034280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0" i="0" kern="1200" baseline="0"/>
            <a:t>4) Чинники, що впливають на вибір професії. </a:t>
          </a:r>
          <a:endParaRPr lang="en-US" sz="2600" kern="1200"/>
        </a:p>
      </dsp:txBody>
      <dsp:txXfrm>
        <a:off x="50489" y="3394852"/>
        <a:ext cx="4596752" cy="933302"/>
      </dsp:txXfrm>
    </dsp:sp>
    <dsp:sp modelId="{22B47523-7157-4698-B260-FC873C872545}">
      <dsp:nvSpPr>
        <dsp:cNvPr id="0" name=""/>
        <dsp:cNvSpPr/>
      </dsp:nvSpPr>
      <dsp:spPr>
        <a:xfrm>
          <a:off x="0" y="4453523"/>
          <a:ext cx="4697730" cy="103428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0" i="0" kern="1200" baseline="0"/>
            <a:t>5) Остаточне рішення під час вибору професії за вами. </a:t>
          </a:r>
          <a:endParaRPr lang="en-US" sz="2600" kern="1200"/>
        </a:p>
      </dsp:txBody>
      <dsp:txXfrm>
        <a:off x="50489" y="4504012"/>
        <a:ext cx="4596752" cy="9333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4AD459-6ABD-4D0A-A99D-116BEAE7EC86}">
      <dsp:nvSpPr>
        <dsp:cNvPr id="0" name=""/>
        <dsp:cNvSpPr/>
      </dsp:nvSpPr>
      <dsp:spPr>
        <a:xfrm>
          <a:off x="950" y="370032"/>
          <a:ext cx="3335112" cy="21177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24443E-6314-4CBC-89E5-A8EB3EBFEF94}">
      <dsp:nvSpPr>
        <dsp:cNvPr id="0" name=""/>
        <dsp:cNvSpPr/>
      </dsp:nvSpPr>
      <dsp:spPr>
        <a:xfrm>
          <a:off x="371518" y="722072"/>
          <a:ext cx="3335112" cy="21177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i="0" kern="1200" baseline="0"/>
            <a:t>Лексичні особливості</a:t>
          </a:r>
          <a:r>
            <a:rPr lang="uk-UA" sz="1400" b="0" i="0" kern="1200" baseline="0"/>
            <a:t>: спеціальна термінологія; складноскорочені слова; абревіатури; кліше; перевага іменників над дієсловами; віддієслівні іменники; відіменні прийменники; безособові дієслова; обмежене використання особового займенника, вигуків, часток, синонімів, діалектизмів. </a:t>
          </a:r>
          <a:endParaRPr lang="en-US" sz="1400" kern="1200"/>
        </a:p>
      </dsp:txBody>
      <dsp:txXfrm>
        <a:off x="433546" y="784100"/>
        <a:ext cx="3211056" cy="1993740"/>
      </dsp:txXfrm>
    </dsp:sp>
    <dsp:sp modelId="{90904277-E5F7-4D95-B332-743324EC8820}">
      <dsp:nvSpPr>
        <dsp:cNvPr id="0" name=""/>
        <dsp:cNvSpPr/>
      </dsp:nvSpPr>
      <dsp:spPr>
        <a:xfrm>
          <a:off x="4077199" y="370032"/>
          <a:ext cx="3335112" cy="21177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12E9DE-CC84-462A-9C51-5713FFCEB755}">
      <dsp:nvSpPr>
        <dsp:cNvPr id="0" name=""/>
        <dsp:cNvSpPr/>
      </dsp:nvSpPr>
      <dsp:spPr>
        <a:xfrm>
          <a:off x="4447767" y="722072"/>
          <a:ext cx="3335112" cy="21177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i="0" kern="1200" baseline="0" dirty="0"/>
            <a:t>Синтаксичні особливості</a:t>
          </a:r>
          <a:r>
            <a:rPr lang="uk-UA" sz="1400" b="0" i="0" kern="1200" baseline="0" dirty="0"/>
            <a:t>: прямий порядок слів; стійкі словосполучення для зв’язку частин складного речення (</a:t>
          </a:r>
          <a:r>
            <a:rPr lang="uk-UA" sz="1400" b="0" i="1" kern="1200" baseline="0" dirty="0"/>
            <a:t>таким чином, що…; з тією умовою, що…; на випадок, якщо…</a:t>
          </a:r>
          <a:r>
            <a:rPr lang="uk-UA" sz="1400" b="0" i="0" kern="1200" baseline="0" dirty="0"/>
            <a:t>); складні речення, що відображають логічне підпорядкування одних фактів іншим; прості поширені речення.</a:t>
          </a:r>
          <a:endParaRPr lang="en-US" sz="1400" kern="1200" dirty="0"/>
        </a:p>
      </dsp:txBody>
      <dsp:txXfrm>
        <a:off x="4509795" y="784100"/>
        <a:ext cx="3211056" cy="19937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242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887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7072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59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8E5147-03E4-4F7D-A0E5-6F78454C3D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  <a:endParaRPr lang="uk-UA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A39A77D-F7CC-4FCE-B7CC-01FE34463D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  <a:endParaRPr lang="uk-UA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32BC384-A078-4ADC-A4EE-362C61598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5/2/2022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2BF947A-41F1-4155-B071-B57F3ECA6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9290295-5FEA-4D54-9C7C-A7A728F98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45192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8A999D-A156-4023-9C3A-BC4BC0B84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uk-UA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8F9E70-98AD-42DA-BC12-0267D2C2B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uk-UA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8C98447-4D74-4701-A136-D3C5D5D24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3C74F95-0E0A-4BC4-A52C-92F663459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8E555B2-3DDC-412B-B1F3-A8A8803B5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852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8A68F7-928F-40A0-9141-CE1F52CB5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  <a:endParaRPr lang="uk-UA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9EE3338-6EC1-426D-8AA6-D85B229EF4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8D075A2-9AC0-4F2D-936D-A4161FD4F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5/2/2022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E3AE461-A7C1-4AD6-AC3E-7137B7BE9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CD5221B-7572-4B55-9855-706877771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17522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8C37A4-F499-48A3-9C98-BD38D88F7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uk-UA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F121FC-2E8F-4B53-AD2F-7BF73CA812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uk-UA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F3BC2A1-5D6D-4887-A777-BFBB6B88BB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uk-UA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E0D6CC3-CE60-40F0-A1DE-7A2628B7D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63A4226-021A-415C-BDC7-06155E656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DD18FDB-E6C8-46EF-9377-1BE57A4D8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3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5C0D35-06CB-4417-A240-635D86998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uk-UA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7DC6452-B39E-4566-8E16-851984C40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0BE4E14-778A-48AA-8996-9F01EB1853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uk-UA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10096BC-A061-4380-BA75-0A8EE7E142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F0FAF40-61C6-4544-8BC6-DFE75325BE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uk-UA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94EBD9A-09E5-4551-BCDD-5ADB6145F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5/2/2022</a:t>
            </a:fld>
            <a:endParaRPr lang="en-US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7F62AEC-766A-405D-ACD5-5837E8B83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727E2B0-3DFA-4289-991B-1BF9BE014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264624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7DF060-542D-4F2D-9F9A-9BC549C9E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uk-UA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9E2580C-4DBE-4194-B5F4-802214969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5/2/2022</a:t>
            </a:fld>
            <a:endParaRPr lang="en-US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6B5BB08-A1AF-4F2F-BDF2-ED2BE707C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BAEFDFE-8CA2-4938-9546-ABB81052E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707592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8460705-28A9-4A84-BF56-8B56E144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5/2/2022</a:t>
            </a:fld>
            <a:endParaRPr lang="en-US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F1CAFCC-0EA3-45D8-951C-2250FB329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D7718A4-3B13-4E30-BBEA-E28002F3F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3695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0438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F6C33A-0D85-4E3F-B3B0-EE498BC2A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  <a:endParaRPr lang="uk-UA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96699C-0F42-4D4A-BA70-662AA1D30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uk-UA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6CCC43F-6BE6-4A84-B649-B7F820E806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FB60732-4488-4E6C-8139-6DB3A39C8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5/2/2022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4466DAA-6BE1-47FA-9695-5D49F3E0F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09B8B9C-BFA6-46BD-A1A3-B18F28BBD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628927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23E20C-2926-4BCF-AFA8-C7CFB362C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  <a:endParaRPr lang="uk-UA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028402F-198E-4A2F-B2A8-460B99A9EF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uk-UA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E4357EA-708F-47E0-9A4C-0C0A1B75C6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8AE18C7-7A08-487A-B865-861A4309E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C77647C-26F8-40A4-9911-4D0A93663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8219E64-11A5-4D14-A32B-C421D0977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2946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0475E0-AA32-4B9B-8AAD-1D790AB47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uk-UA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A3094B8-F6F6-4283-AD1F-35C06CAF44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uk-UA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3AD9788-7BD0-489D-A7EE-633DE8CC5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5/2/2022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2EA4C95-5FFE-454B-BC6D-1CB8CEE5B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615F853-10FA-4D35-9F44-755A543DC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900249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E64E831-CA1A-42FE-BFB8-9C1B7ABCAA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uk-UA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2B89FAE-68C7-4FB1-A309-86A4761C6B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uk-UA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DFA5445-D462-45AF-AE56-31D1387E0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5/2/2022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89E2F39-86A4-4E08-86C5-518F42CF3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C58D00B-E0B8-4389-9904-5DEE8E227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34652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36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050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105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511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187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841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854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399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46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4FFC81E-CA67-4221-B65E-DD1E32471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uk-UA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0EB9972-B8A8-405C-9BF8-4DAD96A8B6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uk-UA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80BC401-8418-489B-B1C7-F9711B07AF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C78178B-44F0-4137-ADE9-FE5CDC2D69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D59C3B6-9B7D-4B47-BDEC-6AB613C8F7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730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1" r:id="rId1"/>
    <p:sldLayoutId id="2147484042" r:id="rId2"/>
    <p:sldLayoutId id="2147484043" r:id="rId3"/>
    <p:sldLayoutId id="2147484044" r:id="rId4"/>
    <p:sldLayoutId id="2147484045" r:id="rId5"/>
    <p:sldLayoutId id="2147484046" r:id="rId6"/>
    <p:sldLayoutId id="2147484047" r:id="rId7"/>
    <p:sldLayoutId id="2147484048" r:id="rId8"/>
    <p:sldLayoutId id="2147484049" r:id="rId9"/>
    <p:sldLayoutId id="2147484050" r:id="rId10"/>
    <p:sldLayoutId id="214748405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A597D97-203B-498B-95D3-E90DC961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6145967-0BA4-12E8-AA03-CE2E0103A4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2" r="-1" b="-1"/>
          <a:stretch/>
        </p:blipFill>
        <p:spPr>
          <a:xfrm>
            <a:off x="3200400" y="10"/>
            <a:ext cx="5943600" cy="3383270"/>
          </a:xfrm>
          <a:prstGeom prst="rect">
            <a:avLst/>
          </a:prstGeom>
        </p:spPr>
      </p:pic>
      <p:pic>
        <p:nvPicPr>
          <p:cNvPr id="4" name="Picture 3" descr="Obsah obrázku letící, drak, voda, muž&#10;&#10;Popis byl vytvořen automaticky">
            <a:extLst>
              <a:ext uri="{FF2B5EF4-FFF2-40B4-BE49-F238E27FC236}">
                <a16:creationId xmlns:a16="http://schemas.microsoft.com/office/drawing/2014/main" id="{BC2C21E5-2449-4580-8745-7E348049CA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615" r="-1" b="-1"/>
          <a:stretch/>
        </p:blipFill>
        <p:spPr>
          <a:xfrm>
            <a:off x="3488187" y="3474720"/>
            <a:ext cx="5666874" cy="3383280"/>
          </a:xfrm>
          <a:prstGeom prst="rect">
            <a:avLst/>
          </a:prstGeom>
        </p:spPr>
      </p:pic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6A6EF10E-DF41-4BD3-8EB4-6F646531D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83204" cy="6858000"/>
          </a:xfrm>
          <a:custGeom>
            <a:avLst/>
            <a:gdLst>
              <a:gd name="connsiteX0" fmla="*/ 0 w 6244272"/>
              <a:gd name="connsiteY0" fmla="*/ 0 h 6858000"/>
              <a:gd name="connsiteX1" fmla="*/ 732568 w 6244272"/>
              <a:gd name="connsiteY1" fmla="*/ 0 h 6858000"/>
              <a:gd name="connsiteX2" fmla="*/ 947849 w 6244272"/>
              <a:gd name="connsiteY2" fmla="*/ 0 h 6858000"/>
              <a:gd name="connsiteX3" fmla="*/ 1823619 w 6244272"/>
              <a:gd name="connsiteY3" fmla="*/ 0 h 6858000"/>
              <a:gd name="connsiteX4" fmla="*/ 5235673 w 6244272"/>
              <a:gd name="connsiteY4" fmla="*/ 0 h 6858000"/>
              <a:gd name="connsiteX5" fmla="*/ 4933297 w 6244272"/>
              <a:gd name="connsiteY5" fmla="*/ 110269 h 6858000"/>
              <a:gd name="connsiteX6" fmla="*/ 4976910 w 6244272"/>
              <a:gd name="connsiteY6" fmla="*/ 135168 h 6858000"/>
              <a:gd name="connsiteX7" fmla="*/ 5238580 w 6244272"/>
              <a:gd name="connsiteY7" fmla="*/ 71141 h 6858000"/>
              <a:gd name="connsiteX8" fmla="*/ 5290914 w 6244272"/>
              <a:gd name="connsiteY8" fmla="*/ 88927 h 6858000"/>
              <a:gd name="connsiteX9" fmla="*/ 5264747 w 6244272"/>
              <a:gd name="connsiteY9" fmla="*/ 163625 h 6858000"/>
              <a:gd name="connsiteX10" fmla="*/ 5151357 w 6244272"/>
              <a:gd name="connsiteY10" fmla="*/ 192082 h 6858000"/>
              <a:gd name="connsiteX11" fmla="*/ 4974002 w 6244272"/>
              <a:gd name="connsiteY11" fmla="*/ 373491 h 6858000"/>
              <a:gd name="connsiteX12" fmla="*/ 5241488 w 6244272"/>
              <a:gd name="connsiteY12" fmla="*/ 352148 h 6858000"/>
              <a:gd name="connsiteX13" fmla="*/ 5288007 w 6244272"/>
              <a:gd name="connsiteY13" fmla="*/ 394834 h 6858000"/>
              <a:gd name="connsiteX14" fmla="*/ 5305452 w 6244272"/>
              <a:gd name="connsiteY14" fmla="*/ 451747 h 6858000"/>
              <a:gd name="connsiteX15" fmla="*/ 5383953 w 6244272"/>
              <a:gd name="connsiteY15" fmla="*/ 359262 h 6858000"/>
              <a:gd name="connsiteX16" fmla="*/ 5450825 w 6244272"/>
              <a:gd name="connsiteY16" fmla="*/ 334364 h 6858000"/>
              <a:gd name="connsiteX17" fmla="*/ 5471177 w 6244272"/>
              <a:gd name="connsiteY17" fmla="*/ 416176 h 6858000"/>
              <a:gd name="connsiteX18" fmla="*/ 5410121 w 6244272"/>
              <a:gd name="connsiteY18" fmla="*/ 505101 h 6858000"/>
              <a:gd name="connsiteX19" fmla="*/ 5247303 w 6244272"/>
              <a:gd name="connsiteY19" fmla="*/ 558458 h 6858000"/>
              <a:gd name="connsiteX20" fmla="*/ 5421750 w 6244272"/>
              <a:gd name="connsiteY20" fmla="*/ 558458 h 6858000"/>
              <a:gd name="connsiteX21" fmla="*/ 5622364 w 6244272"/>
              <a:gd name="connsiteY21" fmla="*/ 522887 h 6858000"/>
              <a:gd name="connsiteX22" fmla="*/ 5834608 w 6244272"/>
              <a:gd name="connsiteY22" fmla="*/ 533558 h 6858000"/>
              <a:gd name="connsiteX23" fmla="*/ 6035223 w 6244272"/>
              <a:gd name="connsiteY23" fmla="*/ 462417 h 6858000"/>
              <a:gd name="connsiteX24" fmla="*/ 6238745 w 6244272"/>
              <a:gd name="connsiteY24" fmla="*/ 465975 h 6858000"/>
              <a:gd name="connsiteX25" fmla="*/ 5337434 w 6244272"/>
              <a:gd name="connsiteY25" fmla="*/ 910606 h 6858000"/>
              <a:gd name="connsiteX26" fmla="*/ 5381046 w 6244272"/>
              <a:gd name="connsiteY26" fmla="*/ 921277 h 6858000"/>
              <a:gd name="connsiteX27" fmla="*/ 5439195 w 6244272"/>
              <a:gd name="connsiteY27" fmla="*/ 949734 h 6858000"/>
              <a:gd name="connsiteX28" fmla="*/ 5395583 w 6244272"/>
              <a:gd name="connsiteY28" fmla="*/ 1006647 h 6858000"/>
              <a:gd name="connsiteX29" fmla="*/ 5160079 w 6244272"/>
              <a:gd name="connsiteY29" fmla="*/ 1113358 h 6858000"/>
              <a:gd name="connsiteX30" fmla="*/ 5101930 w 6244272"/>
              <a:gd name="connsiteY30" fmla="*/ 1220069 h 6858000"/>
              <a:gd name="connsiteX31" fmla="*/ 5174617 w 6244272"/>
              <a:gd name="connsiteY31" fmla="*/ 1209399 h 6858000"/>
              <a:gd name="connsiteX32" fmla="*/ 5238580 w 6244272"/>
              <a:gd name="connsiteY32" fmla="*/ 1230741 h 6858000"/>
              <a:gd name="connsiteX33" fmla="*/ 5212414 w 6244272"/>
              <a:gd name="connsiteY33" fmla="*/ 1365909 h 6858000"/>
              <a:gd name="connsiteX34" fmla="*/ 4878056 w 6244272"/>
              <a:gd name="connsiteY34" fmla="*/ 1540204 h 6858000"/>
              <a:gd name="connsiteX35" fmla="*/ 4848982 w 6244272"/>
              <a:gd name="connsiteY35" fmla="*/ 1597117 h 6858000"/>
              <a:gd name="connsiteX36" fmla="*/ 4889686 w 6244272"/>
              <a:gd name="connsiteY36" fmla="*/ 1636245 h 6858000"/>
              <a:gd name="connsiteX37" fmla="*/ 4997261 w 6244272"/>
              <a:gd name="connsiteY37" fmla="*/ 1657587 h 6858000"/>
              <a:gd name="connsiteX38" fmla="*/ 4846074 w 6244272"/>
              <a:gd name="connsiteY38" fmla="*/ 1849668 h 6858000"/>
              <a:gd name="connsiteX39" fmla="*/ 4790832 w 6244272"/>
              <a:gd name="connsiteY39" fmla="*/ 1903025 h 6858000"/>
              <a:gd name="connsiteX40" fmla="*/ 4694886 w 6244272"/>
              <a:gd name="connsiteY40" fmla="*/ 1984836 h 6858000"/>
              <a:gd name="connsiteX41" fmla="*/ 4694886 w 6244272"/>
              <a:gd name="connsiteY41" fmla="*/ 2013292 h 6858000"/>
              <a:gd name="connsiteX42" fmla="*/ 4822814 w 6244272"/>
              <a:gd name="connsiteY42" fmla="*/ 2102219 h 6858000"/>
              <a:gd name="connsiteX43" fmla="*/ 5055411 w 6244272"/>
              <a:gd name="connsiteY43" fmla="*/ 2077320 h 6858000"/>
              <a:gd name="connsiteX44" fmla="*/ 4712331 w 6244272"/>
              <a:gd name="connsiteY44" fmla="*/ 2208931 h 6858000"/>
              <a:gd name="connsiteX45" fmla="*/ 5822979 w 6244272"/>
              <a:gd name="connsiteY45" fmla="*/ 1892353 h 6858000"/>
              <a:gd name="connsiteX46" fmla="*/ 5753200 w 6244272"/>
              <a:gd name="connsiteY46" fmla="*/ 1974165 h 6858000"/>
              <a:gd name="connsiteX47" fmla="*/ 5363601 w 6244272"/>
              <a:gd name="connsiteY47" fmla="*/ 2191146 h 6858000"/>
              <a:gd name="connsiteX48" fmla="*/ 5253118 w 6244272"/>
              <a:gd name="connsiteY48" fmla="*/ 2326314 h 6858000"/>
              <a:gd name="connsiteX49" fmla="*/ 5136819 w 6244272"/>
              <a:gd name="connsiteY49" fmla="*/ 2401012 h 6858000"/>
              <a:gd name="connsiteX50" fmla="*/ 4974002 w 6244272"/>
              <a:gd name="connsiteY50" fmla="*/ 2401012 h 6858000"/>
              <a:gd name="connsiteX51" fmla="*/ 4857704 w 6244272"/>
              <a:gd name="connsiteY51" fmla="*/ 2518395 h 6858000"/>
              <a:gd name="connsiteX52" fmla="*/ 4976910 w 6244272"/>
              <a:gd name="connsiteY52" fmla="*/ 2543294 h 6858000"/>
              <a:gd name="connsiteX53" fmla="*/ 5116467 w 6244272"/>
              <a:gd name="connsiteY53" fmla="*/ 2525509 h 6858000"/>
              <a:gd name="connsiteX54" fmla="*/ 5273470 w 6244272"/>
              <a:gd name="connsiteY54" fmla="*/ 2564636 h 6858000"/>
              <a:gd name="connsiteX55" fmla="*/ 5418843 w 6244272"/>
              <a:gd name="connsiteY55" fmla="*/ 2532623 h 6858000"/>
              <a:gd name="connsiteX56" fmla="*/ 5593290 w 6244272"/>
              <a:gd name="connsiteY56" fmla="*/ 2553965 h 6858000"/>
              <a:gd name="connsiteX57" fmla="*/ 5648532 w 6244272"/>
              <a:gd name="connsiteY57" fmla="*/ 2692689 h 6858000"/>
              <a:gd name="connsiteX58" fmla="*/ 5665976 w 6244272"/>
              <a:gd name="connsiteY58" fmla="*/ 2703362 h 6858000"/>
              <a:gd name="connsiteX59" fmla="*/ 5988704 w 6244272"/>
              <a:gd name="connsiteY59" fmla="*/ 2923898 h 6858000"/>
              <a:gd name="connsiteX60" fmla="*/ 6078835 w 6244272"/>
              <a:gd name="connsiteY60" fmla="*/ 2941684 h 6858000"/>
              <a:gd name="connsiteX61" fmla="*/ 5546771 w 6244272"/>
              <a:gd name="connsiteY61" fmla="*/ 3329402 h 6858000"/>
              <a:gd name="connsiteX62" fmla="*/ 5904388 w 6244272"/>
              <a:gd name="connsiteY62" fmla="*/ 3229805 h 6858000"/>
              <a:gd name="connsiteX63" fmla="*/ 5953814 w 6244272"/>
              <a:gd name="connsiteY63" fmla="*/ 3393429 h 6858000"/>
              <a:gd name="connsiteX64" fmla="*/ 5785182 w 6244272"/>
              <a:gd name="connsiteY64" fmla="*/ 3539269 h 6858000"/>
              <a:gd name="connsiteX65" fmla="*/ 5724125 w 6244272"/>
              <a:gd name="connsiteY65" fmla="*/ 3827390 h 6858000"/>
              <a:gd name="connsiteX66" fmla="*/ 5753200 w 6244272"/>
              <a:gd name="connsiteY66" fmla="*/ 4090612 h 6858000"/>
              <a:gd name="connsiteX67" fmla="*/ 5825886 w 6244272"/>
              <a:gd name="connsiteY67" fmla="*/ 4172424 h 6858000"/>
              <a:gd name="connsiteX68" fmla="*/ 5930554 w 6244272"/>
              <a:gd name="connsiteY68" fmla="*/ 4321821 h 6858000"/>
              <a:gd name="connsiteX69" fmla="*/ 5994519 w 6244272"/>
              <a:gd name="connsiteY69" fmla="*/ 4414305 h 6858000"/>
              <a:gd name="connsiteX70" fmla="*/ 6218393 w 6244272"/>
              <a:gd name="connsiteY70" fmla="*/ 4378734 h 6858000"/>
              <a:gd name="connsiteX71" fmla="*/ 5918925 w 6244272"/>
              <a:gd name="connsiteY71" fmla="*/ 4613499 h 6858000"/>
              <a:gd name="connsiteX72" fmla="*/ 6160243 w 6244272"/>
              <a:gd name="connsiteY72" fmla="*/ 4585042 h 6858000"/>
              <a:gd name="connsiteX73" fmla="*/ 6238745 w 6244272"/>
              <a:gd name="connsiteY73" fmla="*/ 4602828 h 6858000"/>
              <a:gd name="connsiteX74" fmla="*/ 6195133 w 6244272"/>
              <a:gd name="connsiteY74" fmla="*/ 4677526 h 6858000"/>
              <a:gd name="connsiteX75" fmla="*/ 6017778 w 6244272"/>
              <a:gd name="connsiteY75" fmla="*/ 4805580 h 6858000"/>
              <a:gd name="connsiteX76" fmla="*/ 5651439 w 6244272"/>
              <a:gd name="connsiteY76" fmla="*/ 5154171 h 6858000"/>
              <a:gd name="connsiteX77" fmla="*/ 6006149 w 6244272"/>
              <a:gd name="connsiteY77" fmla="*/ 4994104 h 6858000"/>
              <a:gd name="connsiteX78" fmla="*/ 5633994 w 6244272"/>
              <a:gd name="connsiteY78" fmla="*/ 5353367 h 6858000"/>
              <a:gd name="connsiteX79" fmla="*/ 5552586 w 6244272"/>
              <a:gd name="connsiteY79" fmla="*/ 5474306 h 6858000"/>
              <a:gd name="connsiteX80" fmla="*/ 5383953 w 6244272"/>
              <a:gd name="connsiteY80" fmla="*/ 5769542 h 6858000"/>
              <a:gd name="connsiteX81" fmla="*/ 5392675 w 6244272"/>
              <a:gd name="connsiteY81" fmla="*/ 5801555 h 6858000"/>
              <a:gd name="connsiteX82" fmla="*/ 5584568 w 6244272"/>
              <a:gd name="connsiteY82" fmla="*/ 5755314 h 6858000"/>
              <a:gd name="connsiteX83" fmla="*/ 5334526 w 6244272"/>
              <a:gd name="connsiteY83" fmla="*/ 6004307 h 6858000"/>
              <a:gd name="connsiteX84" fmla="*/ 5075763 w 6244272"/>
              <a:gd name="connsiteY84" fmla="*/ 6196388 h 6858000"/>
              <a:gd name="connsiteX85" fmla="*/ 5258933 w 6244272"/>
              <a:gd name="connsiteY85" fmla="*/ 6167932 h 6858000"/>
              <a:gd name="connsiteX86" fmla="*/ 5511881 w 6244272"/>
              <a:gd name="connsiteY86" fmla="*/ 6057663 h 6858000"/>
              <a:gd name="connsiteX87" fmla="*/ 5599105 w 6244272"/>
              <a:gd name="connsiteY87" fmla="*/ 6100347 h 6858000"/>
              <a:gd name="connsiteX88" fmla="*/ 5360693 w 6244272"/>
              <a:gd name="connsiteY88" fmla="*/ 6281757 h 6858000"/>
              <a:gd name="connsiteX89" fmla="*/ 5224043 w 6244272"/>
              <a:gd name="connsiteY89" fmla="*/ 6367127 h 6858000"/>
              <a:gd name="connsiteX90" fmla="*/ 5168801 w 6244272"/>
              <a:gd name="connsiteY90" fmla="*/ 6431153 h 6858000"/>
              <a:gd name="connsiteX91" fmla="*/ 5011799 w 6244272"/>
              <a:gd name="connsiteY91" fmla="*/ 6658805 h 6858000"/>
              <a:gd name="connsiteX92" fmla="*/ 4651275 w 6244272"/>
              <a:gd name="connsiteY92" fmla="*/ 6858000 h 6858000"/>
              <a:gd name="connsiteX93" fmla="*/ 1823619 w 6244272"/>
              <a:gd name="connsiteY93" fmla="*/ 6858000 h 6858000"/>
              <a:gd name="connsiteX94" fmla="*/ 947849 w 6244272"/>
              <a:gd name="connsiteY94" fmla="*/ 6858000 h 6858000"/>
              <a:gd name="connsiteX95" fmla="*/ 732568 w 6244272"/>
              <a:gd name="connsiteY95" fmla="*/ 6858000 h 6858000"/>
              <a:gd name="connsiteX96" fmla="*/ 0 w 6244272"/>
              <a:gd name="connsiteY9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244272" h="6858000">
                <a:moveTo>
                  <a:pt x="0" y="0"/>
                </a:moveTo>
                <a:lnTo>
                  <a:pt x="732568" y="0"/>
                </a:lnTo>
                <a:lnTo>
                  <a:pt x="947849" y="0"/>
                </a:lnTo>
                <a:lnTo>
                  <a:pt x="1823619" y="0"/>
                </a:lnTo>
                <a:lnTo>
                  <a:pt x="5235673" y="0"/>
                </a:lnTo>
                <a:cubicBezTo>
                  <a:pt x="5133912" y="35571"/>
                  <a:pt x="5035058" y="78255"/>
                  <a:pt x="4933297" y="110269"/>
                </a:cubicBezTo>
                <a:cubicBezTo>
                  <a:pt x="4947835" y="145839"/>
                  <a:pt x="4962372" y="138725"/>
                  <a:pt x="4976910" y="135168"/>
                </a:cubicBezTo>
                <a:cubicBezTo>
                  <a:pt x="5064133" y="120941"/>
                  <a:pt x="5154264" y="110269"/>
                  <a:pt x="5238580" y="71141"/>
                </a:cubicBezTo>
                <a:cubicBezTo>
                  <a:pt x="5258933" y="64027"/>
                  <a:pt x="5282192" y="64027"/>
                  <a:pt x="5290914" y="88927"/>
                </a:cubicBezTo>
                <a:cubicBezTo>
                  <a:pt x="5305452" y="124497"/>
                  <a:pt x="5285100" y="145839"/>
                  <a:pt x="5264747" y="163625"/>
                </a:cubicBezTo>
                <a:cubicBezTo>
                  <a:pt x="5229858" y="195638"/>
                  <a:pt x="5189154" y="188525"/>
                  <a:pt x="5151357" y="192082"/>
                </a:cubicBezTo>
                <a:cubicBezTo>
                  <a:pt x="5046689" y="209867"/>
                  <a:pt x="4997261" y="259665"/>
                  <a:pt x="4974002" y="373491"/>
                </a:cubicBezTo>
                <a:cubicBezTo>
                  <a:pt x="5064133" y="327250"/>
                  <a:pt x="5154264" y="384162"/>
                  <a:pt x="5241488" y="352148"/>
                </a:cubicBezTo>
                <a:cubicBezTo>
                  <a:pt x="5264747" y="345034"/>
                  <a:pt x="5299637" y="355706"/>
                  <a:pt x="5288007" y="394834"/>
                </a:cubicBezTo>
                <a:cubicBezTo>
                  <a:pt x="5276378" y="430405"/>
                  <a:pt x="5238580" y="458860"/>
                  <a:pt x="5305452" y="451747"/>
                </a:cubicBezTo>
                <a:cubicBezTo>
                  <a:pt x="5354879" y="448189"/>
                  <a:pt x="5369416" y="405504"/>
                  <a:pt x="5383953" y="359262"/>
                </a:cubicBezTo>
                <a:cubicBezTo>
                  <a:pt x="5395583" y="334364"/>
                  <a:pt x="5427565" y="320135"/>
                  <a:pt x="5450825" y="334364"/>
                </a:cubicBezTo>
                <a:cubicBezTo>
                  <a:pt x="5479899" y="348592"/>
                  <a:pt x="5471177" y="387720"/>
                  <a:pt x="5471177" y="416176"/>
                </a:cubicBezTo>
                <a:cubicBezTo>
                  <a:pt x="5474085" y="469532"/>
                  <a:pt x="5450825" y="494431"/>
                  <a:pt x="5410121" y="505101"/>
                </a:cubicBezTo>
                <a:cubicBezTo>
                  <a:pt x="5360693" y="519330"/>
                  <a:pt x="5311267" y="537116"/>
                  <a:pt x="5247303" y="558458"/>
                </a:cubicBezTo>
                <a:cubicBezTo>
                  <a:pt x="5317082" y="594028"/>
                  <a:pt x="5369416" y="586915"/>
                  <a:pt x="5421750" y="558458"/>
                </a:cubicBezTo>
                <a:cubicBezTo>
                  <a:pt x="5485714" y="526444"/>
                  <a:pt x="5570030" y="483759"/>
                  <a:pt x="5622364" y="522887"/>
                </a:cubicBezTo>
                <a:cubicBezTo>
                  <a:pt x="5700865" y="579800"/>
                  <a:pt x="5764829" y="544229"/>
                  <a:pt x="5834608" y="533558"/>
                </a:cubicBezTo>
                <a:cubicBezTo>
                  <a:pt x="5979982" y="512216"/>
                  <a:pt x="5889850" y="480203"/>
                  <a:pt x="6035223" y="462417"/>
                </a:cubicBezTo>
                <a:cubicBezTo>
                  <a:pt x="6093372" y="455303"/>
                  <a:pt x="6154429" y="426847"/>
                  <a:pt x="6238745" y="465975"/>
                </a:cubicBezTo>
                <a:cubicBezTo>
                  <a:pt x="5857868" y="672284"/>
                  <a:pt x="5677606" y="658055"/>
                  <a:pt x="5337434" y="910606"/>
                </a:cubicBezTo>
                <a:cubicBezTo>
                  <a:pt x="5351971" y="935506"/>
                  <a:pt x="5366508" y="924835"/>
                  <a:pt x="5381046" y="921277"/>
                </a:cubicBezTo>
                <a:cubicBezTo>
                  <a:pt x="5404305" y="917720"/>
                  <a:pt x="5433380" y="903491"/>
                  <a:pt x="5439195" y="949734"/>
                </a:cubicBezTo>
                <a:cubicBezTo>
                  <a:pt x="5442103" y="985305"/>
                  <a:pt x="5424657" y="1003089"/>
                  <a:pt x="5395583" y="1006647"/>
                </a:cubicBezTo>
                <a:cubicBezTo>
                  <a:pt x="5311267" y="1020875"/>
                  <a:pt x="5235673" y="1070674"/>
                  <a:pt x="5160079" y="1113358"/>
                </a:cubicBezTo>
                <a:cubicBezTo>
                  <a:pt x="5125190" y="1131144"/>
                  <a:pt x="5087393" y="1156043"/>
                  <a:pt x="5101930" y="1220069"/>
                </a:cubicBezTo>
                <a:cubicBezTo>
                  <a:pt x="5131004" y="1237855"/>
                  <a:pt x="5151357" y="1212955"/>
                  <a:pt x="5174617" y="1209399"/>
                </a:cubicBezTo>
                <a:cubicBezTo>
                  <a:pt x="5197876" y="1205842"/>
                  <a:pt x="5253118" y="1220069"/>
                  <a:pt x="5238580" y="1230741"/>
                </a:cubicBezTo>
                <a:cubicBezTo>
                  <a:pt x="5171709" y="1269868"/>
                  <a:pt x="5293822" y="1365909"/>
                  <a:pt x="5212414" y="1365909"/>
                </a:cubicBezTo>
                <a:cubicBezTo>
                  <a:pt x="5078671" y="1365909"/>
                  <a:pt x="5005984" y="1536647"/>
                  <a:pt x="4878056" y="1540204"/>
                </a:cubicBezTo>
                <a:cubicBezTo>
                  <a:pt x="4857704" y="1540204"/>
                  <a:pt x="4848982" y="1572219"/>
                  <a:pt x="4848982" y="1597117"/>
                </a:cubicBezTo>
                <a:cubicBezTo>
                  <a:pt x="4848982" y="1629132"/>
                  <a:pt x="4869333" y="1632688"/>
                  <a:pt x="4889686" y="1636245"/>
                </a:cubicBezTo>
                <a:cubicBezTo>
                  <a:pt x="4921668" y="1639802"/>
                  <a:pt x="4956557" y="1597117"/>
                  <a:pt x="4997261" y="1657587"/>
                </a:cubicBezTo>
                <a:cubicBezTo>
                  <a:pt x="4921668" y="1693158"/>
                  <a:pt x="4843167" y="1728729"/>
                  <a:pt x="4846074" y="1849668"/>
                </a:cubicBezTo>
                <a:cubicBezTo>
                  <a:pt x="4846074" y="1881683"/>
                  <a:pt x="4814092" y="1895910"/>
                  <a:pt x="4790832" y="1903025"/>
                </a:cubicBezTo>
                <a:cubicBezTo>
                  <a:pt x="4750128" y="1917252"/>
                  <a:pt x="4718146" y="1938595"/>
                  <a:pt x="4694886" y="1984836"/>
                </a:cubicBezTo>
                <a:cubicBezTo>
                  <a:pt x="4694886" y="1995507"/>
                  <a:pt x="4694886" y="2002622"/>
                  <a:pt x="4694886" y="2013292"/>
                </a:cubicBezTo>
                <a:cubicBezTo>
                  <a:pt x="4700701" y="2123562"/>
                  <a:pt x="4758850" y="2120004"/>
                  <a:pt x="4822814" y="2102219"/>
                </a:cubicBezTo>
                <a:cubicBezTo>
                  <a:pt x="4898408" y="2080877"/>
                  <a:pt x="4974002" y="2038192"/>
                  <a:pt x="5055411" y="2077320"/>
                </a:cubicBezTo>
                <a:cubicBezTo>
                  <a:pt x="4942020" y="2130676"/>
                  <a:pt x="4817000" y="2134233"/>
                  <a:pt x="4712331" y="2208931"/>
                </a:cubicBezTo>
                <a:cubicBezTo>
                  <a:pt x="5101930" y="2223159"/>
                  <a:pt x="5445010" y="1984836"/>
                  <a:pt x="5822979" y="1892353"/>
                </a:cubicBezTo>
                <a:cubicBezTo>
                  <a:pt x="5811349" y="1952823"/>
                  <a:pt x="5779367" y="1967051"/>
                  <a:pt x="5753200" y="1974165"/>
                </a:cubicBezTo>
                <a:cubicBezTo>
                  <a:pt x="5613642" y="2020407"/>
                  <a:pt x="5491529" y="2112891"/>
                  <a:pt x="5363601" y="2191146"/>
                </a:cubicBezTo>
                <a:cubicBezTo>
                  <a:pt x="5311267" y="2223159"/>
                  <a:pt x="5273470" y="2258731"/>
                  <a:pt x="5253118" y="2326314"/>
                </a:cubicBezTo>
                <a:cubicBezTo>
                  <a:pt x="5235673" y="2390340"/>
                  <a:pt x="5200783" y="2418796"/>
                  <a:pt x="5136819" y="2401012"/>
                </a:cubicBezTo>
                <a:cubicBezTo>
                  <a:pt x="5084485" y="2386784"/>
                  <a:pt x="5029243" y="2393898"/>
                  <a:pt x="4974002" y="2401012"/>
                </a:cubicBezTo>
                <a:cubicBezTo>
                  <a:pt x="4912946" y="2408126"/>
                  <a:pt x="4843167" y="2479267"/>
                  <a:pt x="4857704" y="2518395"/>
                </a:cubicBezTo>
                <a:cubicBezTo>
                  <a:pt x="4886778" y="2582422"/>
                  <a:pt x="4936205" y="2550408"/>
                  <a:pt x="4976910" y="2543294"/>
                </a:cubicBezTo>
                <a:cubicBezTo>
                  <a:pt x="5026336" y="2536181"/>
                  <a:pt x="5116467" y="2518395"/>
                  <a:pt x="5116467" y="2525509"/>
                </a:cubicBezTo>
                <a:cubicBezTo>
                  <a:pt x="5148450" y="2685576"/>
                  <a:pt x="5221136" y="2564636"/>
                  <a:pt x="5273470" y="2564636"/>
                </a:cubicBezTo>
                <a:cubicBezTo>
                  <a:pt x="5322897" y="2564636"/>
                  <a:pt x="5372323" y="2546851"/>
                  <a:pt x="5418843" y="2532623"/>
                </a:cubicBezTo>
                <a:cubicBezTo>
                  <a:pt x="5479899" y="2514837"/>
                  <a:pt x="5535140" y="2546851"/>
                  <a:pt x="5593290" y="2553965"/>
                </a:cubicBezTo>
                <a:cubicBezTo>
                  <a:pt x="5645624" y="2561080"/>
                  <a:pt x="5616550" y="2653563"/>
                  <a:pt x="5648532" y="2692689"/>
                </a:cubicBezTo>
                <a:cubicBezTo>
                  <a:pt x="5654346" y="2703362"/>
                  <a:pt x="5660161" y="2703362"/>
                  <a:pt x="5665976" y="2703362"/>
                </a:cubicBezTo>
                <a:cubicBezTo>
                  <a:pt x="5683421" y="2980812"/>
                  <a:pt x="5988704" y="2913227"/>
                  <a:pt x="5988704" y="2923898"/>
                </a:cubicBezTo>
                <a:cubicBezTo>
                  <a:pt x="6014871" y="2941684"/>
                  <a:pt x="6046853" y="2899000"/>
                  <a:pt x="6078835" y="2941684"/>
                </a:cubicBezTo>
                <a:cubicBezTo>
                  <a:pt x="5942185" y="3137322"/>
                  <a:pt x="5732847" y="3183563"/>
                  <a:pt x="5546771" y="3329402"/>
                </a:cubicBezTo>
                <a:cubicBezTo>
                  <a:pt x="5700865" y="3379202"/>
                  <a:pt x="5790997" y="3208463"/>
                  <a:pt x="5904388" y="3229805"/>
                </a:cubicBezTo>
                <a:cubicBezTo>
                  <a:pt x="5959629" y="3283162"/>
                  <a:pt x="5793904" y="3368530"/>
                  <a:pt x="5953814" y="3393429"/>
                </a:cubicBezTo>
                <a:cubicBezTo>
                  <a:pt x="5884036" y="3439672"/>
                  <a:pt x="5834608" y="3485914"/>
                  <a:pt x="5785182" y="3539269"/>
                </a:cubicBezTo>
                <a:cubicBezTo>
                  <a:pt x="5700865" y="3635309"/>
                  <a:pt x="5683421" y="3699337"/>
                  <a:pt x="5724125" y="3827390"/>
                </a:cubicBezTo>
                <a:cubicBezTo>
                  <a:pt x="5750293" y="3912759"/>
                  <a:pt x="5788089" y="3991015"/>
                  <a:pt x="5753200" y="4090612"/>
                </a:cubicBezTo>
                <a:cubicBezTo>
                  <a:pt x="5729940" y="4158196"/>
                  <a:pt x="5738663" y="4204438"/>
                  <a:pt x="5825886" y="4172424"/>
                </a:cubicBezTo>
                <a:cubicBezTo>
                  <a:pt x="5918925" y="4140411"/>
                  <a:pt x="5953814" y="4200882"/>
                  <a:pt x="5930554" y="4321821"/>
                </a:cubicBezTo>
                <a:cubicBezTo>
                  <a:pt x="5916018" y="4400076"/>
                  <a:pt x="5930554" y="4424975"/>
                  <a:pt x="5994519" y="4414305"/>
                </a:cubicBezTo>
                <a:cubicBezTo>
                  <a:pt x="6064297" y="4403633"/>
                  <a:pt x="6131169" y="4353835"/>
                  <a:pt x="6218393" y="4378734"/>
                </a:cubicBezTo>
                <a:cubicBezTo>
                  <a:pt x="6148614" y="4521016"/>
                  <a:pt x="6000333" y="4478331"/>
                  <a:pt x="5918925" y="4613499"/>
                </a:cubicBezTo>
                <a:cubicBezTo>
                  <a:pt x="6014871" y="4613499"/>
                  <a:pt x="6090465" y="4613499"/>
                  <a:pt x="6160243" y="4585042"/>
                </a:cubicBezTo>
                <a:cubicBezTo>
                  <a:pt x="6189318" y="4574373"/>
                  <a:pt x="6221300" y="4560144"/>
                  <a:pt x="6238745" y="4602828"/>
                </a:cubicBezTo>
                <a:cubicBezTo>
                  <a:pt x="6259098" y="4652628"/>
                  <a:pt x="6218393" y="4670412"/>
                  <a:pt x="6195133" y="4677526"/>
                </a:cubicBezTo>
                <a:cubicBezTo>
                  <a:pt x="6128261" y="4702425"/>
                  <a:pt x="6075928" y="4759339"/>
                  <a:pt x="6017778" y="4805580"/>
                </a:cubicBezTo>
                <a:cubicBezTo>
                  <a:pt x="5892758" y="4905177"/>
                  <a:pt x="5756107" y="4990547"/>
                  <a:pt x="5651439" y="5154171"/>
                </a:cubicBezTo>
                <a:cubicBezTo>
                  <a:pt x="5782275" y="5111487"/>
                  <a:pt x="5881128" y="5011889"/>
                  <a:pt x="6006149" y="4994104"/>
                </a:cubicBezTo>
                <a:cubicBezTo>
                  <a:pt x="5898572" y="5143500"/>
                  <a:pt x="5761922" y="5243097"/>
                  <a:pt x="5633994" y="5353367"/>
                </a:cubicBezTo>
                <a:cubicBezTo>
                  <a:pt x="5596197" y="5385379"/>
                  <a:pt x="5558400" y="5406721"/>
                  <a:pt x="5552586" y="5474306"/>
                </a:cubicBezTo>
                <a:cubicBezTo>
                  <a:pt x="5535140" y="5605917"/>
                  <a:pt x="5488622" y="5712629"/>
                  <a:pt x="5383953" y="5769542"/>
                </a:cubicBezTo>
                <a:cubicBezTo>
                  <a:pt x="5383953" y="5769542"/>
                  <a:pt x="5389768" y="5790884"/>
                  <a:pt x="5392675" y="5801555"/>
                </a:cubicBezTo>
                <a:cubicBezTo>
                  <a:pt x="5456640" y="5805112"/>
                  <a:pt x="5506066" y="5726858"/>
                  <a:pt x="5584568" y="5755314"/>
                </a:cubicBezTo>
                <a:cubicBezTo>
                  <a:pt x="5506066" y="5862025"/>
                  <a:pt x="5442103" y="5954508"/>
                  <a:pt x="5334526" y="6004307"/>
                </a:cubicBezTo>
                <a:cubicBezTo>
                  <a:pt x="5247303" y="6043434"/>
                  <a:pt x="5139727" y="6068335"/>
                  <a:pt x="5075763" y="6196388"/>
                </a:cubicBezTo>
                <a:cubicBezTo>
                  <a:pt x="5148450" y="6221287"/>
                  <a:pt x="5203691" y="6189274"/>
                  <a:pt x="5258933" y="6167932"/>
                </a:cubicBezTo>
                <a:cubicBezTo>
                  <a:pt x="5343249" y="6132361"/>
                  <a:pt x="5427565" y="6093234"/>
                  <a:pt x="5511881" y="6057663"/>
                </a:cubicBezTo>
                <a:cubicBezTo>
                  <a:pt x="5543864" y="6043434"/>
                  <a:pt x="5578753" y="6036320"/>
                  <a:pt x="5599105" y="6100347"/>
                </a:cubicBezTo>
                <a:cubicBezTo>
                  <a:pt x="5491529" y="6114575"/>
                  <a:pt x="5427565" y="6199945"/>
                  <a:pt x="5360693" y="6281757"/>
                </a:cubicBezTo>
                <a:cubicBezTo>
                  <a:pt x="5322897" y="6327999"/>
                  <a:pt x="5290914" y="6388469"/>
                  <a:pt x="5224043" y="6367127"/>
                </a:cubicBezTo>
                <a:cubicBezTo>
                  <a:pt x="5189154" y="6356456"/>
                  <a:pt x="5165894" y="6388469"/>
                  <a:pt x="5168801" y="6431153"/>
                </a:cubicBezTo>
                <a:cubicBezTo>
                  <a:pt x="5183339" y="6580550"/>
                  <a:pt x="5099022" y="6630349"/>
                  <a:pt x="5011799" y="6658805"/>
                </a:cubicBezTo>
                <a:cubicBezTo>
                  <a:pt x="4883871" y="6701489"/>
                  <a:pt x="4770480" y="6786859"/>
                  <a:pt x="4651275" y="6858000"/>
                </a:cubicBezTo>
                <a:lnTo>
                  <a:pt x="1823619" y="6858000"/>
                </a:lnTo>
                <a:lnTo>
                  <a:pt x="947849" y="6858000"/>
                </a:lnTo>
                <a:lnTo>
                  <a:pt x="732568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5413260-8EB5-42C5-883B-71F5405C83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601" y="609600"/>
            <a:ext cx="2994525" cy="3877197"/>
          </a:xfrm>
        </p:spPr>
        <p:txBody>
          <a:bodyPr>
            <a:normAutofit/>
          </a:bodyPr>
          <a:lstStyle/>
          <a:p>
            <a:pPr algn="l"/>
            <a:r>
              <a:rPr lang="uk-UA" sz="2400" dirty="0"/>
              <a:t>Бізнес-конференція</a:t>
            </a:r>
            <a:br>
              <a:rPr lang="pl-PL" sz="2400" dirty="0"/>
            </a:br>
            <a:r>
              <a:rPr lang="pl-PL" sz="2400" dirty="0"/>
              <a:t>1.</a:t>
            </a:r>
            <a:r>
              <a:rPr lang="uk-UA" sz="2400" dirty="0"/>
              <a:t> Повторення теми «</a:t>
            </a:r>
            <a:r>
              <a:rPr lang="ru-RU" sz="2400" dirty="0"/>
              <a:t>Робота. </a:t>
            </a:r>
            <a:r>
              <a:rPr lang="ru-RU" sz="2400" dirty="0" err="1"/>
              <a:t>Співбесіда</a:t>
            </a:r>
            <a:r>
              <a:rPr lang="ru-RU" sz="2400" dirty="0"/>
              <a:t>». </a:t>
            </a:r>
            <a:br>
              <a:rPr lang="ru-RU" sz="2400" dirty="0"/>
            </a:br>
            <a:r>
              <a:rPr lang="ru-RU" sz="2400" dirty="0"/>
              <a:t>2. </a:t>
            </a:r>
            <a:r>
              <a:rPr lang="ru-RU" sz="2400" dirty="0" err="1"/>
              <a:t>Діловий</a:t>
            </a:r>
            <a:r>
              <a:rPr lang="ru-RU" sz="2400" dirty="0"/>
              <a:t> </a:t>
            </a:r>
            <a:r>
              <a:rPr lang="ru-RU" sz="2400" dirty="0" err="1"/>
              <a:t>мовний</a:t>
            </a:r>
            <a:r>
              <a:rPr lang="ru-RU" sz="2400" dirty="0"/>
              <a:t> </a:t>
            </a:r>
            <a:r>
              <a:rPr lang="ru-RU" sz="2400" dirty="0" err="1"/>
              <a:t>етикет</a:t>
            </a:r>
            <a:r>
              <a:rPr lang="ru-RU" sz="2400" dirty="0"/>
              <a:t>.</a:t>
            </a:r>
            <a:br>
              <a:rPr lang="ru-RU" sz="2400" dirty="0"/>
            </a:br>
            <a:r>
              <a:rPr lang="ru-RU" sz="2400" dirty="0"/>
              <a:t>3. </a:t>
            </a:r>
            <a:r>
              <a:rPr lang="ru-RU" sz="2400" dirty="0" err="1"/>
              <a:t>Кореспонденція</a:t>
            </a:r>
            <a:r>
              <a:rPr lang="ru-RU" sz="2400" dirty="0"/>
              <a:t> з партнерами. (</a:t>
            </a:r>
            <a:r>
              <a:rPr lang="ru-RU" sz="2400" dirty="0" err="1"/>
              <a:t>Створюємо</a:t>
            </a:r>
            <a:r>
              <a:rPr lang="ru-RU" sz="2400" dirty="0"/>
              <a:t> проект).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34225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16597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59" y="613954"/>
            <a:ext cx="8180615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B1330E8-3C2D-6E0A-81A8-6DF76C099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723" y="809898"/>
            <a:ext cx="7629757" cy="1554480"/>
          </a:xfrm>
        </p:spPr>
        <p:txBody>
          <a:bodyPr anchor="ctr">
            <a:normAutofit/>
          </a:bodyPr>
          <a:lstStyle/>
          <a:p>
            <a:r>
              <a:rPr lang="uk-UA" sz="4200" b="0" i="0" u="none" strike="noStrike" baseline="0">
                <a:latin typeface="Times New Roman" panose="02020603050405020304" pitchFamily="18" charset="0"/>
              </a:rPr>
              <a:t>Офіційно-діловий стиль мовлення </a:t>
            </a:r>
            <a:endParaRPr lang="uk-UA" sz="420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8650" y="6485313"/>
            <a:ext cx="78867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7816A613-9849-1BB7-3DCE-C32D70578F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8882591"/>
              </p:ext>
            </p:extLst>
          </p:nvPr>
        </p:nvGraphicFramePr>
        <p:xfrm>
          <a:off x="678451" y="3017519"/>
          <a:ext cx="778383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6383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A95256-D1CF-E094-B397-B3D5AFA8A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Діловий </a:t>
            </a:r>
            <a:r>
              <a:rPr lang="uk-UA" dirty="0" err="1"/>
              <a:t>мовний</a:t>
            </a:r>
            <a:r>
              <a:rPr lang="uk-UA" dirty="0"/>
              <a:t> етикет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278B90-5159-D035-BA42-6D3BF9033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uk-UA" b="0" i="0" dirty="0">
                <a:solidFill>
                  <a:srgbClr val="000000"/>
                </a:solidFill>
                <a:effectLst/>
                <a:latin typeface="NovaPoshta"/>
              </a:rPr>
              <a:t>Діловий етикет — це поняття містке і включає правила поведінки між діловими партнерами й колегами, мовленнєвий етикет у діловому спілкуванні, правила ведення переговорів, норми листування.</a:t>
            </a:r>
          </a:p>
          <a:p>
            <a:pPr algn="l"/>
            <a:r>
              <a:rPr lang="uk-UA" b="0" i="0" dirty="0">
                <a:solidFill>
                  <a:srgbClr val="000000"/>
                </a:solidFill>
                <a:effectLst/>
                <a:latin typeface="NovaPoshta"/>
              </a:rPr>
              <a:t>Етика ділового спілкування нового століття вносить корективи в укорінені алгоритми поведінки: тепер в професійних стосунках вже на такі важливі статус і вік, а гендерні відмінності взагалі не мають значення.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NovaPoshta"/>
              </a:rPr>
              <a:t>У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NovaPoshta"/>
              </a:rPr>
              <a:t>бізнесі</a:t>
            </a:r>
            <a:r>
              <a:rPr lang="ru-RU" b="0" i="0" dirty="0">
                <a:solidFill>
                  <a:srgbClr val="000000"/>
                </a:solidFill>
                <a:effectLst/>
                <a:latin typeface="NovaPoshta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NovaPoshta"/>
              </a:rPr>
              <a:t>немає</a:t>
            </a:r>
            <a:r>
              <a:rPr lang="ru-RU" b="0" i="0" dirty="0">
                <a:solidFill>
                  <a:srgbClr val="000000"/>
                </a:solidFill>
                <a:effectLst/>
                <a:latin typeface="NovaPoshta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NovaPoshta"/>
              </a:rPr>
              <a:t>незначних</a:t>
            </a:r>
            <a:r>
              <a:rPr lang="ru-RU" b="0" i="0" dirty="0">
                <a:solidFill>
                  <a:srgbClr val="000000"/>
                </a:solidFill>
                <a:effectLst/>
                <a:latin typeface="NovaPoshta"/>
              </a:rPr>
              <a:t> деталей.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NovaPoshta"/>
              </a:rPr>
              <a:t>Партнери</a:t>
            </a:r>
            <a:r>
              <a:rPr lang="ru-RU" b="0" i="0" dirty="0">
                <a:solidFill>
                  <a:srgbClr val="000000"/>
                </a:solidFill>
                <a:effectLst/>
                <a:latin typeface="NovaPoshta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NovaPoshta"/>
              </a:rPr>
              <a:t>клієнти</a:t>
            </a:r>
            <a:r>
              <a:rPr lang="ru-RU" b="0" i="0" dirty="0">
                <a:solidFill>
                  <a:srgbClr val="000000"/>
                </a:solidFill>
                <a:effectLst/>
                <a:latin typeface="NovaPoshta"/>
              </a:rPr>
              <a:t> та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NovaPoshta"/>
              </a:rPr>
              <a:t>колеги</a:t>
            </a:r>
            <a:r>
              <a:rPr lang="ru-RU" b="0" i="0" dirty="0">
                <a:solidFill>
                  <a:srgbClr val="000000"/>
                </a:solidFill>
                <a:effectLst/>
                <a:latin typeface="NovaPoshta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NovaPoshta"/>
              </a:rPr>
              <a:t>складають</a:t>
            </a:r>
            <a:r>
              <a:rPr lang="ru-RU" b="0" i="0" dirty="0">
                <a:solidFill>
                  <a:srgbClr val="000000"/>
                </a:solidFill>
                <a:effectLst/>
                <a:latin typeface="NovaPoshta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NovaPoshta"/>
              </a:rPr>
              <a:t>уявлення</a:t>
            </a:r>
            <a:r>
              <a:rPr lang="ru-RU" b="0" i="0" dirty="0">
                <a:solidFill>
                  <a:srgbClr val="000000"/>
                </a:solidFill>
                <a:effectLst/>
                <a:latin typeface="NovaPoshta"/>
              </a:rPr>
              <a:t> про вас через десятки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NovaPoshta"/>
              </a:rPr>
              <a:t>дрібниць</a:t>
            </a:r>
            <a:r>
              <a:rPr lang="ru-RU" b="0" i="0" dirty="0">
                <a:solidFill>
                  <a:srgbClr val="000000"/>
                </a:solidFill>
                <a:effectLst/>
                <a:latin typeface="NovaPoshta"/>
              </a:rPr>
              <a:t> —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NovaPoshta"/>
              </a:rPr>
              <a:t>від</a:t>
            </a:r>
            <a:r>
              <a:rPr lang="ru-RU" b="0" i="0" dirty="0">
                <a:solidFill>
                  <a:srgbClr val="000000"/>
                </a:solidFill>
                <a:effectLst/>
                <a:latin typeface="NovaPoshta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NovaPoshta"/>
              </a:rPr>
              <a:t>міцності</a:t>
            </a:r>
            <a:r>
              <a:rPr lang="ru-RU" b="0" i="0" dirty="0">
                <a:solidFill>
                  <a:srgbClr val="000000"/>
                </a:solidFill>
                <a:effectLst/>
                <a:latin typeface="NovaPoshta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NovaPoshta"/>
              </a:rPr>
              <a:t>рукостискання</a:t>
            </a:r>
            <a:r>
              <a:rPr lang="ru-RU" b="0" i="0" dirty="0">
                <a:solidFill>
                  <a:srgbClr val="000000"/>
                </a:solidFill>
                <a:effectLst/>
                <a:latin typeface="NovaPoshta"/>
              </a:rPr>
              <a:t> до стилю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NovaPoshta"/>
              </a:rPr>
              <a:t>одягу</a:t>
            </a:r>
            <a:r>
              <a:rPr lang="ru-RU" b="0" i="0" dirty="0">
                <a:solidFill>
                  <a:srgbClr val="000000"/>
                </a:solidFill>
                <a:effectLst/>
                <a:latin typeface="NovaPoshta"/>
              </a:rPr>
              <a:t>.</a:t>
            </a:r>
            <a:endParaRPr lang="uk-UA" b="0" i="0" dirty="0">
              <a:solidFill>
                <a:srgbClr val="000000"/>
              </a:solidFill>
              <a:effectLst/>
              <a:latin typeface="NovaPoshta"/>
            </a:endParaRPr>
          </a:p>
          <a:p>
            <a:pPr marL="0" indent="0">
              <a:buNone/>
            </a:pPr>
            <a:endParaRPr lang="uk-UA" dirty="0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67F76D83-212D-E8B9-D3F4-47BD5916E32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3118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12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2878486-481F-A899-B316-467EA4A81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4777739"/>
            <a:ext cx="2564242" cy="1412119"/>
          </a:xfrm>
        </p:spPr>
        <p:txBody>
          <a:bodyPr>
            <a:normAutofit/>
          </a:bodyPr>
          <a:lstStyle/>
          <a:p>
            <a:r>
              <a:rPr lang="uk-UA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Як створити хороше перше враження про себе у діловому спілкуванні? </a:t>
            </a:r>
          </a:p>
        </p:txBody>
      </p:sp>
      <p:pic>
        <p:nvPicPr>
          <p:cNvPr id="6" name="Zástupný obsah 5" descr="Obsah obrázku osoba, oblečení, interiér, oblek&#10;&#10;Popis byl vytvořen automaticky">
            <a:extLst>
              <a:ext uri="{FF2B5EF4-FFF2-40B4-BE49-F238E27FC236}">
                <a16:creationId xmlns:a16="http://schemas.microsoft.com/office/drawing/2014/main" id="{EE5799AD-A9D2-FF22-8B21-F21CFAF18B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42" b="1"/>
          <a:stretch/>
        </p:blipFill>
        <p:spPr bwMode="auto">
          <a:xfrm>
            <a:off x="20" y="10"/>
            <a:ext cx="9143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74529" y="5470492"/>
            <a:ext cx="1371600" cy="13716"/>
          </a:xfrm>
          <a:custGeom>
            <a:avLst/>
            <a:gdLst>
              <a:gd name="connsiteX0" fmla="*/ 0 w 1371600"/>
              <a:gd name="connsiteY0" fmla="*/ 0 h 13716"/>
              <a:gd name="connsiteX1" fmla="*/ 685800 w 1371600"/>
              <a:gd name="connsiteY1" fmla="*/ 0 h 13716"/>
              <a:gd name="connsiteX2" fmla="*/ 1371600 w 1371600"/>
              <a:gd name="connsiteY2" fmla="*/ 0 h 13716"/>
              <a:gd name="connsiteX3" fmla="*/ 1371600 w 1371600"/>
              <a:gd name="connsiteY3" fmla="*/ 13716 h 13716"/>
              <a:gd name="connsiteX4" fmla="*/ 713232 w 1371600"/>
              <a:gd name="connsiteY4" fmla="*/ 13716 h 13716"/>
              <a:gd name="connsiteX5" fmla="*/ 0 w 1371600"/>
              <a:gd name="connsiteY5" fmla="*/ 13716 h 13716"/>
              <a:gd name="connsiteX6" fmla="*/ 0 w 1371600"/>
              <a:gd name="connsiteY6" fmla="*/ 0 h 13716"/>
              <a:gd name="connsiteX0" fmla="*/ 0 w 1371600"/>
              <a:gd name="connsiteY0" fmla="*/ 0 h 13716"/>
              <a:gd name="connsiteX1" fmla="*/ 644652 w 1371600"/>
              <a:gd name="connsiteY1" fmla="*/ 0 h 13716"/>
              <a:gd name="connsiteX2" fmla="*/ 1371600 w 1371600"/>
              <a:gd name="connsiteY2" fmla="*/ 0 h 13716"/>
              <a:gd name="connsiteX3" fmla="*/ 1371600 w 1371600"/>
              <a:gd name="connsiteY3" fmla="*/ 13716 h 13716"/>
              <a:gd name="connsiteX4" fmla="*/ 713232 w 1371600"/>
              <a:gd name="connsiteY4" fmla="*/ 13716 h 13716"/>
              <a:gd name="connsiteX5" fmla="*/ 0 w 1371600"/>
              <a:gd name="connsiteY5" fmla="*/ 13716 h 13716"/>
              <a:gd name="connsiteX6" fmla="*/ 0 w 1371600"/>
              <a:gd name="connsiteY6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13716" fill="none" extrusionOk="0">
                <a:moveTo>
                  <a:pt x="0" y="0"/>
                </a:moveTo>
                <a:cubicBezTo>
                  <a:pt x="240249" y="32963"/>
                  <a:pt x="409296" y="-18450"/>
                  <a:pt x="685800" y="0"/>
                </a:cubicBezTo>
                <a:cubicBezTo>
                  <a:pt x="954142" y="211"/>
                  <a:pt x="1166785" y="22353"/>
                  <a:pt x="1371600" y="0"/>
                </a:cubicBezTo>
                <a:cubicBezTo>
                  <a:pt x="1370996" y="3142"/>
                  <a:pt x="1371820" y="8880"/>
                  <a:pt x="1371600" y="13716"/>
                </a:cubicBezTo>
                <a:cubicBezTo>
                  <a:pt x="1106837" y="28424"/>
                  <a:pt x="1032834" y="20364"/>
                  <a:pt x="713232" y="13716"/>
                </a:cubicBezTo>
                <a:cubicBezTo>
                  <a:pt x="399250" y="-7822"/>
                  <a:pt x="277176" y="48782"/>
                  <a:pt x="0" y="13716"/>
                </a:cubicBezTo>
                <a:cubicBezTo>
                  <a:pt x="310" y="7052"/>
                  <a:pt x="119" y="6101"/>
                  <a:pt x="0" y="0"/>
                </a:cubicBezTo>
                <a:close/>
              </a:path>
              <a:path w="1371600" h="13716" stroke="0" extrusionOk="0">
                <a:moveTo>
                  <a:pt x="0" y="0"/>
                </a:moveTo>
                <a:cubicBezTo>
                  <a:pt x="168171" y="-27104"/>
                  <a:pt x="522270" y="7661"/>
                  <a:pt x="644652" y="0"/>
                </a:cubicBezTo>
                <a:cubicBezTo>
                  <a:pt x="812772" y="-55512"/>
                  <a:pt x="1098507" y="70876"/>
                  <a:pt x="1371600" y="0"/>
                </a:cubicBezTo>
                <a:cubicBezTo>
                  <a:pt x="1372276" y="6444"/>
                  <a:pt x="1371882" y="10524"/>
                  <a:pt x="1371600" y="13716"/>
                </a:cubicBezTo>
                <a:cubicBezTo>
                  <a:pt x="1195700" y="-500"/>
                  <a:pt x="896159" y="12360"/>
                  <a:pt x="713232" y="13716"/>
                </a:cubicBezTo>
                <a:cubicBezTo>
                  <a:pt x="556279" y="-18909"/>
                  <a:pt x="248593" y="33389"/>
                  <a:pt x="0" y="13716"/>
                </a:cubicBezTo>
                <a:cubicBezTo>
                  <a:pt x="708" y="8775"/>
                  <a:pt x="205" y="3193"/>
                  <a:pt x="0" y="0"/>
                </a:cubicBezTo>
                <a:close/>
              </a:path>
              <a:path w="1371600" h="13716" fill="none" stroke="0" extrusionOk="0">
                <a:moveTo>
                  <a:pt x="0" y="0"/>
                </a:moveTo>
                <a:cubicBezTo>
                  <a:pt x="244262" y="19623"/>
                  <a:pt x="384306" y="-36563"/>
                  <a:pt x="685800" y="0"/>
                </a:cubicBezTo>
                <a:cubicBezTo>
                  <a:pt x="948860" y="14963"/>
                  <a:pt x="1224146" y="-8100"/>
                  <a:pt x="1371600" y="0"/>
                </a:cubicBezTo>
                <a:cubicBezTo>
                  <a:pt x="1371106" y="3035"/>
                  <a:pt x="1371590" y="7528"/>
                  <a:pt x="1371600" y="13716"/>
                </a:cubicBezTo>
                <a:cubicBezTo>
                  <a:pt x="1096935" y="20595"/>
                  <a:pt x="1028598" y="23761"/>
                  <a:pt x="713232" y="13716"/>
                </a:cubicBezTo>
                <a:cubicBezTo>
                  <a:pt x="397901" y="-1585"/>
                  <a:pt x="274098" y="18066"/>
                  <a:pt x="0" y="13716"/>
                </a:cubicBezTo>
                <a:cubicBezTo>
                  <a:pt x="190" y="7214"/>
                  <a:pt x="-13" y="597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custGeom>
                    <a:avLst/>
                    <a:gdLst>
                      <a:gd name="connsiteX0" fmla="*/ 0 w 1371600"/>
                      <a:gd name="connsiteY0" fmla="*/ 0 h 13716"/>
                      <a:gd name="connsiteX1" fmla="*/ 685800 w 1371600"/>
                      <a:gd name="connsiteY1" fmla="*/ 0 h 13716"/>
                      <a:gd name="connsiteX2" fmla="*/ 1371600 w 1371600"/>
                      <a:gd name="connsiteY2" fmla="*/ 0 h 13716"/>
                      <a:gd name="connsiteX3" fmla="*/ 1371600 w 1371600"/>
                      <a:gd name="connsiteY3" fmla="*/ 13716 h 13716"/>
                      <a:gd name="connsiteX4" fmla="*/ 713232 w 1371600"/>
                      <a:gd name="connsiteY4" fmla="*/ 13716 h 13716"/>
                      <a:gd name="connsiteX5" fmla="*/ 0 w 1371600"/>
                      <a:gd name="connsiteY5" fmla="*/ 13716 h 13716"/>
                      <a:gd name="connsiteX6" fmla="*/ 0 w 1371600"/>
                      <a:gd name="connsiteY6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71600" h="13716" fill="none" extrusionOk="0">
                        <a:moveTo>
                          <a:pt x="0" y="0"/>
                        </a:moveTo>
                        <a:cubicBezTo>
                          <a:pt x="247303" y="31625"/>
                          <a:pt x="422310" y="-25629"/>
                          <a:pt x="685800" y="0"/>
                        </a:cubicBezTo>
                        <a:cubicBezTo>
                          <a:pt x="949290" y="25629"/>
                          <a:pt x="1192357" y="6696"/>
                          <a:pt x="1371600" y="0"/>
                        </a:cubicBezTo>
                        <a:cubicBezTo>
                          <a:pt x="1371127" y="2892"/>
                          <a:pt x="1371229" y="8681"/>
                          <a:pt x="1371600" y="13716"/>
                        </a:cubicBezTo>
                        <a:cubicBezTo>
                          <a:pt x="1107995" y="21892"/>
                          <a:pt x="1033361" y="28370"/>
                          <a:pt x="713232" y="13716"/>
                        </a:cubicBezTo>
                        <a:cubicBezTo>
                          <a:pt x="393103" y="-938"/>
                          <a:pt x="289343" y="38649"/>
                          <a:pt x="0" y="13716"/>
                        </a:cubicBezTo>
                        <a:cubicBezTo>
                          <a:pt x="227" y="7219"/>
                          <a:pt x="197" y="5990"/>
                          <a:pt x="0" y="0"/>
                        </a:cubicBezTo>
                        <a:close/>
                      </a:path>
                      <a:path w="1371600" h="13716" stroke="0" extrusionOk="0">
                        <a:moveTo>
                          <a:pt x="0" y="0"/>
                        </a:moveTo>
                        <a:cubicBezTo>
                          <a:pt x="170249" y="-24099"/>
                          <a:pt x="504634" y="14338"/>
                          <a:pt x="644652" y="0"/>
                        </a:cubicBezTo>
                        <a:cubicBezTo>
                          <a:pt x="784670" y="-14338"/>
                          <a:pt x="1087773" y="8679"/>
                          <a:pt x="1371600" y="0"/>
                        </a:cubicBezTo>
                        <a:cubicBezTo>
                          <a:pt x="1372228" y="6235"/>
                          <a:pt x="1371259" y="10206"/>
                          <a:pt x="1371600" y="13716"/>
                        </a:cubicBezTo>
                        <a:cubicBezTo>
                          <a:pt x="1176823" y="-5981"/>
                          <a:pt x="900830" y="5417"/>
                          <a:pt x="713232" y="13716"/>
                        </a:cubicBezTo>
                        <a:cubicBezTo>
                          <a:pt x="525634" y="22015"/>
                          <a:pt x="282837" y="1152"/>
                          <a:pt x="0" y="13716"/>
                        </a:cubicBezTo>
                        <a:cubicBezTo>
                          <a:pt x="596" y="8712"/>
                          <a:pt x="320" y="342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8EC7094-63C4-2858-E396-7363455B0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0720" y="4777739"/>
            <a:ext cx="5173220" cy="1399223"/>
          </a:xfrm>
        </p:spPr>
        <p:txBody>
          <a:bodyPr anchor="ctr">
            <a:normAutofit fontScale="77500" lnSpcReduction="20000"/>
          </a:bodyPr>
          <a:lstStyle/>
          <a:p>
            <a:r>
              <a:rPr lang="uk-UA" sz="2000" dirty="0"/>
              <a:t>Які фактори вплинуть на створення першого враження?</a:t>
            </a:r>
          </a:p>
          <a:p>
            <a:r>
              <a:rPr lang="uk-UA" sz="2000" dirty="0"/>
              <a:t>Спробуймо їх сформулювати: зовнішній вигляд (охайність, одяг, мова кольору); формальне спілкування (привітання, подавання, мова жестів, офіційно-діловий стиль), невербальна поведінка (постава).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2632167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6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sport&#10;&#10;Popis byl vytvořen automaticky">
            <a:extLst>
              <a:ext uri="{FF2B5EF4-FFF2-40B4-BE49-F238E27FC236}">
                <a16:creationId xmlns:a16="http://schemas.microsoft.com/office/drawing/2014/main" id="{144A60F2-3CB5-4550-8C28-781C874AAA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7692"/>
          <a:stretch/>
        </p:blipFill>
        <p:spPr>
          <a:xfrm>
            <a:off x="20" y="1"/>
            <a:ext cx="9143980" cy="6857999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029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3E348A-B798-49B3-A0FB-2BBF31535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6534" y="1065862"/>
            <a:ext cx="4308514" cy="472627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uk-UA" sz="1700">
                <a:solidFill>
                  <a:srgbClr val="FFFFFF"/>
                </a:solidFill>
              </a:rPr>
              <a:t>Дякую за увагу</a:t>
            </a:r>
          </a:p>
        </p:txBody>
      </p:sp>
    </p:spTree>
    <p:extLst>
      <p:ext uri="{BB962C8B-B14F-4D97-AF65-F5344CB8AC3E}">
        <p14:creationId xmlns:p14="http://schemas.microsoft.com/office/powerpoint/2010/main" val="4450831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08FFEC06-346D-1BE7-C864-ABEA205475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638263"/>
              </p:ext>
            </p:extLst>
          </p:nvPr>
        </p:nvGraphicFramePr>
        <p:xfrm>
          <a:off x="483042" y="2112579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3088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8199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B385F24-5321-A735-88A1-C23648C58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555" y="620392"/>
            <a:ext cx="2856201" cy="5504688"/>
          </a:xfrm>
        </p:spPr>
        <p:txBody>
          <a:bodyPr>
            <a:normAutofit/>
          </a:bodyPr>
          <a:lstStyle/>
          <a:p>
            <a:r>
              <a:rPr lang="uk-UA" sz="3600" b="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</a:rPr>
              <a:t>Оберіть тему та спробуйте коротко висловити на неї свою думку. Будьте готові відповісти на питання.</a:t>
            </a:r>
            <a:br>
              <a:rPr lang="uk-UA" sz="3600" b="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</a:rPr>
            </a:br>
            <a:endParaRPr lang="uk-UA" sz="3600" dirty="0">
              <a:solidFill>
                <a:schemeClr val="bg1"/>
              </a:solidFill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540EB3D8-E64B-66BC-2F61-743E8FADA2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6970247"/>
              </p:ext>
            </p:extLst>
          </p:nvPr>
        </p:nvGraphicFramePr>
        <p:xfrm>
          <a:off x="4101291" y="620392"/>
          <a:ext cx="469773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62360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EA0773FD-3C0C-854A-CAE6-4EA2C104B7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87" r="12648" b="1"/>
          <a:stretch/>
        </p:blipFill>
        <p:spPr>
          <a:xfrm>
            <a:off x="20" y="10"/>
            <a:ext cx="9143979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4512879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7CBCF5B-C14C-B38B-8AD3-BDCD36DC4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086" y="1913950"/>
            <a:ext cx="3153102" cy="1342754"/>
          </a:xfrm>
        </p:spPr>
        <p:txBody>
          <a:bodyPr>
            <a:normAutofit/>
          </a:bodyPr>
          <a:lstStyle/>
          <a:p>
            <a:pPr algn="ctr"/>
            <a:r>
              <a:rPr lang="uk-UA" sz="2900" dirty="0"/>
              <a:t>Співбесіда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15288" y="3337139"/>
            <a:ext cx="701565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035025-51ED-6279-9431-8F462B131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137" y="3417573"/>
            <a:ext cx="3444765" cy="261983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uk-UA" sz="1600"/>
              <a:t>Підготовка до співбесіди</a:t>
            </a:r>
          </a:p>
          <a:p>
            <a:r>
              <a:rPr lang="uk-UA" sz="1600"/>
              <a:t>Зовнішній вигляд</a:t>
            </a:r>
          </a:p>
          <a:p>
            <a:r>
              <a:rPr lang="uk-UA" sz="1600"/>
              <a:t>Що продемонструвати</a:t>
            </a:r>
          </a:p>
          <a:p>
            <a:r>
              <a:rPr lang="uk-UA" sz="1600"/>
              <a:t>Як розповідати про себе</a:t>
            </a:r>
          </a:p>
          <a:p>
            <a:r>
              <a:rPr lang="uk-UA" sz="1600"/>
              <a:t>Що і як сказати про себе</a:t>
            </a:r>
          </a:p>
          <a:p>
            <a:r>
              <a:rPr lang="uk-UA" sz="1600"/>
              <a:t>Помилки під час співбесіди</a:t>
            </a:r>
          </a:p>
          <a:p>
            <a:r>
              <a:rPr lang="uk-UA" sz="1600"/>
              <a:t>Некоректні питання</a:t>
            </a:r>
          </a:p>
          <a:p>
            <a:pPr marL="0" indent="0">
              <a:buNone/>
            </a:pPr>
            <a:endParaRPr lang="uk-UA" sz="1600"/>
          </a:p>
        </p:txBody>
      </p:sp>
    </p:spTree>
    <p:extLst>
      <p:ext uri="{BB962C8B-B14F-4D97-AF65-F5344CB8AC3E}">
        <p14:creationId xmlns:p14="http://schemas.microsoft.com/office/powerpoint/2010/main" val="1186450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1998368"/>
            <a:ext cx="8771274" cy="782176"/>
            <a:chOff x="-2" y="1998368"/>
            <a:chExt cx="11695083" cy="782176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8537521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Zástupný obsah 2">
            <a:extLst>
              <a:ext uri="{FF2B5EF4-FFF2-40B4-BE49-F238E27FC236}">
                <a16:creationId xmlns:a16="http://schemas.microsoft.com/office/drawing/2014/main" id="{47AFF50D-8FF1-41D4-9109-0396E6236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245" y="2599509"/>
            <a:ext cx="7607751" cy="343553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uk-UA" sz="1900" b="1"/>
              <a:t>Які розбіжності у працевлаштуванні в Чехії та Україні?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1900"/>
              <a:t>У кого найчастіше виникають проблеми в пошуку роботи?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1900"/>
              <a:t>Які, на вашу думку, найважливіші соціальні та економічні гарантії офіційного працевлаштування? Чому?</a:t>
            </a:r>
          </a:p>
          <a:p>
            <a:pPr marL="457200" indent="-457200">
              <a:buAutoNum type="arabicPeriod" startAt="3"/>
            </a:pPr>
            <a:r>
              <a:rPr lang="uk-UA" sz="1900"/>
              <a:t>Яким чином укладення трудового договору та запис у трудовій книжці захищають найманого працівника?</a:t>
            </a:r>
          </a:p>
          <a:p>
            <a:pPr marL="457200" indent="-457200">
              <a:buAutoNum type="arabicPeriod" startAt="3"/>
            </a:pPr>
            <a:r>
              <a:rPr lang="uk-UA" sz="1900"/>
              <a:t>Чому частина людей в Україні працює нелегально?</a:t>
            </a:r>
          </a:p>
          <a:p>
            <a:pPr marL="457200" indent="-457200">
              <a:buAutoNum type="arabicPeriod" startAt="3"/>
            </a:pPr>
            <a:r>
              <a:rPr lang="uk-UA" sz="1900"/>
              <a:t>У якому віці людина отримує право на пенсію?</a:t>
            </a:r>
          </a:p>
          <a:p>
            <a:pPr marL="457200" indent="-457200">
              <a:buAutoNum type="arabicPeriod" startAt="3"/>
            </a:pPr>
            <a:r>
              <a:rPr lang="uk-UA" sz="1900"/>
              <a:t>Як ви вважаєте, які вигоди та невигоди дистанційної роботи?</a:t>
            </a:r>
          </a:p>
          <a:p>
            <a:pPr marL="457200" indent="-457200">
              <a:buAutoNum type="arabicPeriod" startAt="3"/>
            </a:pPr>
            <a:r>
              <a:rPr lang="uk-UA" sz="1900"/>
              <a:t>Яку форму працевлаштування ви оберете для себе? Чому?</a:t>
            </a:r>
          </a:p>
        </p:txBody>
      </p:sp>
    </p:spTree>
    <p:extLst>
      <p:ext uri="{BB962C8B-B14F-4D97-AF65-F5344CB8AC3E}">
        <p14:creationId xmlns:p14="http://schemas.microsoft.com/office/powerpoint/2010/main" val="540465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0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22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24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26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3FDC809-FAFC-482F-AAF2-F1F3376F9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9" y="294538"/>
            <a:ext cx="7421963" cy="1033669"/>
          </a:xfrm>
        </p:spPr>
        <p:txBody>
          <a:bodyPr>
            <a:normAutofit/>
          </a:bodyPr>
          <a:lstStyle/>
          <a:p>
            <a:r>
              <a:rPr lang="uk-UA" sz="3600" i="1" dirty="0"/>
              <a:t>Дискусія</a:t>
            </a:r>
            <a:endParaRPr lang="uk-UA" sz="3000" i="1" dirty="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D6A195-8029-4A87-9026-C53594BCC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699" y="2318197"/>
            <a:ext cx="7293023" cy="3683358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uk-UA" sz="1800" b="1" dirty="0"/>
              <a:t>Прочитайте твердження. Оберіть те, з яким погоджуєтесь або не погоджуєтесь та доведіть свою позицію: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uk-UA" sz="1800" dirty="0"/>
              <a:t>Потрібно шукати роботу з офіційним працевлаштуванням.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uk-UA" sz="1800" dirty="0"/>
              <a:t>Робота за контрактом є більш вигідною.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uk-UA" sz="1800" dirty="0"/>
              <a:t>Неофіційне працевлаштування обмежує наші права.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uk-UA" sz="1800" dirty="0"/>
              <a:t>Дистанційна (віддалена) робота – це найефективніша форма працевлаштування. 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uk-UA" sz="1800" dirty="0"/>
              <a:t>Дистанційна робота – це постійні ризики.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763008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ED5981-139E-2BC1-AAA3-5FFBABBEC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Чеські фірми в Україні</a:t>
            </a:r>
            <a:endParaRPr lang="uk-UA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8CB219-BA05-BD65-9B7E-BDFDBC6B0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uk-UA" sz="2400" dirty="0">
                <a:solidFill>
                  <a:schemeClr val="accent1">
                    <a:lumMod val="75000"/>
                  </a:schemeClr>
                </a:solidFill>
              </a:rPr>
              <a:t>Як ви думаєте, які чеські фірми можуть/могли бути зацікавлені в тому, щоб відкрити свою діяльність в Україні? Чому?</a:t>
            </a:r>
          </a:p>
          <a:p>
            <a:pPr>
              <a:lnSpc>
                <a:spcPct val="110000"/>
              </a:lnSpc>
            </a:pPr>
            <a:r>
              <a:rPr lang="uk-UA" sz="2400" dirty="0">
                <a:solidFill>
                  <a:schemeClr val="accent1">
                    <a:lumMod val="75000"/>
                  </a:schemeClr>
                </a:solidFill>
              </a:rPr>
              <a:t>Якби ви мали власну фірму в Чехії, чи наважились би ви прийти на ринок України? Чому?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uk-UA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__________________________</a:t>
            </a:r>
          </a:p>
          <a:p>
            <a:pPr>
              <a:lnSpc>
                <a:spcPct val="110000"/>
              </a:lnSpc>
            </a:pP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Що краще – бути працевлаштованим чи підприємцем? Чому?</a:t>
            </a:r>
          </a:p>
          <a:p>
            <a:pPr>
              <a:lnSpc>
                <a:spcPct val="110000"/>
              </a:lnSpc>
            </a:pP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Які вигоди та невигоди підприємницької діяльності по відношенню до працевлаштування?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06836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1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B413B73-5F89-457A-9282-E0AAC19BB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321734"/>
            <a:ext cx="5175895" cy="1135737"/>
          </a:xfrm>
        </p:spPr>
        <p:txBody>
          <a:bodyPr>
            <a:normAutofit/>
          </a:bodyPr>
          <a:lstStyle/>
          <a:p>
            <a:r>
              <a:rPr lang="uk-UA" sz="3100"/>
              <a:t>Чеські фірми в Україні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12209CB-3E4C-43AE-B507-08269FAE8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321040" y="0"/>
            <a:ext cx="822960" cy="1097280"/>
            <a:chOff x="11094720" y="0"/>
            <a:chExt cx="1097280" cy="1097280"/>
          </a:xfrm>
        </p:grpSpPr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1094720" y="0"/>
              <a:ext cx="1097280" cy="1097280"/>
            </a:xfrm>
            <a:prstGeom prst="triangle">
              <a:avLst>
                <a:gd name="adj" fmla="val 10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BCB7912-FEA6-4C89-8E9B-D95EF15647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189552" y="127618"/>
              <a:ext cx="457894" cy="457894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CC5418-769E-470F-9E3B-F3456D384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1" y="1782981"/>
            <a:ext cx="5175894" cy="4393982"/>
          </a:xfrm>
        </p:spPr>
        <p:txBody>
          <a:bodyPr>
            <a:normAutofit/>
          </a:bodyPr>
          <a:lstStyle/>
          <a:p>
            <a:r>
              <a:rPr lang="uk-UA" sz="1300"/>
              <a:t>CzechTrade – це урядове агентство Чеської Республіки з питань підтримки торгівлі. Головним завданням організації  є сприяння розвитку міжнародної торгівлі і співпраці між чеськими й іноземними компаніями та підприємцями. Агентство виступає офіційним партнером, який допоможе знайти чеських виробників і постачальників потрібної кваліфікації.</a:t>
            </a:r>
          </a:p>
          <a:p>
            <a:endParaRPr lang="uk-UA" sz="1300"/>
          </a:p>
          <a:p>
            <a:pPr fontAlgn="base"/>
            <a:r>
              <a:rPr lang="uk-UA" sz="1300"/>
              <a:t>Компанія Skoda Transportation відкрила своє перше представництво в Україні. Офіс в м.</a:t>
            </a:r>
            <a:r>
              <a:rPr lang="uk-UA" sz="13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 </a:t>
            </a:r>
            <a:r>
              <a:rPr lang="uk-UA" sz="1300"/>
              <a:t>Дніпро буде займатися проектами залізничного та громадського транспорту для материнської компанії, що знаходиться в Чеській Республіці. Діяльність представництва Skoda Transportation може сприяти залученню інвестицій, при реалізації в регіоні та Україні в цілому інфраструктурних транспортних проектів. «Наша мета – щоб Skoda повернулася в Україну м. Дніпро – невипадковий вибір. У міста є величезний потенціал», – заявив директор по персоналу Skoda Transportation Тесарж Люмір. Кілька років тому активно велися переговори зі Skoda Transportation про створення спільного виробництва тягового рухомого складу в Україні. У жовтні поточного року керівник «Укрзалізниці» Євген Кравцов заявляв, що не виключає співпраці з чеською компанією з питань поставок локомотивів для України.</a:t>
            </a:r>
          </a:p>
          <a:p>
            <a:pPr fontAlgn="base"/>
            <a:endParaRPr lang="uk-UA" sz="1300"/>
          </a:p>
          <a:p>
            <a:pPr fontAlgn="base"/>
            <a:endParaRPr lang="uk-UA" sz="1300"/>
          </a:p>
          <a:p>
            <a:pPr fontAlgn="base"/>
            <a:endParaRPr lang="uk-UA" sz="1300"/>
          </a:p>
          <a:p>
            <a:pPr fontAlgn="base"/>
            <a:endParaRPr lang="uk-UA" sz="1300"/>
          </a:p>
          <a:p>
            <a:endParaRPr lang="uk-UA" sz="1300"/>
          </a:p>
          <a:p>
            <a:endParaRPr lang="uk-UA" sz="130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D62B0289-ABFC-312B-67FC-B30562DB5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9902" y="2139963"/>
            <a:ext cx="2571497" cy="1208603"/>
          </a:xfrm>
          <a:prstGeom prst="rect">
            <a:avLst/>
          </a:prstGeom>
        </p:spPr>
      </p:pic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628518" y="5230015"/>
            <a:ext cx="2017580" cy="760545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60240" y="5789405"/>
            <a:ext cx="485578" cy="364184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C98CCC13-05B4-8180-D45A-86ECC2C8E3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9902" y="3509433"/>
            <a:ext cx="2571497" cy="100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145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8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Zástupný obsah 4" descr="Obsah obrázku mapa&#10;&#10;Popis byl vytvořen automaticky">
            <a:extLst>
              <a:ext uri="{FF2B5EF4-FFF2-40B4-BE49-F238E27FC236}">
                <a16:creationId xmlns:a16="http://schemas.microsoft.com/office/drawing/2014/main" id="{817F62E7-EE57-1E3D-76EB-6BB1F77EAF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98" r="-1" b="10307"/>
          <a:stretch/>
        </p:blipFill>
        <p:spPr>
          <a:xfrm>
            <a:off x="240030" y="320040"/>
            <a:ext cx="8661654" cy="4303462"/>
          </a:xfrm>
          <a:prstGeom prst="rect">
            <a:avLst/>
          </a:prstGeom>
        </p:spPr>
      </p:pic>
      <p:sp>
        <p:nvSpPr>
          <p:cNvPr id="25" name="Rectangle 20">
            <a:extLst>
              <a:ext uri="{FF2B5EF4-FFF2-40B4-BE49-F238E27FC236}">
                <a16:creationId xmlns:a16="http://schemas.microsoft.com/office/drawing/2014/main" id="{A27B6159-7734-4564-9E0F-C4BC43C36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4782312"/>
            <a:ext cx="8661654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2FFB46B-05BC-4950-B18A-9593FDAE6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3044952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15">
            <a:extLst>
              <a:ext uri="{FF2B5EF4-FFF2-40B4-BE49-F238E27FC236}">
                <a16:creationId xmlns:a16="http://schemas.microsoft.com/office/drawing/2014/main" id="{8799D228-56E2-7E60-A82E-158D548DF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4982" y="5009083"/>
            <a:ext cx="5232654" cy="1345997"/>
          </a:xfrm>
        </p:spPr>
        <p:txBody>
          <a:bodyPr anchor="ctr">
            <a:normAutofit/>
          </a:bodyPr>
          <a:lstStyle/>
          <a:p>
            <a:r>
              <a:rPr lang="uk-UA" sz="2800" dirty="0">
                <a:solidFill>
                  <a:schemeClr val="bg1"/>
                </a:solidFill>
              </a:rPr>
              <a:t>Як представити чеську республіку?</a:t>
            </a:r>
            <a:endParaRPr lang="en-US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9863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BrushVTI">
  <a:themeElements>
    <a:clrScheme name="AnalogousFromRegularSeed_2SEEDS">
      <a:dk1>
        <a:srgbClr val="000000"/>
      </a:dk1>
      <a:lt1>
        <a:srgbClr val="FFFFFF"/>
      </a:lt1>
      <a:dk2>
        <a:srgbClr val="242641"/>
      </a:dk2>
      <a:lt2>
        <a:srgbClr val="E8E8E2"/>
      </a:lt2>
      <a:accent1>
        <a:srgbClr val="3E44C8"/>
      </a:accent1>
      <a:accent2>
        <a:srgbClr val="3C81D4"/>
      </a:accent2>
      <a:accent3>
        <a:srgbClr val="753CD4"/>
      </a:accent3>
      <a:accent4>
        <a:srgbClr val="C2882A"/>
      </a:accent4>
      <a:accent5>
        <a:srgbClr val="A6AA30"/>
      </a:accent5>
      <a:accent6>
        <a:srgbClr val="75B627"/>
      </a:accent6>
      <a:hlink>
        <a:srgbClr val="8B872E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2494</TotalTime>
  <Words>809</Words>
  <Application>Microsoft Office PowerPoint</Application>
  <PresentationFormat>Předvádění na obrazovce (4:3)</PresentationFormat>
  <Paragraphs>59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13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Elephant</vt:lpstr>
      <vt:lpstr>NovaPoshta</vt:lpstr>
      <vt:lpstr>Times New Roman</vt:lpstr>
      <vt:lpstr>Wingdings</vt:lpstr>
      <vt:lpstr>BrushVTI</vt:lpstr>
      <vt:lpstr>Motiv Office</vt:lpstr>
      <vt:lpstr>Бізнес-конференція 1. Повторення теми «Робота. Співбесіда».  2. Діловий мовний етикет. 3. Кореспонденція з партнерами. (Створюємо проект).</vt:lpstr>
      <vt:lpstr>Prezentace aplikace PowerPoint</vt:lpstr>
      <vt:lpstr>Оберіть тему та спробуйте коротко висловити на неї свою думку. Будьте готові відповісти на питання. </vt:lpstr>
      <vt:lpstr>Співбесіда</vt:lpstr>
      <vt:lpstr>Prezentace aplikace PowerPoint</vt:lpstr>
      <vt:lpstr>Дискусія</vt:lpstr>
      <vt:lpstr>Чеські фірми в Україні</vt:lpstr>
      <vt:lpstr>Чеські фірми в Україні</vt:lpstr>
      <vt:lpstr>Prezentace aplikace PowerPoint</vt:lpstr>
      <vt:lpstr>Офіційно-діловий стиль мовлення </vt:lpstr>
      <vt:lpstr>Діловий мовний етикет</vt:lpstr>
      <vt:lpstr>Як створити хороше перше враження про себе у діловому спілкуванні?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 проблеми перекладу сучасної української короткої прози на чеську мову</dc:title>
  <dc:creator>Надія Кифюк</dc:creator>
  <cp:lastModifiedBy>Надія Кифюк</cp:lastModifiedBy>
  <cp:revision>40</cp:revision>
  <dcterms:created xsi:type="dcterms:W3CDTF">2020-04-30T12:02:45Z</dcterms:created>
  <dcterms:modified xsi:type="dcterms:W3CDTF">2022-05-02T17:00:25Z</dcterms:modified>
</cp:coreProperties>
</file>