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467" autoAdjust="0"/>
    <p:restoredTop sz="85390" autoAdjust="0"/>
  </p:normalViewPr>
  <p:slideViewPr>
    <p:cSldViewPr snapToGrid="0">
      <p:cViewPr varScale="1">
        <p:scale>
          <a:sx n="70" d="100"/>
          <a:sy n="70" d="100"/>
        </p:scale>
        <p:origin x="504" y="53"/>
      </p:cViewPr>
      <p:guideLst>
        <p:guide orient="horz" pos="2159"/>
        <p:guide pos="383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a:lstStyle>
            <a:lvl1pPr algn="l">
              <a:defRPr sz="1200"/>
            </a:lvl1pPr>
          </a:lstStyle>
          <a:p>
            <a:pPr lvl="0">
              <a:defRPr/>
            </a:pPr>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a:lstStyle>
            <a:lvl1pPr algn="r">
              <a:defRPr sz="1200"/>
            </a:lvl1pPr>
          </a:lstStyle>
          <a:p>
            <a:pPr lvl="0">
              <a:defRPr/>
            </a:pPr>
            <a:fld id="{D565AB4B-C8AB-433C-97BD-9C277349AD6A}" type="datetime1">
              <a:rPr lang="ko-KR" altLang="en-US"/>
              <a:pPr lvl="0">
                <a:defRPr/>
              </a:pPr>
              <a:t>2022-03-30</a:t>
            </a:fld>
            <a:endParaRPr lang="ko-KR" altLang="en-US"/>
          </a:p>
        </p:txBody>
      </p:sp>
      <p:sp>
        <p:nvSpPr>
          <p:cNvPr id="4" name="슬라이드 이미지 개체 틀 3"/>
          <p:cNvSpPr>
            <a:spLocks noGrp="1" noRot="1" noChangeAspect="1" noTextEdi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anchor="ctr"/>
          <a:lstStyle/>
          <a:p>
            <a:pPr lvl="0">
              <a:defRPr/>
            </a:pPr>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a:lstStyle/>
          <a:p>
            <a:pPr lvl="0">
              <a:defRPr/>
            </a:pPr>
            <a:r>
              <a:rPr lang="ko-KR" altLang="en-US"/>
              <a:t>마스터 텍스트 스타일을 편집하려면 클릭</a:t>
            </a:r>
          </a:p>
          <a:p>
            <a:pPr lvl="1">
              <a:defRPr/>
            </a:pPr>
            <a:r>
              <a:rPr lang="ko-KR" altLang="en-US"/>
              <a:t>두 번째 수준</a:t>
            </a:r>
          </a:p>
          <a:p>
            <a:pPr lvl="2">
              <a:defRPr/>
            </a:pPr>
            <a:r>
              <a:rPr lang="ko-KR" altLang="en-US"/>
              <a:t>세 번째 수준</a:t>
            </a:r>
          </a:p>
          <a:p>
            <a:pPr lvl="3">
              <a:defRPr/>
            </a:pPr>
            <a:r>
              <a:rPr lang="ko-KR" altLang="en-US"/>
              <a:t>네 번째 수준</a:t>
            </a:r>
          </a:p>
          <a:p>
            <a:pPr lvl="4">
              <a:defRPr/>
            </a:pPr>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anchor="b"/>
          <a:lstStyle>
            <a:lvl1pPr algn="l">
              <a:defRPr sz="1200"/>
            </a:lvl1pPr>
          </a:lstStyle>
          <a:p>
            <a:pPr lvl="0">
              <a:defRPr/>
            </a:pPr>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anchor="b"/>
          <a:lstStyle>
            <a:lvl1pPr algn="r">
              <a:defRPr sz="1200"/>
            </a:lvl1pPr>
          </a:lstStyle>
          <a:p>
            <a:pPr lvl="0">
              <a:defRPr/>
            </a:pPr>
            <a:fld id="{79FB2D72-70D0-44AE-BA70-7B8148555BA2}" type="slidenum">
              <a:rPr lang="ko-KR" altLang="en-US"/>
              <a:pPr lvl="0">
                <a:defRPr/>
              </a:pPr>
              <a:t>‹#›</a:t>
            </a:fld>
            <a:endParaRPr lang="ko-KR"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a:pPr>
            <a:endParaRPr lang="ko-KR" altLang="en-US"/>
          </a:p>
        </p:txBody>
      </p:sp>
      <p:sp>
        <p:nvSpPr>
          <p:cNvPr id="4" name="슬라이드 번호 개체 틀 3"/>
          <p:cNvSpPr>
            <a:spLocks noGrp="1"/>
          </p:cNvSpPr>
          <p:nvPr>
            <p:ph type="sldNum" sz="quarter" idx="5"/>
          </p:nvPr>
        </p:nvSpPr>
        <p:spPr/>
        <p:txBody>
          <a:bodyPr/>
          <a:lstStyle/>
          <a:p>
            <a:pPr lvl="0">
              <a:defRPr/>
            </a:pPr>
            <a:fld id="{79FB2D72-70D0-44AE-BA70-7B8148555BA2}" type="slidenum">
              <a:rPr lang="en-US" altLang="en-US"/>
              <a:pPr lvl="0">
                <a:defRPr/>
              </a:pPr>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79FB2D72-70D0-44AE-BA70-7B8148555BA2}" type="slidenum">
              <a:rPr lang="ko-KR" altLang="en-US" smtClean="0"/>
              <a:t>11</a:t>
            </a:fld>
            <a:endParaRPr lang="ko-KR" altLang="en-US"/>
          </a:p>
        </p:txBody>
      </p:sp>
    </p:spTree>
    <p:extLst>
      <p:ext uri="{BB962C8B-B14F-4D97-AF65-F5344CB8AC3E}">
        <p14:creationId xmlns:p14="http://schemas.microsoft.com/office/powerpoint/2010/main" val="2128868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79FB2D72-70D0-44AE-BA70-7B8148555BA2}" type="slidenum">
              <a:rPr lang="ko-KR" altLang="en-US" smtClean="0"/>
              <a:t>12</a:t>
            </a:fld>
            <a:endParaRPr lang="ko-KR" altLang="en-US"/>
          </a:p>
        </p:txBody>
      </p:sp>
    </p:spTree>
    <p:extLst>
      <p:ext uri="{BB962C8B-B14F-4D97-AF65-F5344CB8AC3E}">
        <p14:creationId xmlns:p14="http://schemas.microsoft.com/office/powerpoint/2010/main" val="460798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l"/>
            <a:r>
              <a:rPr lang="en-US" altLang="ko-KR" sz="1800" b="0" i="0" u="none" strike="noStrike" baseline="0" dirty="0">
                <a:solidFill>
                  <a:srgbClr val="000000"/>
                </a:solidFill>
                <a:latin typeface="Arial" panose="020B0604020202020204" pitchFamily="34" charset="0"/>
              </a:rPr>
              <a:t>·</a:t>
            </a:r>
            <a:endParaRPr lang="ko-KR" altLang="en-US" sz="1800" b="0" i="0" u="none" strike="noStrike" baseline="0" dirty="0">
              <a:solidFill>
                <a:srgbClr val="000000"/>
              </a:solidFill>
              <a:latin typeface="Yoon YGO 530_TT"/>
            </a:endParaRPr>
          </a:p>
        </p:txBody>
      </p:sp>
      <p:sp>
        <p:nvSpPr>
          <p:cNvPr id="4" name="슬라이드 번호 개체 틀 3"/>
          <p:cNvSpPr>
            <a:spLocks noGrp="1"/>
          </p:cNvSpPr>
          <p:nvPr>
            <p:ph type="sldNum" sz="quarter" idx="5"/>
          </p:nvPr>
        </p:nvSpPr>
        <p:spPr/>
        <p:txBody>
          <a:bodyPr/>
          <a:lstStyle/>
          <a:p>
            <a:fld id="{79FB2D72-70D0-44AE-BA70-7B8148555BA2}" type="slidenum">
              <a:rPr lang="ko-KR" altLang="en-US" smtClean="0"/>
              <a:t>13</a:t>
            </a:fld>
            <a:endParaRPr lang="ko-KR" altLang="en-US"/>
          </a:p>
        </p:txBody>
      </p:sp>
    </p:spTree>
    <p:extLst>
      <p:ext uri="{BB962C8B-B14F-4D97-AF65-F5344CB8AC3E}">
        <p14:creationId xmlns:p14="http://schemas.microsoft.com/office/powerpoint/2010/main" val="2235126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800" b="0" i="0" u="none" strike="noStrike" baseline="0" dirty="0">
                <a:solidFill>
                  <a:srgbClr val="000000"/>
                </a:solidFill>
                <a:latin typeface="Yoon YGO 530_TT"/>
              </a:rPr>
              <a:t>First sentence </a:t>
            </a:r>
            <a:r>
              <a:rPr lang="ko-KR" altLang="en-US" sz="1800" b="0" i="0" u="none" strike="noStrike" baseline="0" dirty="0">
                <a:solidFill>
                  <a:srgbClr val="000000"/>
                </a:solidFill>
                <a:latin typeface="Yoon YGO 530_TT"/>
              </a:rPr>
              <a:t>내가 </a:t>
            </a:r>
            <a:r>
              <a:rPr lang="en-US" altLang="ko-KR" sz="1800" b="0" i="0" u="none" strike="noStrike" baseline="0" dirty="0">
                <a:solidFill>
                  <a:srgbClr val="000000"/>
                </a:solidFill>
                <a:latin typeface="Yoon YGO 530_TT"/>
              </a:rPr>
              <a:t>fully </a:t>
            </a:r>
            <a:r>
              <a:rPr lang="ko-KR" altLang="en-US" sz="1800" b="0" i="0" u="none" strike="noStrike" baseline="0" dirty="0" err="1">
                <a:solidFill>
                  <a:srgbClr val="000000"/>
                </a:solidFill>
                <a:latin typeface="Yoon YGO 530_TT"/>
              </a:rPr>
              <a:t>읽어주기</a:t>
            </a:r>
            <a:r>
              <a:rPr lang="en-US" altLang="ko-KR" sz="1800" b="0" i="0" u="none" strike="noStrike" baseline="0" dirty="0">
                <a:solidFill>
                  <a:srgbClr val="000000"/>
                </a:solidFill>
                <a:latin typeface="Yoon YGO 530_TT"/>
              </a:rPr>
              <a:t>. </a:t>
            </a:r>
            <a:r>
              <a:rPr lang="ko-KR" altLang="en-US" sz="1800" b="0" i="0" u="none" strike="noStrike" baseline="0" dirty="0">
                <a:solidFill>
                  <a:srgbClr val="000000"/>
                </a:solidFill>
                <a:latin typeface="Yoon YGO 530_TT"/>
              </a:rPr>
              <a:t>한국어로 이 단어 뜻이 </a:t>
            </a:r>
            <a:r>
              <a:rPr lang="ko-KR" altLang="en-US" sz="1800" b="0" i="0" u="none" strike="noStrike" baseline="0" dirty="0" err="1">
                <a:solidFill>
                  <a:srgbClr val="000000"/>
                </a:solidFill>
                <a:latin typeface="Yoon YGO 530_TT"/>
              </a:rPr>
              <a:t>뭐고</a:t>
            </a:r>
            <a:r>
              <a:rPr lang="ko-KR" altLang="en-US" sz="1800" b="0" i="0" u="none" strike="noStrike" baseline="0" dirty="0">
                <a:solidFill>
                  <a:srgbClr val="000000"/>
                </a:solidFill>
                <a:latin typeface="Yoon YGO 530_TT"/>
              </a:rPr>
              <a:t> 스팀 워드 </a:t>
            </a:r>
            <a:r>
              <a:rPr lang="ko-KR" altLang="en-US" sz="1800" b="0" i="0" u="none" strike="noStrike" baseline="0" dirty="0" err="1">
                <a:solidFill>
                  <a:srgbClr val="000000"/>
                </a:solidFill>
                <a:latin typeface="Yoon YGO 530_TT"/>
              </a:rPr>
              <a:t>이거다</a:t>
            </a:r>
            <a:r>
              <a:rPr lang="ko-KR" altLang="en-US" sz="1800" b="0" i="0" u="none" strike="noStrike" baseline="0" dirty="0">
                <a:solidFill>
                  <a:srgbClr val="000000"/>
                </a:solidFill>
                <a:latin typeface="Yoon YGO 530_TT"/>
              </a:rPr>
              <a:t> 정확하게 설명하고</a:t>
            </a:r>
            <a:r>
              <a:rPr lang="en-US" altLang="ko-KR" sz="1800" b="0" i="0" u="none" strike="noStrike" baseline="0" dirty="0">
                <a:solidFill>
                  <a:srgbClr val="000000"/>
                </a:solidFill>
                <a:latin typeface="Yoon YGO 530_TT"/>
              </a:rPr>
              <a:t>. </a:t>
            </a:r>
            <a:r>
              <a:rPr lang="ko-KR" altLang="en-US" sz="1800" b="0" i="0" u="none" strike="noStrike" baseline="0" dirty="0">
                <a:solidFill>
                  <a:srgbClr val="000000"/>
                </a:solidFill>
                <a:latin typeface="Yoon YGO 530_TT"/>
              </a:rPr>
              <a:t>하나하나</a:t>
            </a:r>
            <a:r>
              <a:rPr lang="en-US" altLang="ko-KR" sz="1800" b="0" i="0" u="none" strike="noStrike" baseline="0" dirty="0">
                <a:solidFill>
                  <a:srgbClr val="000000"/>
                </a:solidFill>
                <a:latin typeface="Yoon YGO 530_TT"/>
              </a:rPr>
              <a:t>!!! </a:t>
            </a:r>
            <a:r>
              <a:rPr lang="ko-KR" altLang="en-US" sz="1800" b="0" i="0" u="none" strike="noStrike" baseline="0" dirty="0">
                <a:solidFill>
                  <a:srgbClr val="000000"/>
                </a:solidFill>
                <a:latin typeface="Yoon YGO 530_TT"/>
              </a:rPr>
              <a:t>단어 하나 씩 </a:t>
            </a:r>
            <a:r>
              <a:rPr lang="ko-KR" altLang="en-US" sz="1800" b="0" i="0" u="none" strike="noStrike" baseline="0" dirty="0" err="1">
                <a:solidFill>
                  <a:srgbClr val="000000"/>
                </a:solidFill>
                <a:latin typeface="Yoon YGO 530_TT"/>
              </a:rPr>
              <a:t>짚어주기</a:t>
            </a:r>
            <a:r>
              <a:rPr lang="en-US" altLang="ko-KR" sz="1800" b="0" i="0" u="none" strike="noStrike" baseline="0" dirty="0">
                <a:solidFill>
                  <a:srgbClr val="000000"/>
                </a:solidFill>
                <a:latin typeface="Yoon YGO 530_TT"/>
              </a:rPr>
              <a:t>. </a:t>
            </a:r>
            <a:r>
              <a:rPr lang="ko-KR" altLang="en-US" sz="1800" b="0" i="0" u="none" strike="noStrike" baseline="0" dirty="0">
                <a:solidFill>
                  <a:srgbClr val="000000"/>
                </a:solidFill>
                <a:latin typeface="Yoon YGO 530_TT"/>
              </a:rPr>
              <a:t>그리고 다음에 </a:t>
            </a:r>
            <a:r>
              <a:rPr lang="en-US" altLang="ko-KR" sz="1800" b="0" i="0" u="none" strike="noStrike" baseline="0" dirty="0">
                <a:solidFill>
                  <a:srgbClr val="000000"/>
                </a:solidFill>
                <a:latin typeface="Yoon YGO 530_TT"/>
              </a:rPr>
              <a:t>can you repeat after me? </a:t>
            </a:r>
          </a:p>
          <a:p>
            <a:endParaRPr lang="ko-KR" altLang="en-US" sz="1800" b="0" i="0" u="none" strike="noStrike" baseline="0" dirty="0">
              <a:solidFill>
                <a:srgbClr val="000000"/>
              </a:solidFill>
              <a:latin typeface="Yoon YGO 530_TT"/>
            </a:endParaRPr>
          </a:p>
        </p:txBody>
      </p:sp>
      <p:sp>
        <p:nvSpPr>
          <p:cNvPr id="4" name="슬라이드 번호 개체 틀 3"/>
          <p:cNvSpPr>
            <a:spLocks noGrp="1"/>
          </p:cNvSpPr>
          <p:nvPr>
            <p:ph type="sldNum" sz="quarter" idx="5"/>
          </p:nvPr>
        </p:nvSpPr>
        <p:spPr/>
        <p:txBody>
          <a:bodyPr/>
          <a:lstStyle/>
          <a:p>
            <a:fld id="{79FB2D72-70D0-44AE-BA70-7B8148555BA2}" type="slidenum">
              <a:rPr lang="ko-KR" altLang="en-US" smtClean="0"/>
              <a:t>14</a:t>
            </a:fld>
            <a:endParaRPr lang="ko-KR" altLang="en-US"/>
          </a:p>
        </p:txBody>
      </p:sp>
    </p:spTree>
    <p:extLst>
      <p:ext uri="{BB962C8B-B14F-4D97-AF65-F5344CB8AC3E}">
        <p14:creationId xmlns:p14="http://schemas.microsoft.com/office/powerpoint/2010/main" val="2264151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l"/>
            <a:r>
              <a:rPr lang="en-US" altLang="ko-KR" sz="1800" b="0" i="0" u="none" strike="noStrike" baseline="0" dirty="0">
                <a:solidFill>
                  <a:srgbClr val="000000"/>
                </a:solidFill>
                <a:latin typeface="Arial" panose="020B0604020202020204" pitchFamily="34" charset="0"/>
              </a:rPr>
              <a:t>Korean has six speech levels, but in this course we will learn four speech levels as shown below. </a:t>
            </a:r>
          </a:p>
          <a:p>
            <a:r>
              <a:rPr lang="en-US" altLang="ko-KR" sz="1800" b="0" i="0" u="none" strike="noStrike" baseline="0" dirty="0">
                <a:solidFill>
                  <a:srgbClr val="000000"/>
                </a:solidFill>
                <a:latin typeface="Arial" panose="020B0604020202020204" pitchFamily="34" charset="0"/>
              </a:rPr>
              <a:t>The deferential speech level is the highest among the four, followed by the polite speech level and so on. In addition, each speech level has four endings that indicate the type of sentence: declarative (statement), interrogative (question), imperative (command/request), and </a:t>
            </a:r>
            <a:r>
              <a:rPr lang="en-US" altLang="ko-KR" sz="1800" b="0" i="0" u="none" strike="noStrike" baseline="0" dirty="0" err="1">
                <a:solidFill>
                  <a:srgbClr val="000000"/>
                </a:solidFill>
                <a:latin typeface="Arial" panose="020B0604020202020204" pitchFamily="34" charset="0"/>
              </a:rPr>
              <a:t>propositive</a:t>
            </a:r>
            <a:r>
              <a:rPr lang="en-US" altLang="ko-KR" sz="1800" b="0" i="0" u="none" strike="noStrike" baseline="0" dirty="0">
                <a:solidFill>
                  <a:srgbClr val="000000"/>
                </a:solidFill>
                <a:latin typeface="Arial" panose="020B0604020202020204" pitchFamily="34" charset="0"/>
              </a:rPr>
              <a:t> (suggestion). </a:t>
            </a:r>
          </a:p>
          <a:p>
            <a:r>
              <a:rPr lang="en-US" altLang="ko-KR" sz="1800" b="0" i="0" u="none" strike="noStrike" baseline="0" dirty="0">
                <a:solidFill>
                  <a:srgbClr val="000000"/>
                </a:solidFill>
                <a:latin typeface="Arial" panose="020B0604020202020204" pitchFamily="34" charset="0"/>
              </a:rPr>
              <a:t>Let us apply four of the endings above to the verb stem </a:t>
            </a:r>
            <a:r>
              <a:rPr lang="ko-KR" altLang="en-US" sz="1800" b="0" i="0" u="none" strike="noStrike" baseline="0" dirty="0">
                <a:solidFill>
                  <a:srgbClr val="000000"/>
                </a:solidFill>
                <a:latin typeface="맑은 고딕" panose="020B0503020000020004" pitchFamily="50" charset="-127"/>
                <a:ea typeface="맑은 고딕" panose="020B0503020000020004" pitchFamily="50" charset="-127"/>
              </a:rPr>
              <a:t>먹</a:t>
            </a:r>
            <a:r>
              <a:rPr lang="en-US" altLang="ko-KR" sz="1800" b="0" i="0" u="none" strike="noStrike" baseline="0" dirty="0">
                <a:solidFill>
                  <a:srgbClr val="000000"/>
                </a:solidFill>
                <a:latin typeface="Arial" panose="020B0604020202020204" pitchFamily="34" charset="0"/>
                <a:ea typeface="맑은 고딕" panose="020B0503020000020004" pitchFamily="50" charset="-127"/>
              </a:rPr>
              <a:t>[</a:t>
            </a:r>
            <a:r>
              <a:rPr lang="en-US" altLang="ko-KR" sz="1800" b="0" i="0" u="none" strike="noStrike" baseline="0" dirty="0" err="1">
                <a:solidFill>
                  <a:srgbClr val="000000"/>
                </a:solidFill>
                <a:latin typeface="Arial" panose="020B0604020202020204" pitchFamily="34" charset="0"/>
                <a:ea typeface="맑은 고딕" panose="020B0503020000020004" pitchFamily="50" charset="-127"/>
              </a:rPr>
              <a:t>muk</a:t>
            </a:r>
            <a:r>
              <a:rPr lang="en-US" altLang="ko-KR" sz="1800" b="0" i="0" u="none" strike="noStrike" baseline="0" dirty="0">
                <a:solidFill>
                  <a:srgbClr val="000000"/>
                </a:solidFill>
                <a:latin typeface="Arial" panose="020B0604020202020204" pitchFamily="34" charset="0"/>
                <a:ea typeface="맑은 고딕" panose="020B0503020000020004" pitchFamily="50" charset="-127"/>
              </a:rPr>
              <a:t>] “eat.” When saying “(someone) eats,” one needs to use one of the four interrogative endings </a:t>
            </a:r>
            <a:r>
              <a:rPr lang="en-US" altLang="ko-KR" sz="1800" b="0" i="0" u="none" strike="noStrike" baseline="0" dirty="0">
                <a:solidFill>
                  <a:srgbClr val="000000"/>
                </a:solidFill>
                <a:latin typeface="Yoon YGO 530_TT"/>
                <a:ea typeface="맑은 고딕" panose="020B0503020000020004" pitchFamily="50" charset="-127"/>
              </a:rPr>
              <a:t>(-</a:t>
            </a:r>
            <a:r>
              <a:rPr lang="ko-KR" altLang="en-US" sz="1800" b="0" i="0" u="none" strike="noStrike" baseline="0" dirty="0">
                <a:solidFill>
                  <a:srgbClr val="000000"/>
                </a:solidFill>
                <a:latin typeface="Yoon YGO 530_TT"/>
                <a:ea typeface="맑은 고딕" panose="020B0503020000020004" pitchFamily="50" charset="-127"/>
              </a:rPr>
              <a:t>습니까</a:t>
            </a:r>
            <a:r>
              <a:rPr lang="en-US" altLang="ko-KR" sz="1800" b="0" i="0" u="none" strike="noStrike" baseline="0" dirty="0">
                <a:solidFill>
                  <a:srgbClr val="000000"/>
                </a:solidFill>
                <a:latin typeface="Yoon YGO 530_TT"/>
                <a:ea typeface="맑은 고딕" panose="020B0503020000020004" pitchFamily="50" charset="-127"/>
              </a:rPr>
              <a:t>, -</a:t>
            </a:r>
            <a:r>
              <a:rPr lang="ko-KR" altLang="en-US" sz="1800" b="0" i="0" u="none" strike="noStrike" baseline="0" dirty="0">
                <a:solidFill>
                  <a:srgbClr val="000000"/>
                </a:solidFill>
                <a:latin typeface="Yoon YGO 530_TT"/>
                <a:ea typeface="맑은 고딕" panose="020B0503020000020004" pitchFamily="50" charset="-127"/>
              </a:rPr>
              <a:t>어요</a:t>
            </a:r>
            <a:r>
              <a:rPr lang="en-US" altLang="ko-KR" sz="1800" b="0" i="0" u="none" strike="noStrike" baseline="0" dirty="0">
                <a:solidFill>
                  <a:srgbClr val="000000"/>
                </a:solidFill>
                <a:latin typeface="Yoon YGO 530_TT"/>
                <a:ea typeface="맑은 고딕" panose="020B0503020000020004" pitchFamily="50" charset="-127"/>
              </a:rPr>
              <a:t>, -</a:t>
            </a:r>
            <a:r>
              <a:rPr lang="ko-KR" altLang="en-US" sz="1800" b="0" i="0" u="none" strike="noStrike" baseline="0" dirty="0">
                <a:solidFill>
                  <a:srgbClr val="000000"/>
                </a:solidFill>
                <a:latin typeface="Yoon YGO 530_TT"/>
                <a:ea typeface="맑은 고딕" panose="020B0503020000020004" pitchFamily="50" charset="-127"/>
              </a:rPr>
              <a:t>어</a:t>
            </a:r>
            <a:r>
              <a:rPr lang="en-US" altLang="ko-KR" sz="1800" b="0" i="0" u="none" strike="noStrike" baseline="0" dirty="0">
                <a:solidFill>
                  <a:srgbClr val="000000"/>
                </a:solidFill>
                <a:latin typeface="Yoon YGO 530_TT"/>
                <a:ea typeface="맑은 고딕" panose="020B0503020000020004" pitchFamily="50" charset="-127"/>
              </a:rPr>
              <a:t>, and -</a:t>
            </a:r>
            <a:r>
              <a:rPr lang="ko-KR" altLang="en-US" sz="1800" b="0" i="0" u="none" strike="noStrike" baseline="0" dirty="0">
                <a:solidFill>
                  <a:srgbClr val="000000"/>
                </a:solidFill>
                <a:latin typeface="Yoon YGO 530_TT"/>
                <a:ea typeface="맑은 고딕" panose="020B0503020000020004" pitchFamily="50" charset="-127"/>
              </a:rPr>
              <a:t>냐</a:t>
            </a:r>
            <a:r>
              <a:rPr lang="en-US" altLang="ko-KR" sz="1800" b="0" i="0" u="none" strike="noStrike" baseline="0" dirty="0">
                <a:solidFill>
                  <a:srgbClr val="000000"/>
                </a:solidFill>
                <a:latin typeface="Yoon YGO 530_TT"/>
                <a:ea typeface="맑은 고딕" panose="020B0503020000020004" pitchFamily="50" charset="-127"/>
              </a:rPr>
              <a:t>).</a:t>
            </a:r>
          </a:p>
          <a:p>
            <a:endParaRPr lang="en-US" altLang="ko-KR" sz="1800" b="0" i="0" u="none" strike="noStrike" baseline="0" dirty="0">
              <a:solidFill>
                <a:srgbClr val="000000"/>
              </a:solidFill>
              <a:latin typeface="Yoon YGO 530_TT"/>
              <a:ea typeface="맑은 고딕" panose="020B0503020000020004" pitchFamily="50" charset="-127"/>
            </a:endParaRPr>
          </a:p>
          <a:p>
            <a:r>
              <a:rPr lang="en-US" altLang="ko-KR" sz="1800" b="0" i="0" u="none" strike="noStrike" baseline="0" dirty="0">
                <a:solidFill>
                  <a:srgbClr val="000000"/>
                </a:solidFill>
                <a:latin typeface="Yoon YGO 530_TT"/>
                <a:ea typeface="맑은 고딕" panose="020B0503020000020004" pitchFamily="50" charset="-127"/>
              </a:rPr>
              <a:t>Exercise </a:t>
            </a:r>
            <a:endParaRPr lang="ko-KR" altLang="en-US" dirty="0"/>
          </a:p>
        </p:txBody>
      </p:sp>
      <p:sp>
        <p:nvSpPr>
          <p:cNvPr id="4" name="슬라이드 번호 개체 틀 3"/>
          <p:cNvSpPr>
            <a:spLocks noGrp="1"/>
          </p:cNvSpPr>
          <p:nvPr>
            <p:ph type="sldNum" sz="quarter" idx="5"/>
          </p:nvPr>
        </p:nvSpPr>
        <p:spPr/>
        <p:txBody>
          <a:bodyPr/>
          <a:lstStyle/>
          <a:p>
            <a:fld id="{79FB2D72-70D0-44AE-BA70-7B8148555BA2}" type="slidenum">
              <a:rPr lang="ko-KR" altLang="en-US" smtClean="0"/>
              <a:t>15</a:t>
            </a:fld>
            <a:endParaRPr lang="ko-KR" altLang="en-US"/>
          </a:p>
        </p:txBody>
      </p:sp>
    </p:spTree>
    <p:extLst>
      <p:ext uri="{BB962C8B-B14F-4D97-AF65-F5344CB8AC3E}">
        <p14:creationId xmlns:p14="http://schemas.microsoft.com/office/powerpoint/2010/main" val="4121339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l"/>
            <a:r>
              <a:rPr lang="en-US" altLang="ko-KR" sz="1800" b="0" i="0" u="none" strike="noStrike" baseline="0" dirty="0">
                <a:solidFill>
                  <a:srgbClr val="000000"/>
                </a:solidFill>
                <a:latin typeface="Arial" panose="020B0604020202020204" pitchFamily="34" charset="0"/>
              </a:rPr>
              <a:t>Korean has six speech levels, but in this course we will learn four speech levels as shown below. </a:t>
            </a:r>
          </a:p>
          <a:p>
            <a:r>
              <a:rPr lang="en-US" altLang="ko-KR" sz="1800" b="0" i="0" u="none" strike="noStrike" baseline="0" dirty="0">
                <a:solidFill>
                  <a:srgbClr val="000000"/>
                </a:solidFill>
                <a:latin typeface="Arial" panose="020B0604020202020204" pitchFamily="34" charset="0"/>
              </a:rPr>
              <a:t>The deferential speech level is the highest among the four, followed by the polite speech level and so on. In addition, each speech level has four endings that indicate the type of sentence: declarative (statement), interrogative (question), imperative (command/request), and </a:t>
            </a:r>
            <a:r>
              <a:rPr lang="en-US" altLang="ko-KR" sz="1800" b="0" i="0" u="none" strike="noStrike" baseline="0" dirty="0" err="1">
                <a:solidFill>
                  <a:srgbClr val="000000"/>
                </a:solidFill>
                <a:latin typeface="Arial" panose="020B0604020202020204" pitchFamily="34" charset="0"/>
              </a:rPr>
              <a:t>propositive</a:t>
            </a:r>
            <a:r>
              <a:rPr lang="en-US" altLang="ko-KR" sz="1800" b="0" i="0" u="none" strike="noStrike" baseline="0" dirty="0">
                <a:solidFill>
                  <a:srgbClr val="000000"/>
                </a:solidFill>
                <a:latin typeface="Arial" panose="020B0604020202020204" pitchFamily="34" charset="0"/>
              </a:rPr>
              <a:t> (suggestion). </a:t>
            </a:r>
          </a:p>
        </p:txBody>
      </p:sp>
      <p:sp>
        <p:nvSpPr>
          <p:cNvPr id="4" name="슬라이드 번호 개체 틀 3"/>
          <p:cNvSpPr>
            <a:spLocks noGrp="1"/>
          </p:cNvSpPr>
          <p:nvPr>
            <p:ph type="sldNum" sz="quarter" idx="5"/>
          </p:nvPr>
        </p:nvSpPr>
        <p:spPr/>
        <p:txBody>
          <a:bodyPr/>
          <a:lstStyle/>
          <a:p>
            <a:fld id="{79FB2D72-70D0-44AE-BA70-7B8148555BA2}" type="slidenum">
              <a:rPr lang="ko-KR" altLang="en-US" smtClean="0"/>
              <a:t>16</a:t>
            </a:fld>
            <a:endParaRPr lang="ko-KR" altLang="en-US"/>
          </a:p>
        </p:txBody>
      </p:sp>
    </p:spTree>
    <p:extLst>
      <p:ext uri="{BB962C8B-B14F-4D97-AF65-F5344CB8AC3E}">
        <p14:creationId xmlns:p14="http://schemas.microsoft.com/office/powerpoint/2010/main" val="1117673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l"/>
            <a:r>
              <a:rPr lang="en-US" altLang="ko-KR" sz="1800" b="0" i="0" u="none" strike="noStrike" baseline="0" dirty="0">
                <a:solidFill>
                  <a:srgbClr val="000000"/>
                </a:solidFill>
                <a:latin typeface="Arial" panose="020B0604020202020204" pitchFamily="34" charset="0"/>
              </a:rPr>
              <a:t>Korean has six speech levels, but in this course we will learn four speech levels as shown below. </a:t>
            </a:r>
          </a:p>
          <a:p>
            <a:r>
              <a:rPr lang="en-US" altLang="ko-KR" sz="1800" b="0" i="0" u="none" strike="noStrike" baseline="0" dirty="0">
                <a:solidFill>
                  <a:srgbClr val="000000"/>
                </a:solidFill>
                <a:latin typeface="Arial" panose="020B0604020202020204" pitchFamily="34" charset="0"/>
              </a:rPr>
              <a:t>The deferential speech level is the highest among the four, followed by the polite speech level and so on. In addition, each speech level has four endings that indicate the type of sentence: declarative (statement), interrogative (question), imperative (command/request), and </a:t>
            </a:r>
            <a:r>
              <a:rPr lang="en-US" altLang="ko-KR" sz="1800" b="0" i="0" u="none" strike="noStrike" baseline="0" dirty="0" err="1">
                <a:solidFill>
                  <a:srgbClr val="000000"/>
                </a:solidFill>
                <a:latin typeface="Arial" panose="020B0604020202020204" pitchFamily="34" charset="0"/>
              </a:rPr>
              <a:t>propositive</a:t>
            </a:r>
            <a:r>
              <a:rPr lang="en-US" altLang="ko-KR" sz="1800" b="0" i="0" u="none" strike="noStrike" baseline="0" dirty="0">
                <a:solidFill>
                  <a:srgbClr val="000000"/>
                </a:solidFill>
                <a:latin typeface="Arial" panose="020B0604020202020204" pitchFamily="34" charset="0"/>
              </a:rPr>
              <a:t> (suggestion). </a:t>
            </a:r>
          </a:p>
        </p:txBody>
      </p:sp>
      <p:sp>
        <p:nvSpPr>
          <p:cNvPr id="4" name="슬라이드 번호 개체 틀 3"/>
          <p:cNvSpPr>
            <a:spLocks noGrp="1"/>
          </p:cNvSpPr>
          <p:nvPr>
            <p:ph type="sldNum" sz="quarter" idx="5"/>
          </p:nvPr>
        </p:nvSpPr>
        <p:spPr/>
        <p:txBody>
          <a:bodyPr/>
          <a:lstStyle/>
          <a:p>
            <a:fld id="{79FB2D72-70D0-44AE-BA70-7B8148555BA2}" type="slidenum">
              <a:rPr lang="ko-KR" altLang="en-US" smtClean="0"/>
              <a:t>17</a:t>
            </a:fld>
            <a:endParaRPr lang="ko-KR" altLang="en-US"/>
          </a:p>
        </p:txBody>
      </p:sp>
    </p:spTree>
    <p:extLst>
      <p:ext uri="{BB962C8B-B14F-4D97-AF65-F5344CB8AC3E}">
        <p14:creationId xmlns:p14="http://schemas.microsoft.com/office/powerpoint/2010/main" val="2733462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800" b="0" i="0" u="none" strike="noStrike" baseline="0" dirty="0">
                <a:solidFill>
                  <a:srgbClr val="000000"/>
                </a:solidFill>
                <a:latin typeface="Arial" panose="020B0604020202020204" pitchFamily="34" charset="0"/>
              </a:rPr>
              <a:t>Deferential: </a:t>
            </a:r>
            <a:r>
              <a:rPr lang="ko-KR" altLang="en-US" sz="1800" b="0" i="0" u="none" strike="noStrike" baseline="0" dirty="0">
                <a:solidFill>
                  <a:srgbClr val="000000"/>
                </a:solidFill>
                <a:latin typeface="맑은 고딕" panose="020B0503020000020004" pitchFamily="50" charset="-127"/>
                <a:ea typeface="맑은 고딕" panose="020B0503020000020004" pitchFamily="50" charset="-127"/>
              </a:rPr>
              <a:t>앉읍시다</a:t>
            </a:r>
            <a:r>
              <a:rPr lang="en-US" altLang="ko-KR" sz="1800" b="0" i="0" u="none" strike="noStrike" baseline="0" dirty="0">
                <a:solidFill>
                  <a:srgbClr val="000000"/>
                </a:solidFill>
                <a:latin typeface="Arial" panose="020B0604020202020204" pitchFamily="34" charset="0"/>
                <a:ea typeface="맑은 고딕" panose="020B0503020000020004" pitchFamily="50" charset="-127"/>
              </a:rPr>
              <a:t>[</a:t>
            </a:r>
            <a:r>
              <a:rPr lang="en-US" altLang="ko-KR" sz="1800" b="0" i="0" u="none" strike="noStrike" baseline="0" dirty="0" err="1">
                <a:solidFill>
                  <a:srgbClr val="000000"/>
                </a:solidFill>
                <a:latin typeface="Arial" panose="020B0604020202020204" pitchFamily="34" charset="0"/>
                <a:ea typeface="맑은 고딕" panose="020B0503020000020004" pitchFamily="50" charset="-127"/>
              </a:rPr>
              <a:t>an</a:t>
            </a:r>
            <a:r>
              <a:rPr lang="en-US" altLang="ko-KR" sz="1800" b="0" i="0" u="none" strike="noStrike" baseline="0" dirty="0" err="1">
                <a:solidFill>
                  <a:srgbClr val="000000"/>
                </a:solidFill>
                <a:latin typeface="맑은 고딕" panose="020B0503020000020004" pitchFamily="50" charset="-127"/>
                <a:ea typeface="맑은 고딕" panose="020B0503020000020004" pitchFamily="50" charset="-127"/>
              </a:rPr>
              <a:t>·</a:t>
            </a:r>
            <a:r>
              <a:rPr lang="en-US" altLang="ko-KR" sz="1800" b="0" i="0" u="none" strike="noStrike" baseline="0" dirty="0" err="1">
                <a:solidFill>
                  <a:srgbClr val="000000"/>
                </a:solidFill>
                <a:latin typeface="Arial" panose="020B0604020202020204" pitchFamily="34" charset="0"/>
                <a:ea typeface="맑은 고딕" panose="020B0503020000020004" pitchFamily="50" charset="-127"/>
              </a:rPr>
              <a:t>jeup</a:t>
            </a:r>
            <a:r>
              <a:rPr lang="en-US" altLang="ko-KR" sz="1800" b="0" i="0" u="none" strike="noStrike" baseline="0" dirty="0" err="1">
                <a:solidFill>
                  <a:srgbClr val="000000"/>
                </a:solidFill>
                <a:latin typeface="맑은 고딕" panose="020B0503020000020004" pitchFamily="50" charset="-127"/>
                <a:ea typeface="맑은 고딕" panose="020B0503020000020004" pitchFamily="50" charset="-127"/>
              </a:rPr>
              <a:t>·</a:t>
            </a:r>
            <a:r>
              <a:rPr lang="en-US" altLang="ko-KR" sz="1800" b="0" i="0" u="none" strike="noStrike" baseline="0" dirty="0" err="1">
                <a:solidFill>
                  <a:srgbClr val="000000"/>
                </a:solidFill>
                <a:latin typeface="Arial" panose="020B0604020202020204" pitchFamily="34" charset="0"/>
                <a:ea typeface="맑은 고딕" panose="020B0503020000020004" pitchFamily="50" charset="-127"/>
              </a:rPr>
              <a:t>ssi</a:t>
            </a:r>
            <a:r>
              <a:rPr lang="en-US" altLang="ko-KR" sz="1800" b="0" i="0" u="none" strike="noStrike" baseline="0" dirty="0" err="1">
                <a:solidFill>
                  <a:srgbClr val="000000"/>
                </a:solidFill>
                <a:latin typeface="맑은 고딕" panose="020B0503020000020004" pitchFamily="50" charset="-127"/>
                <a:ea typeface="맑은 고딕" panose="020B0503020000020004" pitchFamily="50" charset="-127"/>
              </a:rPr>
              <a:t>·</a:t>
            </a:r>
            <a:r>
              <a:rPr lang="en-US" altLang="ko-KR" sz="1800" b="0" i="0" u="none" strike="noStrike" baseline="0" dirty="0" err="1">
                <a:solidFill>
                  <a:srgbClr val="000000"/>
                </a:solidFill>
                <a:latin typeface="Arial" panose="020B0604020202020204" pitchFamily="34" charset="0"/>
                <a:ea typeface="맑은 고딕" panose="020B0503020000020004" pitchFamily="50" charset="-127"/>
              </a:rPr>
              <a:t>da</a:t>
            </a:r>
            <a:r>
              <a:rPr lang="en-US" altLang="ko-KR" sz="1800" b="0" i="0" u="none" strike="noStrike" baseline="0" dirty="0">
                <a:solidFill>
                  <a:srgbClr val="000000"/>
                </a:solidFill>
                <a:latin typeface="Arial" panose="020B0604020202020204" pitchFamily="34" charset="0"/>
                <a:ea typeface="맑은 고딕" panose="020B0503020000020004" pitchFamily="50" charset="-127"/>
              </a:rPr>
              <a:t>] </a:t>
            </a:r>
          </a:p>
          <a:p>
            <a:r>
              <a:rPr lang="en-US" altLang="ko-KR" sz="1800" b="0" i="0" u="none" strike="noStrike" baseline="0" dirty="0">
                <a:solidFill>
                  <a:srgbClr val="000000"/>
                </a:solidFill>
                <a:latin typeface="Arial" panose="020B0604020202020204" pitchFamily="34" charset="0"/>
                <a:ea typeface="맑은 고딕" panose="020B0503020000020004" pitchFamily="50" charset="-127"/>
              </a:rPr>
              <a:t>Polite: </a:t>
            </a:r>
            <a:r>
              <a:rPr lang="ko-KR" altLang="en-US" sz="1800" b="0" i="0" u="none" strike="noStrike" baseline="0" dirty="0">
                <a:solidFill>
                  <a:srgbClr val="000000"/>
                </a:solidFill>
                <a:latin typeface="맑은 고딕" panose="020B0503020000020004" pitchFamily="50" charset="-127"/>
                <a:ea typeface="맑은 고딕" panose="020B0503020000020004" pitchFamily="50" charset="-127"/>
              </a:rPr>
              <a:t>앉아요</a:t>
            </a:r>
            <a:r>
              <a:rPr lang="en-US" altLang="ko-KR" sz="1800" b="0" i="0" u="none" strike="noStrike" baseline="0" dirty="0">
                <a:solidFill>
                  <a:srgbClr val="000000"/>
                </a:solidFill>
                <a:latin typeface="Arial" panose="020B0604020202020204" pitchFamily="34" charset="0"/>
                <a:ea typeface="맑은 고딕" panose="020B0503020000020004" pitchFamily="50" charset="-127"/>
              </a:rPr>
              <a:t>[</a:t>
            </a:r>
            <a:r>
              <a:rPr lang="en-US" altLang="ko-KR" sz="1800" b="0" i="0" u="none" strike="noStrike" baseline="0" dirty="0" err="1">
                <a:solidFill>
                  <a:srgbClr val="000000"/>
                </a:solidFill>
                <a:latin typeface="Arial" panose="020B0604020202020204" pitchFamily="34" charset="0"/>
                <a:ea typeface="맑은 고딕" panose="020B0503020000020004" pitchFamily="50" charset="-127"/>
              </a:rPr>
              <a:t>an</a:t>
            </a:r>
            <a:r>
              <a:rPr lang="en-US" altLang="ko-KR" sz="1800" b="0" i="0" u="none" strike="noStrike" baseline="0" dirty="0" err="1">
                <a:solidFill>
                  <a:srgbClr val="000000"/>
                </a:solidFill>
                <a:latin typeface="맑은 고딕" panose="020B0503020000020004" pitchFamily="50" charset="-127"/>
                <a:ea typeface="맑은 고딕" panose="020B0503020000020004" pitchFamily="50" charset="-127"/>
              </a:rPr>
              <a:t>·</a:t>
            </a:r>
            <a:r>
              <a:rPr lang="en-US" altLang="ko-KR" sz="1800" b="0" i="0" u="none" strike="noStrike" baseline="0" dirty="0" err="1">
                <a:solidFill>
                  <a:srgbClr val="000000"/>
                </a:solidFill>
                <a:latin typeface="Arial" panose="020B0604020202020204" pitchFamily="34" charset="0"/>
                <a:ea typeface="맑은 고딕" panose="020B0503020000020004" pitchFamily="50" charset="-127"/>
              </a:rPr>
              <a:t>ja</a:t>
            </a:r>
            <a:r>
              <a:rPr lang="en-US" altLang="ko-KR" sz="1800" b="0" i="0" u="none" strike="noStrike" baseline="0" dirty="0" err="1">
                <a:solidFill>
                  <a:srgbClr val="000000"/>
                </a:solidFill>
                <a:latin typeface="맑은 고딕" panose="020B0503020000020004" pitchFamily="50" charset="-127"/>
                <a:ea typeface="맑은 고딕" panose="020B0503020000020004" pitchFamily="50" charset="-127"/>
              </a:rPr>
              <a:t>·</a:t>
            </a:r>
            <a:r>
              <a:rPr lang="en-US" altLang="ko-KR" sz="1800" b="0" i="0" u="none" strike="noStrike" baseline="0" dirty="0" err="1">
                <a:solidFill>
                  <a:srgbClr val="000000"/>
                </a:solidFill>
                <a:latin typeface="Arial" panose="020B0604020202020204" pitchFamily="34" charset="0"/>
                <a:ea typeface="맑은 고딕" panose="020B0503020000020004" pitchFamily="50" charset="-127"/>
              </a:rPr>
              <a:t>yo</a:t>
            </a:r>
            <a:r>
              <a:rPr lang="en-US" altLang="ko-KR" sz="1800" b="0" i="0" u="none" strike="noStrike" baseline="0" dirty="0">
                <a:solidFill>
                  <a:srgbClr val="000000"/>
                </a:solidFill>
                <a:latin typeface="Arial" panose="020B0604020202020204" pitchFamily="34" charset="0"/>
                <a:ea typeface="맑은 고딕" panose="020B0503020000020004" pitchFamily="50" charset="-127"/>
              </a:rPr>
              <a:t>] </a:t>
            </a:r>
          </a:p>
          <a:p>
            <a:r>
              <a:rPr lang="en-US" altLang="ko-KR" sz="1800" b="0" i="0" u="none" strike="noStrike" baseline="0" dirty="0">
                <a:solidFill>
                  <a:srgbClr val="000000"/>
                </a:solidFill>
                <a:latin typeface="Arial" panose="020B0604020202020204" pitchFamily="34" charset="0"/>
                <a:ea typeface="맑은 고딕" panose="020B0503020000020004" pitchFamily="50" charset="-127"/>
              </a:rPr>
              <a:t>Intimate: </a:t>
            </a:r>
            <a:r>
              <a:rPr lang="ko-KR" altLang="en-US" sz="1800" b="0" i="0" u="none" strike="noStrike" baseline="0" dirty="0">
                <a:solidFill>
                  <a:srgbClr val="000000"/>
                </a:solidFill>
                <a:latin typeface="맑은 고딕" panose="020B0503020000020004" pitchFamily="50" charset="-127"/>
                <a:ea typeface="맑은 고딕" panose="020B0503020000020004" pitchFamily="50" charset="-127"/>
              </a:rPr>
              <a:t>앉아</a:t>
            </a:r>
            <a:r>
              <a:rPr lang="en-US" altLang="ko-KR" sz="1800" b="0" i="0" u="none" strike="noStrike" baseline="0" dirty="0">
                <a:solidFill>
                  <a:srgbClr val="000000"/>
                </a:solidFill>
                <a:latin typeface="Arial" panose="020B0604020202020204" pitchFamily="34" charset="0"/>
                <a:ea typeface="맑은 고딕" panose="020B0503020000020004" pitchFamily="50" charset="-127"/>
              </a:rPr>
              <a:t>[</a:t>
            </a:r>
            <a:r>
              <a:rPr lang="en-US" altLang="ko-KR" sz="1800" b="0" i="0" u="none" strike="noStrike" baseline="0" dirty="0" err="1">
                <a:solidFill>
                  <a:srgbClr val="000000"/>
                </a:solidFill>
                <a:latin typeface="Arial" panose="020B0604020202020204" pitchFamily="34" charset="0"/>
                <a:ea typeface="맑은 고딕" panose="020B0503020000020004" pitchFamily="50" charset="-127"/>
              </a:rPr>
              <a:t>an</a:t>
            </a:r>
            <a:r>
              <a:rPr lang="en-US" altLang="ko-KR" sz="1800" b="0" i="0" u="none" strike="noStrike" baseline="0" dirty="0" err="1">
                <a:solidFill>
                  <a:srgbClr val="000000"/>
                </a:solidFill>
                <a:latin typeface="맑은 고딕" panose="020B0503020000020004" pitchFamily="50" charset="-127"/>
                <a:ea typeface="맑은 고딕" panose="020B0503020000020004" pitchFamily="50" charset="-127"/>
              </a:rPr>
              <a:t>·</a:t>
            </a:r>
            <a:r>
              <a:rPr lang="en-US" altLang="ko-KR" sz="1800" b="0" i="0" u="none" strike="noStrike" baseline="0" dirty="0" err="1">
                <a:solidFill>
                  <a:srgbClr val="000000"/>
                </a:solidFill>
                <a:latin typeface="Arial" panose="020B0604020202020204" pitchFamily="34" charset="0"/>
                <a:ea typeface="맑은 고딕" panose="020B0503020000020004" pitchFamily="50" charset="-127"/>
              </a:rPr>
              <a:t>ja</a:t>
            </a:r>
            <a:r>
              <a:rPr lang="en-US" altLang="ko-KR" sz="1800" b="0" i="0" u="none" strike="noStrike" baseline="0" dirty="0">
                <a:solidFill>
                  <a:srgbClr val="000000"/>
                </a:solidFill>
                <a:latin typeface="Arial" panose="020B0604020202020204" pitchFamily="34" charset="0"/>
                <a:ea typeface="맑은 고딕" panose="020B0503020000020004" pitchFamily="50" charset="-127"/>
              </a:rPr>
              <a:t>] </a:t>
            </a:r>
          </a:p>
          <a:p>
            <a:r>
              <a:rPr lang="en-US" altLang="ko-KR" sz="1800" b="0" i="0" u="none" strike="noStrike" baseline="0" dirty="0">
                <a:solidFill>
                  <a:srgbClr val="000000"/>
                </a:solidFill>
                <a:latin typeface="Arial" panose="020B0604020202020204" pitchFamily="34" charset="0"/>
                <a:ea typeface="맑은 고딕" panose="020B0503020000020004" pitchFamily="50" charset="-127"/>
              </a:rPr>
              <a:t>Plain: </a:t>
            </a:r>
            <a:r>
              <a:rPr lang="ko-KR" altLang="en-US" sz="1800" b="0" i="0" u="none" strike="noStrike" baseline="0" dirty="0">
                <a:solidFill>
                  <a:srgbClr val="000000"/>
                </a:solidFill>
                <a:latin typeface="맑은 고딕" panose="020B0503020000020004" pitchFamily="50" charset="-127"/>
                <a:ea typeface="맑은 고딕" panose="020B0503020000020004" pitchFamily="50" charset="-127"/>
              </a:rPr>
              <a:t>앉자</a:t>
            </a:r>
            <a:r>
              <a:rPr lang="en-US" altLang="ko-KR" sz="1800" b="0" i="0" u="none" strike="noStrike" baseline="0" dirty="0">
                <a:solidFill>
                  <a:srgbClr val="000000"/>
                </a:solidFill>
                <a:latin typeface="Arial" panose="020B0604020202020204" pitchFamily="34" charset="0"/>
                <a:ea typeface="맑은 고딕" panose="020B0503020000020004" pitchFamily="50" charset="-127"/>
              </a:rPr>
              <a:t>[</a:t>
            </a:r>
            <a:r>
              <a:rPr lang="en-US" altLang="ko-KR" sz="1800" b="0" i="0" u="none" strike="noStrike" baseline="0" dirty="0" err="1">
                <a:solidFill>
                  <a:srgbClr val="000000"/>
                </a:solidFill>
                <a:latin typeface="Arial" panose="020B0604020202020204" pitchFamily="34" charset="0"/>
                <a:ea typeface="맑은 고딕" panose="020B0503020000020004" pitchFamily="50" charset="-127"/>
              </a:rPr>
              <a:t>an</a:t>
            </a:r>
            <a:r>
              <a:rPr lang="en-US" altLang="ko-KR" sz="1800" b="0" i="0" u="none" strike="noStrike" baseline="0" dirty="0" err="1">
                <a:solidFill>
                  <a:srgbClr val="000000"/>
                </a:solidFill>
                <a:latin typeface="맑은 고딕" panose="020B0503020000020004" pitchFamily="50" charset="-127"/>
                <a:ea typeface="맑은 고딕" panose="020B0503020000020004" pitchFamily="50" charset="-127"/>
              </a:rPr>
              <a:t>·</a:t>
            </a:r>
            <a:r>
              <a:rPr lang="en-US" altLang="ko-KR" sz="1800" b="0" i="0" u="none" strike="noStrike" baseline="0" dirty="0" err="1">
                <a:solidFill>
                  <a:srgbClr val="000000"/>
                </a:solidFill>
                <a:latin typeface="Arial" panose="020B0604020202020204" pitchFamily="34" charset="0"/>
                <a:ea typeface="맑은 고딕" panose="020B0503020000020004" pitchFamily="50" charset="-127"/>
              </a:rPr>
              <a:t>jja</a:t>
            </a:r>
            <a:r>
              <a:rPr lang="en-US" altLang="ko-KR" sz="1800" b="0" i="0" u="none" strike="noStrike" baseline="0" dirty="0">
                <a:solidFill>
                  <a:srgbClr val="000000"/>
                </a:solidFill>
                <a:latin typeface="Arial" panose="020B0604020202020204" pitchFamily="34" charset="0"/>
                <a:ea typeface="맑은 고딕" panose="020B0503020000020004" pitchFamily="50" charset="-127"/>
              </a:rPr>
              <a:t>] </a:t>
            </a:r>
            <a:endParaRPr lang="ko-KR" altLang="en-US" dirty="0"/>
          </a:p>
        </p:txBody>
      </p:sp>
      <p:sp>
        <p:nvSpPr>
          <p:cNvPr id="4" name="슬라이드 번호 개체 틀 3"/>
          <p:cNvSpPr>
            <a:spLocks noGrp="1"/>
          </p:cNvSpPr>
          <p:nvPr>
            <p:ph type="sldNum" sz="quarter" idx="5"/>
          </p:nvPr>
        </p:nvSpPr>
        <p:spPr/>
        <p:txBody>
          <a:bodyPr/>
          <a:lstStyle/>
          <a:p>
            <a:fld id="{79FB2D72-70D0-44AE-BA70-7B8148555BA2}" type="slidenum">
              <a:rPr lang="ko-KR" altLang="en-US" smtClean="0"/>
              <a:t>18</a:t>
            </a:fld>
            <a:endParaRPr lang="ko-KR" altLang="en-US"/>
          </a:p>
        </p:txBody>
      </p:sp>
    </p:spTree>
    <p:extLst>
      <p:ext uri="{BB962C8B-B14F-4D97-AF65-F5344CB8AC3E}">
        <p14:creationId xmlns:p14="http://schemas.microsoft.com/office/powerpoint/2010/main" val="3919102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우리 레벨 업 됐지</a:t>
            </a:r>
            <a:r>
              <a:rPr lang="en-US" altLang="ko-KR" dirty="0"/>
              <a:t>? </a:t>
            </a:r>
            <a:r>
              <a:rPr lang="ko-KR" altLang="en-US" dirty="0"/>
              <a:t>하고 </a:t>
            </a:r>
            <a:endParaRPr lang="en-US" altLang="ko-KR" dirty="0"/>
          </a:p>
          <a:p>
            <a:pPr>
              <a:lnSpc>
                <a:spcPct val="250000"/>
              </a:lnSpc>
            </a:pPr>
            <a:endParaRPr lang="en-US" altLang="ko-KR" sz="1200" i="0" u="none" strike="noStrike" baseline="0" dirty="0">
              <a:solidFill>
                <a:srgbClr val="000000"/>
              </a:solidFill>
              <a:latin typeface="Arial" panose="020B0604020202020204" pitchFamily="34" charset="0"/>
              <a:ea typeface="맑은 고딕" panose="020B0503020000020004" pitchFamily="50" charset="-127"/>
            </a:endParaRPr>
          </a:p>
          <a:p>
            <a:endParaRPr lang="ko-KR" altLang="en-US" dirty="0"/>
          </a:p>
        </p:txBody>
      </p:sp>
      <p:sp>
        <p:nvSpPr>
          <p:cNvPr id="4" name="슬라이드 번호 개체 틀 3"/>
          <p:cNvSpPr>
            <a:spLocks noGrp="1"/>
          </p:cNvSpPr>
          <p:nvPr>
            <p:ph type="sldNum" sz="quarter" idx="5"/>
          </p:nvPr>
        </p:nvSpPr>
        <p:spPr/>
        <p:txBody>
          <a:bodyPr/>
          <a:lstStyle/>
          <a:p>
            <a:fld id="{79FB2D72-70D0-44AE-BA70-7B8148555BA2}" type="slidenum">
              <a:rPr lang="ko-KR" altLang="en-US" smtClean="0"/>
              <a:t>19</a:t>
            </a:fld>
            <a:endParaRPr lang="ko-KR" altLang="en-US"/>
          </a:p>
        </p:txBody>
      </p:sp>
    </p:spTree>
    <p:extLst>
      <p:ext uri="{BB962C8B-B14F-4D97-AF65-F5344CB8AC3E}">
        <p14:creationId xmlns:p14="http://schemas.microsoft.com/office/powerpoint/2010/main" val="3295781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79FB2D72-70D0-44AE-BA70-7B8148555BA2}" type="slidenum">
              <a:rPr lang="ko-KR" altLang="en-US" smtClean="0"/>
              <a:t>20</a:t>
            </a:fld>
            <a:endParaRPr lang="ko-KR" altLang="en-US"/>
          </a:p>
        </p:txBody>
      </p:sp>
    </p:spTree>
    <p:extLst>
      <p:ext uri="{BB962C8B-B14F-4D97-AF65-F5344CB8AC3E}">
        <p14:creationId xmlns:p14="http://schemas.microsoft.com/office/powerpoint/2010/main" val="878463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a:pPr>
            <a:r>
              <a:rPr lang="ko-KR" altLang="en-US" sz="1800" b="0" i="0" u="none" strike="noStrike" baseline="0">
                <a:solidFill>
                  <a:srgbClr val="000000"/>
                </a:solidFill>
                <a:latin typeface="Arial"/>
              </a:rPr>
              <a:t>예시 추가</a:t>
            </a:r>
            <a:r>
              <a:rPr lang="en-US" altLang="ko-KR" sz="1800" b="0" i="0" u="none" strike="noStrike" baseline="0">
                <a:solidFill>
                  <a:srgbClr val="000000"/>
                </a:solidFill>
                <a:latin typeface="Arial"/>
              </a:rPr>
              <a:t>. Done!</a:t>
            </a:r>
          </a:p>
        </p:txBody>
      </p:sp>
      <p:sp>
        <p:nvSpPr>
          <p:cNvPr id="4" name="슬라이드 번호 개체 틀 3"/>
          <p:cNvSpPr>
            <a:spLocks noGrp="1"/>
          </p:cNvSpPr>
          <p:nvPr>
            <p:ph type="sldNum" sz="quarter" idx="5"/>
          </p:nvPr>
        </p:nvSpPr>
        <p:spPr/>
        <p:txBody>
          <a:bodyPr/>
          <a:lstStyle/>
          <a:p>
            <a:pPr lvl="0">
              <a:defRPr/>
            </a:pPr>
            <a:fld id="{79FB2D72-70D0-44AE-BA70-7B8148555BA2}" type="slidenum">
              <a:rPr lang="en-US" altLang="en-US"/>
              <a:pPr lvl="0">
                <a:defRPr/>
              </a:pPr>
              <a:t>3</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a:pPr>
            <a:r>
              <a:rPr lang="en-US" altLang="ko-KR"/>
              <a:t>Conversation</a:t>
            </a:r>
            <a:r>
              <a:rPr lang="ko-KR" altLang="en-US"/>
              <a:t>에 나오는 단어들은 앞으로 순서 바꿔서 고치깅</a:t>
            </a:r>
            <a:r>
              <a:rPr lang="en-US" altLang="ko-KR"/>
              <a:t>. </a:t>
            </a:r>
            <a:r>
              <a:rPr lang="ko-KR" altLang="en-US"/>
              <a:t>그리고 여기서 부터는 컨버세이션에 나오는 단어들이니까 이따 확인한다</a:t>
            </a:r>
            <a:r>
              <a:rPr lang="en-US" altLang="ko-KR"/>
              <a:t>~ </a:t>
            </a:r>
            <a:r>
              <a:rPr lang="ko-KR" altLang="en-US"/>
              <a:t>멋드러진당</a:t>
            </a:r>
            <a:r>
              <a:rPr lang="en-US" altLang="ko-KR"/>
              <a:t>…</a:t>
            </a:r>
            <a:endParaRPr lang="ko-KR" altLang="en-US"/>
          </a:p>
        </p:txBody>
      </p:sp>
      <p:sp>
        <p:nvSpPr>
          <p:cNvPr id="4" name="슬라이드 번호 개체 틀 3"/>
          <p:cNvSpPr>
            <a:spLocks noGrp="1"/>
          </p:cNvSpPr>
          <p:nvPr>
            <p:ph type="sldNum" sz="quarter" idx="5"/>
          </p:nvPr>
        </p:nvSpPr>
        <p:spPr/>
        <p:txBody>
          <a:bodyPr/>
          <a:lstStyle/>
          <a:p>
            <a:pPr lvl="0">
              <a:defRPr/>
            </a:pPr>
            <a:fld id="{79FB2D72-70D0-44AE-BA70-7B8148555BA2}" type="slidenum">
              <a:rPr lang="en-US" altLang="en-US"/>
              <a:pPr lvl="0">
                <a:defRPr/>
              </a:pPr>
              <a:t>21</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a:pPr>
            <a:endParaRPr lang="ko-KR" altLang="en-US"/>
          </a:p>
        </p:txBody>
      </p:sp>
      <p:sp>
        <p:nvSpPr>
          <p:cNvPr id="4" name="슬라이드 번호 개체 틀 3"/>
          <p:cNvSpPr>
            <a:spLocks noGrp="1"/>
          </p:cNvSpPr>
          <p:nvPr>
            <p:ph type="sldNum" sz="quarter" idx="5"/>
          </p:nvPr>
        </p:nvSpPr>
        <p:spPr/>
        <p:txBody>
          <a:bodyPr/>
          <a:lstStyle/>
          <a:p>
            <a:pPr lvl="0">
              <a:defRPr/>
            </a:pPr>
            <a:fld id="{79FB2D72-70D0-44AE-BA70-7B8148555BA2}" type="slidenum">
              <a:rPr lang="en-US" altLang="en-US"/>
              <a:pPr lvl="0">
                <a:defRPr/>
              </a:pPr>
              <a:t>22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a:pPr>
            <a:r>
              <a:rPr lang="ko-KR" altLang="en-US"/>
              <a:t>배웠었</a:t>
            </a:r>
          </a:p>
          <a:p>
            <a:pPr lvl="0">
              <a:defRPr/>
            </a:pPr>
            <a:endParaRPr lang="en-US" altLang="ko-KR"/>
          </a:p>
          <a:p>
            <a:pPr lvl="0">
              <a:defRPr/>
            </a:pPr>
            <a:r>
              <a:rPr lang="en-US" altLang="ko-KR"/>
              <a:t>Bright vowel. </a:t>
            </a:r>
            <a:r>
              <a:rPr lang="ko-KR" altLang="en-US"/>
              <a:t>퐁당퐁당 엇</a:t>
            </a:r>
          </a:p>
          <a:p>
            <a:pPr lvl="0">
              <a:defRPr/>
            </a:pPr>
            <a:r>
              <a:rPr lang="en-US" altLang="ko-KR"/>
              <a:t>Heavy.</a:t>
            </a:r>
            <a:r>
              <a:rPr lang="ko-KR" altLang="en-US"/>
              <a:t> 풍덩풍덩 아</a:t>
            </a:r>
            <a:endParaRPr lang="en-US" altLang="ko-KR"/>
          </a:p>
        </p:txBody>
      </p:sp>
      <p:sp>
        <p:nvSpPr>
          <p:cNvPr id="4" name="슬라이드 번호 개체 틀 3"/>
          <p:cNvSpPr>
            <a:spLocks noGrp="1"/>
          </p:cNvSpPr>
          <p:nvPr>
            <p:ph type="sldNum" sz="quarter" idx="5"/>
          </p:nvPr>
        </p:nvSpPr>
        <p:spPr/>
        <p:txBody>
          <a:bodyPr/>
          <a:lstStyle/>
          <a:p>
            <a:pPr lvl="0">
              <a:defRPr/>
            </a:pPr>
            <a:fld id="{79FB2D72-70D0-44AE-BA70-7B8148555BA2}" type="slidenum">
              <a:rPr lang="en-US" altLang="en-US"/>
              <a:pPr lvl="0">
                <a:defRPr/>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a:pPr>
            <a:endParaRPr lang="ko-KR" altLang="en-US"/>
          </a:p>
        </p:txBody>
      </p:sp>
      <p:sp>
        <p:nvSpPr>
          <p:cNvPr id="4" name="슬라이드 번호 개체 틀 3"/>
          <p:cNvSpPr>
            <a:spLocks noGrp="1"/>
          </p:cNvSpPr>
          <p:nvPr>
            <p:ph type="sldNum" sz="quarter" idx="5"/>
          </p:nvPr>
        </p:nvSpPr>
        <p:spPr/>
        <p:txBody>
          <a:bodyPr/>
          <a:lstStyle/>
          <a:p>
            <a:pPr lvl="0">
              <a:defRPr/>
            </a:pPr>
            <a:fld id="{79FB2D72-70D0-44AE-BA70-7B8148555BA2}" type="slidenum">
              <a:rPr lang="en-US" altLang="en-US"/>
              <a:pPr lvl="0">
                <a:defRPr/>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latinLnBrk="1" hangingPunct="1">
              <a:lnSpc>
                <a:spcPct val="100000"/>
              </a:lnSpc>
              <a:spcBef>
                <a:spcPts val="0"/>
              </a:spcBef>
              <a:spcAft>
                <a:spcPts val="0"/>
              </a:spcAft>
              <a:buClrTx/>
              <a:buFontTx/>
              <a:buNone/>
              <a:defRPr/>
            </a:pPr>
            <a:r>
              <a:rPr lang="en-US" altLang="ko-KR"/>
              <a:t>Inflectional:</a:t>
            </a:r>
            <a:r>
              <a:rPr lang="ko-KR" altLang="en-US"/>
              <a:t> 활용</a:t>
            </a:r>
            <a:r>
              <a:rPr lang="en-US" altLang="ko-KR"/>
              <a:t>, </a:t>
            </a:r>
            <a:r>
              <a:rPr lang="ko-KR" altLang="en-US"/>
              <a:t>어미 변화가 있는</a:t>
            </a:r>
          </a:p>
          <a:p>
            <a:pPr lvl="0">
              <a:defRPr/>
            </a:pPr>
            <a:r>
              <a:rPr lang="ko-KR" altLang="en-US"/>
              <a:t> </a:t>
            </a:r>
            <a:r>
              <a:rPr lang="en-US" altLang="ko-KR" sz="1200" b="0" i="0" u="none" strike="noStrike" baseline="0">
                <a:solidFill>
                  <a:srgbClr val="000000"/>
                </a:solidFill>
                <a:latin typeface="Arial"/>
                <a:ea typeface="바탕"/>
              </a:rPr>
              <a:t>predicate: </a:t>
            </a:r>
            <a:r>
              <a:rPr lang="ko-KR" altLang="en-US" b="0" i="0">
                <a:solidFill>
                  <a:srgbClr val="333333"/>
                </a:solidFill>
                <a:effectLst/>
                <a:latin typeface="-apple-system"/>
              </a:rPr>
              <a:t>문장 속에서 주어에 대해 진술하는 동사 이하 부분</a:t>
            </a:r>
            <a:r>
              <a:rPr lang="en-US" altLang="ko-KR" b="0" i="0">
                <a:solidFill>
                  <a:srgbClr val="333333"/>
                </a:solidFill>
                <a:effectLst/>
                <a:latin typeface="-apple-system"/>
              </a:rPr>
              <a:t>. </a:t>
            </a:r>
            <a:r>
              <a:rPr lang="ko-KR" altLang="en-US" b="0" i="0">
                <a:solidFill>
                  <a:srgbClr val="333333"/>
                </a:solidFill>
                <a:effectLst/>
                <a:latin typeface="-apple-system"/>
              </a:rPr>
              <a:t>서술 용법</a:t>
            </a:r>
          </a:p>
          <a:p>
            <a:pPr lvl="0">
              <a:defRPr/>
            </a:pPr>
            <a:endParaRPr lang="en-US" altLang="ko-KR" b="0" i="0">
              <a:solidFill>
                <a:srgbClr val="333333"/>
              </a:solidFill>
              <a:effectLst/>
              <a:latin typeface="-apple-system"/>
            </a:endParaRPr>
          </a:p>
          <a:p>
            <a:pPr lvl="0">
              <a:defRPr/>
            </a:pPr>
            <a:r>
              <a:rPr lang="ko-KR" altLang="en-US" b="0" i="0">
                <a:solidFill>
                  <a:srgbClr val="333333"/>
                </a:solidFill>
                <a:effectLst/>
                <a:latin typeface="-apple-system"/>
              </a:rPr>
              <a:t>찾으시다</a:t>
            </a:r>
            <a:r>
              <a:rPr lang="en-US" altLang="ko-KR" b="0" i="0">
                <a:solidFill>
                  <a:srgbClr val="333333"/>
                </a:solidFill>
                <a:effectLst/>
                <a:latin typeface="-apple-system"/>
              </a:rPr>
              <a:t>(</a:t>
            </a:r>
            <a:r>
              <a:rPr lang="ko-KR" altLang="en-US" b="0" i="0">
                <a:solidFill>
                  <a:srgbClr val="333333"/>
                </a:solidFill>
                <a:effectLst/>
                <a:latin typeface="-apple-system"/>
              </a:rPr>
              <a:t>찾</a:t>
            </a:r>
            <a:r>
              <a:rPr lang="en-US" altLang="ko-KR" b="0" i="0">
                <a:solidFill>
                  <a:srgbClr val="333333"/>
                </a:solidFill>
                <a:effectLst/>
                <a:latin typeface="-apple-system"/>
              </a:rPr>
              <a:t>+</a:t>
            </a:r>
            <a:r>
              <a:rPr lang="ko-KR" altLang="en-US" b="0" i="0">
                <a:solidFill>
                  <a:srgbClr val="333333"/>
                </a:solidFill>
                <a:effectLst/>
                <a:latin typeface="-apple-system"/>
              </a:rPr>
              <a:t>으시</a:t>
            </a:r>
            <a:r>
              <a:rPr lang="en-US" altLang="ko-KR" b="0" i="0">
                <a:solidFill>
                  <a:srgbClr val="333333"/>
                </a:solidFill>
                <a:effectLst/>
                <a:latin typeface="-apple-system"/>
              </a:rPr>
              <a:t>+</a:t>
            </a:r>
            <a:r>
              <a:rPr lang="ko-KR" altLang="en-US" b="0" i="0">
                <a:solidFill>
                  <a:srgbClr val="333333"/>
                </a:solidFill>
                <a:effectLst/>
                <a:latin typeface="-apple-system"/>
              </a:rPr>
              <a:t>다</a:t>
            </a:r>
            <a:r>
              <a:rPr lang="en-US" altLang="ko-KR" b="0" i="0">
                <a:solidFill>
                  <a:srgbClr val="333333"/>
                </a:solidFill>
                <a:effectLst/>
                <a:latin typeface="-apple-system"/>
              </a:rPr>
              <a:t>)</a:t>
            </a:r>
            <a:endParaRPr lang="ko-KR" altLang="en-US"/>
          </a:p>
        </p:txBody>
      </p:sp>
      <p:sp>
        <p:nvSpPr>
          <p:cNvPr id="4" name="슬라이드 번호 개체 틀 3"/>
          <p:cNvSpPr>
            <a:spLocks noGrp="1"/>
          </p:cNvSpPr>
          <p:nvPr>
            <p:ph type="sldNum" sz="quarter" idx="5"/>
          </p:nvPr>
        </p:nvSpPr>
        <p:spPr/>
        <p:txBody>
          <a:bodyPr/>
          <a:lstStyle/>
          <a:p>
            <a:pPr lvl="0">
              <a:defRPr/>
            </a:pPr>
            <a:fld id="{79FB2D72-70D0-44AE-BA70-7B8148555BA2}" type="slidenum">
              <a:rPr lang="en-US" altLang="en-US"/>
              <a:pPr lvl="0">
                <a:defRPr/>
              </a:pPr>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latinLnBrk="1" hangingPunct="1">
              <a:lnSpc>
                <a:spcPct val="100000"/>
              </a:lnSpc>
              <a:spcBef>
                <a:spcPts val="0"/>
              </a:spcBef>
              <a:spcAft>
                <a:spcPts val="0"/>
              </a:spcAft>
              <a:buClrTx/>
              <a:buFontTx/>
              <a:buNone/>
              <a:defRPr/>
            </a:pPr>
            <a:endParaRPr lang="ko-KR" altLang="en-US"/>
          </a:p>
        </p:txBody>
      </p:sp>
      <p:sp>
        <p:nvSpPr>
          <p:cNvPr id="4" name="슬라이드 번호 개체 틀 3"/>
          <p:cNvSpPr>
            <a:spLocks noGrp="1"/>
          </p:cNvSpPr>
          <p:nvPr>
            <p:ph type="sldNum" sz="quarter" idx="5"/>
          </p:nvPr>
        </p:nvSpPr>
        <p:spPr/>
        <p:txBody>
          <a:bodyPr/>
          <a:lstStyle/>
          <a:p>
            <a:pPr lvl="0">
              <a:defRPr/>
            </a:pPr>
            <a:fld id="{79FB2D72-70D0-44AE-BA70-7B8148555BA2}" type="slidenum">
              <a:rPr lang="en-US" altLang="en-US"/>
              <a:pPr lvl="0">
                <a:defRPr/>
              </a:pPr>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79FB2D72-70D0-44AE-BA70-7B8148555BA2}" type="slidenum">
              <a:rPr lang="ko-KR" altLang="en-US" smtClean="0"/>
              <a:t>8</a:t>
            </a:fld>
            <a:endParaRPr lang="ko-KR" altLang="en-US"/>
          </a:p>
        </p:txBody>
      </p:sp>
    </p:spTree>
    <p:extLst>
      <p:ext uri="{BB962C8B-B14F-4D97-AF65-F5344CB8AC3E}">
        <p14:creationId xmlns:p14="http://schemas.microsoft.com/office/powerpoint/2010/main" val="3769652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79FB2D72-70D0-44AE-BA70-7B8148555BA2}" type="slidenum">
              <a:rPr lang="ko-KR" altLang="en-US" smtClean="0"/>
              <a:t>9</a:t>
            </a:fld>
            <a:endParaRPr lang="ko-KR" altLang="en-US"/>
          </a:p>
        </p:txBody>
      </p:sp>
    </p:spTree>
    <p:extLst>
      <p:ext uri="{BB962C8B-B14F-4D97-AF65-F5344CB8AC3E}">
        <p14:creationId xmlns:p14="http://schemas.microsoft.com/office/powerpoint/2010/main" val="1449286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79FB2D72-70D0-44AE-BA70-7B8148555BA2}" type="slidenum">
              <a:rPr lang="ko-KR" altLang="en-US" smtClean="0"/>
              <a:t>10</a:t>
            </a:fld>
            <a:endParaRPr lang="ko-KR" altLang="en-US"/>
          </a:p>
        </p:txBody>
      </p:sp>
    </p:spTree>
    <p:extLst>
      <p:ext uri="{BB962C8B-B14F-4D97-AF65-F5344CB8AC3E}">
        <p14:creationId xmlns:p14="http://schemas.microsoft.com/office/powerpoint/2010/main" val="2384642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마스터 부제목 스타일 편집</a:t>
            </a:r>
          </a:p>
        </p:txBody>
      </p:sp>
      <p:sp>
        <p:nvSpPr>
          <p:cNvPr id="4" name="날짜 개체 틀 3"/>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2022-03-30</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839842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2022-03-30</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552396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2022-03-30</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213060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2022-03-30</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796860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2022-03-30</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1992291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2022-03-30</a:t>
            </a:fld>
            <a:endParaRPr lang="ko-KR" altLang="en-US">
              <a:solidFill>
                <a:prstClr val="black">
                  <a:tint val="75000"/>
                </a:prstClr>
              </a:solidFill>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endParaRPr>
          </a:p>
        </p:txBody>
      </p:sp>
      <p:sp>
        <p:nvSpPr>
          <p:cNvPr id="7" name="슬라이드 번호 개체 틀 6"/>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370203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2022-03-30</a:t>
            </a:fld>
            <a:endParaRPr lang="ko-KR" altLang="en-US">
              <a:solidFill>
                <a:prstClr val="black">
                  <a:tint val="75000"/>
                </a:prstClr>
              </a:solidFill>
            </a:endParaRPr>
          </a:p>
        </p:txBody>
      </p:sp>
      <p:sp>
        <p:nvSpPr>
          <p:cNvPr id="8" name="바닥글 개체 틀 7"/>
          <p:cNvSpPr>
            <a:spLocks noGrp="1"/>
          </p:cNvSpPr>
          <p:nvPr>
            <p:ph type="ftr" sz="quarter" idx="11"/>
          </p:nvPr>
        </p:nvSpPr>
        <p:spPr/>
        <p:txBody>
          <a:bodyPr/>
          <a:lstStyle/>
          <a:p>
            <a:endParaRPr lang="ko-KR" altLang="en-US">
              <a:solidFill>
                <a:prstClr val="black">
                  <a:tint val="75000"/>
                </a:prstClr>
              </a:solidFill>
            </a:endParaRPr>
          </a:p>
        </p:txBody>
      </p:sp>
      <p:sp>
        <p:nvSpPr>
          <p:cNvPr id="9" name="슬라이드 번호 개체 틀 8"/>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756073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2022-03-30</a:t>
            </a:fld>
            <a:endParaRPr lang="ko-KR" altLang="en-US">
              <a:solidFill>
                <a:prstClr val="black">
                  <a:tint val="75000"/>
                </a:prstClr>
              </a:solidFill>
            </a:endParaRPr>
          </a:p>
        </p:txBody>
      </p:sp>
      <p:sp>
        <p:nvSpPr>
          <p:cNvPr id="4" name="바닥글 개체 틀 3"/>
          <p:cNvSpPr>
            <a:spLocks noGrp="1"/>
          </p:cNvSpPr>
          <p:nvPr>
            <p:ph type="ftr" sz="quarter" idx="11"/>
          </p:nvPr>
        </p:nvSpPr>
        <p:spPr/>
        <p:txBody>
          <a:bodyPr/>
          <a:lstStyle/>
          <a:p>
            <a:endParaRPr lang="ko-KR" altLang="en-US">
              <a:solidFill>
                <a:prstClr val="black">
                  <a:tint val="75000"/>
                </a:prstClr>
              </a:solidFill>
            </a:endParaRPr>
          </a:p>
        </p:txBody>
      </p:sp>
      <p:sp>
        <p:nvSpPr>
          <p:cNvPr id="5" name="슬라이드 번호 개체 틀 4"/>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836948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2022-03-30</a:t>
            </a:fld>
            <a:endParaRPr lang="ko-KR" altLang="en-US">
              <a:solidFill>
                <a:prstClr val="black">
                  <a:tint val="75000"/>
                </a:prstClr>
              </a:solidFill>
            </a:endParaRPr>
          </a:p>
        </p:txBody>
      </p:sp>
      <p:sp>
        <p:nvSpPr>
          <p:cNvPr id="3" name="바닥글 개체 틀 2"/>
          <p:cNvSpPr>
            <a:spLocks noGrp="1"/>
          </p:cNvSpPr>
          <p:nvPr>
            <p:ph type="ftr" sz="quarter" idx="11"/>
          </p:nvPr>
        </p:nvSpPr>
        <p:spPr/>
        <p:txBody>
          <a:bodyPr/>
          <a:lstStyle/>
          <a:p>
            <a:endParaRPr lang="ko-KR" altLang="en-US">
              <a:solidFill>
                <a:prstClr val="black">
                  <a:tint val="75000"/>
                </a:prstClr>
              </a:solidFill>
            </a:endParaRPr>
          </a:p>
        </p:txBody>
      </p:sp>
      <p:sp>
        <p:nvSpPr>
          <p:cNvPr id="4" name="슬라이드 번호 개체 틀 3"/>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1838535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2022-03-30</a:t>
            </a:fld>
            <a:endParaRPr lang="ko-KR" altLang="en-US">
              <a:solidFill>
                <a:prstClr val="black">
                  <a:tint val="75000"/>
                </a:prstClr>
              </a:solidFill>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endParaRPr>
          </a:p>
        </p:txBody>
      </p:sp>
      <p:sp>
        <p:nvSpPr>
          <p:cNvPr id="7" name="슬라이드 번호 개체 틀 6"/>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832191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2022-03-30</a:t>
            </a:fld>
            <a:endParaRPr lang="ko-KR" altLang="en-US">
              <a:solidFill>
                <a:prstClr val="black">
                  <a:tint val="75000"/>
                </a:prstClr>
              </a:solidFill>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endParaRPr>
          </a:p>
        </p:txBody>
      </p:sp>
      <p:sp>
        <p:nvSpPr>
          <p:cNvPr id="7" name="슬라이드 번호 개체 틀 6"/>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417288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51A05-FE79-4763-A84F-D4FE701A9E82}" type="datetimeFigureOut">
              <a:rPr lang="ko-KR" altLang="en-US" smtClean="0">
                <a:solidFill>
                  <a:prstClr val="black">
                    <a:tint val="75000"/>
                  </a:prstClr>
                </a:solidFill>
              </a:rPr>
              <a:pPr/>
              <a:t>2022-03-30</a:t>
            </a:fld>
            <a:endParaRPr lang="ko-KR" altLang="en-US">
              <a:solidFill>
                <a:prstClr val="black">
                  <a:tint val="75000"/>
                </a:prstClr>
              </a:solidFill>
            </a:endParaRPr>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solidFill>
                <a:prstClr val="black">
                  <a:tint val="75000"/>
                </a:prstClr>
              </a:solidFill>
            </a:endParaRPr>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2981164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hyperlink" Target="https://www.youtube.com/watch?v=cT6eknlHGRk"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nF1zZIETE5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EFEC"/>
        </a:solidFill>
        <a:effectLst/>
      </p:bgPr>
    </p:bg>
    <p:spTree>
      <p:nvGrpSpPr>
        <p:cNvPr id="1" name=""/>
        <p:cNvGrpSpPr/>
        <p:nvPr/>
      </p:nvGrpSpPr>
      <p:grpSpPr>
        <a:xfrm>
          <a:off x="0" y="0"/>
          <a:ext cx="0" cy="0"/>
          <a:chOff x="0" y="0"/>
          <a:chExt cx="0" cy="0"/>
        </a:xfrm>
      </p:grpSpPr>
      <p:sp>
        <p:nvSpPr>
          <p:cNvPr id="5" name="모서리가 둥근 직사각형 4"/>
          <p:cNvSpPr/>
          <p:nvPr/>
        </p:nvSpPr>
        <p:spPr>
          <a:xfrm>
            <a:off x="3439479" y="2203098"/>
            <a:ext cx="5596230" cy="1985611"/>
          </a:xfrm>
          <a:prstGeom prst="roundRect">
            <a:avLst>
              <a:gd name="adj" fmla="val 3562"/>
            </a:avLst>
          </a:prstGeom>
          <a:solidFill>
            <a:schemeClr val="bg1"/>
          </a:solidFill>
          <a:ln w="12700">
            <a:solidFill>
              <a:srgbClr val="877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lnSpc>
                <a:spcPct val="150000"/>
              </a:lnSpc>
              <a:defRPr/>
            </a:pPr>
            <a:r>
              <a:rPr lang="en-US" altLang="ko-KR" sz="4000" b="1" i="1" kern="0" dirty="0">
                <a:solidFill>
                  <a:srgbClr val="87726A"/>
                </a:solidFill>
              </a:rPr>
              <a:t>Korean class week 4</a:t>
            </a:r>
          </a:p>
        </p:txBody>
      </p:sp>
      <p:grpSp>
        <p:nvGrpSpPr>
          <p:cNvPr id="18" name="그룹 17"/>
          <p:cNvGrpSpPr/>
          <p:nvPr/>
        </p:nvGrpSpPr>
        <p:grpSpPr>
          <a:xfrm>
            <a:off x="8227212" y="1097808"/>
            <a:ext cx="3821352" cy="1864659"/>
            <a:chOff x="8157882" y="1172805"/>
            <a:chExt cx="3821352" cy="1563663"/>
          </a:xfrm>
        </p:grpSpPr>
        <p:sp>
          <p:nvSpPr>
            <p:cNvPr id="13" name="자유형 12"/>
            <p:cNvSpPr/>
            <p:nvPr/>
          </p:nvSpPr>
          <p:spPr>
            <a:xfrm>
              <a:off x="8157882" y="1172805"/>
              <a:ext cx="3659988" cy="1563663"/>
            </a:xfrm>
            <a:custGeom>
              <a:avLst/>
              <a:gdLst>
                <a:gd name="connsiteX0" fmla="*/ 286 w 1625951"/>
                <a:gd name="connsiteY0" fmla="*/ 696653 h 903076"/>
                <a:gd name="connsiteX1" fmla="*/ 609886 w 1625951"/>
                <a:gd name="connsiteY1" fmla="*/ 125153 h 903076"/>
                <a:gd name="connsiteX2" fmla="*/ 1257586 w 1625951"/>
                <a:gd name="connsiteY2" fmla="*/ 23553 h 903076"/>
                <a:gd name="connsiteX3" fmla="*/ 1625886 w 1625951"/>
                <a:gd name="connsiteY3" fmla="*/ 455353 h 903076"/>
                <a:gd name="connsiteX4" fmla="*/ 1232186 w 1625951"/>
                <a:gd name="connsiteY4" fmla="*/ 899853 h 903076"/>
                <a:gd name="connsiteX5" fmla="*/ 686086 w 1625951"/>
                <a:gd name="connsiteY5" fmla="*/ 658553 h 903076"/>
                <a:gd name="connsiteX6" fmla="*/ 286 w 1625951"/>
                <a:gd name="connsiteY6" fmla="*/ 696653 h 903076"/>
                <a:gd name="connsiteX0" fmla="*/ 5838 w 1631503"/>
                <a:gd name="connsiteY0" fmla="*/ 696653 h 903076"/>
                <a:gd name="connsiteX1" fmla="*/ 615438 w 1631503"/>
                <a:gd name="connsiteY1" fmla="*/ 125153 h 903076"/>
                <a:gd name="connsiteX2" fmla="*/ 1263138 w 1631503"/>
                <a:gd name="connsiteY2" fmla="*/ 23553 h 903076"/>
                <a:gd name="connsiteX3" fmla="*/ 1631438 w 1631503"/>
                <a:gd name="connsiteY3" fmla="*/ 455353 h 903076"/>
                <a:gd name="connsiteX4" fmla="*/ 1237738 w 1631503"/>
                <a:gd name="connsiteY4" fmla="*/ 899853 h 903076"/>
                <a:gd name="connsiteX5" fmla="*/ 691638 w 1631503"/>
                <a:gd name="connsiteY5" fmla="*/ 658553 h 903076"/>
                <a:gd name="connsiteX6" fmla="*/ 5838 w 1631503"/>
                <a:gd name="connsiteY6" fmla="*/ 696653 h 903076"/>
                <a:gd name="connsiteX0" fmla="*/ 13271 w 1638936"/>
                <a:gd name="connsiteY0" fmla="*/ 696653 h 903076"/>
                <a:gd name="connsiteX1" fmla="*/ 622871 w 1638936"/>
                <a:gd name="connsiteY1" fmla="*/ 125153 h 903076"/>
                <a:gd name="connsiteX2" fmla="*/ 1270571 w 1638936"/>
                <a:gd name="connsiteY2" fmla="*/ 23553 h 903076"/>
                <a:gd name="connsiteX3" fmla="*/ 1638871 w 1638936"/>
                <a:gd name="connsiteY3" fmla="*/ 455353 h 903076"/>
                <a:gd name="connsiteX4" fmla="*/ 1245171 w 1638936"/>
                <a:gd name="connsiteY4" fmla="*/ 899853 h 903076"/>
                <a:gd name="connsiteX5" fmla="*/ 699071 w 1638936"/>
                <a:gd name="connsiteY5" fmla="*/ 658553 h 903076"/>
                <a:gd name="connsiteX6" fmla="*/ 13271 w 1638936"/>
                <a:gd name="connsiteY6" fmla="*/ 696653 h 903076"/>
                <a:gd name="connsiteX0" fmla="*/ 13331 w 1638935"/>
                <a:gd name="connsiteY0" fmla="*/ 696653 h 905458"/>
                <a:gd name="connsiteX1" fmla="*/ 622931 w 1638935"/>
                <a:gd name="connsiteY1" fmla="*/ 125153 h 905458"/>
                <a:gd name="connsiteX2" fmla="*/ 1270631 w 1638935"/>
                <a:gd name="connsiteY2" fmla="*/ 23553 h 905458"/>
                <a:gd name="connsiteX3" fmla="*/ 1638931 w 1638935"/>
                <a:gd name="connsiteY3" fmla="*/ 455353 h 905458"/>
                <a:gd name="connsiteX4" fmla="*/ 1264281 w 1638935"/>
                <a:gd name="connsiteY4" fmla="*/ 902234 h 905458"/>
                <a:gd name="connsiteX5" fmla="*/ 699131 w 1638935"/>
                <a:gd name="connsiteY5" fmla="*/ 658553 h 905458"/>
                <a:gd name="connsiteX6" fmla="*/ 13331 w 1638935"/>
                <a:gd name="connsiteY6" fmla="*/ 696653 h 905458"/>
                <a:gd name="connsiteX0" fmla="*/ 13331 w 1638935"/>
                <a:gd name="connsiteY0" fmla="*/ 696653 h 905458"/>
                <a:gd name="connsiteX1" fmla="*/ 622931 w 1638935"/>
                <a:gd name="connsiteY1" fmla="*/ 125153 h 905458"/>
                <a:gd name="connsiteX2" fmla="*/ 1270631 w 1638935"/>
                <a:gd name="connsiteY2" fmla="*/ 23553 h 905458"/>
                <a:gd name="connsiteX3" fmla="*/ 1638931 w 1638935"/>
                <a:gd name="connsiteY3" fmla="*/ 455353 h 905458"/>
                <a:gd name="connsiteX4" fmla="*/ 1264281 w 1638935"/>
                <a:gd name="connsiteY4" fmla="*/ 902234 h 905458"/>
                <a:gd name="connsiteX5" fmla="*/ 699131 w 1638935"/>
                <a:gd name="connsiteY5" fmla="*/ 658553 h 905458"/>
                <a:gd name="connsiteX6" fmla="*/ 13331 w 1638935"/>
                <a:gd name="connsiteY6" fmla="*/ 696653 h 905458"/>
                <a:gd name="connsiteX0" fmla="*/ 13331 w 1638935"/>
                <a:gd name="connsiteY0" fmla="*/ 696653 h 904337"/>
                <a:gd name="connsiteX1" fmla="*/ 622931 w 1638935"/>
                <a:gd name="connsiteY1" fmla="*/ 125153 h 904337"/>
                <a:gd name="connsiteX2" fmla="*/ 1270631 w 1638935"/>
                <a:gd name="connsiteY2" fmla="*/ 23553 h 904337"/>
                <a:gd name="connsiteX3" fmla="*/ 1638931 w 1638935"/>
                <a:gd name="connsiteY3" fmla="*/ 455353 h 904337"/>
                <a:gd name="connsiteX4" fmla="*/ 1264281 w 1638935"/>
                <a:gd name="connsiteY4" fmla="*/ 902234 h 904337"/>
                <a:gd name="connsiteX5" fmla="*/ 699131 w 1638935"/>
                <a:gd name="connsiteY5" fmla="*/ 658553 h 904337"/>
                <a:gd name="connsiteX6" fmla="*/ 13331 w 1638935"/>
                <a:gd name="connsiteY6" fmla="*/ 696653 h 904337"/>
                <a:gd name="connsiteX0" fmla="*/ 13331 w 1639166"/>
                <a:gd name="connsiteY0" fmla="*/ 696653 h 904337"/>
                <a:gd name="connsiteX1" fmla="*/ 622931 w 1639166"/>
                <a:gd name="connsiteY1" fmla="*/ 125153 h 904337"/>
                <a:gd name="connsiteX2" fmla="*/ 1270631 w 1639166"/>
                <a:gd name="connsiteY2" fmla="*/ 23553 h 904337"/>
                <a:gd name="connsiteX3" fmla="*/ 1638931 w 1639166"/>
                <a:gd name="connsiteY3" fmla="*/ 455353 h 904337"/>
                <a:gd name="connsiteX4" fmla="*/ 1264281 w 1639166"/>
                <a:gd name="connsiteY4" fmla="*/ 902234 h 904337"/>
                <a:gd name="connsiteX5" fmla="*/ 699131 w 1639166"/>
                <a:gd name="connsiteY5" fmla="*/ 658553 h 904337"/>
                <a:gd name="connsiteX6" fmla="*/ 13331 w 1639166"/>
                <a:gd name="connsiteY6" fmla="*/ 696653 h 904337"/>
                <a:gd name="connsiteX0" fmla="*/ 13331 w 1640516"/>
                <a:gd name="connsiteY0" fmla="*/ 696653 h 904337"/>
                <a:gd name="connsiteX1" fmla="*/ 622931 w 1640516"/>
                <a:gd name="connsiteY1" fmla="*/ 125153 h 904337"/>
                <a:gd name="connsiteX2" fmla="*/ 1270631 w 1640516"/>
                <a:gd name="connsiteY2" fmla="*/ 23553 h 904337"/>
                <a:gd name="connsiteX3" fmla="*/ 1638931 w 1640516"/>
                <a:gd name="connsiteY3" fmla="*/ 455353 h 904337"/>
                <a:gd name="connsiteX4" fmla="*/ 1264281 w 1640516"/>
                <a:gd name="connsiteY4" fmla="*/ 902234 h 904337"/>
                <a:gd name="connsiteX5" fmla="*/ 699131 w 1640516"/>
                <a:gd name="connsiteY5" fmla="*/ 658553 h 904337"/>
                <a:gd name="connsiteX6" fmla="*/ 13331 w 1640516"/>
                <a:gd name="connsiteY6" fmla="*/ 696653 h 904337"/>
                <a:gd name="connsiteX0" fmla="*/ 13331 w 1671320"/>
                <a:gd name="connsiteY0" fmla="*/ 697001 h 904685"/>
                <a:gd name="connsiteX1" fmla="*/ 622931 w 1671320"/>
                <a:gd name="connsiteY1" fmla="*/ 125501 h 904685"/>
                <a:gd name="connsiteX2" fmla="*/ 1270631 w 1671320"/>
                <a:gd name="connsiteY2" fmla="*/ 23901 h 904685"/>
                <a:gd name="connsiteX3" fmla="*/ 1669888 w 1671320"/>
                <a:gd name="connsiteY3" fmla="*/ 460463 h 904685"/>
                <a:gd name="connsiteX4" fmla="*/ 1264281 w 1671320"/>
                <a:gd name="connsiteY4" fmla="*/ 902582 h 904685"/>
                <a:gd name="connsiteX5" fmla="*/ 699131 w 1671320"/>
                <a:gd name="connsiteY5" fmla="*/ 658901 h 904685"/>
                <a:gd name="connsiteX6" fmla="*/ 13331 w 1671320"/>
                <a:gd name="connsiteY6" fmla="*/ 697001 h 904685"/>
                <a:gd name="connsiteX0" fmla="*/ 13331 w 1671320"/>
                <a:gd name="connsiteY0" fmla="*/ 697001 h 904685"/>
                <a:gd name="connsiteX1" fmla="*/ 622931 w 1671320"/>
                <a:gd name="connsiteY1" fmla="*/ 125501 h 904685"/>
                <a:gd name="connsiteX2" fmla="*/ 1270631 w 1671320"/>
                <a:gd name="connsiteY2" fmla="*/ 23901 h 904685"/>
                <a:gd name="connsiteX3" fmla="*/ 1669888 w 1671320"/>
                <a:gd name="connsiteY3" fmla="*/ 460463 h 904685"/>
                <a:gd name="connsiteX4" fmla="*/ 1264281 w 1671320"/>
                <a:gd name="connsiteY4" fmla="*/ 902582 h 904685"/>
                <a:gd name="connsiteX5" fmla="*/ 699131 w 1671320"/>
                <a:gd name="connsiteY5" fmla="*/ 658901 h 904685"/>
                <a:gd name="connsiteX6" fmla="*/ 13331 w 1671320"/>
                <a:gd name="connsiteY6" fmla="*/ 697001 h 904685"/>
                <a:gd name="connsiteX0" fmla="*/ 13331 w 1669888"/>
                <a:gd name="connsiteY0" fmla="*/ 721355 h 929039"/>
                <a:gd name="connsiteX1" fmla="*/ 622931 w 1669888"/>
                <a:gd name="connsiteY1" fmla="*/ 149855 h 929039"/>
                <a:gd name="connsiteX2" fmla="*/ 1263488 w 1669888"/>
                <a:gd name="connsiteY2" fmla="*/ 19680 h 929039"/>
                <a:gd name="connsiteX3" fmla="*/ 1669888 w 1669888"/>
                <a:gd name="connsiteY3" fmla="*/ 484817 h 929039"/>
                <a:gd name="connsiteX4" fmla="*/ 1264281 w 1669888"/>
                <a:gd name="connsiteY4" fmla="*/ 926936 h 929039"/>
                <a:gd name="connsiteX5" fmla="*/ 699131 w 1669888"/>
                <a:gd name="connsiteY5" fmla="*/ 683255 h 929039"/>
                <a:gd name="connsiteX6" fmla="*/ 13331 w 1669888"/>
                <a:gd name="connsiteY6" fmla="*/ 721355 h 929039"/>
                <a:gd name="connsiteX0" fmla="*/ 13331 w 1669888"/>
                <a:gd name="connsiteY0" fmla="*/ 724347 h 932031"/>
                <a:gd name="connsiteX1" fmla="*/ 622931 w 1669888"/>
                <a:gd name="connsiteY1" fmla="*/ 152847 h 932031"/>
                <a:gd name="connsiteX2" fmla="*/ 1263488 w 1669888"/>
                <a:gd name="connsiteY2" fmla="*/ 22672 h 932031"/>
                <a:gd name="connsiteX3" fmla="*/ 1669888 w 1669888"/>
                <a:gd name="connsiteY3" fmla="*/ 487809 h 932031"/>
                <a:gd name="connsiteX4" fmla="*/ 1264281 w 1669888"/>
                <a:gd name="connsiteY4" fmla="*/ 929928 h 932031"/>
                <a:gd name="connsiteX5" fmla="*/ 699131 w 1669888"/>
                <a:gd name="connsiteY5" fmla="*/ 686247 h 932031"/>
                <a:gd name="connsiteX6" fmla="*/ 13331 w 1669888"/>
                <a:gd name="connsiteY6" fmla="*/ 724347 h 932031"/>
                <a:gd name="connsiteX0" fmla="*/ 16217 w 1529899"/>
                <a:gd name="connsiteY0" fmla="*/ 826855 h 934400"/>
                <a:gd name="connsiteX1" fmla="*/ 482942 w 1529899"/>
                <a:gd name="connsiteY1" fmla="*/ 155343 h 934400"/>
                <a:gd name="connsiteX2" fmla="*/ 1123499 w 1529899"/>
                <a:gd name="connsiteY2" fmla="*/ 25168 h 934400"/>
                <a:gd name="connsiteX3" fmla="*/ 1529899 w 1529899"/>
                <a:gd name="connsiteY3" fmla="*/ 490305 h 934400"/>
                <a:gd name="connsiteX4" fmla="*/ 1124292 w 1529899"/>
                <a:gd name="connsiteY4" fmla="*/ 932424 h 934400"/>
                <a:gd name="connsiteX5" fmla="*/ 559142 w 1529899"/>
                <a:gd name="connsiteY5" fmla="*/ 688743 h 934400"/>
                <a:gd name="connsiteX6" fmla="*/ 16217 w 1529899"/>
                <a:gd name="connsiteY6" fmla="*/ 826855 h 934400"/>
                <a:gd name="connsiteX0" fmla="*/ 246 w 1513928"/>
                <a:gd name="connsiteY0" fmla="*/ 826855 h 934400"/>
                <a:gd name="connsiteX1" fmla="*/ 466971 w 1513928"/>
                <a:gd name="connsiteY1" fmla="*/ 155343 h 934400"/>
                <a:gd name="connsiteX2" fmla="*/ 1107528 w 1513928"/>
                <a:gd name="connsiteY2" fmla="*/ 25168 h 934400"/>
                <a:gd name="connsiteX3" fmla="*/ 1513928 w 1513928"/>
                <a:gd name="connsiteY3" fmla="*/ 490305 h 934400"/>
                <a:gd name="connsiteX4" fmla="*/ 1108321 w 1513928"/>
                <a:gd name="connsiteY4" fmla="*/ 932424 h 934400"/>
                <a:gd name="connsiteX5" fmla="*/ 543171 w 1513928"/>
                <a:gd name="connsiteY5" fmla="*/ 688743 h 934400"/>
                <a:gd name="connsiteX6" fmla="*/ 246 w 1513928"/>
                <a:gd name="connsiteY6" fmla="*/ 826855 h 934400"/>
                <a:gd name="connsiteX0" fmla="*/ 274 w 1466331"/>
                <a:gd name="connsiteY0" fmla="*/ 897863 h 937885"/>
                <a:gd name="connsiteX1" fmla="*/ 419374 w 1466331"/>
                <a:gd name="connsiteY1" fmla="*/ 157294 h 937885"/>
                <a:gd name="connsiteX2" fmla="*/ 1059931 w 1466331"/>
                <a:gd name="connsiteY2" fmla="*/ 27119 h 937885"/>
                <a:gd name="connsiteX3" fmla="*/ 1466331 w 1466331"/>
                <a:gd name="connsiteY3" fmla="*/ 492256 h 937885"/>
                <a:gd name="connsiteX4" fmla="*/ 1060724 w 1466331"/>
                <a:gd name="connsiteY4" fmla="*/ 934375 h 937885"/>
                <a:gd name="connsiteX5" fmla="*/ 495574 w 1466331"/>
                <a:gd name="connsiteY5" fmla="*/ 690694 h 937885"/>
                <a:gd name="connsiteX6" fmla="*/ 274 w 1466331"/>
                <a:gd name="connsiteY6" fmla="*/ 897863 h 937885"/>
                <a:gd name="connsiteX0" fmla="*/ 7509 w 1473566"/>
                <a:gd name="connsiteY0" fmla="*/ 897863 h 936272"/>
                <a:gd name="connsiteX1" fmla="*/ 426609 w 1473566"/>
                <a:gd name="connsiteY1" fmla="*/ 157294 h 936272"/>
                <a:gd name="connsiteX2" fmla="*/ 1067166 w 1473566"/>
                <a:gd name="connsiteY2" fmla="*/ 27119 h 936272"/>
                <a:gd name="connsiteX3" fmla="*/ 1473566 w 1473566"/>
                <a:gd name="connsiteY3" fmla="*/ 492256 h 936272"/>
                <a:gd name="connsiteX4" fmla="*/ 1067959 w 1473566"/>
                <a:gd name="connsiteY4" fmla="*/ 934375 h 936272"/>
                <a:gd name="connsiteX5" fmla="*/ 502809 w 1473566"/>
                <a:gd name="connsiteY5" fmla="*/ 690694 h 936272"/>
                <a:gd name="connsiteX6" fmla="*/ 7509 w 1473566"/>
                <a:gd name="connsiteY6" fmla="*/ 897863 h 936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566" h="936272">
                  <a:moveTo>
                    <a:pt x="7509" y="897863"/>
                  </a:moveTo>
                  <a:cubicBezTo>
                    <a:pt x="73391" y="773244"/>
                    <a:pt x="250000" y="302418"/>
                    <a:pt x="426609" y="157294"/>
                  </a:cubicBezTo>
                  <a:cubicBezTo>
                    <a:pt x="603218" y="12170"/>
                    <a:pt x="775991" y="-35851"/>
                    <a:pt x="1067166" y="27119"/>
                  </a:cubicBezTo>
                  <a:cubicBezTo>
                    <a:pt x="1358341" y="90089"/>
                    <a:pt x="1473434" y="341047"/>
                    <a:pt x="1473566" y="492256"/>
                  </a:cubicBezTo>
                  <a:cubicBezTo>
                    <a:pt x="1473698" y="643465"/>
                    <a:pt x="1424617" y="836215"/>
                    <a:pt x="1067959" y="934375"/>
                  </a:cubicBezTo>
                  <a:cubicBezTo>
                    <a:pt x="749401" y="961098"/>
                    <a:pt x="679551" y="696779"/>
                    <a:pt x="502809" y="690694"/>
                  </a:cubicBezTo>
                  <a:cubicBezTo>
                    <a:pt x="326067" y="684609"/>
                    <a:pt x="-58373" y="1022482"/>
                    <a:pt x="7509" y="897863"/>
                  </a:cubicBezTo>
                  <a:close/>
                </a:path>
              </a:pathLst>
            </a:custGeom>
            <a:solidFill>
              <a:srgbClr val="877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prstClr val="white"/>
                </a:solidFill>
              </a:endParaRPr>
            </a:p>
          </p:txBody>
        </p:sp>
        <p:sp>
          <p:nvSpPr>
            <p:cNvPr id="14" name="직사각형 13"/>
            <p:cNvSpPr/>
            <p:nvPr/>
          </p:nvSpPr>
          <p:spPr>
            <a:xfrm>
              <a:off x="9308072" y="1469485"/>
              <a:ext cx="2671162" cy="800094"/>
            </a:xfrm>
            <a:prstGeom prst="rect">
              <a:avLst/>
            </a:prstGeom>
          </p:spPr>
          <p:txBody>
            <a:bodyPr wrap="square">
              <a:spAutoFit/>
            </a:bodyPr>
            <a:lstStyle/>
            <a:p>
              <a:r>
                <a:rPr lang="en-US" altLang="ko-KR" sz="3200" kern="0" dirty="0" err="1">
                  <a:solidFill>
                    <a:prstClr val="white"/>
                  </a:solidFill>
                  <a:latin typeface="야놀자 야체 B" panose="02020603020101020101" pitchFamily="18" charset="-127"/>
                  <a:ea typeface="야놀자 야체 B" panose="02020603020101020101" pitchFamily="18" charset="-127"/>
                </a:rPr>
                <a:t>Yery</a:t>
              </a:r>
              <a:r>
                <a:rPr lang="en-US" altLang="ko-KR" sz="3200" kern="0" dirty="0">
                  <a:solidFill>
                    <a:prstClr val="white"/>
                  </a:solidFill>
                  <a:latin typeface="야놀자 야체 B" panose="02020603020101020101" pitchFamily="18" charset="-127"/>
                  <a:ea typeface="야놀자 야체 B" panose="02020603020101020101" pitchFamily="18" charset="-127"/>
                </a:rPr>
                <a:t> Kim</a:t>
              </a:r>
            </a:p>
            <a:p>
              <a:r>
                <a:rPr lang="en-US" altLang="ko-KR" sz="2400" kern="0" dirty="0" err="1">
                  <a:solidFill>
                    <a:prstClr val="white"/>
                  </a:solidFill>
                  <a:latin typeface="야놀자 야체 B" panose="02020603020101020101" pitchFamily="18" charset="-127"/>
                  <a:ea typeface="야놀자 야체 B" panose="02020603020101020101" pitchFamily="18" charset="-127"/>
                </a:rPr>
                <a:t>Myeng</a:t>
              </a:r>
              <a:r>
                <a:rPr lang="ko-KR" altLang="en-US" sz="2400" kern="0" dirty="0">
                  <a:solidFill>
                    <a:prstClr val="white"/>
                  </a:solidFill>
                  <a:latin typeface="야놀자 야체 B" panose="02020603020101020101" pitchFamily="18" charset="-127"/>
                  <a:ea typeface="야놀자 야체 B" panose="02020603020101020101" pitchFamily="18" charset="-127"/>
                </a:rPr>
                <a:t> </a:t>
              </a:r>
              <a:r>
                <a:rPr lang="en-US" altLang="ko-KR" sz="2400" kern="0" dirty="0" err="1">
                  <a:solidFill>
                    <a:prstClr val="white"/>
                  </a:solidFill>
                  <a:latin typeface="야놀자 야체 B" panose="02020603020101020101" pitchFamily="18" charset="-127"/>
                  <a:ea typeface="야놀자 야체 B" panose="02020603020101020101" pitchFamily="18" charset="-127"/>
                </a:rPr>
                <a:t>wha</a:t>
              </a:r>
              <a:r>
                <a:rPr lang="en-US" altLang="ko-KR" sz="2400" kern="0" dirty="0">
                  <a:solidFill>
                    <a:prstClr val="white"/>
                  </a:solidFill>
                  <a:latin typeface="야놀자 야체 B" panose="02020603020101020101" pitchFamily="18" charset="-127"/>
                  <a:ea typeface="야놀자 야체 B" panose="02020603020101020101" pitchFamily="18" charset="-127"/>
                </a:rPr>
                <a:t> Kim</a:t>
              </a:r>
              <a:endParaRPr lang="ko-KR" altLang="en-US" sz="2400" dirty="0">
                <a:solidFill>
                  <a:prstClr val="white"/>
                </a:solidFill>
                <a:latin typeface="야놀자 야체 B" panose="02020603020101020101" pitchFamily="18" charset="-127"/>
                <a:ea typeface="야놀자 야체 B" panose="02020603020101020101" pitchFamily="18" charset="-127"/>
              </a:endParaRPr>
            </a:p>
          </p:txBody>
        </p:sp>
        <p:sp>
          <p:nvSpPr>
            <p:cNvPr id="15" name="자유형 14"/>
            <p:cNvSpPr/>
            <p:nvPr/>
          </p:nvSpPr>
          <p:spPr>
            <a:xfrm>
              <a:off x="8319246" y="1225430"/>
              <a:ext cx="3433309" cy="1435863"/>
            </a:xfrm>
            <a:custGeom>
              <a:avLst/>
              <a:gdLst>
                <a:gd name="connsiteX0" fmla="*/ 286 w 1625951"/>
                <a:gd name="connsiteY0" fmla="*/ 696653 h 903076"/>
                <a:gd name="connsiteX1" fmla="*/ 609886 w 1625951"/>
                <a:gd name="connsiteY1" fmla="*/ 125153 h 903076"/>
                <a:gd name="connsiteX2" fmla="*/ 1257586 w 1625951"/>
                <a:gd name="connsiteY2" fmla="*/ 23553 h 903076"/>
                <a:gd name="connsiteX3" fmla="*/ 1625886 w 1625951"/>
                <a:gd name="connsiteY3" fmla="*/ 455353 h 903076"/>
                <a:gd name="connsiteX4" fmla="*/ 1232186 w 1625951"/>
                <a:gd name="connsiteY4" fmla="*/ 899853 h 903076"/>
                <a:gd name="connsiteX5" fmla="*/ 686086 w 1625951"/>
                <a:gd name="connsiteY5" fmla="*/ 658553 h 903076"/>
                <a:gd name="connsiteX6" fmla="*/ 286 w 1625951"/>
                <a:gd name="connsiteY6" fmla="*/ 696653 h 903076"/>
                <a:gd name="connsiteX0" fmla="*/ 5838 w 1631503"/>
                <a:gd name="connsiteY0" fmla="*/ 696653 h 903076"/>
                <a:gd name="connsiteX1" fmla="*/ 615438 w 1631503"/>
                <a:gd name="connsiteY1" fmla="*/ 125153 h 903076"/>
                <a:gd name="connsiteX2" fmla="*/ 1263138 w 1631503"/>
                <a:gd name="connsiteY2" fmla="*/ 23553 h 903076"/>
                <a:gd name="connsiteX3" fmla="*/ 1631438 w 1631503"/>
                <a:gd name="connsiteY3" fmla="*/ 455353 h 903076"/>
                <a:gd name="connsiteX4" fmla="*/ 1237738 w 1631503"/>
                <a:gd name="connsiteY4" fmla="*/ 899853 h 903076"/>
                <a:gd name="connsiteX5" fmla="*/ 691638 w 1631503"/>
                <a:gd name="connsiteY5" fmla="*/ 658553 h 903076"/>
                <a:gd name="connsiteX6" fmla="*/ 5838 w 1631503"/>
                <a:gd name="connsiteY6" fmla="*/ 696653 h 903076"/>
                <a:gd name="connsiteX0" fmla="*/ 13271 w 1638936"/>
                <a:gd name="connsiteY0" fmla="*/ 696653 h 903076"/>
                <a:gd name="connsiteX1" fmla="*/ 622871 w 1638936"/>
                <a:gd name="connsiteY1" fmla="*/ 125153 h 903076"/>
                <a:gd name="connsiteX2" fmla="*/ 1270571 w 1638936"/>
                <a:gd name="connsiteY2" fmla="*/ 23553 h 903076"/>
                <a:gd name="connsiteX3" fmla="*/ 1638871 w 1638936"/>
                <a:gd name="connsiteY3" fmla="*/ 455353 h 903076"/>
                <a:gd name="connsiteX4" fmla="*/ 1245171 w 1638936"/>
                <a:gd name="connsiteY4" fmla="*/ 899853 h 903076"/>
                <a:gd name="connsiteX5" fmla="*/ 699071 w 1638936"/>
                <a:gd name="connsiteY5" fmla="*/ 658553 h 903076"/>
                <a:gd name="connsiteX6" fmla="*/ 13271 w 1638936"/>
                <a:gd name="connsiteY6" fmla="*/ 696653 h 903076"/>
                <a:gd name="connsiteX0" fmla="*/ 13331 w 1638935"/>
                <a:gd name="connsiteY0" fmla="*/ 696653 h 905458"/>
                <a:gd name="connsiteX1" fmla="*/ 622931 w 1638935"/>
                <a:gd name="connsiteY1" fmla="*/ 125153 h 905458"/>
                <a:gd name="connsiteX2" fmla="*/ 1270631 w 1638935"/>
                <a:gd name="connsiteY2" fmla="*/ 23553 h 905458"/>
                <a:gd name="connsiteX3" fmla="*/ 1638931 w 1638935"/>
                <a:gd name="connsiteY3" fmla="*/ 455353 h 905458"/>
                <a:gd name="connsiteX4" fmla="*/ 1264281 w 1638935"/>
                <a:gd name="connsiteY4" fmla="*/ 902234 h 905458"/>
                <a:gd name="connsiteX5" fmla="*/ 699131 w 1638935"/>
                <a:gd name="connsiteY5" fmla="*/ 658553 h 905458"/>
                <a:gd name="connsiteX6" fmla="*/ 13331 w 1638935"/>
                <a:gd name="connsiteY6" fmla="*/ 696653 h 905458"/>
                <a:gd name="connsiteX0" fmla="*/ 13331 w 1638935"/>
                <a:gd name="connsiteY0" fmla="*/ 696653 h 905458"/>
                <a:gd name="connsiteX1" fmla="*/ 622931 w 1638935"/>
                <a:gd name="connsiteY1" fmla="*/ 125153 h 905458"/>
                <a:gd name="connsiteX2" fmla="*/ 1270631 w 1638935"/>
                <a:gd name="connsiteY2" fmla="*/ 23553 h 905458"/>
                <a:gd name="connsiteX3" fmla="*/ 1638931 w 1638935"/>
                <a:gd name="connsiteY3" fmla="*/ 455353 h 905458"/>
                <a:gd name="connsiteX4" fmla="*/ 1264281 w 1638935"/>
                <a:gd name="connsiteY4" fmla="*/ 902234 h 905458"/>
                <a:gd name="connsiteX5" fmla="*/ 699131 w 1638935"/>
                <a:gd name="connsiteY5" fmla="*/ 658553 h 905458"/>
                <a:gd name="connsiteX6" fmla="*/ 13331 w 1638935"/>
                <a:gd name="connsiteY6" fmla="*/ 696653 h 905458"/>
                <a:gd name="connsiteX0" fmla="*/ 13331 w 1638935"/>
                <a:gd name="connsiteY0" fmla="*/ 696653 h 904337"/>
                <a:gd name="connsiteX1" fmla="*/ 622931 w 1638935"/>
                <a:gd name="connsiteY1" fmla="*/ 125153 h 904337"/>
                <a:gd name="connsiteX2" fmla="*/ 1270631 w 1638935"/>
                <a:gd name="connsiteY2" fmla="*/ 23553 h 904337"/>
                <a:gd name="connsiteX3" fmla="*/ 1638931 w 1638935"/>
                <a:gd name="connsiteY3" fmla="*/ 455353 h 904337"/>
                <a:gd name="connsiteX4" fmla="*/ 1264281 w 1638935"/>
                <a:gd name="connsiteY4" fmla="*/ 902234 h 904337"/>
                <a:gd name="connsiteX5" fmla="*/ 699131 w 1638935"/>
                <a:gd name="connsiteY5" fmla="*/ 658553 h 904337"/>
                <a:gd name="connsiteX6" fmla="*/ 13331 w 1638935"/>
                <a:gd name="connsiteY6" fmla="*/ 696653 h 904337"/>
                <a:gd name="connsiteX0" fmla="*/ 13331 w 1639166"/>
                <a:gd name="connsiteY0" fmla="*/ 696653 h 904337"/>
                <a:gd name="connsiteX1" fmla="*/ 622931 w 1639166"/>
                <a:gd name="connsiteY1" fmla="*/ 125153 h 904337"/>
                <a:gd name="connsiteX2" fmla="*/ 1270631 w 1639166"/>
                <a:gd name="connsiteY2" fmla="*/ 23553 h 904337"/>
                <a:gd name="connsiteX3" fmla="*/ 1638931 w 1639166"/>
                <a:gd name="connsiteY3" fmla="*/ 455353 h 904337"/>
                <a:gd name="connsiteX4" fmla="*/ 1264281 w 1639166"/>
                <a:gd name="connsiteY4" fmla="*/ 902234 h 904337"/>
                <a:gd name="connsiteX5" fmla="*/ 699131 w 1639166"/>
                <a:gd name="connsiteY5" fmla="*/ 658553 h 904337"/>
                <a:gd name="connsiteX6" fmla="*/ 13331 w 1639166"/>
                <a:gd name="connsiteY6" fmla="*/ 696653 h 904337"/>
                <a:gd name="connsiteX0" fmla="*/ 13331 w 1640516"/>
                <a:gd name="connsiteY0" fmla="*/ 696653 h 904337"/>
                <a:gd name="connsiteX1" fmla="*/ 622931 w 1640516"/>
                <a:gd name="connsiteY1" fmla="*/ 125153 h 904337"/>
                <a:gd name="connsiteX2" fmla="*/ 1270631 w 1640516"/>
                <a:gd name="connsiteY2" fmla="*/ 23553 h 904337"/>
                <a:gd name="connsiteX3" fmla="*/ 1638931 w 1640516"/>
                <a:gd name="connsiteY3" fmla="*/ 455353 h 904337"/>
                <a:gd name="connsiteX4" fmla="*/ 1264281 w 1640516"/>
                <a:gd name="connsiteY4" fmla="*/ 902234 h 904337"/>
                <a:gd name="connsiteX5" fmla="*/ 699131 w 1640516"/>
                <a:gd name="connsiteY5" fmla="*/ 658553 h 904337"/>
                <a:gd name="connsiteX6" fmla="*/ 13331 w 1640516"/>
                <a:gd name="connsiteY6" fmla="*/ 696653 h 904337"/>
                <a:gd name="connsiteX0" fmla="*/ 13331 w 1671320"/>
                <a:gd name="connsiteY0" fmla="*/ 697001 h 904685"/>
                <a:gd name="connsiteX1" fmla="*/ 622931 w 1671320"/>
                <a:gd name="connsiteY1" fmla="*/ 125501 h 904685"/>
                <a:gd name="connsiteX2" fmla="*/ 1270631 w 1671320"/>
                <a:gd name="connsiteY2" fmla="*/ 23901 h 904685"/>
                <a:gd name="connsiteX3" fmla="*/ 1669888 w 1671320"/>
                <a:gd name="connsiteY3" fmla="*/ 460463 h 904685"/>
                <a:gd name="connsiteX4" fmla="*/ 1264281 w 1671320"/>
                <a:gd name="connsiteY4" fmla="*/ 902582 h 904685"/>
                <a:gd name="connsiteX5" fmla="*/ 699131 w 1671320"/>
                <a:gd name="connsiteY5" fmla="*/ 658901 h 904685"/>
                <a:gd name="connsiteX6" fmla="*/ 13331 w 1671320"/>
                <a:gd name="connsiteY6" fmla="*/ 697001 h 904685"/>
                <a:gd name="connsiteX0" fmla="*/ 13331 w 1671320"/>
                <a:gd name="connsiteY0" fmla="*/ 697001 h 904685"/>
                <a:gd name="connsiteX1" fmla="*/ 622931 w 1671320"/>
                <a:gd name="connsiteY1" fmla="*/ 125501 h 904685"/>
                <a:gd name="connsiteX2" fmla="*/ 1270631 w 1671320"/>
                <a:gd name="connsiteY2" fmla="*/ 23901 h 904685"/>
                <a:gd name="connsiteX3" fmla="*/ 1669888 w 1671320"/>
                <a:gd name="connsiteY3" fmla="*/ 460463 h 904685"/>
                <a:gd name="connsiteX4" fmla="*/ 1264281 w 1671320"/>
                <a:gd name="connsiteY4" fmla="*/ 902582 h 904685"/>
                <a:gd name="connsiteX5" fmla="*/ 699131 w 1671320"/>
                <a:gd name="connsiteY5" fmla="*/ 658901 h 904685"/>
                <a:gd name="connsiteX6" fmla="*/ 13331 w 1671320"/>
                <a:gd name="connsiteY6" fmla="*/ 697001 h 904685"/>
                <a:gd name="connsiteX0" fmla="*/ 13331 w 1669888"/>
                <a:gd name="connsiteY0" fmla="*/ 721355 h 929039"/>
                <a:gd name="connsiteX1" fmla="*/ 622931 w 1669888"/>
                <a:gd name="connsiteY1" fmla="*/ 149855 h 929039"/>
                <a:gd name="connsiteX2" fmla="*/ 1263488 w 1669888"/>
                <a:gd name="connsiteY2" fmla="*/ 19680 h 929039"/>
                <a:gd name="connsiteX3" fmla="*/ 1669888 w 1669888"/>
                <a:gd name="connsiteY3" fmla="*/ 484817 h 929039"/>
                <a:gd name="connsiteX4" fmla="*/ 1264281 w 1669888"/>
                <a:gd name="connsiteY4" fmla="*/ 926936 h 929039"/>
                <a:gd name="connsiteX5" fmla="*/ 699131 w 1669888"/>
                <a:gd name="connsiteY5" fmla="*/ 683255 h 929039"/>
                <a:gd name="connsiteX6" fmla="*/ 13331 w 1669888"/>
                <a:gd name="connsiteY6" fmla="*/ 721355 h 929039"/>
                <a:gd name="connsiteX0" fmla="*/ 13331 w 1669888"/>
                <a:gd name="connsiteY0" fmla="*/ 724347 h 932031"/>
                <a:gd name="connsiteX1" fmla="*/ 622931 w 1669888"/>
                <a:gd name="connsiteY1" fmla="*/ 152847 h 932031"/>
                <a:gd name="connsiteX2" fmla="*/ 1263488 w 1669888"/>
                <a:gd name="connsiteY2" fmla="*/ 22672 h 932031"/>
                <a:gd name="connsiteX3" fmla="*/ 1669888 w 1669888"/>
                <a:gd name="connsiteY3" fmla="*/ 487809 h 932031"/>
                <a:gd name="connsiteX4" fmla="*/ 1264281 w 1669888"/>
                <a:gd name="connsiteY4" fmla="*/ 929928 h 932031"/>
                <a:gd name="connsiteX5" fmla="*/ 699131 w 1669888"/>
                <a:gd name="connsiteY5" fmla="*/ 686247 h 932031"/>
                <a:gd name="connsiteX6" fmla="*/ 13331 w 1669888"/>
                <a:gd name="connsiteY6" fmla="*/ 724347 h 932031"/>
                <a:gd name="connsiteX0" fmla="*/ 16217 w 1529899"/>
                <a:gd name="connsiteY0" fmla="*/ 826855 h 934400"/>
                <a:gd name="connsiteX1" fmla="*/ 482942 w 1529899"/>
                <a:gd name="connsiteY1" fmla="*/ 155343 h 934400"/>
                <a:gd name="connsiteX2" fmla="*/ 1123499 w 1529899"/>
                <a:gd name="connsiteY2" fmla="*/ 25168 h 934400"/>
                <a:gd name="connsiteX3" fmla="*/ 1529899 w 1529899"/>
                <a:gd name="connsiteY3" fmla="*/ 490305 h 934400"/>
                <a:gd name="connsiteX4" fmla="*/ 1124292 w 1529899"/>
                <a:gd name="connsiteY4" fmla="*/ 932424 h 934400"/>
                <a:gd name="connsiteX5" fmla="*/ 559142 w 1529899"/>
                <a:gd name="connsiteY5" fmla="*/ 688743 h 934400"/>
                <a:gd name="connsiteX6" fmla="*/ 16217 w 1529899"/>
                <a:gd name="connsiteY6" fmla="*/ 826855 h 934400"/>
                <a:gd name="connsiteX0" fmla="*/ 246 w 1513928"/>
                <a:gd name="connsiteY0" fmla="*/ 826855 h 934400"/>
                <a:gd name="connsiteX1" fmla="*/ 466971 w 1513928"/>
                <a:gd name="connsiteY1" fmla="*/ 155343 h 934400"/>
                <a:gd name="connsiteX2" fmla="*/ 1107528 w 1513928"/>
                <a:gd name="connsiteY2" fmla="*/ 25168 h 934400"/>
                <a:gd name="connsiteX3" fmla="*/ 1513928 w 1513928"/>
                <a:gd name="connsiteY3" fmla="*/ 490305 h 934400"/>
                <a:gd name="connsiteX4" fmla="*/ 1108321 w 1513928"/>
                <a:gd name="connsiteY4" fmla="*/ 932424 h 934400"/>
                <a:gd name="connsiteX5" fmla="*/ 543171 w 1513928"/>
                <a:gd name="connsiteY5" fmla="*/ 688743 h 934400"/>
                <a:gd name="connsiteX6" fmla="*/ 246 w 1513928"/>
                <a:gd name="connsiteY6" fmla="*/ 826855 h 934400"/>
                <a:gd name="connsiteX0" fmla="*/ 274 w 1466331"/>
                <a:gd name="connsiteY0" fmla="*/ 897863 h 937885"/>
                <a:gd name="connsiteX1" fmla="*/ 419374 w 1466331"/>
                <a:gd name="connsiteY1" fmla="*/ 157294 h 937885"/>
                <a:gd name="connsiteX2" fmla="*/ 1059931 w 1466331"/>
                <a:gd name="connsiteY2" fmla="*/ 27119 h 937885"/>
                <a:gd name="connsiteX3" fmla="*/ 1466331 w 1466331"/>
                <a:gd name="connsiteY3" fmla="*/ 492256 h 937885"/>
                <a:gd name="connsiteX4" fmla="*/ 1060724 w 1466331"/>
                <a:gd name="connsiteY4" fmla="*/ 934375 h 937885"/>
                <a:gd name="connsiteX5" fmla="*/ 495574 w 1466331"/>
                <a:gd name="connsiteY5" fmla="*/ 690694 h 937885"/>
                <a:gd name="connsiteX6" fmla="*/ 274 w 1466331"/>
                <a:gd name="connsiteY6" fmla="*/ 897863 h 937885"/>
                <a:gd name="connsiteX0" fmla="*/ 7509 w 1473566"/>
                <a:gd name="connsiteY0" fmla="*/ 897863 h 936272"/>
                <a:gd name="connsiteX1" fmla="*/ 426609 w 1473566"/>
                <a:gd name="connsiteY1" fmla="*/ 157294 h 936272"/>
                <a:gd name="connsiteX2" fmla="*/ 1067166 w 1473566"/>
                <a:gd name="connsiteY2" fmla="*/ 27119 h 936272"/>
                <a:gd name="connsiteX3" fmla="*/ 1473566 w 1473566"/>
                <a:gd name="connsiteY3" fmla="*/ 492256 h 936272"/>
                <a:gd name="connsiteX4" fmla="*/ 1067959 w 1473566"/>
                <a:gd name="connsiteY4" fmla="*/ 934375 h 936272"/>
                <a:gd name="connsiteX5" fmla="*/ 502809 w 1473566"/>
                <a:gd name="connsiteY5" fmla="*/ 690694 h 936272"/>
                <a:gd name="connsiteX6" fmla="*/ 7509 w 1473566"/>
                <a:gd name="connsiteY6" fmla="*/ 897863 h 936272"/>
                <a:gd name="connsiteX0" fmla="*/ 7292 w 1488850"/>
                <a:gd name="connsiteY0" fmla="*/ 810229 h 933990"/>
                <a:gd name="connsiteX1" fmla="*/ 441893 w 1488850"/>
                <a:gd name="connsiteY1" fmla="*/ 154915 h 933990"/>
                <a:gd name="connsiteX2" fmla="*/ 1082450 w 1488850"/>
                <a:gd name="connsiteY2" fmla="*/ 24740 h 933990"/>
                <a:gd name="connsiteX3" fmla="*/ 1488850 w 1488850"/>
                <a:gd name="connsiteY3" fmla="*/ 489877 h 933990"/>
                <a:gd name="connsiteX4" fmla="*/ 1083243 w 1488850"/>
                <a:gd name="connsiteY4" fmla="*/ 931996 h 933990"/>
                <a:gd name="connsiteX5" fmla="*/ 518093 w 1488850"/>
                <a:gd name="connsiteY5" fmla="*/ 688315 h 933990"/>
                <a:gd name="connsiteX6" fmla="*/ 7292 w 1488850"/>
                <a:gd name="connsiteY6" fmla="*/ 810229 h 933990"/>
                <a:gd name="connsiteX0" fmla="*/ 39 w 1481597"/>
                <a:gd name="connsiteY0" fmla="*/ 810227 h 933634"/>
                <a:gd name="connsiteX1" fmla="*/ 434640 w 1481597"/>
                <a:gd name="connsiteY1" fmla="*/ 154913 h 933634"/>
                <a:gd name="connsiteX2" fmla="*/ 1075197 w 1481597"/>
                <a:gd name="connsiteY2" fmla="*/ 24738 h 933634"/>
                <a:gd name="connsiteX3" fmla="*/ 1481597 w 1481597"/>
                <a:gd name="connsiteY3" fmla="*/ 489875 h 933634"/>
                <a:gd name="connsiteX4" fmla="*/ 1075990 w 1481597"/>
                <a:gd name="connsiteY4" fmla="*/ 931994 h 933634"/>
                <a:gd name="connsiteX5" fmla="*/ 456587 w 1481597"/>
                <a:gd name="connsiteY5" fmla="*/ 630184 h 933634"/>
                <a:gd name="connsiteX6" fmla="*/ 39 w 1481597"/>
                <a:gd name="connsiteY6" fmla="*/ 810227 h 933634"/>
                <a:gd name="connsiteX0" fmla="*/ 394 w 1481952"/>
                <a:gd name="connsiteY0" fmla="*/ 810227 h 933579"/>
                <a:gd name="connsiteX1" fmla="*/ 434995 w 1481952"/>
                <a:gd name="connsiteY1" fmla="*/ 154913 h 933579"/>
                <a:gd name="connsiteX2" fmla="*/ 1075552 w 1481952"/>
                <a:gd name="connsiteY2" fmla="*/ 24738 h 933579"/>
                <a:gd name="connsiteX3" fmla="*/ 1481952 w 1481952"/>
                <a:gd name="connsiteY3" fmla="*/ 489875 h 933579"/>
                <a:gd name="connsiteX4" fmla="*/ 1076345 w 1481952"/>
                <a:gd name="connsiteY4" fmla="*/ 931994 h 933579"/>
                <a:gd name="connsiteX5" fmla="*/ 507320 w 1481952"/>
                <a:gd name="connsiteY5" fmla="*/ 618559 h 933579"/>
                <a:gd name="connsiteX6" fmla="*/ 394 w 1481952"/>
                <a:gd name="connsiteY6" fmla="*/ 810227 h 933579"/>
                <a:gd name="connsiteX0" fmla="*/ 394 w 1482284"/>
                <a:gd name="connsiteY0" fmla="*/ 810227 h 887281"/>
                <a:gd name="connsiteX1" fmla="*/ 434995 w 1482284"/>
                <a:gd name="connsiteY1" fmla="*/ 154913 h 887281"/>
                <a:gd name="connsiteX2" fmla="*/ 1075552 w 1482284"/>
                <a:gd name="connsiteY2" fmla="*/ 24738 h 887281"/>
                <a:gd name="connsiteX3" fmla="*/ 1481952 w 1482284"/>
                <a:gd name="connsiteY3" fmla="*/ 489875 h 887281"/>
                <a:gd name="connsiteX4" fmla="*/ 1029842 w 1482284"/>
                <a:gd name="connsiteY4" fmla="*/ 885491 h 887281"/>
                <a:gd name="connsiteX5" fmla="*/ 507320 w 1482284"/>
                <a:gd name="connsiteY5" fmla="*/ 618559 h 887281"/>
                <a:gd name="connsiteX6" fmla="*/ 394 w 1482284"/>
                <a:gd name="connsiteY6" fmla="*/ 810227 h 887281"/>
                <a:gd name="connsiteX0" fmla="*/ 394 w 1482284"/>
                <a:gd name="connsiteY0" fmla="*/ 810227 h 885491"/>
                <a:gd name="connsiteX1" fmla="*/ 434995 w 1482284"/>
                <a:gd name="connsiteY1" fmla="*/ 154913 h 885491"/>
                <a:gd name="connsiteX2" fmla="*/ 1075552 w 1482284"/>
                <a:gd name="connsiteY2" fmla="*/ 24738 h 885491"/>
                <a:gd name="connsiteX3" fmla="*/ 1481952 w 1482284"/>
                <a:gd name="connsiteY3" fmla="*/ 489875 h 885491"/>
                <a:gd name="connsiteX4" fmla="*/ 1029842 w 1482284"/>
                <a:gd name="connsiteY4" fmla="*/ 885491 h 885491"/>
                <a:gd name="connsiteX5" fmla="*/ 507320 w 1482284"/>
                <a:gd name="connsiteY5" fmla="*/ 618559 h 885491"/>
                <a:gd name="connsiteX6" fmla="*/ 394 w 1482284"/>
                <a:gd name="connsiteY6" fmla="*/ 810227 h 885491"/>
                <a:gd name="connsiteX0" fmla="*/ 3829 w 1485719"/>
                <a:gd name="connsiteY0" fmla="*/ 810227 h 885491"/>
                <a:gd name="connsiteX1" fmla="*/ 438430 w 1485719"/>
                <a:gd name="connsiteY1" fmla="*/ 154913 h 885491"/>
                <a:gd name="connsiteX2" fmla="*/ 1078987 w 1485719"/>
                <a:gd name="connsiteY2" fmla="*/ 24738 h 885491"/>
                <a:gd name="connsiteX3" fmla="*/ 1485387 w 1485719"/>
                <a:gd name="connsiteY3" fmla="*/ 489875 h 885491"/>
                <a:gd name="connsiteX4" fmla="*/ 1033277 w 1485719"/>
                <a:gd name="connsiteY4" fmla="*/ 885491 h 885491"/>
                <a:gd name="connsiteX5" fmla="*/ 510755 w 1485719"/>
                <a:gd name="connsiteY5" fmla="*/ 618559 h 885491"/>
                <a:gd name="connsiteX6" fmla="*/ 3829 w 1485719"/>
                <a:gd name="connsiteY6" fmla="*/ 810227 h 88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719" h="885491">
                  <a:moveTo>
                    <a:pt x="3829" y="810227"/>
                  </a:moveTo>
                  <a:cubicBezTo>
                    <a:pt x="49902" y="736828"/>
                    <a:pt x="259237" y="285828"/>
                    <a:pt x="438430" y="154913"/>
                  </a:cubicBezTo>
                  <a:cubicBezTo>
                    <a:pt x="617623" y="23998"/>
                    <a:pt x="787812" y="-38232"/>
                    <a:pt x="1078987" y="24738"/>
                  </a:cubicBezTo>
                  <a:cubicBezTo>
                    <a:pt x="1370162" y="87708"/>
                    <a:pt x="1493005" y="346416"/>
                    <a:pt x="1485387" y="489875"/>
                  </a:cubicBezTo>
                  <a:cubicBezTo>
                    <a:pt x="1477769" y="633334"/>
                    <a:pt x="1389935" y="787331"/>
                    <a:pt x="1033277" y="885491"/>
                  </a:cubicBezTo>
                  <a:cubicBezTo>
                    <a:pt x="726345" y="854085"/>
                    <a:pt x="682330" y="631103"/>
                    <a:pt x="510755" y="618559"/>
                  </a:cubicBezTo>
                  <a:cubicBezTo>
                    <a:pt x="339180" y="606015"/>
                    <a:pt x="-42244" y="883626"/>
                    <a:pt x="3829" y="810227"/>
                  </a:cubicBezTo>
                  <a:close/>
                </a:path>
              </a:pathLst>
            </a:cu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prstClr val="white"/>
                </a:solidFill>
              </a:endParaRPr>
            </a:p>
          </p:txBody>
        </p:sp>
      </p:grpSp>
      <p:sp>
        <p:nvSpPr>
          <p:cNvPr id="16" name="모서리가 둥근 직사각형 15"/>
          <p:cNvSpPr/>
          <p:nvPr/>
        </p:nvSpPr>
        <p:spPr>
          <a:xfrm>
            <a:off x="3585361" y="2345852"/>
            <a:ext cx="5353355" cy="1700105"/>
          </a:xfrm>
          <a:prstGeom prst="roundRect">
            <a:avLst>
              <a:gd name="adj" fmla="val 1198"/>
            </a:avLst>
          </a:prstGeom>
          <a:noFill/>
          <a:ln w="12700">
            <a:solidFill>
              <a:srgbClr val="8772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lnSpc>
                <a:spcPct val="150000"/>
              </a:lnSpc>
              <a:defRPr/>
            </a:pPr>
            <a:endParaRPr lang="ko-KR" altLang="en-US" sz="6600" kern="0" dirty="0">
              <a:solidFill>
                <a:srgbClr val="87726A"/>
              </a:solidFill>
            </a:endParaRPr>
          </a:p>
        </p:txBody>
      </p:sp>
    </p:spTree>
    <p:extLst>
      <p:ext uri="{BB962C8B-B14F-4D97-AF65-F5344CB8AC3E}">
        <p14:creationId xmlns:p14="http://schemas.microsoft.com/office/powerpoint/2010/main" val="1182930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EFEC"/>
        </a:solidFill>
        <a:effectLst/>
      </p:bgPr>
    </p:bg>
    <p:spTree>
      <p:nvGrpSpPr>
        <p:cNvPr id="1" name=""/>
        <p:cNvGrpSpPr/>
        <p:nvPr/>
      </p:nvGrpSpPr>
      <p:grpSpPr>
        <a:xfrm>
          <a:off x="0" y="0"/>
          <a:ext cx="0" cy="0"/>
          <a:chOff x="0" y="0"/>
          <a:chExt cx="0" cy="0"/>
        </a:xfrm>
      </p:grpSpPr>
      <p:sp>
        <p:nvSpPr>
          <p:cNvPr id="9" name="직사각형 8">
            <a:extLst>
              <a:ext uri="{FF2B5EF4-FFF2-40B4-BE49-F238E27FC236}">
                <a16:creationId xmlns:a16="http://schemas.microsoft.com/office/drawing/2014/main" id="{6B5EE806-9BA7-49FE-A387-5347DA75DE2A}"/>
              </a:ext>
            </a:extLst>
          </p:cNvPr>
          <p:cNvSpPr/>
          <p:nvPr/>
        </p:nvSpPr>
        <p:spPr>
          <a:xfrm>
            <a:off x="418193" y="2766"/>
            <a:ext cx="5938160" cy="1824538"/>
          </a:xfrm>
          <a:prstGeom prst="rect">
            <a:avLst/>
          </a:prstGeom>
        </p:spPr>
        <p:txBody>
          <a:bodyPr wrap="square">
            <a:spAutoFit/>
          </a:bodyPr>
          <a:lstStyle/>
          <a:p>
            <a:pPr algn="ctr" latinLnBrk="0">
              <a:lnSpc>
                <a:spcPct val="150000"/>
              </a:lnSpc>
              <a:defRPr/>
            </a:pPr>
            <a:r>
              <a:rPr lang="en-US" altLang="ko-KR" sz="2800" b="1" i="1" kern="0" dirty="0">
                <a:solidFill>
                  <a:srgbClr val="87726A"/>
                </a:solidFill>
              </a:rPr>
              <a:t>1. Endings </a:t>
            </a:r>
            <a:r>
              <a:rPr lang="en-US" altLang="ko-KR" sz="2400" b="1" i="1" kern="0" dirty="0">
                <a:solidFill>
                  <a:srgbClr val="87726A"/>
                </a:solidFill>
              </a:rPr>
              <a:t>-1) pre-final endings</a:t>
            </a:r>
          </a:p>
          <a:p>
            <a:pPr algn="ctr" latinLnBrk="0">
              <a:lnSpc>
                <a:spcPct val="150000"/>
              </a:lnSpc>
              <a:defRPr/>
            </a:pPr>
            <a:endParaRPr lang="ko-KR" altLang="en-US" sz="5400" kern="0" dirty="0">
              <a:solidFill>
                <a:srgbClr val="87726A"/>
              </a:solidFill>
            </a:endParaRPr>
          </a:p>
        </p:txBody>
      </p:sp>
      <p:sp>
        <p:nvSpPr>
          <p:cNvPr id="5" name="모서리가 둥근 직사각형 4"/>
          <p:cNvSpPr/>
          <p:nvPr/>
        </p:nvSpPr>
        <p:spPr>
          <a:xfrm>
            <a:off x="418193" y="913446"/>
            <a:ext cx="11355614" cy="5711697"/>
          </a:xfrm>
          <a:prstGeom prst="roundRect">
            <a:avLst>
              <a:gd name="adj" fmla="val 3562"/>
            </a:avLst>
          </a:prstGeom>
          <a:solidFill>
            <a:schemeClr val="bg1"/>
          </a:solidFill>
          <a:ln w="19050">
            <a:solidFill>
              <a:srgbClr val="877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pic>
        <p:nvPicPr>
          <p:cNvPr id="4" name="그림 3">
            <a:extLst>
              <a:ext uri="{FF2B5EF4-FFF2-40B4-BE49-F238E27FC236}">
                <a16:creationId xmlns:a16="http://schemas.microsoft.com/office/drawing/2014/main" id="{A014D6D8-F1DE-43D0-94CB-4593FC9F6CBB}"/>
              </a:ext>
            </a:extLst>
          </p:cNvPr>
          <p:cNvPicPr>
            <a:picLocks noChangeAspect="1"/>
          </p:cNvPicPr>
          <p:nvPr/>
        </p:nvPicPr>
        <p:blipFill>
          <a:blip r:embed="rId3"/>
          <a:stretch>
            <a:fillRect/>
          </a:stretch>
        </p:blipFill>
        <p:spPr>
          <a:xfrm>
            <a:off x="1143000" y="2026383"/>
            <a:ext cx="9906000" cy="3485822"/>
          </a:xfrm>
          <a:prstGeom prst="rect">
            <a:avLst/>
          </a:prstGeom>
        </p:spPr>
      </p:pic>
      <p:sp>
        <p:nvSpPr>
          <p:cNvPr id="6" name="TextBox 5">
            <a:extLst>
              <a:ext uri="{FF2B5EF4-FFF2-40B4-BE49-F238E27FC236}">
                <a16:creationId xmlns:a16="http://schemas.microsoft.com/office/drawing/2014/main" id="{050960E5-E6CD-4361-B0B5-44B7FAE021D6}"/>
              </a:ext>
            </a:extLst>
          </p:cNvPr>
          <p:cNvSpPr txBox="1"/>
          <p:nvPr/>
        </p:nvSpPr>
        <p:spPr>
          <a:xfrm>
            <a:off x="2722180" y="4214648"/>
            <a:ext cx="357352" cy="461665"/>
          </a:xfrm>
          <a:prstGeom prst="rect">
            <a:avLst/>
          </a:prstGeom>
          <a:noFill/>
        </p:spPr>
        <p:txBody>
          <a:bodyPr wrap="square" rtlCol="0">
            <a:spAutoFit/>
          </a:bodyPr>
          <a:lstStyle/>
          <a:p>
            <a:r>
              <a:rPr lang="en-US" altLang="ko-KR" sz="2400" b="1" dirty="0">
                <a:solidFill>
                  <a:srgbClr val="FF0000"/>
                </a:solidFill>
              </a:rPr>
              <a:t>X</a:t>
            </a:r>
            <a:endParaRPr lang="ko-KR" altLang="en-US" sz="2400" b="1" dirty="0">
              <a:solidFill>
                <a:srgbClr val="FF0000"/>
              </a:solidFill>
            </a:endParaRPr>
          </a:p>
        </p:txBody>
      </p:sp>
    </p:spTree>
    <p:extLst>
      <p:ext uri="{BB962C8B-B14F-4D97-AF65-F5344CB8AC3E}">
        <p14:creationId xmlns:p14="http://schemas.microsoft.com/office/powerpoint/2010/main" val="39357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EFEC"/>
        </a:solidFill>
        <a:effectLst/>
      </p:bgPr>
    </p:bg>
    <p:spTree>
      <p:nvGrpSpPr>
        <p:cNvPr id="1" name=""/>
        <p:cNvGrpSpPr/>
        <p:nvPr/>
      </p:nvGrpSpPr>
      <p:grpSpPr>
        <a:xfrm>
          <a:off x="0" y="0"/>
          <a:ext cx="0" cy="0"/>
          <a:chOff x="0" y="0"/>
          <a:chExt cx="0" cy="0"/>
        </a:xfrm>
      </p:grpSpPr>
      <p:sp>
        <p:nvSpPr>
          <p:cNvPr id="9" name="직사각형 8">
            <a:extLst>
              <a:ext uri="{FF2B5EF4-FFF2-40B4-BE49-F238E27FC236}">
                <a16:creationId xmlns:a16="http://schemas.microsoft.com/office/drawing/2014/main" id="{6B5EE806-9BA7-49FE-A387-5347DA75DE2A}"/>
              </a:ext>
            </a:extLst>
          </p:cNvPr>
          <p:cNvSpPr/>
          <p:nvPr/>
        </p:nvSpPr>
        <p:spPr>
          <a:xfrm>
            <a:off x="418193" y="2766"/>
            <a:ext cx="5938160" cy="1824538"/>
          </a:xfrm>
          <a:prstGeom prst="rect">
            <a:avLst/>
          </a:prstGeom>
        </p:spPr>
        <p:txBody>
          <a:bodyPr wrap="square">
            <a:spAutoFit/>
          </a:bodyPr>
          <a:lstStyle/>
          <a:p>
            <a:pPr algn="ctr" latinLnBrk="0">
              <a:lnSpc>
                <a:spcPct val="150000"/>
              </a:lnSpc>
              <a:defRPr/>
            </a:pPr>
            <a:r>
              <a:rPr lang="en-US" altLang="ko-KR" sz="2800" b="1" i="1" kern="0" dirty="0">
                <a:solidFill>
                  <a:srgbClr val="87726A"/>
                </a:solidFill>
              </a:rPr>
              <a:t>1. Endings </a:t>
            </a:r>
            <a:r>
              <a:rPr lang="en-US" altLang="ko-KR" sz="2400" b="1" i="1" kern="0" dirty="0">
                <a:solidFill>
                  <a:srgbClr val="87726A"/>
                </a:solidFill>
              </a:rPr>
              <a:t>-1) pre-final endings</a:t>
            </a:r>
          </a:p>
          <a:p>
            <a:pPr algn="ctr" latinLnBrk="0">
              <a:lnSpc>
                <a:spcPct val="150000"/>
              </a:lnSpc>
              <a:defRPr/>
            </a:pPr>
            <a:endParaRPr lang="ko-KR" altLang="en-US" sz="5400" kern="0" dirty="0">
              <a:solidFill>
                <a:srgbClr val="87726A"/>
              </a:solidFill>
            </a:endParaRPr>
          </a:p>
        </p:txBody>
      </p:sp>
      <p:sp>
        <p:nvSpPr>
          <p:cNvPr id="5" name="모서리가 둥근 직사각형 4"/>
          <p:cNvSpPr/>
          <p:nvPr/>
        </p:nvSpPr>
        <p:spPr>
          <a:xfrm>
            <a:off x="418193" y="902936"/>
            <a:ext cx="11355614" cy="5711697"/>
          </a:xfrm>
          <a:prstGeom prst="roundRect">
            <a:avLst>
              <a:gd name="adj" fmla="val 3562"/>
            </a:avLst>
          </a:prstGeom>
          <a:solidFill>
            <a:schemeClr val="bg1"/>
          </a:solidFill>
          <a:ln w="19050">
            <a:solidFill>
              <a:srgbClr val="877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7" name="TextBox 6">
            <a:extLst>
              <a:ext uri="{FF2B5EF4-FFF2-40B4-BE49-F238E27FC236}">
                <a16:creationId xmlns:a16="http://schemas.microsoft.com/office/drawing/2014/main" id="{E842FE35-3B53-4AA4-BB38-349D40CB58A1}"/>
              </a:ext>
            </a:extLst>
          </p:cNvPr>
          <p:cNvSpPr txBox="1"/>
          <p:nvPr/>
        </p:nvSpPr>
        <p:spPr>
          <a:xfrm>
            <a:off x="872358" y="1446468"/>
            <a:ext cx="10594428" cy="4708981"/>
          </a:xfrm>
          <a:prstGeom prst="rect">
            <a:avLst/>
          </a:prstGeom>
          <a:noFill/>
        </p:spPr>
        <p:txBody>
          <a:bodyPr wrap="square">
            <a:spAutoFit/>
          </a:bodyPr>
          <a:lstStyle/>
          <a:p>
            <a:r>
              <a:rPr lang="en-US" altLang="ko-KR" sz="2000" b="0" i="0" u="none" strike="noStrike" baseline="0" dirty="0">
                <a:solidFill>
                  <a:srgbClr val="000000"/>
                </a:solidFill>
                <a:latin typeface="Arial" panose="020B0604020202020204" pitchFamily="34" charset="0"/>
              </a:rPr>
              <a:t>Exercise 2. Which of the following translation of the Korean sentences is NOT true?</a:t>
            </a:r>
          </a:p>
          <a:p>
            <a:endParaRPr lang="en-US" altLang="ko-KR" sz="2000" dirty="0">
              <a:solidFill>
                <a:srgbClr val="000000"/>
              </a:solidFill>
              <a:latin typeface="Arial" panose="020B0604020202020204" pitchFamily="34" charset="0"/>
            </a:endParaRPr>
          </a:p>
          <a:p>
            <a:r>
              <a:rPr lang="en-US" altLang="ko-KR" sz="2000" b="0" i="0" u="none" strike="noStrike" baseline="0" dirty="0">
                <a:solidFill>
                  <a:srgbClr val="000000"/>
                </a:solidFill>
                <a:latin typeface="Arial" panose="020B0604020202020204" pitchFamily="34" charset="0"/>
              </a:rPr>
              <a:t> </a:t>
            </a:r>
          </a:p>
          <a:p>
            <a:r>
              <a:rPr lang="ko-KR" altLang="en-US" sz="2000" b="0" i="0" u="none" strike="noStrike" baseline="0" dirty="0">
                <a:solidFill>
                  <a:srgbClr val="000000"/>
                </a:solidFill>
                <a:latin typeface="Arial Unicode MS"/>
              </a:rPr>
              <a:t>① </a:t>
            </a:r>
            <a:r>
              <a:rPr lang="ko-KR" altLang="en-US" sz="2000" b="0" i="0" u="none" strike="noStrike" baseline="0" dirty="0">
                <a:solidFill>
                  <a:srgbClr val="000000"/>
                </a:solidFill>
                <a:latin typeface="Yoon YGO 530_TT"/>
              </a:rPr>
              <a:t>음식이 맛있겠습니까</a:t>
            </a:r>
            <a:r>
              <a:rPr lang="en-US" altLang="ko-KR" sz="2000" b="0" i="0" u="none" strike="noStrike" baseline="0" dirty="0">
                <a:solidFill>
                  <a:srgbClr val="000000"/>
                </a:solidFill>
                <a:latin typeface="Arial" panose="020B0604020202020204" pitchFamily="34" charset="0"/>
              </a:rPr>
              <a:t>? [</a:t>
            </a:r>
            <a:r>
              <a:rPr lang="en-US" altLang="ko-KR" sz="2000" b="0" i="0" u="none" strike="noStrike" baseline="0" dirty="0" err="1">
                <a:solidFill>
                  <a:srgbClr val="000000"/>
                </a:solidFill>
                <a:latin typeface="Arial" panose="020B0604020202020204" pitchFamily="34" charset="0"/>
              </a:rPr>
              <a:t>eum·si·gi</a:t>
            </a:r>
            <a:r>
              <a:rPr lang="en-US" altLang="ko-KR" sz="2000" b="0" i="0" u="none" strike="noStrike" baseline="0" dirty="0">
                <a:solidFill>
                  <a:srgbClr val="000000"/>
                </a:solidFill>
                <a:latin typeface="Arial" panose="020B0604020202020204" pitchFamily="34" charset="0"/>
              </a:rPr>
              <a:t> </a:t>
            </a:r>
            <a:r>
              <a:rPr lang="en-US" altLang="ko-KR" sz="2000" b="0" i="0" u="none" strike="noStrike" baseline="0" dirty="0" err="1">
                <a:solidFill>
                  <a:srgbClr val="000000"/>
                </a:solidFill>
                <a:latin typeface="Arial" panose="020B0604020202020204" pitchFamily="34" charset="0"/>
              </a:rPr>
              <a:t>ma·sit·kket·sseum·ni·kka</a:t>
            </a:r>
            <a:r>
              <a:rPr lang="en-US" altLang="ko-KR" sz="2000" b="0" i="0" u="none" strike="noStrike" baseline="0" dirty="0">
                <a:solidFill>
                  <a:srgbClr val="000000"/>
                </a:solidFill>
                <a:latin typeface="Arial" panose="020B0604020202020204" pitchFamily="34" charset="0"/>
              </a:rPr>
              <a:t>] “(Do you think that) the food will delicious?” </a:t>
            </a:r>
          </a:p>
          <a:p>
            <a:endParaRPr lang="en-US" altLang="ko-KR" sz="2000" b="0" i="0" u="none" strike="noStrike" baseline="0" dirty="0">
              <a:solidFill>
                <a:srgbClr val="000000"/>
              </a:solidFill>
              <a:latin typeface="Arial" panose="020B0604020202020204" pitchFamily="34" charset="0"/>
            </a:endParaRPr>
          </a:p>
          <a:p>
            <a:r>
              <a:rPr lang="ko-KR" altLang="en-US" sz="2000" b="0" i="0" u="none" strike="noStrike" baseline="0" dirty="0">
                <a:solidFill>
                  <a:srgbClr val="000000"/>
                </a:solidFill>
                <a:latin typeface="Arial Unicode MS"/>
              </a:rPr>
              <a:t>② </a:t>
            </a:r>
            <a:r>
              <a:rPr lang="ko-KR" altLang="en-US" sz="2000" b="0" i="0" u="none" strike="noStrike" baseline="0" dirty="0">
                <a:solidFill>
                  <a:srgbClr val="000000"/>
                </a:solidFill>
                <a:latin typeface="Yoon YGO 530_TT"/>
              </a:rPr>
              <a:t>영화를 보시겠습니까</a:t>
            </a:r>
            <a:r>
              <a:rPr lang="en-US" altLang="ko-KR" sz="2000" b="0" i="0" u="none" strike="noStrike" baseline="0" dirty="0">
                <a:solidFill>
                  <a:srgbClr val="000000"/>
                </a:solidFill>
                <a:latin typeface="Arial" panose="020B0604020202020204" pitchFamily="34" charset="0"/>
              </a:rPr>
              <a:t>? [</a:t>
            </a:r>
            <a:r>
              <a:rPr lang="en-US" altLang="ko-KR" sz="2000" b="0" i="0" u="none" strike="noStrike" baseline="0" dirty="0" err="1">
                <a:solidFill>
                  <a:srgbClr val="000000"/>
                </a:solidFill>
                <a:latin typeface="Arial" panose="020B0604020202020204" pitchFamily="34" charset="0"/>
              </a:rPr>
              <a:t>yeong·hwa·reul</a:t>
            </a:r>
            <a:r>
              <a:rPr lang="en-US" altLang="ko-KR" sz="2000" b="0" i="0" u="none" strike="noStrike" baseline="0" dirty="0">
                <a:solidFill>
                  <a:srgbClr val="000000"/>
                </a:solidFill>
                <a:latin typeface="Arial" panose="020B0604020202020204" pitchFamily="34" charset="0"/>
              </a:rPr>
              <a:t> </a:t>
            </a:r>
            <a:r>
              <a:rPr lang="en-US" altLang="ko-KR" sz="2000" b="0" i="0" u="none" strike="noStrike" baseline="0" dirty="0" err="1">
                <a:solidFill>
                  <a:srgbClr val="000000"/>
                </a:solidFill>
                <a:latin typeface="Arial" panose="020B0604020202020204" pitchFamily="34" charset="0"/>
              </a:rPr>
              <a:t>bo·si·get·sseum·ni·kka</a:t>
            </a:r>
            <a:r>
              <a:rPr lang="en-US" altLang="ko-KR" sz="2000" b="0" i="0" u="none" strike="noStrike" baseline="0" dirty="0">
                <a:solidFill>
                  <a:srgbClr val="000000"/>
                </a:solidFill>
                <a:latin typeface="Arial" panose="020B0604020202020204" pitchFamily="34" charset="0"/>
              </a:rPr>
              <a:t>] </a:t>
            </a:r>
            <a:r>
              <a:rPr lang="en-US" altLang="ko-KR" sz="2000" dirty="0">
                <a:solidFill>
                  <a:srgbClr val="000000"/>
                </a:solidFill>
                <a:latin typeface="Arial" panose="020B0604020202020204" pitchFamily="34" charset="0"/>
              </a:rPr>
              <a:t> </a:t>
            </a:r>
            <a:r>
              <a:rPr lang="en-US" altLang="ko-KR" sz="2000" b="0" i="0" u="none" strike="noStrike" baseline="0" dirty="0">
                <a:solidFill>
                  <a:srgbClr val="000000"/>
                </a:solidFill>
                <a:latin typeface="Arial" panose="020B0604020202020204" pitchFamily="34" charset="0"/>
              </a:rPr>
              <a:t>“(Do you think that) the movie will be fun?” </a:t>
            </a:r>
          </a:p>
          <a:p>
            <a:endParaRPr lang="en-US" altLang="ko-KR" sz="2000" b="0" i="0" u="none" strike="noStrike" baseline="0" dirty="0">
              <a:solidFill>
                <a:srgbClr val="000000"/>
              </a:solidFill>
              <a:latin typeface="Arial" panose="020B0604020202020204" pitchFamily="34" charset="0"/>
            </a:endParaRPr>
          </a:p>
          <a:p>
            <a:r>
              <a:rPr lang="ko-KR" altLang="en-US" sz="2000" b="0" i="0" u="none" strike="noStrike" baseline="0" dirty="0">
                <a:solidFill>
                  <a:srgbClr val="000000"/>
                </a:solidFill>
                <a:latin typeface="Arial Unicode MS"/>
              </a:rPr>
              <a:t>③ </a:t>
            </a:r>
            <a:r>
              <a:rPr lang="ko-KR" altLang="en-US" sz="2000" b="0" i="0" u="none" strike="noStrike" baseline="0" dirty="0">
                <a:solidFill>
                  <a:srgbClr val="000000"/>
                </a:solidFill>
                <a:latin typeface="Yoon YGO 530_TT"/>
              </a:rPr>
              <a:t>길이 좁겠어요</a:t>
            </a:r>
            <a:r>
              <a:rPr lang="en-US" altLang="ko-KR" sz="2000" b="0" i="0" u="none" strike="noStrike" baseline="0" dirty="0">
                <a:solidFill>
                  <a:srgbClr val="000000"/>
                </a:solidFill>
                <a:latin typeface="Arial" panose="020B0604020202020204" pitchFamily="34" charset="0"/>
              </a:rPr>
              <a:t>? [</a:t>
            </a:r>
            <a:r>
              <a:rPr lang="en-US" altLang="ko-KR" sz="2000" b="0" i="0" u="none" strike="noStrike" baseline="0" dirty="0" err="1">
                <a:solidFill>
                  <a:srgbClr val="000000"/>
                </a:solidFill>
                <a:latin typeface="Arial" panose="020B0604020202020204" pitchFamily="34" charset="0"/>
              </a:rPr>
              <a:t>gi·ri</a:t>
            </a:r>
            <a:r>
              <a:rPr lang="en-US" altLang="ko-KR" sz="2000" b="0" i="0" u="none" strike="noStrike" baseline="0" dirty="0">
                <a:solidFill>
                  <a:srgbClr val="000000"/>
                </a:solidFill>
                <a:latin typeface="Arial" panose="020B0604020202020204" pitchFamily="34" charset="0"/>
              </a:rPr>
              <a:t> </a:t>
            </a:r>
            <a:r>
              <a:rPr lang="en-US" altLang="ko-KR" sz="2000" b="0" i="0" u="none" strike="noStrike" baseline="0" dirty="0" err="1">
                <a:solidFill>
                  <a:srgbClr val="000000"/>
                </a:solidFill>
                <a:latin typeface="Arial" panose="020B0604020202020204" pitchFamily="34" charset="0"/>
              </a:rPr>
              <a:t>jop·kke·sseo·yo</a:t>
            </a:r>
            <a:r>
              <a:rPr lang="en-US" altLang="ko-KR" sz="2000" b="0" i="0" u="none" strike="noStrike" baseline="0" dirty="0">
                <a:solidFill>
                  <a:srgbClr val="000000"/>
                </a:solidFill>
                <a:latin typeface="Arial" panose="020B0604020202020204" pitchFamily="34" charset="0"/>
              </a:rPr>
              <a:t>] “(Do you think that) the road will be narrow?” </a:t>
            </a:r>
          </a:p>
          <a:p>
            <a:endParaRPr lang="en-US" altLang="ko-KR" sz="2000" b="0" i="0" u="none" strike="noStrike" baseline="0" dirty="0">
              <a:solidFill>
                <a:srgbClr val="000000"/>
              </a:solidFill>
              <a:latin typeface="Arial Unicode MS"/>
            </a:endParaRPr>
          </a:p>
          <a:p>
            <a:r>
              <a:rPr lang="ko-KR" altLang="en-US" sz="2000" b="0" i="0" u="none" strike="noStrike" baseline="0" dirty="0">
                <a:solidFill>
                  <a:srgbClr val="000000"/>
                </a:solidFill>
                <a:latin typeface="Arial Unicode MS"/>
              </a:rPr>
              <a:t>④ </a:t>
            </a:r>
            <a:r>
              <a:rPr lang="ko-KR" altLang="en-US" sz="2000" b="0" i="0" u="none" strike="noStrike" baseline="0" dirty="0">
                <a:solidFill>
                  <a:srgbClr val="000000"/>
                </a:solidFill>
                <a:latin typeface="Yoon YGO 530_TT"/>
              </a:rPr>
              <a:t>꼭 담배를 끊겠습니다</a:t>
            </a:r>
            <a:r>
              <a:rPr lang="en-US" altLang="ko-KR" sz="2000" b="0" i="0" u="none" strike="noStrike" baseline="0" dirty="0">
                <a:solidFill>
                  <a:srgbClr val="000000"/>
                </a:solidFill>
                <a:latin typeface="Arial" panose="020B0604020202020204" pitchFamily="34" charset="0"/>
              </a:rPr>
              <a:t>. [</a:t>
            </a:r>
            <a:r>
              <a:rPr lang="en-US" altLang="ko-KR" sz="2000" b="0" i="0" u="none" strike="noStrike" baseline="0" dirty="0" err="1">
                <a:solidFill>
                  <a:srgbClr val="000000"/>
                </a:solidFill>
                <a:latin typeface="Arial" panose="020B0604020202020204" pitchFamily="34" charset="0"/>
              </a:rPr>
              <a:t>kkok</a:t>
            </a:r>
            <a:r>
              <a:rPr lang="en-US" altLang="ko-KR" sz="2000" b="0" i="0" u="none" strike="noStrike" baseline="0" dirty="0">
                <a:solidFill>
                  <a:srgbClr val="000000"/>
                </a:solidFill>
                <a:latin typeface="Arial" panose="020B0604020202020204" pitchFamily="34" charset="0"/>
              </a:rPr>
              <a:t> </a:t>
            </a:r>
            <a:r>
              <a:rPr lang="en-US" altLang="ko-KR" sz="2000" b="0" i="0" u="none" strike="noStrike" baseline="0" dirty="0" err="1">
                <a:solidFill>
                  <a:srgbClr val="000000"/>
                </a:solidFill>
                <a:latin typeface="Arial" panose="020B0604020202020204" pitchFamily="34" charset="0"/>
              </a:rPr>
              <a:t>dam·be·reul</a:t>
            </a:r>
            <a:r>
              <a:rPr lang="en-US" altLang="ko-KR" sz="2000" b="0" i="0" u="none" strike="noStrike" baseline="0" dirty="0">
                <a:solidFill>
                  <a:srgbClr val="000000"/>
                </a:solidFill>
                <a:latin typeface="Arial" panose="020B0604020202020204" pitchFamily="34" charset="0"/>
              </a:rPr>
              <a:t> </a:t>
            </a:r>
            <a:r>
              <a:rPr lang="en-US" altLang="ko-KR" sz="2000" b="0" i="0" u="none" strike="noStrike" baseline="0" dirty="0" err="1">
                <a:solidFill>
                  <a:srgbClr val="000000"/>
                </a:solidFill>
                <a:latin typeface="Arial" panose="020B0604020202020204" pitchFamily="34" charset="0"/>
              </a:rPr>
              <a:t>kkeun·ket·sseum·ni·da</a:t>
            </a:r>
            <a:r>
              <a:rPr lang="en-US" altLang="ko-KR" sz="2000" b="0" i="0" u="none" strike="noStrike" baseline="0" dirty="0">
                <a:solidFill>
                  <a:srgbClr val="000000"/>
                </a:solidFill>
                <a:latin typeface="Arial" panose="020B0604020202020204" pitchFamily="34" charset="0"/>
              </a:rPr>
              <a:t>] “Surely, (I) will quit smoking.” </a:t>
            </a:r>
          </a:p>
          <a:p>
            <a:endParaRPr lang="en-US" altLang="ko-KR" sz="2000" b="0" i="0" u="none" strike="noStrike" baseline="0" dirty="0">
              <a:solidFill>
                <a:srgbClr val="000000"/>
              </a:solidFill>
              <a:latin typeface="Arial Unicode MS"/>
            </a:endParaRPr>
          </a:p>
          <a:p>
            <a:r>
              <a:rPr lang="ko-KR" altLang="en-US" sz="2000" b="0" i="0" u="none" strike="noStrike" baseline="0" dirty="0">
                <a:solidFill>
                  <a:srgbClr val="000000"/>
                </a:solidFill>
                <a:latin typeface="Arial Unicode MS"/>
              </a:rPr>
              <a:t>⑤ </a:t>
            </a:r>
            <a:r>
              <a:rPr lang="ko-KR" altLang="en-US" sz="2000" b="0" i="0" u="none" strike="noStrike" baseline="0" dirty="0">
                <a:solidFill>
                  <a:srgbClr val="000000"/>
                </a:solidFill>
                <a:latin typeface="Yoon YGO 530_TT"/>
              </a:rPr>
              <a:t>매일 요가를 하겠습니다</a:t>
            </a:r>
            <a:r>
              <a:rPr lang="en-US" altLang="ko-KR" sz="2000" b="0" i="0" u="none" strike="noStrike" baseline="0" dirty="0">
                <a:solidFill>
                  <a:srgbClr val="000000"/>
                </a:solidFill>
                <a:latin typeface="Arial" panose="020B0604020202020204" pitchFamily="34" charset="0"/>
              </a:rPr>
              <a:t>. [</a:t>
            </a:r>
            <a:r>
              <a:rPr lang="en-US" altLang="ko-KR" sz="2000" b="0" i="0" u="none" strike="noStrike" baseline="0" dirty="0" err="1">
                <a:solidFill>
                  <a:srgbClr val="000000"/>
                </a:solidFill>
                <a:latin typeface="Arial" panose="020B0604020202020204" pitchFamily="34" charset="0"/>
              </a:rPr>
              <a:t>mae·il</a:t>
            </a:r>
            <a:r>
              <a:rPr lang="en-US" altLang="ko-KR" sz="2000" b="0" i="0" u="none" strike="noStrike" baseline="0" dirty="0">
                <a:solidFill>
                  <a:srgbClr val="000000"/>
                </a:solidFill>
                <a:latin typeface="Arial" panose="020B0604020202020204" pitchFamily="34" charset="0"/>
              </a:rPr>
              <a:t> </a:t>
            </a:r>
            <a:r>
              <a:rPr lang="en-US" altLang="ko-KR" sz="2000" b="0" i="0" u="none" strike="noStrike" baseline="0" dirty="0" err="1">
                <a:solidFill>
                  <a:srgbClr val="000000"/>
                </a:solidFill>
                <a:latin typeface="Arial" panose="020B0604020202020204" pitchFamily="34" charset="0"/>
              </a:rPr>
              <a:t>yo·ga·reul</a:t>
            </a:r>
            <a:r>
              <a:rPr lang="en-US" altLang="ko-KR" sz="2000" b="0" i="0" u="none" strike="noStrike" baseline="0" dirty="0">
                <a:solidFill>
                  <a:srgbClr val="000000"/>
                </a:solidFill>
                <a:latin typeface="Arial" panose="020B0604020202020204" pitchFamily="34" charset="0"/>
              </a:rPr>
              <a:t> </a:t>
            </a:r>
            <a:r>
              <a:rPr lang="en-US" altLang="ko-KR" sz="2000" b="0" i="0" u="none" strike="noStrike" baseline="0" dirty="0" err="1">
                <a:solidFill>
                  <a:srgbClr val="000000"/>
                </a:solidFill>
                <a:latin typeface="Arial" panose="020B0604020202020204" pitchFamily="34" charset="0"/>
              </a:rPr>
              <a:t>ha·get·sseum·ni·da</a:t>
            </a:r>
            <a:r>
              <a:rPr lang="en-US" altLang="ko-KR" sz="2000" b="0" i="0" u="none" strike="noStrike" baseline="0" dirty="0">
                <a:solidFill>
                  <a:srgbClr val="000000"/>
                </a:solidFill>
                <a:latin typeface="Arial" panose="020B0604020202020204" pitchFamily="34" charset="0"/>
              </a:rPr>
              <a:t>] “(I) will do yoga everyday.” </a:t>
            </a:r>
          </a:p>
        </p:txBody>
      </p:sp>
      <p:sp>
        <p:nvSpPr>
          <p:cNvPr id="2" name="원형: 비어 있음 1">
            <a:extLst>
              <a:ext uri="{FF2B5EF4-FFF2-40B4-BE49-F238E27FC236}">
                <a16:creationId xmlns:a16="http://schemas.microsoft.com/office/drawing/2014/main" id="{A7923883-9ACE-4E8C-8BFD-BD984B7B20D9}"/>
              </a:ext>
            </a:extLst>
          </p:cNvPr>
          <p:cNvSpPr/>
          <p:nvPr/>
        </p:nvSpPr>
        <p:spPr>
          <a:xfrm>
            <a:off x="872358" y="3321269"/>
            <a:ext cx="472966" cy="462455"/>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86306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EFEC"/>
        </a:solidFill>
        <a:effectLst/>
      </p:bgPr>
    </p:bg>
    <p:spTree>
      <p:nvGrpSpPr>
        <p:cNvPr id="1" name=""/>
        <p:cNvGrpSpPr/>
        <p:nvPr/>
      </p:nvGrpSpPr>
      <p:grpSpPr>
        <a:xfrm>
          <a:off x="0" y="0"/>
          <a:ext cx="0" cy="0"/>
          <a:chOff x="0" y="0"/>
          <a:chExt cx="0" cy="0"/>
        </a:xfrm>
      </p:grpSpPr>
      <p:sp>
        <p:nvSpPr>
          <p:cNvPr id="9" name="직사각형 8">
            <a:extLst>
              <a:ext uri="{FF2B5EF4-FFF2-40B4-BE49-F238E27FC236}">
                <a16:creationId xmlns:a16="http://schemas.microsoft.com/office/drawing/2014/main" id="{6B5EE806-9BA7-49FE-A387-5347DA75DE2A}"/>
              </a:ext>
            </a:extLst>
          </p:cNvPr>
          <p:cNvSpPr/>
          <p:nvPr/>
        </p:nvSpPr>
        <p:spPr>
          <a:xfrm>
            <a:off x="418193" y="2766"/>
            <a:ext cx="5938160" cy="1824538"/>
          </a:xfrm>
          <a:prstGeom prst="rect">
            <a:avLst/>
          </a:prstGeom>
        </p:spPr>
        <p:txBody>
          <a:bodyPr wrap="square">
            <a:spAutoFit/>
          </a:bodyPr>
          <a:lstStyle/>
          <a:p>
            <a:pPr algn="ctr" latinLnBrk="0">
              <a:lnSpc>
                <a:spcPct val="150000"/>
              </a:lnSpc>
              <a:defRPr/>
            </a:pPr>
            <a:r>
              <a:rPr lang="en-US" altLang="ko-KR" sz="2800" b="1" i="1" kern="0" dirty="0">
                <a:solidFill>
                  <a:srgbClr val="87726A"/>
                </a:solidFill>
              </a:rPr>
              <a:t>1. Endings </a:t>
            </a:r>
            <a:r>
              <a:rPr lang="en-US" altLang="ko-KR" sz="2400" b="1" i="1" kern="0" dirty="0">
                <a:solidFill>
                  <a:srgbClr val="87726A"/>
                </a:solidFill>
              </a:rPr>
              <a:t>-1) pre-final endings</a:t>
            </a:r>
          </a:p>
          <a:p>
            <a:pPr algn="ctr" latinLnBrk="0">
              <a:lnSpc>
                <a:spcPct val="150000"/>
              </a:lnSpc>
              <a:defRPr/>
            </a:pPr>
            <a:endParaRPr lang="ko-KR" altLang="en-US" sz="5400" kern="0" dirty="0">
              <a:solidFill>
                <a:srgbClr val="87726A"/>
              </a:solidFill>
            </a:endParaRPr>
          </a:p>
        </p:txBody>
      </p:sp>
      <p:sp>
        <p:nvSpPr>
          <p:cNvPr id="5" name="모서리가 둥근 직사각형 4"/>
          <p:cNvSpPr/>
          <p:nvPr/>
        </p:nvSpPr>
        <p:spPr>
          <a:xfrm>
            <a:off x="418193" y="902936"/>
            <a:ext cx="11355614" cy="5711697"/>
          </a:xfrm>
          <a:prstGeom prst="roundRect">
            <a:avLst>
              <a:gd name="adj" fmla="val 3562"/>
            </a:avLst>
          </a:prstGeom>
          <a:solidFill>
            <a:schemeClr val="bg1"/>
          </a:solidFill>
          <a:ln w="19050">
            <a:solidFill>
              <a:srgbClr val="877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6" name="직사각형 5">
            <a:extLst>
              <a:ext uri="{FF2B5EF4-FFF2-40B4-BE49-F238E27FC236}">
                <a16:creationId xmlns:a16="http://schemas.microsoft.com/office/drawing/2014/main" id="{209E906F-7070-4C82-980F-5729504191CF}"/>
              </a:ext>
            </a:extLst>
          </p:cNvPr>
          <p:cNvSpPr/>
          <p:nvPr/>
        </p:nvSpPr>
        <p:spPr>
          <a:xfrm>
            <a:off x="798786" y="2136503"/>
            <a:ext cx="10594428" cy="1824539"/>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dirty="0"/>
          </a:p>
        </p:txBody>
      </p:sp>
      <p:sp>
        <p:nvSpPr>
          <p:cNvPr id="8" name="직사각형 7">
            <a:extLst>
              <a:ext uri="{FF2B5EF4-FFF2-40B4-BE49-F238E27FC236}">
                <a16:creationId xmlns:a16="http://schemas.microsoft.com/office/drawing/2014/main" id="{76C4173E-9516-4863-8EB8-4715BA49619C}"/>
              </a:ext>
            </a:extLst>
          </p:cNvPr>
          <p:cNvSpPr/>
          <p:nvPr/>
        </p:nvSpPr>
        <p:spPr>
          <a:xfrm>
            <a:off x="798786" y="4826120"/>
            <a:ext cx="10594428" cy="1252925"/>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dirty="0"/>
          </a:p>
        </p:txBody>
      </p:sp>
      <p:sp>
        <p:nvSpPr>
          <p:cNvPr id="7" name="TextBox 6">
            <a:extLst>
              <a:ext uri="{FF2B5EF4-FFF2-40B4-BE49-F238E27FC236}">
                <a16:creationId xmlns:a16="http://schemas.microsoft.com/office/drawing/2014/main" id="{E842FE35-3B53-4AA4-BB38-349D40CB58A1}"/>
              </a:ext>
            </a:extLst>
          </p:cNvPr>
          <p:cNvSpPr txBox="1"/>
          <p:nvPr/>
        </p:nvSpPr>
        <p:spPr>
          <a:xfrm>
            <a:off x="798786" y="1250405"/>
            <a:ext cx="10594428" cy="4708981"/>
          </a:xfrm>
          <a:prstGeom prst="rect">
            <a:avLst/>
          </a:prstGeom>
          <a:noFill/>
        </p:spPr>
        <p:txBody>
          <a:bodyPr wrap="square">
            <a:spAutoFit/>
          </a:bodyPr>
          <a:lstStyle/>
          <a:p>
            <a:r>
              <a:rPr lang="ko-KR" altLang="en-US" sz="2000" b="1" i="0" u="none" strike="noStrike" baseline="0" dirty="0">
                <a:solidFill>
                  <a:srgbClr val="000000"/>
                </a:solidFill>
                <a:latin typeface="Yoon YGO 530_TT"/>
              </a:rPr>
              <a:t>영화를 보시겠습니까</a:t>
            </a:r>
            <a:r>
              <a:rPr lang="en-US" altLang="ko-KR" sz="2000" b="1" i="0" u="none" strike="noStrike" baseline="0" dirty="0">
                <a:solidFill>
                  <a:srgbClr val="000000"/>
                </a:solidFill>
                <a:latin typeface="Arial" panose="020B0604020202020204" pitchFamily="34" charset="0"/>
              </a:rPr>
              <a:t>? [</a:t>
            </a:r>
            <a:r>
              <a:rPr lang="en-US" altLang="ko-KR" sz="2000" b="1" i="0" u="none" strike="noStrike" baseline="0" dirty="0" err="1">
                <a:solidFill>
                  <a:srgbClr val="000000"/>
                </a:solidFill>
                <a:latin typeface="Arial" panose="020B0604020202020204" pitchFamily="34" charset="0"/>
              </a:rPr>
              <a:t>yeong·hwa·reul</a:t>
            </a:r>
            <a:r>
              <a:rPr lang="en-US" altLang="ko-KR" sz="2000" b="1" i="0" u="none" strike="noStrike" baseline="0" dirty="0">
                <a:solidFill>
                  <a:srgbClr val="000000"/>
                </a:solidFill>
                <a:latin typeface="Arial" panose="020B0604020202020204" pitchFamily="34" charset="0"/>
              </a:rPr>
              <a:t> </a:t>
            </a:r>
            <a:r>
              <a:rPr lang="en-US" altLang="ko-KR" sz="2000" b="1" i="0" u="none" strike="noStrike" baseline="0" dirty="0" err="1">
                <a:solidFill>
                  <a:srgbClr val="000000"/>
                </a:solidFill>
                <a:latin typeface="Arial" panose="020B0604020202020204" pitchFamily="34" charset="0"/>
              </a:rPr>
              <a:t>bo·si·get·sseum·ni·kka</a:t>
            </a:r>
            <a:r>
              <a:rPr lang="en-US" altLang="ko-KR" sz="2000" b="1" i="0" u="none" strike="noStrike" baseline="0" dirty="0">
                <a:solidFill>
                  <a:srgbClr val="000000"/>
                </a:solidFill>
                <a:latin typeface="Arial" panose="020B0604020202020204" pitchFamily="34" charset="0"/>
              </a:rPr>
              <a:t>] </a:t>
            </a:r>
          </a:p>
          <a:p>
            <a:endParaRPr lang="en-US" altLang="ko-KR" sz="2000" b="0" i="0" u="none" strike="noStrike" baseline="0" dirty="0">
              <a:solidFill>
                <a:srgbClr val="000000"/>
              </a:solidFill>
              <a:latin typeface="Arial" panose="020B0604020202020204" pitchFamily="34" charset="0"/>
            </a:endParaRPr>
          </a:p>
          <a:p>
            <a:endParaRPr lang="en-US" altLang="ko-KR" sz="2000" b="0" i="0" u="none" strike="noStrike" baseline="0" dirty="0">
              <a:solidFill>
                <a:srgbClr val="000000"/>
              </a:solidFill>
              <a:latin typeface="Arial" panose="020B0604020202020204" pitchFamily="34" charset="0"/>
            </a:endParaRPr>
          </a:p>
          <a:p>
            <a:pPr marL="342900" indent="-342900">
              <a:buFont typeface="Arial" panose="020B0604020202020204" pitchFamily="34" charset="0"/>
              <a:buChar char="•"/>
            </a:pPr>
            <a:r>
              <a:rPr lang="en-US" altLang="ko-KR" sz="2000" b="0" i="0" u="none" strike="noStrike" baseline="0" dirty="0">
                <a:solidFill>
                  <a:srgbClr val="000000"/>
                </a:solidFill>
                <a:latin typeface="Arial" panose="020B0604020202020204" pitchFamily="34" charset="0"/>
              </a:rPr>
              <a:t>Verb : </a:t>
            </a:r>
            <a:r>
              <a:rPr lang="ko-KR" altLang="en-US" sz="2000" b="0" i="0" u="none" strike="noStrike" baseline="0" dirty="0">
                <a:solidFill>
                  <a:srgbClr val="000000"/>
                </a:solidFill>
                <a:latin typeface="Arial" panose="020B0604020202020204" pitchFamily="34" charset="0"/>
              </a:rPr>
              <a:t>보다</a:t>
            </a:r>
            <a:r>
              <a:rPr lang="en-US" altLang="ko-KR" sz="2000" dirty="0">
                <a:solidFill>
                  <a:srgbClr val="000000"/>
                </a:solidFill>
                <a:latin typeface="Arial" panose="020B0604020202020204" pitchFamily="34" charset="0"/>
              </a:rPr>
              <a:t>  /  </a:t>
            </a:r>
            <a:r>
              <a:rPr lang="en-US" altLang="ko-KR" sz="2000" b="0" i="0" u="none" strike="noStrike" baseline="0" dirty="0">
                <a:solidFill>
                  <a:srgbClr val="000000"/>
                </a:solidFill>
                <a:latin typeface="Arial" panose="020B0604020202020204" pitchFamily="34" charset="0"/>
              </a:rPr>
              <a:t>Stem : </a:t>
            </a:r>
            <a:r>
              <a:rPr lang="ko-KR" altLang="en-US" sz="2000" b="0" i="0" u="none" strike="noStrike" baseline="0" dirty="0">
                <a:solidFill>
                  <a:srgbClr val="000000"/>
                </a:solidFill>
                <a:latin typeface="Arial" panose="020B0604020202020204" pitchFamily="34" charset="0"/>
              </a:rPr>
              <a:t>보</a:t>
            </a:r>
            <a:endParaRPr lang="en-US" altLang="ko-KR" sz="2000" b="0" i="0" u="none" strike="noStrike" baseline="0" dirty="0">
              <a:solidFill>
                <a:srgbClr val="000000"/>
              </a:solidFill>
              <a:latin typeface="Arial" panose="020B0604020202020204" pitchFamily="34" charset="0"/>
            </a:endParaRPr>
          </a:p>
          <a:p>
            <a:endParaRPr lang="en-US" altLang="ko-KR" sz="2000" dirty="0">
              <a:solidFill>
                <a:srgbClr val="000000"/>
              </a:solidFill>
              <a:latin typeface="Arial" panose="020B0604020202020204" pitchFamily="34" charset="0"/>
            </a:endParaRPr>
          </a:p>
          <a:p>
            <a:pPr marL="342900" indent="-342900">
              <a:buFont typeface="Arial" panose="020B0604020202020204" pitchFamily="34" charset="0"/>
              <a:buChar char="•"/>
            </a:pPr>
            <a:r>
              <a:rPr lang="en-US" altLang="ko-KR" sz="2000" dirty="0">
                <a:solidFill>
                  <a:srgbClr val="000000"/>
                </a:solidFill>
                <a:latin typeface="Arial" panose="020B0604020202020204" pitchFamily="34" charset="0"/>
              </a:rPr>
              <a:t>M</a:t>
            </a:r>
            <a:r>
              <a:rPr lang="en-US" altLang="ko-KR" sz="2000" b="0" i="0" u="none" strike="noStrike" baseline="0" dirty="0">
                <a:solidFill>
                  <a:srgbClr val="000000"/>
                </a:solidFill>
                <a:latin typeface="Arial" panose="020B0604020202020204" pitchFamily="34" charset="0"/>
              </a:rPr>
              <a:t>eanin</a:t>
            </a:r>
            <a:r>
              <a:rPr lang="en-US" altLang="ko-KR" sz="2000" dirty="0">
                <a:solidFill>
                  <a:srgbClr val="000000"/>
                </a:solidFill>
                <a:latin typeface="Arial" panose="020B0604020202020204" pitchFamily="34" charset="0"/>
              </a:rPr>
              <a:t>g of </a:t>
            </a:r>
            <a:r>
              <a:rPr lang="ko-KR" altLang="en-US" sz="2000" dirty="0" err="1">
                <a:solidFill>
                  <a:srgbClr val="000000"/>
                </a:solidFill>
                <a:latin typeface="Arial" panose="020B0604020202020204" pitchFamily="34" charset="0"/>
              </a:rPr>
              <a:t>겠</a:t>
            </a:r>
            <a:r>
              <a:rPr lang="ko-KR" altLang="en-US" sz="2000" dirty="0">
                <a:solidFill>
                  <a:srgbClr val="000000"/>
                </a:solidFill>
                <a:latin typeface="Arial" panose="020B0604020202020204" pitchFamily="34" charset="0"/>
              </a:rPr>
              <a:t> </a:t>
            </a:r>
            <a:r>
              <a:rPr lang="en-US" altLang="ko-KR" sz="2000" dirty="0">
                <a:solidFill>
                  <a:srgbClr val="000000"/>
                </a:solidFill>
                <a:latin typeface="Arial" panose="020B0604020202020204" pitchFamily="34" charset="0"/>
              </a:rPr>
              <a:t>: </a:t>
            </a:r>
            <a:r>
              <a:rPr lang="en-US" altLang="ko-KR" sz="2000" b="0" i="0" u="none" strike="noStrike" baseline="0" dirty="0">
                <a:solidFill>
                  <a:srgbClr val="000000"/>
                </a:solidFill>
                <a:latin typeface="Arial" panose="020B0604020202020204" pitchFamily="34" charset="0"/>
                <a:ea typeface="맑은 고딕" panose="020B0503020000020004" pitchFamily="50" charset="-127"/>
              </a:rPr>
              <a:t>asks the listener’s idea regarding the topic in question </a:t>
            </a:r>
            <a:endParaRPr lang="en-US" altLang="ko-KR" sz="2000" b="0" i="0" u="none" strike="noStrike" baseline="0" dirty="0">
              <a:solidFill>
                <a:srgbClr val="000000"/>
              </a:solidFill>
              <a:latin typeface="Arial" panose="020B0604020202020204" pitchFamily="34" charset="0"/>
            </a:endParaRPr>
          </a:p>
          <a:p>
            <a:endParaRPr lang="en-US" altLang="ko-KR" sz="2000" dirty="0">
              <a:solidFill>
                <a:srgbClr val="000000"/>
              </a:solidFill>
              <a:latin typeface="Arial" panose="020B0604020202020204" pitchFamily="34" charset="0"/>
            </a:endParaRPr>
          </a:p>
          <a:p>
            <a:pPr marL="342900" indent="-342900">
              <a:buFont typeface="Arial" panose="020B0604020202020204" pitchFamily="34" charset="0"/>
              <a:buChar char="•"/>
            </a:pPr>
            <a:r>
              <a:rPr lang="en-US" altLang="ko-KR" sz="2000" b="0" i="0" u="none" strike="noStrike" baseline="0" dirty="0">
                <a:solidFill>
                  <a:srgbClr val="000000"/>
                </a:solidFill>
                <a:latin typeface="Arial" panose="020B0604020202020204" pitchFamily="34" charset="0"/>
              </a:rPr>
              <a:t>Translation : Would you like to see a movie?</a:t>
            </a:r>
          </a:p>
          <a:p>
            <a:endParaRPr lang="en-US" altLang="ko-KR" sz="2000" dirty="0">
              <a:solidFill>
                <a:srgbClr val="000000"/>
              </a:solidFill>
              <a:latin typeface="Arial" panose="020B0604020202020204" pitchFamily="34" charset="0"/>
            </a:endParaRPr>
          </a:p>
          <a:p>
            <a:endParaRPr lang="en-US" altLang="ko-KR" sz="2000" dirty="0">
              <a:solidFill>
                <a:srgbClr val="000000"/>
              </a:solidFill>
              <a:latin typeface="Arial" panose="020B0604020202020204" pitchFamily="34" charset="0"/>
            </a:endParaRPr>
          </a:p>
          <a:p>
            <a:r>
              <a:rPr lang="en-US" altLang="ko-KR" sz="2000" b="1" i="0" u="none" strike="noStrike" baseline="0" dirty="0">
                <a:solidFill>
                  <a:srgbClr val="000000"/>
                </a:solidFill>
                <a:latin typeface="Arial" panose="020B0604020202020204" pitchFamily="34" charset="0"/>
              </a:rPr>
              <a:t>“(Do you think that) the movie will be fun?”</a:t>
            </a:r>
            <a:r>
              <a:rPr lang="en-US" altLang="ko-KR" sz="2000" b="0" i="0" u="none" strike="noStrike" baseline="0" dirty="0">
                <a:solidFill>
                  <a:srgbClr val="000000"/>
                </a:solidFill>
                <a:latin typeface="Arial" panose="020B0604020202020204" pitchFamily="34" charset="0"/>
              </a:rPr>
              <a:t> </a:t>
            </a:r>
            <a:endParaRPr lang="en-US" altLang="ko-KR" sz="2000" dirty="0">
              <a:solidFill>
                <a:srgbClr val="000000"/>
              </a:solidFill>
              <a:latin typeface="Arial" panose="020B0604020202020204" pitchFamily="34" charset="0"/>
            </a:endParaRPr>
          </a:p>
          <a:p>
            <a:endParaRPr lang="en-US" altLang="ko-KR" sz="2000" dirty="0">
              <a:solidFill>
                <a:srgbClr val="000000"/>
              </a:solidFill>
              <a:latin typeface="Arial" panose="020B0604020202020204" pitchFamily="34" charset="0"/>
            </a:endParaRPr>
          </a:p>
          <a:p>
            <a:pPr marL="342900" indent="-342900">
              <a:buFont typeface="Arial" panose="020B0604020202020204" pitchFamily="34" charset="0"/>
              <a:buChar char="•"/>
            </a:pPr>
            <a:r>
              <a:rPr lang="en-US" altLang="ko-KR" sz="2000" dirty="0">
                <a:solidFill>
                  <a:srgbClr val="000000"/>
                </a:solidFill>
                <a:latin typeface="Arial" panose="020B0604020202020204" pitchFamily="34" charset="0"/>
              </a:rPr>
              <a:t>Fun = </a:t>
            </a:r>
            <a:r>
              <a:rPr lang="ko-KR" altLang="en-US" sz="2000" dirty="0">
                <a:solidFill>
                  <a:srgbClr val="000000"/>
                </a:solidFill>
                <a:latin typeface="Arial" panose="020B0604020202020204" pitchFamily="34" charset="0"/>
              </a:rPr>
              <a:t>재미있다</a:t>
            </a:r>
            <a:r>
              <a:rPr lang="en-US" altLang="ko-KR" sz="2000" dirty="0">
                <a:solidFill>
                  <a:srgbClr val="000000"/>
                </a:solidFill>
                <a:latin typeface="Arial" panose="020B0604020202020204" pitchFamily="34" charset="0"/>
              </a:rPr>
              <a:t>[</a:t>
            </a:r>
            <a:r>
              <a:rPr lang="en-US" altLang="ko-KR" sz="2000" b="0" i="0" dirty="0" err="1">
                <a:solidFill>
                  <a:srgbClr val="5F6368"/>
                </a:solidFill>
                <a:effectLst/>
                <a:latin typeface="Roboto" panose="02000000000000000000" pitchFamily="2" charset="0"/>
              </a:rPr>
              <a:t>jae</a:t>
            </a:r>
            <a:r>
              <a:rPr lang="en-US" altLang="ko-KR" sz="2000" b="0" i="0" u="none" strike="noStrike" baseline="0" dirty="0" err="1">
                <a:solidFill>
                  <a:srgbClr val="000000"/>
                </a:solidFill>
                <a:latin typeface="Arial" panose="020B0604020202020204" pitchFamily="34" charset="0"/>
              </a:rPr>
              <a:t>·</a:t>
            </a:r>
            <a:r>
              <a:rPr lang="en-US" altLang="ko-KR" sz="2000" b="0" i="0" dirty="0" err="1">
                <a:solidFill>
                  <a:srgbClr val="5F6368"/>
                </a:solidFill>
                <a:effectLst/>
                <a:latin typeface="Roboto" panose="02000000000000000000" pitchFamily="2" charset="0"/>
              </a:rPr>
              <a:t>mi</a:t>
            </a:r>
            <a:r>
              <a:rPr lang="en-US" altLang="ko-KR" sz="2000" b="0" i="0" u="none" strike="noStrike" baseline="0" dirty="0" err="1">
                <a:solidFill>
                  <a:srgbClr val="000000"/>
                </a:solidFill>
                <a:latin typeface="Arial" panose="020B0604020202020204" pitchFamily="34" charset="0"/>
              </a:rPr>
              <a:t>·</a:t>
            </a:r>
            <a:r>
              <a:rPr lang="en-US" altLang="ko-KR" sz="2000" b="0" i="0" dirty="0" err="1">
                <a:solidFill>
                  <a:srgbClr val="5F6368"/>
                </a:solidFill>
                <a:effectLst/>
                <a:latin typeface="Roboto" panose="02000000000000000000" pitchFamily="2" charset="0"/>
              </a:rPr>
              <a:t>iss</a:t>
            </a:r>
            <a:r>
              <a:rPr lang="en-US" altLang="ko-KR" sz="2000" b="0" i="0" u="none" strike="noStrike" baseline="0" dirty="0" err="1">
                <a:solidFill>
                  <a:srgbClr val="000000"/>
                </a:solidFill>
                <a:latin typeface="Arial" panose="020B0604020202020204" pitchFamily="34" charset="0"/>
              </a:rPr>
              <a:t>·</a:t>
            </a:r>
            <a:r>
              <a:rPr lang="en-US" altLang="ko-KR" sz="2000" b="0" i="0" dirty="0" err="1">
                <a:solidFill>
                  <a:srgbClr val="5F6368"/>
                </a:solidFill>
                <a:effectLst/>
                <a:latin typeface="Roboto" panose="02000000000000000000" pitchFamily="2" charset="0"/>
              </a:rPr>
              <a:t>da</a:t>
            </a:r>
            <a:r>
              <a:rPr lang="en-US" altLang="ko-KR" sz="2000" b="0" i="0" dirty="0">
                <a:solidFill>
                  <a:srgbClr val="000000"/>
                </a:solidFill>
                <a:effectLst/>
                <a:latin typeface="Arial" panose="020B0604020202020204" pitchFamily="34" charset="0"/>
              </a:rPr>
              <a:t>] -&gt; </a:t>
            </a:r>
            <a:r>
              <a:rPr lang="ko-KR" altLang="en-US" sz="2000" b="0" i="0" dirty="0">
                <a:solidFill>
                  <a:srgbClr val="000000"/>
                </a:solidFill>
                <a:effectLst/>
                <a:latin typeface="Arial" panose="020B0604020202020204" pitchFamily="34" charset="0"/>
              </a:rPr>
              <a:t>재밌다</a:t>
            </a:r>
            <a:r>
              <a:rPr lang="en-US" altLang="ko-KR" sz="2000" b="0" i="0" dirty="0">
                <a:solidFill>
                  <a:srgbClr val="000000"/>
                </a:solidFill>
                <a:effectLst/>
                <a:latin typeface="Arial" panose="020B0604020202020204" pitchFamily="34" charset="0"/>
              </a:rPr>
              <a:t>[</a:t>
            </a:r>
            <a:r>
              <a:rPr lang="en-US" altLang="ko-KR" sz="2000" b="0" i="0" dirty="0" err="1">
                <a:solidFill>
                  <a:srgbClr val="5F6368"/>
                </a:solidFill>
                <a:effectLst/>
                <a:latin typeface="Roboto" panose="02000000000000000000" pitchFamily="2" charset="0"/>
              </a:rPr>
              <a:t>jaemiss</a:t>
            </a:r>
            <a:r>
              <a:rPr lang="en-US" altLang="ko-KR" sz="2000" b="0" i="0" u="none" strike="noStrike" baseline="0" dirty="0" err="1">
                <a:solidFill>
                  <a:srgbClr val="000000"/>
                </a:solidFill>
                <a:latin typeface="Arial" panose="020B0604020202020204" pitchFamily="34" charset="0"/>
              </a:rPr>
              <a:t>·</a:t>
            </a:r>
            <a:r>
              <a:rPr lang="en-US" altLang="ko-KR" sz="2000" b="0" i="0" dirty="0" err="1">
                <a:solidFill>
                  <a:srgbClr val="5F6368"/>
                </a:solidFill>
                <a:effectLst/>
                <a:latin typeface="Roboto" panose="02000000000000000000" pitchFamily="2" charset="0"/>
              </a:rPr>
              <a:t>da</a:t>
            </a:r>
            <a:r>
              <a:rPr lang="en-US" altLang="ko-KR" sz="2000" u="none" strike="noStrike" baseline="0" dirty="0">
                <a:solidFill>
                  <a:srgbClr val="000000"/>
                </a:solidFill>
                <a:latin typeface="Arial" panose="020B0604020202020204" pitchFamily="34" charset="0"/>
              </a:rPr>
              <a:t>]</a:t>
            </a:r>
          </a:p>
          <a:p>
            <a:pPr marL="342900" indent="-342900">
              <a:buFont typeface="Arial" panose="020B0604020202020204" pitchFamily="34" charset="0"/>
              <a:buChar char="•"/>
            </a:pPr>
            <a:endParaRPr lang="en-US" altLang="ko-KR" sz="2000" u="none" strike="noStrike" baseline="0" dirty="0">
              <a:solidFill>
                <a:srgbClr val="000000"/>
              </a:solidFill>
              <a:latin typeface="Arial" panose="020B0604020202020204" pitchFamily="34" charset="0"/>
            </a:endParaRPr>
          </a:p>
          <a:p>
            <a:pPr marL="342900" indent="-342900">
              <a:buFont typeface="Arial" panose="020B0604020202020204" pitchFamily="34" charset="0"/>
              <a:buChar char="•"/>
            </a:pPr>
            <a:r>
              <a:rPr lang="en-US" altLang="ko-KR" sz="2000" b="0" i="0" dirty="0">
                <a:solidFill>
                  <a:srgbClr val="000000"/>
                </a:solidFill>
                <a:latin typeface="Arial" panose="020B0604020202020204" pitchFamily="34" charset="0"/>
              </a:rPr>
              <a:t>Translation : </a:t>
            </a:r>
            <a:r>
              <a:rPr lang="ko-KR" altLang="en-US" sz="2000" dirty="0">
                <a:solidFill>
                  <a:srgbClr val="000000"/>
                </a:solidFill>
                <a:latin typeface="Arial" panose="020B0604020202020204" pitchFamily="34" charset="0"/>
              </a:rPr>
              <a:t>영화가 재밌겠습니까</a:t>
            </a:r>
            <a:r>
              <a:rPr lang="en-US" altLang="ko-KR" sz="2000" dirty="0">
                <a:solidFill>
                  <a:srgbClr val="000000"/>
                </a:solidFill>
                <a:latin typeface="Arial" panose="020B0604020202020204" pitchFamily="34" charset="0"/>
              </a:rPr>
              <a:t>? [</a:t>
            </a:r>
            <a:r>
              <a:rPr lang="en-US" altLang="ko-KR" sz="2000" b="0" i="0" dirty="0" err="1">
                <a:solidFill>
                  <a:srgbClr val="5F6368"/>
                </a:solidFill>
                <a:effectLst/>
                <a:latin typeface="Roboto" panose="02000000000000000000" pitchFamily="2" charset="0"/>
              </a:rPr>
              <a:t>yeong</a:t>
            </a:r>
            <a:r>
              <a:rPr lang="en-US" altLang="ko-KR" sz="2000" b="0" i="0" u="none" strike="noStrike" baseline="0" dirty="0" err="1">
                <a:solidFill>
                  <a:srgbClr val="000000"/>
                </a:solidFill>
                <a:latin typeface="Arial" panose="020B0604020202020204" pitchFamily="34" charset="0"/>
              </a:rPr>
              <a:t>·</a:t>
            </a:r>
            <a:r>
              <a:rPr lang="en-US" altLang="ko-KR" sz="2000" b="0" i="0" dirty="0" err="1">
                <a:solidFill>
                  <a:srgbClr val="5F6368"/>
                </a:solidFill>
                <a:effectLst/>
                <a:latin typeface="Roboto" panose="02000000000000000000" pitchFamily="2" charset="0"/>
              </a:rPr>
              <a:t>hwa</a:t>
            </a:r>
            <a:r>
              <a:rPr lang="en-US" altLang="ko-KR" sz="2000" b="0" i="0" u="none" strike="noStrike" baseline="0" dirty="0" err="1">
                <a:solidFill>
                  <a:srgbClr val="000000"/>
                </a:solidFill>
                <a:latin typeface="Arial" panose="020B0604020202020204" pitchFamily="34" charset="0"/>
              </a:rPr>
              <a:t>·</a:t>
            </a:r>
            <a:r>
              <a:rPr lang="en-US" altLang="ko-KR" sz="2000" b="0" i="0" dirty="0" err="1">
                <a:solidFill>
                  <a:srgbClr val="5F6368"/>
                </a:solidFill>
                <a:effectLst/>
                <a:latin typeface="Roboto" panose="02000000000000000000" pitchFamily="2" charset="0"/>
              </a:rPr>
              <a:t>ga</a:t>
            </a:r>
            <a:r>
              <a:rPr lang="en-US" altLang="ko-KR" sz="2000" b="0" i="0" dirty="0">
                <a:solidFill>
                  <a:srgbClr val="5F6368"/>
                </a:solidFill>
                <a:effectLst/>
                <a:latin typeface="Roboto" panose="02000000000000000000" pitchFamily="2" charset="0"/>
              </a:rPr>
              <a:t> </a:t>
            </a:r>
            <a:r>
              <a:rPr lang="en-US" altLang="ko-KR" sz="2000" b="0" i="0" dirty="0" err="1">
                <a:solidFill>
                  <a:srgbClr val="5F6368"/>
                </a:solidFill>
                <a:effectLst/>
                <a:latin typeface="Roboto" panose="02000000000000000000" pitchFamily="2" charset="0"/>
              </a:rPr>
              <a:t>jaem</a:t>
            </a:r>
            <a:r>
              <a:rPr lang="en-US" altLang="ko-KR" sz="2000" b="0" i="0" u="none" strike="noStrike" baseline="0" dirty="0" err="1">
                <a:solidFill>
                  <a:srgbClr val="000000"/>
                </a:solidFill>
                <a:latin typeface="Arial" panose="020B0604020202020204" pitchFamily="34" charset="0"/>
              </a:rPr>
              <a:t>·</a:t>
            </a:r>
            <a:r>
              <a:rPr lang="en-US" altLang="ko-KR" sz="2000" b="0" i="0" dirty="0" err="1">
                <a:solidFill>
                  <a:srgbClr val="5F6368"/>
                </a:solidFill>
                <a:effectLst/>
                <a:latin typeface="Roboto" panose="02000000000000000000" pitchFamily="2" charset="0"/>
              </a:rPr>
              <a:t>iss</a:t>
            </a:r>
            <a:r>
              <a:rPr lang="en-US" altLang="ko-KR" sz="2000" b="0" i="0" u="none" strike="noStrike" baseline="0" dirty="0" err="1">
                <a:solidFill>
                  <a:srgbClr val="000000"/>
                </a:solidFill>
                <a:latin typeface="Arial" panose="020B0604020202020204" pitchFamily="34" charset="0"/>
              </a:rPr>
              <a:t>·</a:t>
            </a:r>
            <a:r>
              <a:rPr lang="en-US" altLang="ko-KR" sz="2000" b="0" i="0" dirty="0" err="1">
                <a:solidFill>
                  <a:srgbClr val="5F6368"/>
                </a:solidFill>
                <a:effectLst/>
                <a:latin typeface="Roboto" panose="02000000000000000000" pitchFamily="2" charset="0"/>
              </a:rPr>
              <a:t>get</a:t>
            </a:r>
            <a:r>
              <a:rPr lang="en-US" altLang="ko-KR" sz="2000" b="0" i="0" u="none" strike="noStrike" baseline="0" dirty="0" err="1">
                <a:solidFill>
                  <a:srgbClr val="000000"/>
                </a:solidFill>
                <a:latin typeface="Arial" panose="020B0604020202020204" pitchFamily="34" charset="0"/>
              </a:rPr>
              <a:t>·</a:t>
            </a:r>
            <a:r>
              <a:rPr lang="en-US" altLang="ko-KR" sz="2000" b="0" i="0" dirty="0" err="1">
                <a:solidFill>
                  <a:srgbClr val="5F6368"/>
                </a:solidFill>
                <a:effectLst/>
                <a:latin typeface="Roboto" panose="02000000000000000000" pitchFamily="2" charset="0"/>
              </a:rPr>
              <a:t>seum</a:t>
            </a:r>
            <a:r>
              <a:rPr lang="en-US" altLang="ko-KR" sz="2000" b="0" i="0" u="none" strike="noStrike" baseline="0" dirty="0" err="1">
                <a:solidFill>
                  <a:srgbClr val="000000"/>
                </a:solidFill>
                <a:latin typeface="Arial" panose="020B0604020202020204" pitchFamily="34" charset="0"/>
              </a:rPr>
              <a:t>·</a:t>
            </a:r>
            <a:r>
              <a:rPr lang="en-US" altLang="ko-KR" sz="2000" b="0" i="0" dirty="0" err="1">
                <a:solidFill>
                  <a:srgbClr val="5F6368"/>
                </a:solidFill>
                <a:effectLst/>
                <a:latin typeface="Roboto" panose="02000000000000000000" pitchFamily="2" charset="0"/>
              </a:rPr>
              <a:t>ni</a:t>
            </a:r>
            <a:r>
              <a:rPr lang="en-US" altLang="ko-KR" sz="2000" b="0" i="0" u="none" strike="noStrike" baseline="0" dirty="0" err="1">
                <a:solidFill>
                  <a:srgbClr val="000000"/>
                </a:solidFill>
                <a:latin typeface="Arial" panose="020B0604020202020204" pitchFamily="34" charset="0"/>
              </a:rPr>
              <a:t>·</a:t>
            </a:r>
            <a:r>
              <a:rPr lang="en-US" altLang="ko-KR" sz="2000" b="0" i="0" dirty="0" err="1">
                <a:solidFill>
                  <a:srgbClr val="5F6368"/>
                </a:solidFill>
                <a:effectLst/>
                <a:latin typeface="Roboto" panose="02000000000000000000" pitchFamily="2" charset="0"/>
              </a:rPr>
              <a:t>kka</a:t>
            </a:r>
            <a:r>
              <a:rPr lang="en-US" altLang="ko-KR" sz="2000" dirty="0">
                <a:solidFill>
                  <a:srgbClr val="5F6368"/>
                </a:solidFill>
                <a:latin typeface="Roboto" panose="02000000000000000000" pitchFamily="2" charset="0"/>
              </a:rPr>
              <a:t>]</a:t>
            </a:r>
            <a:endParaRPr lang="en-US" altLang="ko-KR" sz="20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3967809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EFEC"/>
        </a:solidFill>
        <a:effectLst/>
      </p:bgPr>
    </p:bg>
    <p:spTree>
      <p:nvGrpSpPr>
        <p:cNvPr id="1" name=""/>
        <p:cNvGrpSpPr/>
        <p:nvPr/>
      </p:nvGrpSpPr>
      <p:grpSpPr>
        <a:xfrm>
          <a:off x="0" y="0"/>
          <a:ext cx="0" cy="0"/>
          <a:chOff x="0" y="0"/>
          <a:chExt cx="0" cy="0"/>
        </a:xfrm>
      </p:grpSpPr>
      <p:sp>
        <p:nvSpPr>
          <p:cNvPr id="9" name="직사각형 8">
            <a:extLst>
              <a:ext uri="{FF2B5EF4-FFF2-40B4-BE49-F238E27FC236}">
                <a16:creationId xmlns:a16="http://schemas.microsoft.com/office/drawing/2014/main" id="{6B5EE806-9BA7-49FE-A387-5347DA75DE2A}"/>
              </a:ext>
            </a:extLst>
          </p:cNvPr>
          <p:cNvSpPr/>
          <p:nvPr/>
        </p:nvSpPr>
        <p:spPr>
          <a:xfrm>
            <a:off x="418193" y="2766"/>
            <a:ext cx="5938160" cy="1824538"/>
          </a:xfrm>
          <a:prstGeom prst="rect">
            <a:avLst/>
          </a:prstGeom>
        </p:spPr>
        <p:txBody>
          <a:bodyPr wrap="square">
            <a:spAutoFit/>
          </a:bodyPr>
          <a:lstStyle/>
          <a:p>
            <a:pPr algn="ctr" latinLnBrk="0">
              <a:lnSpc>
                <a:spcPct val="150000"/>
              </a:lnSpc>
              <a:defRPr/>
            </a:pPr>
            <a:r>
              <a:rPr lang="en-US" altLang="ko-KR" sz="2800" b="1" i="1" kern="0" dirty="0">
                <a:solidFill>
                  <a:srgbClr val="87726A"/>
                </a:solidFill>
              </a:rPr>
              <a:t>1. Endings </a:t>
            </a:r>
            <a:r>
              <a:rPr lang="en-US" altLang="ko-KR" sz="2400" b="1" i="1" kern="0" dirty="0">
                <a:solidFill>
                  <a:srgbClr val="87726A"/>
                </a:solidFill>
              </a:rPr>
              <a:t>-2) final endings</a:t>
            </a:r>
          </a:p>
          <a:p>
            <a:pPr algn="ctr" latinLnBrk="0">
              <a:lnSpc>
                <a:spcPct val="150000"/>
              </a:lnSpc>
              <a:defRPr/>
            </a:pPr>
            <a:endParaRPr lang="ko-KR" altLang="en-US" sz="5400" kern="0" dirty="0">
              <a:solidFill>
                <a:srgbClr val="87726A"/>
              </a:solidFill>
            </a:endParaRPr>
          </a:p>
        </p:txBody>
      </p:sp>
      <p:sp>
        <p:nvSpPr>
          <p:cNvPr id="5" name="모서리가 둥근 직사각형 4"/>
          <p:cNvSpPr/>
          <p:nvPr/>
        </p:nvSpPr>
        <p:spPr>
          <a:xfrm>
            <a:off x="418193" y="944737"/>
            <a:ext cx="11355614" cy="5711697"/>
          </a:xfrm>
          <a:prstGeom prst="roundRect">
            <a:avLst>
              <a:gd name="adj" fmla="val 3562"/>
            </a:avLst>
          </a:prstGeom>
          <a:solidFill>
            <a:schemeClr val="bg1"/>
          </a:solidFill>
          <a:ln w="19050">
            <a:solidFill>
              <a:srgbClr val="877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6" name="TextBox 5">
            <a:extLst>
              <a:ext uri="{FF2B5EF4-FFF2-40B4-BE49-F238E27FC236}">
                <a16:creationId xmlns:a16="http://schemas.microsoft.com/office/drawing/2014/main" id="{8FF08139-DEAE-4B54-8212-4FEBA8DDD076}"/>
              </a:ext>
            </a:extLst>
          </p:cNvPr>
          <p:cNvSpPr txBox="1"/>
          <p:nvPr/>
        </p:nvSpPr>
        <p:spPr>
          <a:xfrm>
            <a:off x="1222049" y="1415617"/>
            <a:ext cx="10268607" cy="1323439"/>
          </a:xfrm>
          <a:prstGeom prst="rect">
            <a:avLst/>
          </a:prstGeom>
          <a:noFill/>
        </p:spPr>
        <p:txBody>
          <a:bodyPr wrap="square">
            <a:spAutoFit/>
          </a:bodyPr>
          <a:lstStyle/>
          <a:p>
            <a:r>
              <a:rPr lang="en-US" altLang="ko-KR" sz="2000" b="0" i="0" u="none" strike="noStrike" baseline="0" dirty="0">
                <a:solidFill>
                  <a:srgbClr val="000000"/>
                </a:solidFill>
                <a:latin typeface="Arial" panose="020B0604020202020204" pitchFamily="34" charset="0"/>
              </a:rPr>
              <a:t>There are two types of final endings: </a:t>
            </a:r>
          </a:p>
          <a:p>
            <a:endParaRPr lang="en-US" altLang="ko-KR" sz="2000" b="0" i="0" u="none" strike="noStrike" baseline="0" dirty="0">
              <a:solidFill>
                <a:srgbClr val="000000"/>
              </a:solidFill>
              <a:latin typeface="Arial" panose="020B0604020202020204" pitchFamily="34" charset="0"/>
            </a:endParaRPr>
          </a:p>
          <a:p>
            <a:pPr marL="457200" indent="-457200">
              <a:buFont typeface="+mj-ea"/>
              <a:buAutoNum type="circleNumDbPlain"/>
            </a:pPr>
            <a:r>
              <a:rPr lang="en-US" altLang="ko-KR" sz="2000" b="0" i="0" u="none" strike="noStrike" baseline="0" dirty="0">
                <a:solidFill>
                  <a:srgbClr val="000000"/>
                </a:solidFill>
                <a:latin typeface="Arial" panose="020B0604020202020204" pitchFamily="34" charset="0"/>
              </a:rPr>
              <a:t>Non-sentence final endings = ends a verb or an adjective but not the sentence </a:t>
            </a:r>
          </a:p>
          <a:p>
            <a:pPr marL="457200" indent="-457200">
              <a:buFont typeface="+mj-ea"/>
              <a:buAutoNum type="circleNumDbPlain"/>
            </a:pPr>
            <a:r>
              <a:rPr lang="en-US" altLang="ko-KR" sz="2000" b="0" i="0" u="none" strike="noStrike" baseline="0" dirty="0">
                <a:solidFill>
                  <a:srgbClr val="000000"/>
                </a:solidFill>
                <a:latin typeface="Arial" panose="020B0604020202020204" pitchFamily="34" charset="0"/>
              </a:rPr>
              <a:t>Sentence final endings </a:t>
            </a:r>
            <a:r>
              <a:rPr lang="en-US" altLang="ko-KR" sz="2000" dirty="0">
                <a:solidFill>
                  <a:srgbClr val="000000"/>
                </a:solidFill>
                <a:latin typeface="Arial" panose="020B0604020202020204" pitchFamily="34" charset="0"/>
              </a:rPr>
              <a:t>= </a:t>
            </a:r>
            <a:r>
              <a:rPr lang="en-US" altLang="ko-KR" sz="2000" b="0" i="0" u="none" strike="noStrike" baseline="0" dirty="0">
                <a:solidFill>
                  <a:srgbClr val="000000"/>
                </a:solidFill>
                <a:latin typeface="Arial" panose="020B0604020202020204" pitchFamily="34" charset="0"/>
              </a:rPr>
              <a:t>ends both the verb and the sentence </a:t>
            </a:r>
          </a:p>
        </p:txBody>
      </p:sp>
      <p:sp>
        <p:nvSpPr>
          <p:cNvPr id="7" name="직사각형 6">
            <a:extLst>
              <a:ext uri="{FF2B5EF4-FFF2-40B4-BE49-F238E27FC236}">
                <a16:creationId xmlns:a16="http://schemas.microsoft.com/office/drawing/2014/main" id="{89A8F855-1E73-44D8-8C4A-B6CEEEFB6B2D}"/>
              </a:ext>
            </a:extLst>
          </p:cNvPr>
          <p:cNvSpPr/>
          <p:nvPr/>
        </p:nvSpPr>
        <p:spPr>
          <a:xfrm>
            <a:off x="798786" y="3016470"/>
            <a:ext cx="10594428" cy="3291932"/>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dirty="0"/>
          </a:p>
        </p:txBody>
      </p:sp>
      <p:sp>
        <p:nvSpPr>
          <p:cNvPr id="3" name="TextBox 2">
            <a:extLst>
              <a:ext uri="{FF2B5EF4-FFF2-40B4-BE49-F238E27FC236}">
                <a16:creationId xmlns:a16="http://schemas.microsoft.com/office/drawing/2014/main" id="{F026E96B-5D3F-495B-BC23-AAE7AF89F905}"/>
              </a:ext>
            </a:extLst>
          </p:cNvPr>
          <p:cNvSpPr txBox="1"/>
          <p:nvPr/>
        </p:nvSpPr>
        <p:spPr>
          <a:xfrm>
            <a:off x="1043266" y="3332691"/>
            <a:ext cx="10195035" cy="3785652"/>
          </a:xfrm>
          <a:prstGeom prst="rect">
            <a:avLst/>
          </a:prstGeom>
          <a:noFill/>
        </p:spPr>
        <p:txBody>
          <a:bodyPr wrap="square" rtlCol="0">
            <a:spAutoFit/>
          </a:bodyPr>
          <a:lstStyle/>
          <a:p>
            <a:r>
              <a:rPr lang="en-US" altLang="ko-KR" sz="2000" b="1" dirty="0"/>
              <a:t>Non-sentence final endings</a:t>
            </a:r>
          </a:p>
          <a:p>
            <a:r>
              <a:rPr lang="en-US" altLang="ko-KR" sz="2000" b="1" dirty="0"/>
              <a:t>: </a:t>
            </a:r>
            <a:r>
              <a:rPr lang="en-US" altLang="ko-KR" sz="2000" dirty="0">
                <a:solidFill>
                  <a:srgbClr val="000000"/>
                </a:solidFill>
                <a:latin typeface="Tahoma" panose="020B0604030504040204" pitchFamily="34" charset="0"/>
              </a:rPr>
              <a:t>Non-sentence-final endings include various causal conjunctives </a:t>
            </a:r>
            <a:endParaRPr lang="en-US" altLang="ko-KR" sz="2000" b="1" dirty="0"/>
          </a:p>
          <a:p>
            <a:endParaRPr lang="en-US" altLang="ko-KR" sz="2000" b="1" dirty="0"/>
          </a:p>
          <a:p>
            <a:pPr marL="342900" indent="-342900">
              <a:buFont typeface="Arial" panose="020B0604020202020204" pitchFamily="34" charset="0"/>
              <a:buChar char="•"/>
            </a:pPr>
            <a:r>
              <a:rPr lang="en-US" altLang="ko-KR" sz="2000" b="0" i="0" u="none" strike="noStrike" baseline="0" dirty="0">
                <a:solidFill>
                  <a:srgbClr val="000000"/>
                </a:solidFill>
                <a:latin typeface="Arial" panose="020B0604020202020204" pitchFamily="34" charset="0"/>
              </a:rPr>
              <a:t>-</a:t>
            </a:r>
            <a:r>
              <a:rPr lang="ko-KR" altLang="en-US" sz="2000" b="0" i="0" u="none" strike="noStrike" baseline="0" dirty="0">
                <a:solidFill>
                  <a:srgbClr val="000000"/>
                </a:solidFill>
                <a:latin typeface="Arial Unicode MS"/>
              </a:rPr>
              <a:t>고</a:t>
            </a:r>
            <a:r>
              <a:rPr lang="en-US" altLang="ko-KR" sz="2000" b="0" i="0" u="none" strike="noStrike" baseline="0" dirty="0">
                <a:solidFill>
                  <a:srgbClr val="000000"/>
                </a:solidFill>
                <a:latin typeface="Yoon YGO 530_TT"/>
              </a:rPr>
              <a:t>[go] “and then,”</a:t>
            </a:r>
          </a:p>
          <a:p>
            <a:pPr marL="342900" indent="-342900">
              <a:buFont typeface="Arial" panose="020B0604020202020204" pitchFamily="34" charset="0"/>
              <a:buChar char="•"/>
            </a:pPr>
            <a:r>
              <a:rPr lang="en-US" altLang="ko-KR" sz="2000" b="0" i="0" u="none" strike="noStrike" baseline="0" dirty="0">
                <a:solidFill>
                  <a:srgbClr val="000000"/>
                </a:solidFill>
                <a:latin typeface="Yoon YGO 530_TT"/>
              </a:rPr>
              <a:t>-</a:t>
            </a:r>
            <a:r>
              <a:rPr lang="ko-KR" altLang="en-US" sz="2000" b="0" i="0" u="none" strike="noStrike" baseline="0" dirty="0">
                <a:solidFill>
                  <a:srgbClr val="000000"/>
                </a:solidFill>
                <a:latin typeface="Yoon YGO 530_TT"/>
              </a:rPr>
              <a:t>어</a:t>
            </a:r>
            <a:r>
              <a:rPr lang="en-US" altLang="ko-KR" sz="2000" b="0" i="0" u="none" strike="noStrike" baseline="0" dirty="0">
                <a:solidFill>
                  <a:srgbClr val="000000"/>
                </a:solidFill>
                <a:latin typeface="Yoon YGO 530_TT"/>
              </a:rPr>
              <a:t>/</a:t>
            </a:r>
            <a:r>
              <a:rPr lang="ko-KR" altLang="en-US" sz="2000" b="0" i="0" u="none" strike="noStrike" baseline="0" dirty="0">
                <a:solidFill>
                  <a:srgbClr val="000000"/>
                </a:solidFill>
                <a:latin typeface="Yoon YGO 530_TT"/>
              </a:rPr>
              <a:t>아서</a:t>
            </a:r>
            <a:r>
              <a:rPr lang="en-US" altLang="ko-KR" sz="2000" b="0" i="0" u="none" strike="noStrike" baseline="0" dirty="0">
                <a:solidFill>
                  <a:srgbClr val="000000"/>
                </a:solidFill>
                <a:latin typeface="Yoon YGO 530_TT"/>
              </a:rPr>
              <a:t>[</a:t>
            </a:r>
            <a:r>
              <a:rPr lang="en-US" altLang="ko-KR" sz="2000" b="0" i="0" u="none" strike="noStrike" baseline="0" dirty="0" err="1">
                <a:solidFill>
                  <a:srgbClr val="000000"/>
                </a:solidFill>
                <a:latin typeface="Yoon YGO 530_TT"/>
              </a:rPr>
              <a:t>eo</a:t>
            </a:r>
            <a:r>
              <a:rPr lang="en-US" altLang="ko-KR" sz="2000" b="0" i="0" u="none" strike="noStrike" baseline="0" dirty="0">
                <a:solidFill>
                  <a:srgbClr val="000000"/>
                </a:solidFill>
                <a:latin typeface="Yoon YGO 530_TT"/>
              </a:rPr>
              <a:t>/</a:t>
            </a:r>
            <a:r>
              <a:rPr lang="en-US" altLang="ko-KR" sz="2000" b="0" i="0" u="none" strike="noStrike" baseline="0" dirty="0" err="1">
                <a:solidFill>
                  <a:srgbClr val="000000"/>
                </a:solidFill>
                <a:latin typeface="Yoon YGO 530_TT"/>
              </a:rPr>
              <a:t>a</a:t>
            </a:r>
            <a:r>
              <a:rPr lang="en-US" altLang="ko-KR" sz="2000" b="0" i="0" u="none" strike="noStrike" baseline="0" dirty="0" err="1">
                <a:solidFill>
                  <a:srgbClr val="000000"/>
                </a:solidFill>
                <a:latin typeface="맑은 고딕" panose="020B0503020000020004" pitchFamily="50" charset="-127"/>
                <a:ea typeface="맑은 고딕" panose="020B0503020000020004" pitchFamily="50" charset="-127"/>
              </a:rPr>
              <a:t>·</a:t>
            </a:r>
            <a:r>
              <a:rPr lang="en-US" altLang="ko-KR" sz="2000" b="0" i="0" u="none" strike="noStrike" baseline="0" dirty="0" err="1">
                <a:solidFill>
                  <a:srgbClr val="000000"/>
                </a:solidFill>
                <a:latin typeface="Arial" panose="020B0604020202020204" pitchFamily="34" charset="0"/>
                <a:ea typeface="맑은 고딕" panose="020B0503020000020004" pitchFamily="50" charset="-127"/>
              </a:rPr>
              <a:t>seo</a:t>
            </a:r>
            <a:r>
              <a:rPr lang="en-US" altLang="ko-KR" sz="2000" b="0" i="0" u="none" strike="noStrike" baseline="0" dirty="0">
                <a:solidFill>
                  <a:srgbClr val="000000"/>
                </a:solidFill>
                <a:latin typeface="Arial" panose="020B0604020202020204" pitchFamily="34" charset="0"/>
                <a:ea typeface="맑은 고딕" panose="020B0503020000020004" pitchFamily="50" charset="-127"/>
              </a:rPr>
              <a:t>] “because,” </a:t>
            </a:r>
          </a:p>
          <a:p>
            <a:pPr marL="342900" indent="-342900">
              <a:buFont typeface="Arial" panose="020B0604020202020204" pitchFamily="34" charset="0"/>
              <a:buChar char="•"/>
            </a:pPr>
            <a:r>
              <a:rPr lang="en-US" altLang="ko-KR" sz="2000" b="0" i="0" u="none" strike="noStrike" baseline="0" dirty="0">
                <a:solidFill>
                  <a:srgbClr val="000000"/>
                </a:solidFill>
                <a:latin typeface="Arial" panose="020B0604020202020204" pitchFamily="34" charset="0"/>
                <a:ea typeface="맑은 고딕" panose="020B0503020000020004" pitchFamily="50" charset="-127"/>
              </a:rPr>
              <a:t>–(</a:t>
            </a:r>
            <a:r>
              <a:rPr lang="ko-KR" altLang="en-US" sz="2000" b="0" i="0" u="none" strike="noStrike" baseline="0" dirty="0">
                <a:solidFill>
                  <a:srgbClr val="000000"/>
                </a:solidFill>
                <a:latin typeface="Yoon YGO 530_TT"/>
                <a:ea typeface="맑은 고딕" panose="020B0503020000020004" pitchFamily="50" charset="-127"/>
              </a:rPr>
              <a:t>으</a:t>
            </a:r>
            <a:r>
              <a:rPr lang="en-US" altLang="ko-KR" sz="2000" b="0" i="0" u="none" strike="noStrike" baseline="0" dirty="0">
                <a:solidFill>
                  <a:srgbClr val="000000"/>
                </a:solidFill>
                <a:latin typeface="Yoon YGO 530_TT"/>
                <a:ea typeface="맑은 고딕" panose="020B0503020000020004" pitchFamily="50" charset="-127"/>
              </a:rPr>
              <a:t>)</a:t>
            </a:r>
            <a:r>
              <a:rPr lang="ko-KR" altLang="en-US" sz="2000" b="0" i="0" u="none" strike="noStrike" baseline="0" dirty="0">
                <a:solidFill>
                  <a:srgbClr val="000000"/>
                </a:solidFill>
                <a:latin typeface="Yoon YGO 530_TT"/>
                <a:ea typeface="맑은 고딕" panose="020B0503020000020004" pitchFamily="50" charset="-127"/>
              </a:rPr>
              <a:t>면서</a:t>
            </a:r>
            <a:r>
              <a:rPr lang="en-US" altLang="ko-KR" sz="2000" b="0" i="0" u="none" strike="noStrike" baseline="0" dirty="0">
                <a:solidFill>
                  <a:srgbClr val="000000"/>
                </a:solidFill>
                <a:latin typeface="Yoon YGO 530_TT"/>
                <a:ea typeface="맑은 고딕" panose="020B0503020000020004" pitchFamily="50" charset="-127"/>
              </a:rPr>
              <a:t>[</a:t>
            </a:r>
            <a:r>
              <a:rPr lang="en-US" altLang="ko-KR" sz="2000" b="0" i="0" u="none" strike="noStrike" baseline="0" dirty="0" err="1">
                <a:solidFill>
                  <a:srgbClr val="000000"/>
                </a:solidFill>
                <a:latin typeface="Yoon YGO 530_TT"/>
                <a:ea typeface="맑은 고딕" panose="020B0503020000020004" pitchFamily="50" charset="-127"/>
              </a:rPr>
              <a:t>eu</a:t>
            </a:r>
            <a:r>
              <a:rPr lang="en-US" altLang="ko-KR" sz="2000" b="0" i="0" u="none" strike="noStrike" baseline="0" dirty="0" err="1">
                <a:solidFill>
                  <a:srgbClr val="000000"/>
                </a:solidFill>
                <a:latin typeface="맑은 고딕" panose="020B0503020000020004" pitchFamily="50" charset="-127"/>
                <a:ea typeface="맑은 고딕" panose="020B0503020000020004" pitchFamily="50" charset="-127"/>
              </a:rPr>
              <a:t>·</a:t>
            </a:r>
            <a:r>
              <a:rPr lang="en-US" altLang="ko-KR" sz="2000" b="0" i="0" u="none" strike="noStrike" baseline="0" dirty="0" err="1">
                <a:solidFill>
                  <a:srgbClr val="000000"/>
                </a:solidFill>
                <a:latin typeface="Yoon YGO 530_TT"/>
                <a:ea typeface="맑은 고딕" panose="020B0503020000020004" pitchFamily="50" charset="-127"/>
              </a:rPr>
              <a:t>myeon</a:t>
            </a:r>
            <a:r>
              <a:rPr lang="en-US" altLang="ko-KR" sz="2000" b="0" i="0" u="none" strike="noStrike" baseline="0" dirty="0" err="1">
                <a:solidFill>
                  <a:srgbClr val="000000"/>
                </a:solidFill>
                <a:latin typeface="맑은 고딕" panose="020B0503020000020004" pitchFamily="50" charset="-127"/>
                <a:ea typeface="맑은 고딕" panose="020B0503020000020004" pitchFamily="50" charset="-127"/>
              </a:rPr>
              <a:t>·</a:t>
            </a:r>
            <a:r>
              <a:rPr lang="en-US" altLang="ko-KR" sz="2000" b="0" i="0" u="none" strike="noStrike" baseline="0" dirty="0" err="1">
                <a:solidFill>
                  <a:srgbClr val="000000"/>
                </a:solidFill>
                <a:latin typeface="Yoon YGO 530_TT"/>
                <a:ea typeface="맑은 고딕" panose="020B0503020000020004" pitchFamily="50" charset="-127"/>
              </a:rPr>
              <a:t>seo</a:t>
            </a:r>
            <a:r>
              <a:rPr lang="en-US" altLang="ko-KR" sz="2000" b="0" i="0" u="none" strike="noStrike" baseline="0" dirty="0">
                <a:solidFill>
                  <a:srgbClr val="000000"/>
                </a:solidFill>
                <a:latin typeface="Yoon YGO 530_TT"/>
                <a:ea typeface="맑은 고딕" panose="020B0503020000020004" pitchFamily="50" charset="-127"/>
              </a:rPr>
              <a:t>]“while,” </a:t>
            </a:r>
          </a:p>
          <a:p>
            <a:pPr marL="342900" indent="-342900">
              <a:buFont typeface="Arial" panose="020B0604020202020204" pitchFamily="34" charset="0"/>
              <a:buChar char="•"/>
            </a:pPr>
            <a:r>
              <a:rPr lang="en-US" altLang="ko-KR" sz="2000" b="0" i="0" u="none" strike="noStrike" baseline="0" dirty="0">
                <a:solidFill>
                  <a:srgbClr val="000000"/>
                </a:solidFill>
                <a:latin typeface="Yoon YGO 530_TT"/>
                <a:ea typeface="맑은 고딕" panose="020B0503020000020004" pitchFamily="50" charset="-127"/>
              </a:rPr>
              <a:t>-</a:t>
            </a:r>
            <a:r>
              <a:rPr lang="ko-KR" altLang="en-US" sz="2000" b="0" i="0" u="none" strike="noStrike" baseline="0" dirty="0">
                <a:solidFill>
                  <a:srgbClr val="000000"/>
                </a:solidFill>
                <a:latin typeface="Yoon YGO 530_TT"/>
                <a:ea typeface="맑은 고딕" panose="020B0503020000020004" pitchFamily="50" charset="-127"/>
              </a:rPr>
              <a:t>지만</a:t>
            </a:r>
            <a:r>
              <a:rPr lang="en-US" altLang="ko-KR" sz="2000" b="0" i="0" u="none" strike="noStrike" baseline="0" dirty="0">
                <a:solidFill>
                  <a:srgbClr val="000000"/>
                </a:solidFill>
                <a:latin typeface="Yoon YGO 530_TT"/>
                <a:ea typeface="맑은 고딕" panose="020B0503020000020004" pitchFamily="50" charset="-127"/>
              </a:rPr>
              <a:t>[</a:t>
            </a:r>
            <a:r>
              <a:rPr lang="en-US" altLang="ko-KR" sz="2000" b="0" i="0" u="none" strike="noStrike" baseline="0" dirty="0" err="1">
                <a:solidFill>
                  <a:srgbClr val="000000"/>
                </a:solidFill>
                <a:latin typeface="Yoon YGO 530_TT"/>
                <a:ea typeface="맑은 고딕" panose="020B0503020000020004" pitchFamily="50" charset="-127"/>
              </a:rPr>
              <a:t>gi</a:t>
            </a:r>
            <a:r>
              <a:rPr lang="en-US" altLang="ko-KR" sz="2000" b="0" i="0" u="none" strike="noStrike" baseline="0" dirty="0" err="1">
                <a:solidFill>
                  <a:srgbClr val="000000"/>
                </a:solidFill>
                <a:latin typeface="맑은 고딕" panose="020B0503020000020004" pitchFamily="50" charset="-127"/>
                <a:ea typeface="맑은 고딕" panose="020B0503020000020004" pitchFamily="50" charset="-127"/>
              </a:rPr>
              <a:t>·</a:t>
            </a:r>
            <a:r>
              <a:rPr lang="en-US" altLang="ko-KR" sz="2000" b="0" i="0" u="none" strike="noStrike" baseline="0" dirty="0" err="1">
                <a:solidFill>
                  <a:srgbClr val="000000"/>
                </a:solidFill>
                <a:latin typeface="Yoon YGO 530_TT"/>
                <a:ea typeface="맑은 고딕" panose="020B0503020000020004" pitchFamily="50" charset="-127"/>
              </a:rPr>
              <a:t>man</a:t>
            </a:r>
            <a:r>
              <a:rPr lang="en-US" altLang="ko-KR" sz="2000" b="0" i="0" u="none" strike="noStrike" baseline="0" dirty="0">
                <a:solidFill>
                  <a:srgbClr val="000000"/>
                </a:solidFill>
                <a:latin typeface="Yoon YGO 530_TT"/>
                <a:ea typeface="맑은 고딕" panose="020B0503020000020004" pitchFamily="50" charset="-127"/>
              </a:rPr>
              <a:t>]“although,”</a:t>
            </a:r>
          </a:p>
          <a:p>
            <a:pPr marL="342900" indent="-342900">
              <a:buFont typeface="Arial" panose="020B0604020202020204" pitchFamily="34" charset="0"/>
              <a:buChar char="•"/>
            </a:pPr>
            <a:r>
              <a:rPr lang="en-US" altLang="ko-KR" sz="2000" b="0" i="0" u="none" strike="noStrike" baseline="0" dirty="0">
                <a:solidFill>
                  <a:srgbClr val="000000"/>
                </a:solidFill>
                <a:latin typeface="Yoon YGO 530_TT"/>
                <a:ea typeface="맑은 고딕" panose="020B0503020000020004" pitchFamily="50" charset="-127"/>
              </a:rPr>
              <a:t> -</a:t>
            </a:r>
            <a:r>
              <a:rPr lang="ko-KR" altLang="en-US" sz="2000" b="0" i="0" u="none" strike="noStrike" baseline="0" dirty="0">
                <a:solidFill>
                  <a:srgbClr val="000000"/>
                </a:solidFill>
                <a:latin typeface="Yoon YGO 530_TT"/>
                <a:ea typeface="맑은 고딕" panose="020B0503020000020004" pitchFamily="50" charset="-127"/>
              </a:rPr>
              <a:t>도록</a:t>
            </a:r>
            <a:r>
              <a:rPr lang="en-US" altLang="ko-KR" sz="2000" b="0" i="0" u="none" strike="noStrike" baseline="0" dirty="0">
                <a:solidFill>
                  <a:srgbClr val="000000"/>
                </a:solidFill>
                <a:latin typeface="Yoon YGO 530_TT"/>
                <a:ea typeface="맑은 고딕" panose="020B0503020000020004" pitchFamily="50" charset="-127"/>
              </a:rPr>
              <a:t>[</a:t>
            </a:r>
            <a:r>
              <a:rPr lang="en-US" altLang="ko-KR" sz="2000" b="0" i="0" u="none" strike="noStrike" baseline="0" dirty="0" err="1">
                <a:solidFill>
                  <a:srgbClr val="000000"/>
                </a:solidFill>
                <a:latin typeface="Yoon YGO 530_TT"/>
                <a:ea typeface="맑은 고딕" panose="020B0503020000020004" pitchFamily="50" charset="-127"/>
              </a:rPr>
              <a:t>do</a:t>
            </a:r>
            <a:r>
              <a:rPr lang="en-US" altLang="ko-KR" sz="2000" b="0" i="0" u="none" strike="noStrike" baseline="0" dirty="0" err="1">
                <a:solidFill>
                  <a:srgbClr val="000000"/>
                </a:solidFill>
                <a:latin typeface="맑은 고딕" panose="020B0503020000020004" pitchFamily="50" charset="-127"/>
                <a:ea typeface="맑은 고딕" panose="020B0503020000020004" pitchFamily="50" charset="-127"/>
              </a:rPr>
              <a:t>·</a:t>
            </a:r>
            <a:r>
              <a:rPr lang="en-US" altLang="ko-KR" sz="2000" b="0" i="0" u="none" strike="noStrike" baseline="0" dirty="0" err="1">
                <a:solidFill>
                  <a:srgbClr val="000000"/>
                </a:solidFill>
                <a:latin typeface="Yoon YGO 530_TT"/>
                <a:ea typeface="맑은 고딕" panose="020B0503020000020004" pitchFamily="50" charset="-127"/>
              </a:rPr>
              <a:t>rok</a:t>
            </a:r>
            <a:r>
              <a:rPr lang="en-US" altLang="ko-KR" sz="2000" b="0" i="0" u="none" strike="noStrike" baseline="0" dirty="0">
                <a:solidFill>
                  <a:srgbClr val="000000"/>
                </a:solidFill>
                <a:latin typeface="Yoon YGO 530_TT"/>
                <a:ea typeface="맑은 고딕" panose="020B0503020000020004" pitchFamily="50" charset="-127"/>
              </a:rPr>
              <a:t>]</a:t>
            </a:r>
            <a:r>
              <a:rPr lang="en-US" altLang="ko-KR" sz="2000" b="0" i="0" u="none" strike="noStrike" baseline="0" dirty="0">
                <a:solidFill>
                  <a:srgbClr val="000000"/>
                </a:solidFill>
                <a:latin typeface="Arial" panose="020B0604020202020204" pitchFamily="34" charset="0"/>
                <a:ea typeface="맑은 고딕" panose="020B0503020000020004" pitchFamily="50" charset="-127"/>
              </a:rPr>
              <a:t>“in order to,” </a:t>
            </a:r>
          </a:p>
          <a:p>
            <a:pPr marL="342900" indent="-342900">
              <a:buFont typeface="Arial" panose="020B0604020202020204" pitchFamily="34" charset="0"/>
              <a:buChar char="•"/>
            </a:pPr>
            <a:endParaRPr lang="en-US" altLang="ko-KR" sz="2000" dirty="0">
              <a:solidFill>
                <a:srgbClr val="000000"/>
              </a:solidFill>
              <a:latin typeface="Arial" panose="020B0604020202020204" pitchFamily="34" charset="0"/>
              <a:ea typeface="맑은 고딕" panose="020B0503020000020004" pitchFamily="50" charset="-127"/>
            </a:endParaRPr>
          </a:p>
          <a:p>
            <a:endParaRPr lang="en-US" altLang="ko-KR" sz="2000" b="0" i="0" u="none" strike="noStrike" baseline="0" dirty="0">
              <a:solidFill>
                <a:srgbClr val="000000"/>
              </a:solidFill>
              <a:latin typeface="Arial" panose="020B0604020202020204" pitchFamily="34" charset="0"/>
              <a:ea typeface="맑은 고딕" panose="020B0503020000020004" pitchFamily="50" charset="-127"/>
            </a:endParaRPr>
          </a:p>
          <a:p>
            <a:endParaRPr lang="en-US" altLang="ko-KR" sz="2000" dirty="0"/>
          </a:p>
          <a:p>
            <a:endParaRPr lang="ko-KR" altLang="en-US" sz="2000" dirty="0"/>
          </a:p>
        </p:txBody>
      </p:sp>
      <p:grpSp>
        <p:nvGrpSpPr>
          <p:cNvPr id="12" name="그룹 11">
            <a:extLst>
              <a:ext uri="{FF2B5EF4-FFF2-40B4-BE49-F238E27FC236}">
                <a16:creationId xmlns:a16="http://schemas.microsoft.com/office/drawing/2014/main" id="{152B14F2-8E39-4F89-A604-F22173E41313}"/>
              </a:ext>
            </a:extLst>
          </p:cNvPr>
          <p:cNvGrpSpPr/>
          <p:nvPr/>
        </p:nvGrpSpPr>
        <p:grpSpPr>
          <a:xfrm>
            <a:off x="6178005" y="3539720"/>
            <a:ext cx="5013435" cy="2413968"/>
            <a:chOff x="6201102" y="3352800"/>
            <a:chExt cx="5013435" cy="2413968"/>
          </a:xfrm>
        </p:grpSpPr>
        <p:sp>
          <p:nvSpPr>
            <p:cNvPr id="10" name="직사각형 9">
              <a:extLst>
                <a:ext uri="{FF2B5EF4-FFF2-40B4-BE49-F238E27FC236}">
                  <a16:creationId xmlns:a16="http://schemas.microsoft.com/office/drawing/2014/main" id="{DDC222EA-40C7-4410-BFC3-F7878EA2D113}"/>
                </a:ext>
              </a:extLst>
            </p:cNvPr>
            <p:cNvSpPr/>
            <p:nvPr/>
          </p:nvSpPr>
          <p:spPr>
            <a:xfrm>
              <a:off x="6201102" y="3352800"/>
              <a:ext cx="5013435" cy="2413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2000" dirty="0">
                <a:solidFill>
                  <a:schemeClr val="tx1"/>
                </a:solidFill>
              </a:endParaRPr>
            </a:p>
            <a:p>
              <a:pPr algn="ctr"/>
              <a:endParaRPr lang="en-US" altLang="ko-KR" sz="2000" dirty="0">
                <a:solidFill>
                  <a:schemeClr val="tx1"/>
                </a:solidFill>
              </a:endParaRPr>
            </a:p>
            <a:p>
              <a:pPr algn="ctr"/>
              <a:r>
                <a:rPr lang="en-US" altLang="ko-KR" sz="2000" dirty="0">
                  <a:solidFill>
                    <a:schemeClr val="tx1"/>
                  </a:solidFill>
                </a:rPr>
                <a:t>Q: </a:t>
              </a:r>
              <a:r>
                <a:rPr lang="ko-KR" altLang="en-US" sz="2000" dirty="0">
                  <a:solidFill>
                    <a:schemeClr val="tx1"/>
                  </a:solidFill>
                </a:rPr>
                <a:t>오늘 뭐 했어</a:t>
              </a:r>
              <a:r>
                <a:rPr lang="en-US" altLang="ko-KR" sz="2000" dirty="0">
                  <a:solidFill>
                    <a:schemeClr val="tx1"/>
                  </a:solidFill>
                </a:rPr>
                <a:t>?[</a:t>
              </a:r>
              <a:r>
                <a:rPr lang="en-US" altLang="ko-KR" sz="2000" b="0" i="0" dirty="0" err="1">
                  <a:solidFill>
                    <a:srgbClr val="5F6368"/>
                  </a:solidFill>
                  <a:effectLst/>
                  <a:latin typeface="Roboto" panose="02000000000000000000" pitchFamily="2" charset="0"/>
                </a:rPr>
                <a:t>o</a:t>
              </a:r>
              <a:r>
                <a:rPr lang="en-US" altLang="ko-KR" sz="2000" b="0" i="0" u="none" strike="noStrike" baseline="0" dirty="0" err="1">
                  <a:solidFill>
                    <a:srgbClr val="000000"/>
                  </a:solidFill>
                  <a:latin typeface="Arial" panose="020B0604020202020204" pitchFamily="34" charset="0"/>
                </a:rPr>
                <a:t>·</a:t>
              </a:r>
              <a:r>
                <a:rPr lang="en-US" altLang="ko-KR" sz="2000" b="0" i="0" dirty="0" err="1">
                  <a:solidFill>
                    <a:srgbClr val="5F6368"/>
                  </a:solidFill>
                  <a:effectLst/>
                  <a:latin typeface="Roboto" panose="02000000000000000000" pitchFamily="2" charset="0"/>
                </a:rPr>
                <a:t>neul</a:t>
              </a:r>
              <a:r>
                <a:rPr lang="en-US" altLang="ko-KR" sz="2000" b="0" i="0" dirty="0">
                  <a:solidFill>
                    <a:srgbClr val="5F6368"/>
                  </a:solidFill>
                  <a:effectLst/>
                  <a:latin typeface="Roboto" panose="02000000000000000000" pitchFamily="2" charset="0"/>
                </a:rPr>
                <a:t> </a:t>
              </a:r>
              <a:r>
                <a:rPr lang="en-US" altLang="ko-KR" sz="2000" b="0" i="0" dirty="0" err="1">
                  <a:solidFill>
                    <a:srgbClr val="5F6368"/>
                  </a:solidFill>
                  <a:effectLst/>
                  <a:latin typeface="Roboto" panose="02000000000000000000" pitchFamily="2" charset="0"/>
                </a:rPr>
                <a:t>mwo</a:t>
              </a:r>
              <a:r>
                <a:rPr lang="en-US" altLang="ko-KR" sz="2000" b="0" i="0" dirty="0">
                  <a:solidFill>
                    <a:srgbClr val="5F6368"/>
                  </a:solidFill>
                  <a:effectLst/>
                  <a:latin typeface="Roboto" panose="02000000000000000000" pitchFamily="2" charset="0"/>
                </a:rPr>
                <a:t> </a:t>
              </a:r>
              <a:r>
                <a:rPr lang="en-US" altLang="ko-KR" sz="2000" b="0" i="0" dirty="0" err="1">
                  <a:solidFill>
                    <a:srgbClr val="5F6368"/>
                  </a:solidFill>
                  <a:effectLst/>
                  <a:latin typeface="Roboto" panose="02000000000000000000" pitchFamily="2" charset="0"/>
                </a:rPr>
                <a:t>haess-eo</a:t>
              </a:r>
              <a:r>
                <a:rPr lang="en-US" altLang="ko-KR" sz="2000" b="0" i="0" dirty="0">
                  <a:solidFill>
                    <a:srgbClr val="5F6368"/>
                  </a:solidFill>
                  <a:effectLst/>
                  <a:latin typeface="Roboto" panose="02000000000000000000" pitchFamily="2" charset="0"/>
                </a:rPr>
                <a:t> </a:t>
              </a:r>
              <a:r>
                <a:rPr lang="en-US" altLang="ko-KR" sz="2000" b="0" i="0" dirty="0">
                  <a:solidFill>
                    <a:schemeClr val="tx1"/>
                  </a:solidFill>
                  <a:effectLst/>
                  <a:latin typeface="Roboto" panose="02000000000000000000" pitchFamily="2" charset="0"/>
                </a:rPr>
                <a:t>]</a:t>
              </a:r>
            </a:p>
            <a:p>
              <a:pPr algn="ctr"/>
              <a:r>
                <a:rPr lang="en-US" altLang="ko-KR" sz="2000" dirty="0">
                  <a:solidFill>
                    <a:schemeClr val="tx1"/>
                  </a:solidFill>
                </a:rPr>
                <a:t>What did you do today?</a:t>
              </a:r>
            </a:p>
            <a:p>
              <a:pPr algn="ctr"/>
              <a:endParaRPr lang="en-US" altLang="ko-KR" sz="2000" dirty="0">
                <a:solidFill>
                  <a:schemeClr val="tx1"/>
                </a:solidFill>
              </a:endParaRPr>
            </a:p>
            <a:p>
              <a:pPr algn="ctr"/>
              <a:r>
                <a:rPr lang="en-US" altLang="ko-KR" sz="2000" dirty="0">
                  <a:solidFill>
                    <a:schemeClr val="tx1"/>
                  </a:solidFill>
                </a:rPr>
                <a:t>A: </a:t>
              </a:r>
              <a:r>
                <a:rPr lang="en-US" altLang="ko-KR" sz="2000" b="1" dirty="0">
                  <a:solidFill>
                    <a:schemeClr val="tx1"/>
                  </a:solidFill>
                </a:rPr>
                <a:t>~</a:t>
              </a:r>
              <a:r>
                <a:rPr lang="ko-KR" altLang="en-US" sz="2000" b="1" dirty="0">
                  <a:solidFill>
                    <a:schemeClr val="tx1"/>
                  </a:solidFill>
                </a:rPr>
                <a:t>고</a:t>
              </a:r>
              <a:r>
                <a:rPr lang="en-US" altLang="ko-KR" sz="2000" b="1" dirty="0">
                  <a:solidFill>
                    <a:schemeClr val="tx1"/>
                  </a:solidFill>
                </a:rPr>
                <a:t>, ~</a:t>
              </a:r>
              <a:r>
                <a:rPr lang="ko-KR" altLang="en-US" sz="2000" b="1" dirty="0">
                  <a:solidFill>
                    <a:schemeClr val="tx1"/>
                  </a:solidFill>
                </a:rPr>
                <a:t>고</a:t>
              </a:r>
              <a:r>
                <a:rPr lang="en-US" altLang="ko-KR" sz="2000" dirty="0">
                  <a:solidFill>
                    <a:schemeClr val="tx1"/>
                  </a:solidFill>
                </a:rPr>
                <a:t>, ~</a:t>
              </a:r>
              <a:r>
                <a:rPr lang="ko-KR" altLang="en-US" sz="2000" dirty="0">
                  <a:solidFill>
                    <a:schemeClr val="tx1"/>
                  </a:solidFill>
                </a:rPr>
                <a:t>했어</a:t>
              </a:r>
              <a:r>
                <a:rPr lang="en-US" altLang="ko-KR" sz="2000" dirty="0">
                  <a:solidFill>
                    <a:schemeClr val="tx1"/>
                  </a:solidFill>
                </a:rPr>
                <a:t>. [</a:t>
              </a:r>
              <a:r>
                <a:rPr lang="en-US" altLang="ko-KR" sz="2000" dirty="0">
                  <a:solidFill>
                    <a:srgbClr val="5F6368"/>
                  </a:solidFill>
                  <a:latin typeface="Roboto" panose="02000000000000000000" pitchFamily="2" charset="0"/>
                </a:rPr>
                <a:t>~</a:t>
              </a:r>
              <a:r>
                <a:rPr lang="en-US" altLang="ko-KR" sz="2000" b="0" i="0" dirty="0">
                  <a:solidFill>
                    <a:srgbClr val="5F6368"/>
                  </a:solidFill>
                  <a:effectLst/>
                  <a:latin typeface="Roboto" panose="02000000000000000000" pitchFamily="2" charset="0"/>
                </a:rPr>
                <a:t>go </a:t>
              </a:r>
              <a:r>
                <a:rPr lang="en-US" altLang="ko-KR" sz="2000" dirty="0">
                  <a:solidFill>
                    <a:srgbClr val="5F6368"/>
                  </a:solidFill>
                  <a:latin typeface="Roboto" panose="02000000000000000000" pitchFamily="2" charset="0"/>
                </a:rPr>
                <a:t>~</a:t>
              </a:r>
              <a:r>
                <a:rPr lang="en-US" altLang="ko-KR" sz="2000" b="0" i="0" dirty="0">
                  <a:solidFill>
                    <a:srgbClr val="5F6368"/>
                  </a:solidFill>
                  <a:effectLst/>
                  <a:latin typeface="Roboto" panose="02000000000000000000" pitchFamily="2" charset="0"/>
                </a:rPr>
                <a:t>go </a:t>
              </a:r>
              <a:r>
                <a:rPr lang="en-US" altLang="ko-KR" sz="2000" dirty="0">
                  <a:solidFill>
                    <a:srgbClr val="5F6368"/>
                  </a:solidFill>
                  <a:latin typeface="Roboto" panose="02000000000000000000" pitchFamily="2" charset="0"/>
                </a:rPr>
                <a:t>~</a:t>
              </a:r>
              <a:r>
                <a:rPr lang="en-US" altLang="ko-KR" sz="2000" b="0" i="0" dirty="0" err="1">
                  <a:solidFill>
                    <a:srgbClr val="5F6368"/>
                  </a:solidFill>
                  <a:effectLst/>
                  <a:latin typeface="Roboto" panose="02000000000000000000" pitchFamily="2" charset="0"/>
                </a:rPr>
                <a:t>haess-eo</a:t>
              </a:r>
              <a:r>
                <a:rPr lang="en-US" altLang="ko-KR" sz="2000" b="0" i="0" dirty="0">
                  <a:solidFill>
                    <a:srgbClr val="5F6368"/>
                  </a:solidFill>
                  <a:effectLst/>
                  <a:latin typeface="Roboto" panose="02000000000000000000" pitchFamily="2" charset="0"/>
                </a:rPr>
                <a:t>]</a:t>
              </a:r>
            </a:p>
            <a:p>
              <a:pPr algn="ctr"/>
              <a:r>
                <a:rPr lang="en-US" altLang="ko-KR" sz="2000" b="0" i="0" dirty="0">
                  <a:solidFill>
                    <a:schemeClr val="tx1"/>
                  </a:solidFill>
                  <a:effectLst/>
                  <a:latin typeface="Roboto" panose="02000000000000000000" pitchFamily="2" charset="0"/>
                </a:rPr>
                <a:t>I</a:t>
              </a:r>
              <a:r>
                <a:rPr lang="ko-KR" altLang="en-US" sz="2000" b="0" i="0" dirty="0">
                  <a:solidFill>
                    <a:schemeClr val="tx1"/>
                  </a:solidFill>
                  <a:effectLst/>
                  <a:latin typeface="Roboto" panose="02000000000000000000" pitchFamily="2" charset="0"/>
                </a:rPr>
                <a:t> </a:t>
              </a:r>
              <a:r>
                <a:rPr lang="en-US" altLang="ko-KR" sz="2000" b="0" i="0" dirty="0">
                  <a:solidFill>
                    <a:schemeClr val="tx1"/>
                  </a:solidFill>
                  <a:effectLst/>
                  <a:latin typeface="Roboto" panose="02000000000000000000" pitchFamily="2" charset="0"/>
                </a:rPr>
                <a:t>did</a:t>
              </a:r>
              <a:r>
                <a:rPr lang="ko-KR" altLang="en-US" sz="2000" b="0" i="0" dirty="0">
                  <a:solidFill>
                    <a:schemeClr val="tx1"/>
                  </a:solidFill>
                  <a:effectLst/>
                  <a:latin typeface="Roboto" panose="02000000000000000000" pitchFamily="2" charset="0"/>
                </a:rPr>
                <a:t> </a:t>
              </a:r>
              <a:r>
                <a:rPr lang="en-US" altLang="ko-KR" sz="2000" b="0" i="0" dirty="0">
                  <a:solidFill>
                    <a:schemeClr val="tx1"/>
                  </a:solidFill>
                  <a:effectLst/>
                  <a:latin typeface="Roboto" panose="02000000000000000000" pitchFamily="2" charset="0"/>
                </a:rPr>
                <a:t>~</a:t>
              </a:r>
              <a:r>
                <a:rPr lang="ko-KR" altLang="en-US" sz="2000" b="0" i="0" dirty="0">
                  <a:solidFill>
                    <a:schemeClr val="tx1"/>
                  </a:solidFill>
                  <a:effectLst/>
                  <a:latin typeface="Roboto" panose="02000000000000000000" pitchFamily="2" charset="0"/>
                </a:rPr>
                <a:t> </a:t>
              </a:r>
              <a:r>
                <a:rPr lang="en-US" altLang="ko-KR" sz="2000" b="1" i="0" dirty="0">
                  <a:solidFill>
                    <a:schemeClr val="tx1"/>
                  </a:solidFill>
                  <a:effectLst/>
                  <a:latin typeface="Roboto" panose="02000000000000000000" pitchFamily="2" charset="0"/>
                </a:rPr>
                <a:t>and then ~ and then</a:t>
              </a:r>
              <a:r>
                <a:rPr lang="en-US" altLang="ko-KR" sz="2000" b="0" i="0" dirty="0">
                  <a:solidFill>
                    <a:schemeClr val="tx1"/>
                  </a:solidFill>
                  <a:effectLst/>
                  <a:latin typeface="Roboto" panose="02000000000000000000" pitchFamily="2" charset="0"/>
                </a:rPr>
                <a:t> ~.</a:t>
              </a:r>
            </a:p>
            <a:p>
              <a:pPr algn="ctr"/>
              <a:endParaRPr lang="ko-KR" altLang="en-US" sz="2000" dirty="0">
                <a:solidFill>
                  <a:schemeClr val="tx1"/>
                </a:solidFill>
              </a:endParaRPr>
            </a:p>
          </p:txBody>
        </p:sp>
        <p:sp>
          <p:nvSpPr>
            <p:cNvPr id="11" name="TextBox 10">
              <a:extLst>
                <a:ext uri="{FF2B5EF4-FFF2-40B4-BE49-F238E27FC236}">
                  <a16:creationId xmlns:a16="http://schemas.microsoft.com/office/drawing/2014/main" id="{E5ADF6A8-789C-4FD1-A17C-0158AEF719A5}"/>
                </a:ext>
              </a:extLst>
            </p:cNvPr>
            <p:cNvSpPr txBox="1"/>
            <p:nvPr/>
          </p:nvSpPr>
          <p:spPr>
            <a:xfrm>
              <a:off x="6356352" y="3429000"/>
              <a:ext cx="622517" cy="369332"/>
            </a:xfrm>
            <a:prstGeom prst="rect">
              <a:avLst/>
            </a:prstGeom>
            <a:noFill/>
          </p:spPr>
          <p:txBody>
            <a:bodyPr wrap="square" rtlCol="0">
              <a:spAutoFit/>
            </a:bodyPr>
            <a:lstStyle/>
            <a:p>
              <a:r>
                <a:rPr lang="en-US" altLang="ko-KR" b="1" dirty="0"/>
                <a:t>EX)</a:t>
              </a:r>
              <a:endParaRPr lang="ko-KR" altLang="en-US" b="1" dirty="0"/>
            </a:p>
          </p:txBody>
        </p:sp>
      </p:grpSp>
      <p:grpSp>
        <p:nvGrpSpPr>
          <p:cNvPr id="14" name="그룹 13">
            <a:extLst>
              <a:ext uri="{FF2B5EF4-FFF2-40B4-BE49-F238E27FC236}">
                <a16:creationId xmlns:a16="http://schemas.microsoft.com/office/drawing/2014/main" id="{A7C47844-06C7-4C5C-BCFC-AF7FEDAE90EA}"/>
              </a:ext>
            </a:extLst>
          </p:cNvPr>
          <p:cNvGrpSpPr/>
          <p:nvPr/>
        </p:nvGrpSpPr>
        <p:grpSpPr>
          <a:xfrm>
            <a:off x="6402937" y="3517156"/>
            <a:ext cx="4829506" cy="2413968"/>
            <a:chOff x="5879117" y="6783141"/>
            <a:chExt cx="4829506" cy="2413968"/>
          </a:xfrm>
        </p:grpSpPr>
        <p:sp>
          <p:nvSpPr>
            <p:cNvPr id="15" name="직사각형 14">
              <a:extLst>
                <a:ext uri="{FF2B5EF4-FFF2-40B4-BE49-F238E27FC236}">
                  <a16:creationId xmlns:a16="http://schemas.microsoft.com/office/drawing/2014/main" id="{BE6394C4-8771-4510-85A0-F03758796BC4}"/>
                </a:ext>
              </a:extLst>
            </p:cNvPr>
            <p:cNvSpPr/>
            <p:nvPr/>
          </p:nvSpPr>
          <p:spPr>
            <a:xfrm>
              <a:off x="5879117" y="6783141"/>
              <a:ext cx="4829506" cy="2413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2000" dirty="0">
                <a:solidFill>
                  <a:schemeClr val="tx1"/>
                </a:solidFill>
              </a:endParaRPr>
            </a:p>
            <a:p>
              <a:pPr algn="ctr"/>
              <a:endParaRPr lang="en-US" altLang="ko-KR" sz="2000" dirty="0">
                <a:solidFill>
                  <a:schemeClr val="tx1"/>
                </a:solidFill>
              </a:endParaRPr>
            </a:p>
            <a:p>
              <a:pPr algn="ctr"/>
              <a:r>
                <a:rPr lang="en-US" altLang="ko-KR" sz="2000" dirty="0">
                  <a:solidFill>
                    <a:schemeClr val="tx1"/>
                  </a:solidFill>
                </a:rPr>
                <a:t>(</a:t>
              </a:r>
              <a:r>
                <a:rPr lang="ko-KR" altLang="en-US" sz="2000" dirty="0">
                  <a:solidFill>
                    <a:schemeClr val="tx1"/>
                  </a:solidFill>
                </a:rPr>
                <a:t>나는</a:t>
              </a:r>
              <a:r>
                <a:rPr lang="en-US" altLang="ko-KR" sz="2000" dirty="0">
                  <a:solidFill>
                    <a:schemeClr val="tx1"/>
                  </a:solidFill>
                </a:rPr>
                <a:t>) </a:t>
              </a:r>
              <a:r>
                <a:rPr lang="ko-KR" altLang="en-US" sz="2000" dirty="0">
                  <a:solidFill>
                    <a:schemeClr val="tx1"/>
                  </a:solidFill>
                </a:rPr>
                <a:t>날씨가 좋</a:t>
              </a:r>
              <a:r>
                <a:rPr lang="ko-KR" altLang="en-US" sz="2000" b="1" dirty="0">
                  <a:solidFill>
                    <a:schemeClr val="tx1"/>
                  </a:solidFill>
                </a:rPr>
                <a:t>아서</a:t>
              </a:r>
              <a:r>
                <a:rPr lang="ko-KR" altLang="en-US" sz="2000" dirty="0">
                  <a:solidFill>
                    <a:schemeClr val="tx1"/>
                  </a:solidFill>
                </a:rPr>
                <a:t> 기분이 좋다</a:t>
              </a:r>
              <a:r>
                <a:rPr lang="en-US" altLang="ko-KR" sz="2000" dirty="0">
                  <a:solidFill>
                    <a:schemeClr val="tx1"/>
                  </a:solidFill>
                </a:rPr>
                <a:t>.</a:t>
              </a:r>
            </a:p>
            <a:p>
              <a:pPr algn="ctr"/>
              <a:r>
                <a:rPr lang="en-US" altLang="ko-KR" sz="2000" dirty="0">
                  <a:solidFill>
                    <a:schemeClr val="tx1"/>
                  </a:solidFill>
                </a:rPr>
                <a:t>[</a:t>
              </a:r>
              <a:r>
                <a:rPr lang="en-US" altLang="ko-KR" sz="2000" b="0" i="0" dirty="0" err="1">
                  <a:solidFill>
                    <a:srgbClr val="5F6368"/>
                  </a:solidFill>
                  <a:effectLst/>
                  <a:latin typeface="Roboto" panose="02000000000000000000" pitchFamily="2" charset="0"/>
                </a:rPr>
                <a:t>nal</a:t>
              </a:r>
              <a:r>
                <a:rPr lang="en-US" altLang="ko-KR" sz="2000" b="0" i="0" u="none" strike="noStrike" baseline="0" dirty="0" err="1">
                  <a:solidFill>
                    <a:srgbClr val="000000"/>
                  </a:solidFill>
                  <a:latin typeface="Arial" panose="020B0604020202020204" pitchFamily="34" charset="0"/>
                </a:rPr>
                <a:t>·</a:t>
              </a:r>
              <a:r>
                <a:rPr lang="en-US" altLang="ko-KR" sz="2000" b="0" i="0" dirty="0" err="1">
                  <a:solidFill>
                    <a:srgbClr val="5F6368"/>
                  </a:solidFill>
                  <a:effectLst/>
                  <a:latin typeface="Roboto" panose="02000000000000000000" pitchFamily="2" charset="0"/>
                </a:rPr>
                <a:t>ssi</a:t>
              </a:r>
              <a:r>
                <a:rPr lang="en-US" altLang="ko-KR" sz="2000" b="0" i="0" u="none" strike="noStrike" baseline="0" dirty="0" err="1">
                  <a:solidFill>
                    <a:srgbClr val="000000"/>
                  </a:solidFill>
                  <a:latin typeface="Arial" panose="020B0604020202020204" pitchFamily="34" charset="0"/>
                </a:rPr>
                <a:t>·</a:t>
              </a:r>
              <a:r>
                <a:rPr lang="en-US" altLang="ko-KR" sz="2000" b="0" i="0" dirty="0" err="1">
                  <a:solidFill>
                    <a:srgbClr val="5F6368"/>
                  </a:solidFill>
                  <a:effectLst/>
                  <a:latin typeface="Roboto" panose="02000000000000000000" pitchFamily="2" charset="0"/>
                </a:rPr>
                <a:t>ga</a:t>
              </a:r>
              <a:r>
                <a:rPr lang="en-US" altLang="ko-KR" sz="2000" b="0" i="0" dirty="0">
                  <a:solidFill>
                    <a:srgbClr val="5F6368"/>
                  </a:solidFill>
                  <a:effectLst/>
                  <a:latin typeface="Roboto" panose="02000000000000000000" pitchFamily="2" charset="0"/>
                </a:rPr>
                <a:t> </a:t>
              </a:r>
              <a:r>
                <a:rPr lang="en-US" altLang="ko-KR" sz="2000" b="0" i="0" dirty="0" err="1">
                  <a:solidFill>
                    <a:srgbClr val="5F6368"/>
                  </a:solidFill>
                  <a:effectLst/>
                  <a:latin typeface="Roboto" panose="02000000000000000000" pitchFamily="2" charset="0"/>
                </a:rPr>
                <a:t>joh-a</a:t>
              </a:r>
              <a:r>
                <a:rPr lang="en-US" altLang="ko-KR" sz="2000" b="0" i="0" u="none" strike="noStrike" baseline="0" dirty="0" err="1">
                  <a:solidFill>
                    <a:srgbClr val="000000"/>
                  </a:solidFill>
                  <a:latin typeface="Arial" panose="020B0604020202020204" pitchFamily="34" charset="0"/>
                </a:rPr>
                <a:t>·</a:t>
              </a:r>
              <a:r>
                <a:rPr lang="en-US" altLang="ko-KR" sz="2000" b="0" i="0" dirty="0" err="1">
                  <a:solidFill>
                    <a:srgbClr val="5F6368"/>
                  </a:solidFill>
                  <a:effectLst/>
                  <a:latin typeface="Roboto" panose="02000000000000000000" pitchFamily="2" charset="0"/>
                </a:rPr>
                <a:t>seo</a:t>
              </a:r>
              <a:r>
                <a:rPr lang="en-US" altLang="ko-KR" sz="2000" b="0" i="0" dirty="0">
                  <a:solidFill>
                    <a:srgbClr val="5F6368"/>
                  </a:solidFill>
                  <a:effectLst/>
                  <a:latin typeface="Roboto" panose="02000000000000000000" pitchFamily="2" charset="0"/>
                </a:rPr>
                <a:t> </a:t>
              </a:r>
              <a:r>
                <a:rPr lang="en-US" altLang="ko-KR" sz="2000" b="0" i="0" dirty="0" err="1">
                  <a:solidFill>
                    <a:srgbClr val="5F6368"/>
                  </a:solidFill>
                  <a:effectLst/>
                  <a:latin typeface="Roboto" panose="02000000000000000000" pitchFamily="2" charset="0"/>
                </a:rPr>
                <a:t>gi</a:t>
              </a:r>
              <a:r>
                <a:rPr lang="en-US" altLang="ko-KR" sz="2000" b="0" i="0" u="none" strike="noStrike" baseline="0" dirty="0" err="1">
                  <a:solidFill>
                    <a:srgbClr val="000000"/>
                  </a:solidFill>
                  <a:latin typeface="Arial" panose="020B0604020202020204" pitchFamily="34" charset="0"/>
                </a:rPr>
                <a:t>·</a:t>
              </a:r>
              <a:r>
                <a:rPr lang="en-US" altLang="ko-KR" sz="2000" b="0" i="0" dirty="0" err="1">
                  <a:solidFill>
                    <a:srgbClr val="5F6368"/>
                  </a:solidFill>
                  <a:effectLst/>
                  <a:latin typeface="Roboto" panose="02000000000000000000" pitchFamily="2" charset="0"/>
                </a:rPr>
                <a:t>bun-i</a:t>
              </a:r>
              <a:r>
                <a:rPr lang="en-US" altLang="ko-KR" sz="2000" b="0" i="0" dirty="0">
                  <a:solidFill>
                    <a:srgbClr val="5F6368"/>
                  </a:solidFill>
                  <a:effectLst/>
                  <a:latin typeface="Roboto" panose="02000000000000000000" pitchFamily="2" charset="0"/>
                </a:rPr>
                <a:t> </a:t>
              </a:r>
              <a:r>
                <a:rPr lang="en-US" altLang="ko-KR" sz="2000" b="0" i="0" dirty="0" err="1">
                  <a:solidFill>
                    <a:srgbClr val="5F6368"/>
                  </a:solidFill>
                  <a:effectLst/>
                  <a:latin typeface="Roboto" panose="02000000000000000000" pitchFamily="2" charset="0"/>
                </a:rPr>
                <a:t>joh</a:t>
              </a:r>
              <a:r>
                <a:rPr lang="en-US" altLang="ko-KR" sz="2000" b="0" i="0" u="none" strike="noStrike" baseline="0" dirty="0" err="1">
                  <a:solidFill>
                    <a:srgbClr val="000000"/>
                  </a:solidFill>
                  <a:latin typeface="Arial" panose="020B0604020202020204" pitchFamily="34" charset="0"/>
                </a:rPr>
                <a:t>·</a:t>
              </a:r>
              <a:r>
                <a:rPr lang="en-US" altLang="ko-KR" sz="2000" b="0" i="0" dirty="0" err="1">
                  <a:solidFill>
                    <a:srgbClr val="5F6368"/>
                  </a:solidFill>
                  <a:effectLst/>
                  <a:latin typeface="Roboto" panose="02000000000000000000" pitchFamily="2" charset="0"/>
                </a:rPr>
                <a:t>da</a:t>
              </a:r>
              <a:r>
                <a:rPr lang="en-US" altLang="ko-KR" sz="2000" b="0" i="0" dirty="0">
                  <a:solidFill>
                    <a:srgbClr val="5F6368"/>
                  </a:solidFill>
                  <a:effectLst/>
                  <a:latin typeface="Roboto" panose="02000000000000000000" pitchFamily="2" charset="0"/>
                </a:rPr>
                <a:t>]</a:t>
              </a:r>
            </a:p>
            <a:p>
              <a:pPr algn="ctr"/>
              <a:endParaRPr lang="en-US" altLang="ko-KR" sz="2000" dirty="0">
                <a:solidFill>
                  <a:schemeClr val="tx1"/>
                </a:solidFill>
                <a:latin typeface="Roboto" panose="02000000000000000000" pitchFamily="2" charset="0"/>
              </a:endParaRPr>
            </a:p>
            <a:p>
              <a:pPr algn="ctr"/>
              <a:r>
                <a:rPr lang="en-US" altLang="ko-KR" sz="2000" dirty="0">
                  <a:solidFill>
                    <a:schemeClr val="tx1"/>
                  </a:solidFill>
                  <a:latin typeface="Roboto" panose="02000000000000000000" pitchFamily="2" charset="0"/>
                </a:rPr>
                <a:t>I fe</a:t>
              </a:r>
              <a:r>
                <a:rPr lang="en-US" altLang="ko-KR" sz="2000" b="0" i="0" dirty="0">
                  <a:solidFill>
                    <a:schemeClr val="tx1"/>
                  </a:solidFill>
                  <a:effectLst/>
                  <a:latin typeface="Roboto" panose="02000000000000000000" pitchFamily="2" charset="0"/>
                </a:rPr>
                <a:t>el happy </a:t>
              </a:r>
              <a:r>
                <a:rPr lang="en-US" altLang="ko-KR" sz="2000" b="1" i="0" dirty="0">
                  <a:solidFill>
                    <a:schemeClr val="tx1"/>
                  </a:solidFill>
                  <a:effectLst/>
                  <a:latin typeface="Roboto" panose="02000000000000000000" pitchFamily="2" charset="0"/>
                </a:rPr>
                <a:t>because</a:t>
              </a:r>
              <a:r>
                <a:rPr lang="en-US" altLang="ko-KR" sz="2000" b="0" i="0" dirty="0">
                  <a:solidFill>
                    <a:schemeClr val="tx1"/>
                  </a:solidFill>
                  <a:effectLst/>
                  <a:latin typeface="Roboto" panose="02000000000000000000" pitchFamily="2" charset="0"/>
                </a:rPr>
                <a:t> the weather is good</a:t>
              </a:r>
              <a:r>
                <a:rPr lang="en-US" altLang="ko-KR" sz="2000" b="0" i="0" dirty="0">
                  <a:solidFill>
                    <a:srgbClr val="5F6368"/>
                  </a:solidFill>
                  <a:effectLst/>
                  <a:latin typeface="Roboto" panose="02000000000000000000" pitchFamily="2" charset="0"/>
                </a:rPr>
                <a:t>.</a:t>
              </a:r>
            </a:p>
            <a:p>
              <a:pPr algn="ctr"/>
              <a:endParaRPr lang="en-US" altLang="ko-KR" sz="2000" dirty="0">
                <a:solidFill>
                  <a:srgbClr val="5F6368"/>
                </a:solidFill>
                <a:latin typeface="Roboto" panose="02000000000000000000" pitchFamily="2" charset="0"/>
              </a:endParaRPr>
            </a:p>
            <a:p>
              <a:pPr algn="ctr"/>
              <a:endParaRPr lang="ko-KR" altLang="en-US" sz="2000" dirty="0">
                <a:solidFill>
                  <a:schemeClr val="tx1"/>
                </a:solidFill>
              </a:endParaRPr>
            </a:p>
          </p:txBody>
        </p:sp>
        <p:sp>
          <p:nvSpPr>
            <p:cNvPr id="16" name="TextBox 15">
              <a:extLst>
                <a:ext uri="{FF2B5EF4-FFF2-40B4-BE49-F238E27FC236}">
                  <a16:creationId xmlns:a16="http://schemas.microsoft.com/office/drawing/2014/main" id="{CFBBE974-ED33-429B-B0D4-B8D1ADFBFCB6}"/>
                </a:ext>
              </a:extLst>
            </p:cNvPr>
            <p:cNvSpPr txBox="1"/>
            <p:nvPr/>
          </p:nvSpPr>
          <p:spPr>
            <a:xfrm>
              <a:off x="6045852" y="6819468"/>
              <a:ext cx="622517" cy="369332"/>
            </a:xfrm>
            <a:prstGeom prst="rect">
              <a:avLst/>
            </a:prstGeom>
            <a:noFill/>
          </p:spPr>
          <p:txBody>
            <a:bodyPr wrap="square" rtlCol="0">
              <a:spAutoFit/>
            </a:bodyPr>
            <a:lstStyle/>
            <a:p>
              <a:r>
                <a:rPr lang="en-US" altLang="ko-KR" b="1" dirty="0"/>
                <a:t>EX)</a:t>
              </a:r>
              <a:endParaRPr lang="ko-KR" altLang="en-US" b="1" dirty="0"/>
            </a:p>
          </p:txBody>
        </p:sp>
      </p:grpSp>
      <p:grpSp>
        <p:nvGrpSpPr>
          <p:cNvPr id="19" name="그룹 18">
            <a:extLst>
              <a:ext uri="{FF2B5EF4-FFF2-40B4-BE49-F238E27FC236}">
                <a16:creationId xmlns:a16="http://schemas.microsoft.com/office/drawing/2014/main" id="{32CC17D0-323E-4083-8FD2-AA20193C721B}"/>
              </a:ext>
            </a:extLst>
          </p:cNvPr>
          <p:cNvGrpSpPr/>
          <p:nvPr/>
        </p:nvGrpSpPr>
        <p:grpSpPr>
          <a:xfrm>
            <a:off x="6178005" y="3510298"/>
            <a:ext cx="5104742" cy="2443390"/>
            <a:chOff x="5070706" y="10224294"/>
            <a:chExt cx="4829506" cy="2443390"/>
          </a:xfrm>
        </p:grpSpPr>
        <p:sp>
          <p:nvSpPr>
            <p:cNvPr id="20" name="직사각형 19">
              <a:extLst>
                <a:ext uri="{FF2B5EF4-FFF2-40B4-BE49-F238E27FC236}">
                  <a16:creationId xmlns:a16="http://schemas.microsoft.com/office/drawing/2014/main" id="{E6A64646-EFE5-48DF-94F8-6EA89B36F3EF}"/>
                </a:ext>
              </a:extLst>
            </p:cNvPr>
            <p:cNvSpPr/>
            <p:nvPr/>
          </p:nvSpPr>
          <p:spPr>
            <a:xfrm>
              <a:off x="5070706" y="10253716"/>
              <a:ext cx="4829506" cy="2413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2000" dirty="0">
                <a:solidFill>
                  <a:schemeClr val="tx1"/>
                </a:solidFill>
              </a:endParaRPr>
            </a:p>
            <a:p>
              <a:pPr algn="ctr"/>
              <a:r>
                <a:rPr lang="ko-KR" altLang="en-US" sz="2000" dirty="0">
                  <a:solidFill>
                    <a:schemeClr val="tx1"/>
                  </a:solidFill>
                  <a:latin typeface="Roboto" panose="02000000000000000000" pitchFamily="2" charset="0"/>
                </a:rPr>
                <a:t>쉬</a:t>
              </a:r>
              <a:r>
                <a:rPr lang="ko-KR" altLang="en-US" sz="2000" b="1" dirty="0">
                  <a:solidFill>
                    <a:schemeClr val="tx1"/>
                  </a:solidFill>
                  <a:latin typeface="Roboto" panose="02000000000000000000" pitchFamily="2" charset="0"/>
                </a:rPr>
                <a:t>면서</a:t>
              </a:r>
              <a:r>
                <a:rPr lang="ko-KR" altLang="en-US" sz="2000" dirty="0">
                  <a:solidFill>
                    <a:schemeClr val="tx1"/>
                  </a:solidFill>
                  <a:latin typeface="Roboto" panose="02000000000000000000" pitchFamily="2" charset="0"/>
                </a:rPr>
                <a:t> 공부해</a:t>
              </a:r>
              <a:r>
                <a:rPr lang="en-US" altLang="ko-KR" sz="2000" dirty="0">
                  <a:solidFill>
                    <a:schemeClr val="tx1"/>
                  </a:solidFill>
                  <a:latin typeface="Roboto" panose="02000000000000000000" pitchFamily="2" charset="0"/>
                </a:rPr>
                <a:t>.</a:t>
              </a:r>
            </a:p>
            <a:p>
              <a:pPr algn="ctr"/>
              <a:r>
                <a:rPr lang="en-US" altLang="ko-KR" sz="2000" dirty="0">
                  <a:solidFill>
                    <a:schemeClr val="tx1"/>
                  </a:solidFill>
                </a:rPr>
                <a:t>[</a:t>
              </a:r>
              <a:r>
                <a:rPr lang="en-US" altLang="ko-KR" sz="2000" b="0" i="0" dirty="0" err="1">
                  <a:solidFill>
                    <a:srgbClr val="5F6368"/>
                  </a:solidFill>
                  <a:effectLst/>
                  <a:latin typeface="Roboto" panose="02000000000000000000" pitchFamily="2" charset="0"/>
                </a:rPr>
                <a:t>swi</a:t>
              </a:r>
              <a:r>
                <a:rPr lang="en-US" altLang="ko-KR" sz="2000" b="0" i="0" u="none" strike="noStrike" baseline="0" dirty="0" err="1">
                  <a:solidFill>
                    <a:srgbClr val="000000"/>
                  </a:solidFill>
                  <a:latin typeface="Arial" panose="020B0604020202020204" pitchFamily="34" charset="0"/>
                </a:rPr>
                <a:t>·</a:t>
              </a:r>
              <a:r>
                <a:rPr lang="en-US" altLang="ko-KR" sz="2000" b="0" i="0" dirty="0" err="1">
                  <a:solidFill>
                    <a:srgbClr val="5F6368"/>
                  </a:solidFill>
                  <a:effectLst/>
                  <a:latin typeface="Roboto" panose="02000000000000000000" pitchFamily="2" charset="0"/>
                </a:rPr>
                <a:t>myeon</a:t>
              </a:r>
              <a:r>
                <a:rPr lang="en-US" altLang="ko-KR" sz="2000" b="0" i="0" u="none" strike="noStrike" baseline="0" dirty="0" err="1">
                  <a:solidFill>
                    <a:srgbClr val="000000"/>
                  </a:solidFill>
                  <a:latin typeface="Arial" panose="020B0604020202020204" pitchFamily="34" charset="0"/>
                </a:rPr>
                <a:t>·</a:t>
              </a:r>
              <a:r>
                <a:rPr lang="en-US" altLang="ko-KR" sz="2000" b="0" i="0" dirty="0" err="1">
                  <a:solidFill>
                    <a:srgbClr val="5F6368"/>
                  </a:solidFill>
                  <a:effectLst/>
                  <a:latin typeface="Roboto" panose="02000000000000000000" pitchFamily="2" charset="0"/>
                </a:rPr>
                <a:t>seo</a:t>
              </a:r>
              <a:r>
                <a:rPr lang="en-US" altLang="ko-KR" sz="2000" b="0" i="0" dirty="0">
                  <a:solidFill>
                    <a:srgbClr val="5F6368"/>
                  </a:solidFill>
                  <a:effectLst/>
                  <a:latin typeface="Roboto" panose="02000000000000000000" pitchFamily="2" charset="0"/>
                </a:rPr>
                <a:t> </a:t>
              </a:r>
              <a:r>
                <a:rPr lang="en-US" altLang="ko-KR" sz="2000" b="0" i="0" dirty="0" err="1">
                  <a:solidFill>
                    <a:srgbClr val="5F6368"/>
                  </a:solidFill>
                  <a:effectLst/>
                  <a:latin typeface="Roboto" panose="02000000000000000000" pitchFamily="2" charset="0"/>
                </a:rPr>
                <a:t>gong</a:t>
              </a:r>
              <a:r>
                <a:rPr lang="en-US" altLang="ko-KR" sz="2000" b="0" i="0" u="none" strike="noStrike" baseline="0" dirty="0" err="1">
                  <a:solidFill>
                    <a:srgbClr val="000000"/>
                  </a:solidFill>
                  <a:latin typeface="Arial" panose="020B0604020202020204" pitchFamily="34" charset="0"/>
                </a:rPr>
                <a:t>·</a:t>
              </a:r>
              <a:r>
                <a:rPr lang="en-US" altLang="ko-KR" sz="2000" b="0" i="0" dirty="0" err="1">
                  <a:solidFill>
                    <a:srgbClr val="5F6368"/>
                  </a:solidFill>
                  <a:effectLst/>
                  <a:latin typeface="Roboto" panose="02000000000000000000" pitchFamily="2" charset="0"/>
                </a:rPr>
                <a:t>bu</a:t>
              </a:r>
              <a:r>
                <a:rPr lang="en-US" altLang="ko-KR" sz="2000" b="0" i="0" u="none" strike="noStrike" baseline="0" dirty="0" err="1">
                  <a:solidFill>
                    <a:srgbClr val="000000"/>
                  </a:solidFill>
                  <a:latin typeface="Arial" panose="020B0604020202020204" pitchFamily="34" charset="0"/>
                </a:rPr>
                <a:t>·</a:t>
              </a:r>
              <a:r>
                <a:rPr lang="en-US" altLang="ko-KR" sz="2000" b="0" i="0" dirty="0" err="1">
                  <a:solidFill>
                    <a:srgbClr val="5F6368"/>
                  </a:solidFill>
                  <a:effectLst/>
                  <a:latin typeface="Roboto" panose="02000000000000000000" pitchFamily="2" charset="0"/>
                </a:rPr>
                <a:t>hae</a:t>
              </a:r>
              <a:r>
                <a:rPr lang="en-US" altLang="ko-KR" sz="2000" b="0" i="0" dirty="0">
                  <a:solidFill>
                    <a:srgbClr val="5F6368"/>
                  </a:solidFill>
                  <a:effectLst/>
                  <a:latin typeface="Roboto" panose="02000000000000000000" pitchFamily="2" charset="0"/>
                </a:rPr>
                <a:t>]</a:t>
              </a:r>
            </a:p>
            <a:p>
              <a:pPr algn="ctr"/>
              <a:endParaRPr lang="en-US" altLang="ko-KR" sz="2000" dirty="0">
                <a:solidFill>
                  <a:srgbClr val="5F6368"/>
                </a:solidFill>
                <a:latin typeface="Roboto" panose="02000000000000000000" pitchFamily="2" charset="0"/>
              </a:endParaRPr>
            </a:p>
            <a:p>
              <a:pPr algn="ctr"/>
              <a:r>
                <a:rPr lang="en-US" altLang="ko-KR" sz="2000" dirty="0">
                  <a:solidFill>
                    <a:schemeClr val="tx1"/>
                  </a:solidFill>
                </a:rPr>
                <a:t>Take it easy </a:t>
              </a:r>
              <a:r>
                <a:rPr lang="en-US" altLang="ko-KR" sz="2000" b="1" dirty="0">
                  <a:solidFill>
                    <a:schemeClr val="tx1"/>
                  </a:solidFill>
                </a:rPr>
                <a:t>while</a:t>
              </a:r>
              <a:r>
                <a:rPr lang="en-US" altLang="ko-KR" sz="2000" dirty="0">
                  <a:solidFill>
                    <a:schemeClr val="tx1"/>
                  </a:solidFill>
                </a:rPr>
                <a:t> you are studying.</a:t>
              </a:r>
              <a:endParaRPr lang="ko-KR" altLang="en-US" sz="2000" dirty="0">
                <a:solidFill>
                  <a:schemeClr val="tx1"/>
                </a:solidFill>
              </a:endParaRPr>
            </a:p>
          </p:txBody>
        </p:sp>
        <p:sp>
          <p:nvSpPr>
            <p:cNvPr id="21" name="TextBox 20">
              <a:extLst>
                <a:ext uri="{FF2B5EF4-FFF2-40B4-BE49-F238E27FC236}">
                  <a16:creationId xmlns:a16="http://schemas.microsoft.com/office/drawing/2014/main" id="{3A81B803-6359-499F-97C1-B77365D57CC8}"/>
                </a:ext>
              </a:extLst>
            </p:cNvPr>
            <p:cNvSpPr txBox="1"/>
            <p:nvPr/>
          </p:nvSpPr>
          <p:spPr>
            <a:xfrm>
              <a:off x="5127407" y="10224294"/>
              <a:ext cx="622517" cy="369332"/>
            </a:xfrm>
            <a:prstGeom prst="rect">
              <a:avLst/>
            </a:prstGeom>
            <a:noFill/>
          </p:spPr>
          <p:txBody>
            <a:bodyPr wrap="square" rtlCol="0">
              <a:spAutoFit/>
            </a:bodyPr>
            <a:lstStyle/>
            <a:p>
              <a:r>
                <a:rPr lang="en-US" altLang="ko-KR" b="1" dirty="0"/>
                <a:t>EX)</a:t>
              </a:r>
              <a:endParaRPr lang="ko-KR" altLang="en-US" b="1" dirty="0"/>
            </a:p>
          </p:txBody>
        </p:sp>
      </p:grpSp>
      <p:grpSp>
        <p:nvGrpSpPr>
          <p:cNvPr id="22" name="그룹 21">
            <a:extLst>
              <a:ext uri="{FF2B5EF4-FFF2-40B4-BE49-F238E27FC236}">
                <a16:creationId xmlns:a16="http://schemas.microsoft.com/office/drawing/2014/main" id="{91B6EAB5-2256-465B-9BB7-0BE253152522}"/>
              </a:ext>
            </a:extLst>
          </p:cNvPr>
          <p:cNvGrpSpPr/>
          <p:nvPr/>
        </p:nvGrpSpPr>
        <p:grpSpPr>
          <a:xfrm>
            <a:off x="6248024" y="3507491"/>
            <a:ext cx="4829506" cy="2413968"/>
            <a:chOff x="5678823" y="8335864"/>
            <a:chExt cx="4829506" cy="2413968"/>
          </a:xfrm>
        </p:grpSpPr>
        <p:sp>
          <p:nvSpPr>
            <p:cNvPr id="23" name="직사각형 22">
              <a:extLst>
                <a:ext uri="{FF2B5EF4-FFF2-40B4-BE49-F238E27FC236}">
                  <a16:creationId xmlns:a16="http://schemas.microsoft.com/office/drawing/2014/main" id="{5E38AE35-894F-4DA1-A5BE-DA76754D7FC4}"/>
                </a:ext>
              </a:extLst>
            </p:cNvPr>
            <p:cNvSpPr/>
            <p:nvPr/>
          </p:nvSpPr>
          <p:spPr>
            <a:xfrm>
              <a:off x="5678823" y="8335864"/>
              <a:ext cx="4829506" cy="2413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2000" dirty="0">
                <a:solidFill>
                  <a:schemeClr val="tx1"/>
                </a:solidFill>
              </a:endParaRPr>
            </a:p>
            <a:p>
              <a:pPr algn="ctr"/>
              <a:r>
                <a:rPr lang="en-US" altLang="ko-KR" sz="2000" dirty="0">
                  <a:solidFill>
                    <a:schemeClr val="tx1"/>
                  </a:solidFill>
                </a:rPr>
                <a:t>(</a:t>
              </a:r>
              <a:r>
                <a:rPr lang="ko-KR" altLang="en-US" sz="2000" dirty="0">
                  <a:solidFill>
                    <a:schemeClr val="tx1"/>
                  </a:solidFill>
                </a:rPr>
                <a:t>그는</a:t>
              </a:r>
              <a:r>
                <a:rPr lang="en-US" altLang="ko-KR" sz="2000" dirty="0">
                  <a:solidFill>
                    <a:schemeClr val="tx1"/>
                  </a:solidFill>
                </a:rPr>
                <a:t>) </a:t>
              </a:r>
              <a:r>
                <a:rPr lang="ko-KR" altLang="en-US" sz="2000" dirty="0" err="1">
                  <a:solidFill>
                    <a:schemeClr val="tx1"/>
                  </a:solidFill>
                </a:rPr>
                <a:t>잘생겼</a:t>
              </a:r>
              <a:r>
                <a:rPr lang="ko-KR" altLang="en-US" sz="2000" b="1" dirty="0" err="1">
                  <a:solidFill>
                    <a:schemeClr val="tx1"/>
                  </a:solidFill>
                </a:rPr>
                <a:t>지만</a:t>
              </a:r>
              <a:r>
                <a:rPr lang="ko-KR" altLang="en-US" sz="2000" dirty="0">
                  <a:solidFill>
                    <a:schemeClr val="tx1"/>
                  </a:solidFill>
                </a:rPr>
                <a:t> 내 스타일이 아니야</a:t>
              </a:r>
              <a:r>
                <a:rPr lang="en-US" altLang="ko-KR" sz="2000" dirty="0">
                  <a:solidFill>
                    <a:schemeClr val="tx1"/>
                  </a:solidFill>
                </a:rPr>
                <a:t>[</a:t>
              </a:r>
              <a:r>
                <a:rPr lang="en-US" altLang="ko-KR" sz="2000" b="0" i="0" dirty="0" err="1">
                  <a:solidFill>
                    <a:srgbClr val="5F6368"/>
                  </a:solidFill>
                  <a:effectLst/>
                  <a:latin typeface="Roboto" panose="02000000000000000000" pitchFamily="2" charset="0"/>
                </a:rPr>
                <a:t>jal</a:t>
              </a:r>
              <a:r>
                <a:rPr lang="en-US" altLang="ko-KR" sz="2000" b="0" i="0" u="none" strike="noStrike" baseline="0" dirty="0" err="1">
                  <a:solidFill>
                    <a:srgbClr val="000000"/>
                  </a:solidFill>
                  <a:latin typeface="Arial" panose="020B0604020202020204" pitchFamily="34" charset="0"/>
                </a:rPr>
                <a:t>·</a:t>
              </a:r>
              <a:r>
                <a:rPr lang="en-US" altLang="ko-KR" sz="2000" b="0" i="0" dirty="0" err="1">
                  <a:solidFill>
                    <a:srgbClr val="5F6368"/>
                  </a:solidFill>
                  <a:effectLst/>
                  <a:latin typeface="Roboto" panose="02000000000000000000" pitchFamily="2" charset="0"/>
                </a:rPr>
                <a:t>saeng-gyeoss</a:t>
              </a:r>
              <a:r>
                <a:rPr lang="en-US" altLang="ko-KR" sz="2000" b="0" i="0" u="none" strike="noStrike" baseline="0" dirty="0" err="1">
                  <a:solidFill>
                    <a:srgbClr val="000000"/>
                  </a:solidFill>
                  <a:latin typeface="Arial" panose="020B0604020202020204" pitchFamily="34" charset="0"/>
                </a:rPr>
                <a:t>·</a:t>
              </a:r>
              <a:r>
                <a:rPr lang="en-US" altLang="ko-KR" sz="2000" b="0" i="0" dirty="0" err="1">
                  <a:solidFill>
                    <a:srgbClr val="5F6368"/>
                  </a:solidFill>
                  <a:effectLst/>
                  <a:latin typeface="Roboto" panose="02000000000000000000" pitchFamily="2" charset="0"/>
                </a:rPr>
                <a:t>ji</a:t>
              </a:r>
              <a:r>
                <a:rPr lang="en-US" altLang="ko-KR" sz="2000" b="0" i="0" u="none" strike="noStrike" baseline="0" dirty="0" err="1">
                  <a:solidFill>
                    <a:srgbClr val="000000"/>
                  </a:solidFill>
                  <a:latin typeface="Arial" panose="020B0604020202020204" pitchFamily="34" charset="0"/>
                </a:rPr>
                <a:t>·</a:t>
              </a:r>
              <a:r>
                <a:rPr lang="en-US" altLang="ko-KR" sz="2000" b="0" i="0" dirty="0" err="1">
                  <a:solidFill>
                    <a:srgbClr val="5F6368"/>
                  </a:solidFill>
                  <a:effectLst/>
                  <a:latin typeface="Roboto" panose="02000000000000000000" pitchFamily="2" charset="0"/>
                </a:rPr>
                <a:t>man</a:t>
              </a:r>
              <a:r>
                <a:rPr lang="en-US" altLang="ko-KR" sz="2000" b="0" i="0" dirty="0">
                  <a:solidFill>
                    <a:srgbClr val="5F6368"/>
                  </a:solidFill>
                  <a:effectLst/>
                  <a:latin typeface="Roboto" panose="02000000000000000000" pitchFamily="2" charset="0"/>
                </a:rPr>
                <a:t> nae </a:t>
              </a:r>
              <a:r>
                <a:rPr lang="en-US" altLang="ko-KR" sz="2000" b="0" i="0" dirty="0" err="1">
                  <a:solidFill>
                    <a:srgbClr val="5F6368"/>
                  </a:solidFill>
                  <a:effectLst/>
                  <a:latin typeface="Roboto" panose="02000000000000000000" pitchFamily="2" charset="0"/>
                </a:rPr>
                <a:t>seutail-i</a:t>
              </a:r>
              <a:r>
                <a:rPr lang="en-US" altLang="ko-KR" sz="2000" b="0" i="0" dirty="0">
                  <a:solidFill>
                    <a:srgbClr val="5F6368"/>
                  </a:solidFill>
                  <a:effectLst/>
                  <a:latin typeface="Roboto" panose="02000000000000000000" pitchFamily="2" charset="0"/>
                </a:rPr>
                <a:t> </a:t>
              </a:r>
              <a:r>
                <a:rPr lang="en-US" altLang="ko-KR" sz="2000" b="0" i="0" dirty="0" err="1">
                  <a:solidFill>
                    <a:srgbClr val="5F6368"/>
                  </a:solidFill>
                  <a:effectLst/>
                  <a:latin typeface="Roboto" panose="02000000000000000000" pitchFamily="2" charset="0"/>
                </a:rPr>
                <a:t>a</a:t>
              </a:r>
              <a:r>
                <a:rPr lang="en-US" altLang="ko-KR" sz="2000" b="0" i="0" u="none" strike="noStrike" baseline="0" dirty="0" err="1">
                  <a:solidFill>
                    <a:srgbClr val="000000"/>
                  </a:solidFill>
                  <a:latin typeface="Arial" panose="020B0604020202020204" pitchFamily="34" charset="0"/>
                </a:rPr>
                <a:t>·</a:t>
              </a:r>
              <a:r>
                <a:rPr lang="en-US" altLang="ko-KR" sz="2000" b="0" i="0" dirty="0" err="1">
                  <a:solidFill>
                    <a:srgbClr val="5F6368"/>
                  </a:solidFill>
                  <a:effectLst/>
                  <a:latin typeface="Roboto" panose="02000000000000000000" pitchFamily="2" charset="0"/>
                </a:rPr>
                <a:t>niya</a:t>
              </a:r>
              <a:r>
                <a:rPr lang="en-US" altLang="ko-KR" sz="2000" b="0" i="0" dirty="0">
                  <a:solidFill>
                    <a:srgbClr val="5F6368"/>
                  </a:solidFill>
                  <a:effectLst/>
                  <a:latin typeface="Roboto" panose="02000000000000000000" pitchFamily="2" charset="0"/>
                </a:rPr>
                <a:t>]</a:t>
              </a:r>
            </a:p>
            <a:p>
              <a:pPr algn="ctr"/>
              <a:endParaRPr lang="en-US" altLang="ko-KR" sz="2000" dirty="0">
                <a:solidFill>
                  <a:srgbClr val="5F6368"/>
                </a:solidFill>
                <a:latin typeface="Roboto" panose="02000000000000000000" pitchFamily="2" charset="0"/>
              </a:endParaRPr>
            </a:p>
            <a:p>
              <a:pPr algn="ctr"/>
              <a:r>
                <a:rPr lang="en-US" altLang="ko-KR" sz="2000" dirty="0">
                  <a:solidFill>
                    <a:schemeClr val="tx1"/>
                  </a:solidFill>
                </a:rPr>
                <a:t>He</a:t>
              </a:r>
              <a:r>
                <a:rPr lang="ko-KR" altLang="en-US" sz="2000" dirty="0">
                  <a:solidFill>
                    <a:schemeClr val="tx1"/>
                  </a:solidFill>
                </a:rPr>
                <a:t> </a:t>
              </a:r>
              <a:r>
                <a:rPr lang="en-US" altLang="ko-KR" sz="2000" dirty="0">
                  <a:solidFill>
                    <a:schemeClr val="tx1"/>
                  </a:solidFill>
                </a:rPr>
                <a:t>is handsome,</a:t>
              </a:r>
              <a:r>
                <a:rPr lang="en-US" altLang="ko-KR" sz="2000" b="1" dirty="0">
                  <a:solidFill>
                    <a:schemeClr val="tx1"/>
                  </a:solidFill>
                </a:rPr>
                <a:t> although </a:t>
              </a:r>
              <a:r>
                <a:rPr lang="en-US" altLang="ko-KR" sz="2000" dirty="0">
                  <a:solidFill>
                    <a:schemeClr val="tx1"/>
                  </a:solidFill>
                </a:rPr>
                <a:t>he is not my style.</a:t>
              </a:r>
              <a:endParaRPr lang="ko-KR" altLang="en-US" sz="2000" dirty="0">
                <a:solidFill>
                  <a:schemeClr val="tx1"/>
                </a:solidFill>
              </a:endParaRPr>
            </a:p>
          </p:txBody>
        </p:sp>
        <p:sp>
          <p:nvSpPr>
            <p:cNvPr id="24" name="TextBox 23">
              <a:extLst>
                <a:ext uri="{FF2B5EF4-FFF2-40B4-BE49-F238E27FC236}">
                  <a16:creationId xmlns:a16="http://schemas.microsoft.com/office/drawing/2014/main" id="{5097A949-BF62-47D5-A8CB-96914C8680A0}"/>
                </a:ext>
              </a:extLst>
            </p:cNvPr>
            <p:cNvSpPr txBox="1"/>
            <p:nvPr/>
          </p:nvSpPr>
          <p:spPr>
            <a:xfrm>
              <a:off x="5727302" y="8423406"/>
              <a:ext cx="622517" cy="369332"/>
            </a:xfrm>
            <a:prstGeom prst="rect">
              <a:avLst/>
            </a:prstGeom>
            <a:noFill/>
          </p:spPr>
          <p:txBody>
            <a:bodyPr wrap="square" rtlCol="0">
              <a:spAutoFit/>
            </a:bodyPr>
            <a:lstStyle/>
            <a:p>
              <a:r>
                <a:rPr lang="en-US" altLang="ko-KR" b="1" dirty="0"/>
                <a:t>EX)</a:t>
              </a:r>
              <a:endParaRPr lang="ko-KR" altLang="en-US" b="1" dirty="0"/>
            </a:p>
          </p:txBody>
        </p:sp>
      </p:grpSp>
      <p:grpSp>
        <p:nvGrpSpPr>
          <p:cNvPr id="25" name="그룹 24">
            <a:extLst>
              <a:ext uri="{FF2B5EF4-FFF2-40B4-BE49-F238E27FC236}">
                <a16:creationId xmlns:a16="http://schemas.microsoft.com/office/drawing/2014/main" id="{5AFFDDB3-4DA9-459D-BD82-9BDBFEDBECED}"/>
              </a:ext>
            </a:extLst>
          </p:cNvPr>
          <p:cNvGrpSpPr/>
          <p:nvPr/>
        </p:nvGrpSpPr>
        <p:grpSpPr>
          <a:xfrm>
            <a:off x="6278756" y="3508673"/>
            <a:ext cx="5033911" cy="2413968"/>
            <a:chOff x="5657877" y="7465879"/>
            <a:chExt cx="5033911" cy="2413968"/>
          </a:xfrm>
        </p:grpSpPr>
        <p:sp>
          <p:nvSpPr>
            <p:cNvPr id="26" name="직사각형 25">
              <a:extLst>
                <a:ext uri="{FF2B5EF4-FFF2-40B4-BE49-F238E27FC236}">
                  <a16:creationId xmlns:a16="http://schemas.microsoft.com/office/drawing/2014/main" id="{328F1FE2-BDD2-4648-A9B0-3A66D24D07B8}"/>
                </a:ext>
              </a:extLst>
            </p:cNvPr>
            <p:cNvSpPr/>
            <p:nvPr/>
          </p:nvSpPr>
          <p:spPr>
            <a:xfrm>
              <a:off x="5678353" y="7465879"/>
              <a:ext cx="5013435" cy="2413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2000" dirty="0">
                <a:solidFill>
                  <a:schemeClr val="tx1"/>
                </a:solidFill>
              </a:endParaRPr>
            </a:p>
            <a:p>
              <a:pPr algn="ctr"/>
              <a:r>
                <a:rPr lang="ko-KR" altLang="en-US" sz="2000" dirty="0">
                  <a:solidFill>
                    <a:schemeClr val="tx1"/>
                  </a:solidFill>
                  <a:latin typeface="Roboto" panose="02000000000000000000" pitchFamily="2" charset="0"/>
                </a:rPr>
                <a:t>성적이 잘 나오</a:t>
              </a:r>
              <a:r>
                <a:rPr lang="ko-KR" altLang="en-US" sz="2000" b="1" dirty="0">
                  <a:solidFill>
                    <a:schemeClr val="tx1"/>
                  </a:solidFill>
                  <a:latin typeface="Roboto" panose="02000000000000000000" pitchFamily="2" charset="0"/>
                </a:rPr>
                <a:t>도록</a:t>
              </a:r>
              <a:r>
                <a:rPr lang="en-US" altLang="ko-KR" sz="2000" dirty="0">
                  <a:solidFill>
                    <a:schemeClr val="tx1"/>
                  </a:solidFill>
                  <a:latin typeface="Roboto" panose="02000000000000000000" pitchFamily="2" charset="0"/>
                </a:rPr>
                <a:t> </a:t>
              </a:r>
              <a:r>
                <a:rPr lang="ko-KR" altLang="en-US" sz="2000" dirty="0">
                  <a:solidFill>
                    <a:schemeClr val="tx1"/>
                  </a:solidFill>
                  <a:latin typeface="Roboto" panose="02000000000000000000" pitchFamily="2" charset="0"/>
                </a:rPr>
                <a:t>공부를 열심히 해야 해</a:t>
              </a:r>
              <a:r>
                <a:rPr lang="en-US" altLang="ko-KR" sz="2000" dirty="0">
                  <a:solidFill>
                    <a:schemeClr val="tx1"/>
                  </a:solidFill>
                  <a:latin typeface="Roboto" panose="02000000000000000000" pitchFamily="2" charset="0"/>
                </a:rPr>
                <a:t>.</a:t>
              </a:r>
            </a:p>
            <a:p>
              <a:pPr algn="ctr"/>
              <a:r>
                <a:rPr lang="en-US" altLang="ko-KR" sz="2000" dirty="0">
                  <a:solidFill>
                    <a:schemeClr val="tx1"/>
                  </a:solidFill>
                </a:rPr>
                <a:t>[</a:t>
              </a:r>
              <a:r>
                <a:rPr lang="en-US" altLang="ko-KR" sz="2000" b="0" i="0" dirty="0" err="1">
                  <a:solidFill>
                    <a:srgbClr val="5F6368"/>
                  </a:solidFill>
                  <a:effectLst/>
                  <a:latin typeface="Roboto" panose="02000000000000000000" pitchFamily="2" charset="0"/>
                </a:rPr>
                <a:t>seong</a:t>
              </a:r>
              <a:r>
                <a:rPr lang="en-US" altLang="ko-KR" sz="2000" b="0" i="0" u="none" strike="noStrike" baseline="0" dirty="0" err="1">
                  <a:solidFill>
                    <a:srgbClr val="000000"/>
                  </a:solidFill>
                  <a:latin typeface="Arial" panose="020B0604020202020204" pitchFamily="34" charset="0"/>
                </a:rPr>
                <a:t>·</a:t>
              </a:r>
              <a:r>
                <a:rPr lang="en-US" altLang="ko-KR" sz="2000" b="0" i="0" dirty="0" err="1">
                  <a:solidFill>
                    <a:srgbClr val="5F6368"/>
                  </a:solidFill>
                  <a:effectLst/>
                  <a:latin typeface="Roboto" panose="02000000000000000000" pitchFamily="2" charset="0"/>
                </a:rPr>
                <a:t>jeog-i</a:t>
              </a:r>
              <a:r>
                <a:rPr lang="en-US" altLang="ko-KR" sz="2000" b="0" i="0" dirty="0">
                  <a:solidFill>
                    <a:srgbClr val="5F6368"/>
                  </a:solidFill>
                  <a:effectLst/>
                  <a:latin typeface="Roboto" panose="02000000000000000000" pitchFamily="2" charset="0"/>
                </a:rPr>
                <a:t> </a:t>
              </a:r>
              <a:r>
                <a:rPr lang="en-US" altLang="ko-KR" sz="2000" b="0" i="0" dirty="0" err="1">
                  <a:solidFill>
                    <a:srgbClr val="5F6368"/>
                  </a:solidFill>
                  <a:effectLst/>
                  <a:latin typeface="Roboto" panose="02000000000000000000" pitchFamily="2" charset="0"/>
                </a:rPr>
                <a:t>jal</a:t>
              </a:r>
              <a:r>
                <a:rPr lang="en-US" altLang="ko-KR" sz="2000" b="0" i="0" dirty="0">
                  <a:solidFill>
                    <a:srgbClr val="5F6368"/>
                  </a:solidFill>
                  <a:effectLst/>
                  <a:latin typeface="Roboto" panose="02000000000000000000" pitchFamily="2" charset="0"/>
                </a:rPr>
                <a:t> </a:t>
              </a:r>
              <a:r>
                <a:rPr lang="en-US" altLang="ko-KR" sz="2000" b="0" i="0" dirty="0" err="1">
                  <a:solidFill>
                    <a:srgbClr val="5F6368"/>
                  </a:solidFill>
                  <a:effectLst/>
                  <a:latin typeface="Roboto" panose="02000000000000000000" pitchFamily="2" charset="0"/>
                </a:rPr>
                <a:t>na</a:t>
              </a:r>
              <a:r>
                <a:rPr lang="en-US" altLang="ko-KR" sz="2000" b="0" i="0" u="none" strike="noStrike" baseline="0" dirty="0" err="1">
                  <a:solidFill>
                    <a:srgbClr val="000000"/>
                  </a:solidFill>
                  <a:latin typeface="Arial" panose="020B0604020202020204" pitchFamily="34" charset="0"/>
                </a:rPr>
                <a:t>·</a:t>
              </a:r>
              <a:r>
                <a:rPr lang="en-US" altLang="ko-KR" sz="2000" b="0" i="0" dirty="0" err="1">
                  <a:solidFill>
                    <a:srgbClr val="5F6368"/>
                  </a:solidFill>
                  <a:effectLst/>
                  <a:latin typeface="Roboto" panose="02000000000000000000" pitchFamily="2" charset="0"/>
                </a:rPr>
                <a:t>o</a:t>
              </a:r>
              <a:r>
                <a:rPr lang="en-US" altLang="ko-KR" sz="2000" b="0" i="0" u="none" strike="noStrike" baseline="0" dirty="0" err="1">
                  <a:solidFill>
                    <a:srgbClr val="000000"/>
                  </a:solidFill>
                  <a:latin typeface="Arial" panose="020B0604020202020204" pitchFamily="34" charset="0"/>
                </a:rPr>
                <a:t>·</a:t>
              </a:r>
              <a:r>
                <a:rPr lang="en-US" altLang="ko-KR" sz="2000" b="0" i="0" dirty="0" err="1">
                  <a:solidFill>
                    <a:srgbClr val="5F6368"/>
                  </a:solidFill>
                  <a:effectLst/>
                  <a:latin typeface="Roboto" panose="02000000000000000000" pitchFamily="2" charset="0"/>
                </a:rPr>
                <a:t>do</a:t>
              </a:r>
              <a:r>
                <a:rPr lang="en-US" altLang="ko-KR" sz="2000" b="0" i="0" u="none" strike="noStrike" baseline="0" dirty="0" err="1">
                  <a:solidFill>
                    <a:srgbClr val="000000"/>
                  </a:solidFill>
                  <a:latin typeface="Arial" panose="020B0604020202020204" pitchFamily="34" charset="0"/>
                </a:rPr>
                <a:t>·</a:t>
              </a:r>
              <a:r>
                <a:rPr lang="en-US" altLang="ko-KR" sz="2000" b="0" i="0" dirty="0" err="1">
                  <a:solidFill>
                    <a:srgbClr val="5F6368"/>
                  </a:solidFill>
                  <a:effectLst/>
                  <a:latin typeface="Roboto" panose="02000000000000000000" pitchFamily="2" charset="0"/>
                </a:rPr>
                <a:t>log</a:t>
              </a:r>
              <a:r>
                <a:rPr lang="en-US" altLang="ko-KR" sz="2000" b="0" i="0" dirty="0">
                  <a:solidFill>
                    <a:srgbClr val="5F6368"/>
                  </a:solidFill>
                  <a:effectLst/>
                  <a:latin typeface="Roboto" panose="02000000000000000000" pitchFamily="2" charset="0"/>
                </a:rPr>
                <a:t> </a:t>
              </a:r>
              <a:r>
                <a:rPr lang="en-US" altLang="ko-KR" sz="2000" b="0" i="0" dirty="0" err="1">
                  <a:solidFill>
                    <a:srgbClr val="5F6368"/>
                  </a:solidFill>
                  <a:effectLst/>
                  <a:latin typeface="Roboto" panose="02000000000000000000" pitchFamily="2" charset="0"/>
                </a:rPr>
                <a:t>gong</a:t>
              </a:r>
              <a:r>
                <a:rPr lang="en-US" altLang="ko-KR" sz="2000" b="0" i="0" u="none" strike="noStrike" baseline="0" dirty="0" err="1">
                  <a:solidFill>
                    <a:srgbClr val="000000"/>
                  </a:solidFill>
                  <a:latin typeface="Arial" panose="020B0604020202020204" pitchFamily="34" charset="0"/>
                </a:rPr>
                <a:t>·</a:t>
              </a:r>
              <a:r>
                <a:rPr lang="en-US" altLang="ko-KR" sz="2000" b="0" i="0" dirty="0" err="1">
                  <a:solidFill>
                    <a:srgbClr val="5F6368"/>
                  </a:solidFill>
                  <a:effectLst/>
                  <a:latin typeface="Roboto" panose="02000000000000000000" pitchFamily="2" charset="0"/>
                </a:rPr>
                <a:t>bu</a:t>
              </a:r>
              <a:r>
                <a:rPr lang="en-US" altLang="ko-KR" sz="2000" b="0" i="0" u="none" strike="noStrike" baseline="0" dirty="0" err="1">
                  <a:solidFill>
                    <a:srgbClr val="000000"/>
                  </a:solidFill>
                  <a:latin typeface="Arial" panose="020B0604020202020204" pitchFamily="34" charset="0"/>
                </a:rPr>
                <a:t>·</a:t>
              </a:r>
              <a:r>
                <a:rPr lang="en-US" altLang="ko-KR" sz="2000" b="0" i="0" dirty="0" err="1">
                  <a:solidFill>
                    <a:srgbClr val="5F6368"/>
                  </a:solidFill>
                  <a:effectLst/>
                  <a:latin typeface="Roboto" panose="02000000000000000000" pitchFamily="2" charset="0"/>
                </a:rPr>
                <a:t>leul</a:t>
              </a:r>
              <a:r>
                <a:rPr lang="en-US" altLang="ko-KR" sz="2000" b="0" i="0" dirty="0">
                  <a:solidFill>
                    <a:srgbClr val="5F6368"/>
                  </a:solidFill>
                  <a:effectLst/>
                  <a:latin typeface="Roboto" panose="02000000000000000000" pitchFamily="2" charset="0"/>
                </a:rPr>
                <a:t> </a:t>
              </a:r>
              <a:r>
                <a:rPr lang="en-US" altLang="ko-KR" sz="2000" b="0" i="0" dirty="0" err="1">
                  <a:solidFill>
                    <a:srgbClr val="5F6368"/>
                  </a:solidFill>
                  <a:effectLst/>
                  <a:latin typeface="Roboto" panose="02000000000000000000" pitchFamily="2" charset="0"/>
                </a:rPr>
                <a:t>yeol</a:t>
              </a:r>
              <a:r>
                <a:rPr lang="en-US" altLang="ko-KR" sz="2000" b="0" i="0" u="none" strike="noStrike" baseline="0" dirty="0" err="1">
                  <a:solidFill>
                    <a:srgbClr val="000000"/>
                  </a:solidFill>
                  <a:latin typeface="Arial" panose="020B0604020202020204" pitchFamily="34" charset="0"/>
                </a:rPr>
                <a:t>·</a:t>
              </a:r>
              <a:r>
                <a:rPr lang="en-US" altLang="ko-KR" sz="2000" b="0" i="0" dirty="0" err="1">
                  <a:solidFill>
                    <a:srgbClr val="5F6368"/>
                  </a:solidFill>
                  <a:effectLst/>
                  <a:latin typeface="Roboto" panose="02000000000000000000" pitchFamily="2" charset="0"/>
                </a:rPr>
                <a:t>sim</a:t>
              </a:r>
              <a:r>
                <a:rPr lang="en-US" altLang="ko-KR" sz="2000" b="0" i="0" u="none" strike="noStrike" baseline="0" dirty="0" err="1">
                  <a:solidFill>
                    <a:srgbClr val="000000"/>
                  </a:solidFill>
                  <a:latin typeface="Arial" panose="020B0604020202020204" pitchFamily="34" charset="0"/>
                </a:rPr>
                <a:t>·</a:t>
              </a:r>
              <a:r>
                <a:rPr lang="en-US" altLang="ko-KR" sz="2000" b="0" i="0" dirty="0" err="1">
                  <a:solidFill>
                    <a:srgbClr val="5F6368"/>
                  </a:solidFill>
                  <a:effectLst/>
                  <a:latin typeface="Roboto" panose="02000000000000000000" pitchFamily="2" charset="0"/>
                </a:rPr>
                <a:t>hi</a:t>
              </a:r>
              <a:r>
                <a:rPr lang="en-US" altLang="ko-KR" sz="2000" b="0" i="0" dirty="0">
                  <a:solidFill>
                    <a:srgbClr val="5F6368"/>
                  </a:solidFill>
                  <a:effectLst/>
                  <a:latin typeface="Roboto" panose="02000000000000000000" pitchFamily="2" charset="0"/>
                </a:rPr>
                <a:t> </a:t>
              </a:r>
              <a:r>
                <a:rPr lang="en-US" altLang="ko-KR" sz="2000" b="0" i="0" dirty="0" err="1">
                  <a:solidFill>
                    <a:srgbClr val="5F6368"/>
                  </a:solidFill>
                  <a:effectLst/>
                  <a:latin typeface="Roboto" panose="02000000000000000000" pitchFamily="2" charset="0"/>
                </a:rPr>
                <a:t>hae</a:t>
              </a:r>
              <a:r>
                <a:rPr lang="en-US" altLang="ko-KR" sz="2000" b="0" i="0" u="none" strike="noStrike" baseline="0" dirty="0" err="1">
                  <a:solidFill>
                    <a:srgbClr val="000000"/>
                  </a:solidFill>
                  <a:latin typeface="Arial" panose="020B0604020202020204" pitchFamily="34" charset="0"/>
                </a:rPr>
                <a:t>·</a:t>
              </a:r>
              <a:r>
                <a:rPr lang="en-US" altLang="ko-KR" sz="2000" b="0" i="0" dirty="0" err="1">
                  <a:solidFill>
                    <a:srgbClr val="5F6368"/>
                  </a:solidFill>
                  <a:effectLst/>
                  <a:latin typeface="Roboto" panose="02000000000000000000" pitchFamily="2" charset="0"/>
                </a:rPr>
                <a:t>ya</a:t>
              </a:r>
              <a:r>
                <a:rPr lang="en-US" altLang="ko-KR" sz="2000" b="0" i="0" dirty="0">
                  <a:solidFill>
                    <a:srgbClr val="5F6368"/>
                  </a:solidFill>
                  <a:effectLst/>
                  <a:latin typeface="Roboto" panose="02000000000000000000" pitchFamily="2" charset="0"/>
                </a:rPr>
                <a:t> </a:t>
              </a:r>
              <a:r>
                <a:rPr lang="en-US" altLang="ko-KR" sz="2000" b="0" i="0" dirty="0" err="1">
                  <a:solidFill>
                    <a:srgbClr val="5F6368"/>
                  </a:solidFill>
                  <a:effectLst/>
                  <a:latin typeface="Roboto" panose="02000000000000000000" pitchFamily="2" charset="0"/>
                </a:rPr>
                <a:t>hae</a:t>
              </a:r>
              <a:r>
                <a:rPr lang="en-US" altLang="ko-KR" sz="2000" b="0" i="0" dirty="0">
                  <a:solidFill>
                    <a:srgbClr val="5F6368"/>
                  </a:solidFill>
                  <a:effectLst/>
                  <a:latin typeface="Roboto" panose="02000000000000000000" pitchFamily="2" charset="0"/>
                </a:rPr>
                <a:t>.]</a:t>
              </a:r>
            </a:p>
            <a:p>
              <a:pPr algn="ctr"/>
              <a:endParaRPr lang="en-US" altLang="ko-KR" sz="2000" dirty="0">
                <a:solidFill>
                  <a:srgbClr val="5F6368"/>
                </a:solidFill>
                <a:latin typeface="Roboto" panose="02000000000000000000" pitchFamily="2" charset="0"/>
              </a:endParaRPr>
            </a:p>
            <a:p>
              <a:pPr algn="ctr"/>
              <a:r>
                <a:rPr lang="en-US" altLang="ko-KR" sz="2000" dirty="0">
                  <a:solidFill>
                    <a:schemeClr val="tx1"/>
                  </a:solidFill>
                </a:rPr>
                <a:t>You should study hard </a:t>
              </a:r>
              <a:r>
                <a:rPr lang="en-US" altLang="ko-KR" sz="2000" b="1" dirty="0">
                  <a:solidFill>
                    <a:schemeClr val="tx1"/>
                  </a:solidFill>
                </a:rPr>
                <a:t>in order to </a:t>
              </a:r>
              <a:r>
                <a:rPr lang="en-US" altLang="ko-KR" sz="2000" dirty="0">
                  <a:solidFill>
                    <a:schemeClr val="tx1"/>
                  </a:solidFill>
                </a:rPr>
                <a:t>get good grades.</a:t>
              </a:r>
              <a:endParaRPr lang="ko-KR" altLang="en-US" sz="2000" dirty="0">
                <a:solidFill>
                  <a:schemeClr val="tx1"/>
                </a:solidFill>
              </a:endParaRPr>
            </a:p>
          </p:txBody>
        </p:sp>
        <p:sp>
          <p:nvSpPr>
            <p:cNvPr id="27" name="TextBox 26">
              <a:extLst>
                <a:ext uri="{FF2B5EF4-FFF2-40B4-BE49-F238E27FC236}">
                  <a16:creationId xmlns:a16="http://schemas.microsoft.com/office/drawing/2014/main" id="{49EBCC4F-C02F-420F-B459-7948A632B123}"/>
                </a:ext>
              </a:extLst>
            </p:cNvPr>
            <p:cNvSpPr txBox="1"/>
            <p:nvPr/>
          </p:nvSpPr>
          <p:spPr>
            <a:xfrm>
              <a:off x="5657877" y="7517578"/>
              <a:ext cx="622517" cy="369332"/>
            </a:xfrm>
            <a:prstGeom prst="rect">
              <a:avLst/>
            </a:prstGeom>
            <a:noFill/>
          </p:spPr>
          <p:txBody>
            <a:bodyPr wrap="square" rtlCol="0">
              <a:spAutoFit/>
            </a:bodyPr>
            <a:lstStyle/>
            <a:p>
              <a:r>
                <a:rPr lang="en-US" altLang="ko-KR" b="1" dirty="0"/>
                <a:t>EX)</a:t>
              </a:r>
              <a:endParaRPr lang="ko-KR" altLang="en-US" b="1" dirty="0"/>
            </a:p>
          </p:txBody>
        </p:sp>
      </p:grpSp>
    </p:spTree>
    <p:extLst>
      <p:ext uri="{BB962C8B-B14F-4D97-AF65-F5344CB8AC3E}">
        <p14:creationId xmlns:p14="http://schemas.microsoft.com/office/powerpoint/2010/main" val="389721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EFEC"/>
        </a:solidFill>
        <a:effectLst/>
      </p:bgPr>
    </p:bg>
    <p:spTree>
      <p:nvGrpSpPr>
        <p:cNvPr id="1" name=""/>
        <p:cNvGrpSpPr/>
        <p:nvPr/>
      </p:nvGrpSpPr>
      <p:grpSpPr>
        <a:xfrm>
          <a:off x="0" y="0"/>
          <a:ext cx="0" cy="0"/>
          <a:chOff x="0" y="0"/>
          <a:chExt cx="0" cy="0"/>
        </a:xfrm>
      </p:grpSpPr>
      <p:sp>
        <p:nvSpPr>
          <p:cNvPr id="9" name="직사각형 8">
            <a:extLst>
              <a:ext uri="{FF2B5EF4-FFF2-40B4-BE49-F238E27FC236}">
                <a16:creationId xmlns:a16="http://schemas.microsoft.com/office/drawing/2014/main" id="{6B5EE806-9BA7-49FE-A387-5347DA75DE2A}"/>
              </a:ext>
            </a:extLst>
          </p:cNvPr>
          <p:cNvSpPr/>
          <p:nvPr/>
        </p:nvSpPr>
        <p:spPr>
          <a:xfrm>
            <a:off x="418193" y="2766"/>
            <a:ext cx="5938160" cy="1824538"/>
          </a:xfrm>
          <a:prstGeom prst="rect">
            <a:avLst/>
          </a:prstGeom>
        </p:spPr>
        <p:txBody>
          <a:bodyPr wrap="square">
            <a:spAutoFit/>
          </a:bodyPr>
          <a:lstStyle/>
          <a:p>
            <a:pPr algn="ctr" latinLnBrk="0">
              <a:lnSpc>
                <a:spcPct val="150000"/>
              </a:lnSpc>
              <a:defRPr/>
            </a:pPr>
            <a:r>
              <a:rPr lang="en-US" altLang="ko-KR" sz="2800" b="1" i="1" kern="0" dirty="0">
                <a:solidFill>
                  <a:srgbClr val="87726A"/>
                </a:solidFill>
              </a:rPr>
              <a:t>1. Endings </a:t>
            </a:r>
            <a:r>
              <a:rPr lang="en-US" altLang="ko-KR" sz="2400" b="1" i="1" kern="0" dirty="0">
                <a:solidFill>
                  <a:srgbClr val="87726A"/>
                </a:solidFill>
              </a:rPr>
              <a:t>-2) final endings</a:t>
            </a:r>
          </a:p>
          <a:p>
            <a:pPr algn="ctr" latinLnBrk="0">
              <a:lnSpc>
                <a:spcPct val="150000"/>
              </a:lnSpc>
              <a:defRPr/>
            </a:pPr>
            <a:endParaRPr lang="ko-KR" altLang="en-US" sz="5400" kern="0" dirty="0">
              <a:solidFill>
                <a:srgbClr val="87726A"/>
              </a:solidFill>
            </a:endParaRPr>
          </a:p>
        </p:txBody>
      </p:sp>
      <p:sp>
        <p:nvSpPr>
          <p:cNvPr id="5" name="모서리가 둥근 직사각형 4"/>
          <p:cNvSpPr/>
          <p:nvPr/>
        </p:nvSpPr>
        <p:spPr>
          <a:xfrm>
            <a:off x="418193" y="915035"/>
            <a:ext cx="11355614" cy="5711697"/>
          </a:xfrm>
          <a:prstGeom prst="roundRect">
            <a:avLst>
              <a:gd name="adj" fmla="val 3562"/>
            </a:avLst>
          </a:prstGeom>
          <a:solidFill>
            <a:schemeClr val="bg1"/>
          </a:solidFill>
          <a:ln w="19050">
            <a:solidFill>
              <a:srgbClr val="877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10" name="TextBox 9">
            <a:extLst>
              <a:ext uri="{FF2B5EF4-FFF2-40B4-BE49-F238E27FC236}">
                <a16:creationId xmlns:a16="http://schemas.microsoft.com/office/drawing/2014/main" id="{8AEBBB42-1CED-40E5-A69D-379FECFF0651}"/>
              </a:ext>
            </a:extLst>
          </p:cNvPr>
          <p:cNvSpPr txBox="1"/>
          <p:nvPr/>
        </p:nvSpPr>
        <p:spPr>
          <a:xfrm>
            <a:off x="882870" y="1379884"/>
            <a:ext cx="10667999" cy="4154984"/>
          </a:xfrm>
          <a:prstGeom prst="rect">
            <a:avLst/>
          </a:prstGeom>
          <a:noFill/>
        </p:spPr>
        <p:txBody>
          <a:bodyPr wrap="square">
            <a:spAutoFit/>
          </a:bodyPr>
          <a:lstStyle/>
          <a:p>
            <a:r>
              <a:rPr lang="en-US" altLang="ko-KR" sz="2400" b="0" i="0" u="none" strike="noStrike" baseline="0" dirty="0">
                <a:solidFill>
                  <a:srgbClr val="000000"/>
                </a:solidFill>
                <a:latin typeface="Arial" panose="020B0604020202020204" pitchFamily="34" charset="0"/>
              </a:rPr>
              <a:t>Exercise 3. Translate the following into English. </a:t>
            </a:r>
          </a:p>
          <a:p>
            <a:endParaRPr lang="en-US" altLang="ko-KR" sz="2400" b="0" i="0" u="none" strike="noStrike" baseline="0" dirty="0">
              <a:solidFill>
                <a:srgbClr val="000000"/>
              </a:solidFill>
              <a:latin typeface="Arial" panose="020B0604020202020204" pitchFamily="34" charset="0"/>
            </a:endParaRPr>
          </a:p>
          <a:p>
            <a:pPr marL="457200" indent="-457200">
              <a:buFont typeface="+mj-ea"/>
              <a:buAutoNum type="circleNumDbPlain"/>
            </a:pPr>
            <a:r>
              <a:rPr lang="ko-KR" altLang="en-US" sz="2400" b="0" i="0" u="none" strike="noStrike" baseline="0" dirty="0">
                <a:solidFill>
                  <a:srgbClr val="000000"/>
                </a:solidFill>
                <a:latin typeface="Yoon YGO 530_TT"/>
              </a:rPr>
              <a:t>밥을 먹으면서 티브이를 봐요</a:t>
            </a:r>
            <a:r>
              <a:rPr lang="en-US" altLang="ko-KR" sz="2400" b="0" i="0" u="none" strike="noStrike" baseline="0" dirty="0">
                <a:solidFill>
                  <a:srgbClr val="000000"/>
                </a:solidFill>
                <a:latin typeface="Arial" panose="020B0604020202020204" pitchFamily="34" charset="0"/>
              </a:rPr>
              <a:t>[</a:t>
            </a:r>
            <a:r>
              <a:rPr lang="en-US" altLang="ko-KR" sz="2400" b="0" i="0" u="none" strike="noStrike" baseline="0" dirty="0" err="1">
                <a:solidFill>
                  <a:srgbClr val="000000"/>
                </a:solidFill>
                <a:latin typeface="Arial" panose="020B0604020202020204" pitchFamily="34" charset="0"/>
              </a:rPr>
              <a:t>ba·beul</a:t>
            </a:r>
            <a:r>
              <a:rPr lang="en-US" altLang="ko-KR" sz="2400" b="0" i="0" u="none" strike="noStrike" baseline="0" dirty="0">
                <a:solidFill>
                  <a:srgbClr val="000000"/>
                </a:solidFill>
                <a:latin typeface="Arial" panose="020B0604020202020204" pitchFamily="34" charset="0"/>
              </a:rPr>
              <a:t> </a:t>
            </a:r>
            <a:r>
              <a:rPr lang="en-US" altLang="ko-KR" sz="2400" b="0" i="0" u="none" strike="noStrike" baseline="0" dirty="0" err="1">
                <a:solidFill>
                  <a:srgbClr val="000000"/>
                </a:solidFill>
                <a:latin typeface="Arial" panose="020B0604020202020204" pitchFamily="34" charset="0"/>
              </a:rPr>
              <a:t>meo·geu·myeon·seo</a:t>
            </a:r>
            <a:r>
              <a:rPr lang="en-US" altLang="ko-KR" sz="2400" b="0" i="0" u="none" strike="noStrike" baseline="0" dirty="0">
                <a:solidFill>
                  <a:srgbClr val="000000"/>
                </a:solidFill>
                <a:latin typeface="Arial" panose="020B0604020202020204" pitchFamily="34" charset="0"/>
              </a:rPr>
              <a:t> </a:t>
            </a:r>
            <a:r>
              <a:rPr lang="en-US" altLang="ko-KR" sz="2400" b="0" i="0" u="none" strike="noStrike" baseline="0" dirty="0" err="1">
                <a:solidFill>
                  <a:srgbClr val="000000"/>
                </a:solidFill>
                <a:latin typeface="Arial" panose="020B0604020202020204" pitchFamily="34" charset="0"/>
              </a:rPr>
              <a:t>ti·beu·i·reul</a:t>
            </a:r>
            <a:r>
              <a:rPr lang="en-US" altLang="ko-KR" sz="2400" b="0" i="0" u="none" strike="noStrike" baseline="0" dirty="0">
                <a:solidFill>
                  <a:srgbClr val="000000"/>
                </a:solidFill>
                <a:latin typeface="Arial" panose="020B0604020202020204" pitchFamily="34" charset="0"/>
              </a:rPr>
              <a:t> </a:t>
            </a:r>
            <a:r>
              <a:rPr lang="en-US" altLang="ko-KR" sz="2400" b="0" i="0" u="none" strike="noStrike" baseline="0" dirty="0" err="1">
                <a:solidFill>
                  <a:srgbClr val="000000"/>
                </a:solidFill>
                <a:latin typeface="Arial" panose="020B0604020202020204" pitchFamily="34" charset="0"/>
              </a:rPr>
              <a:t>bwa·yo</a:t>
            </a:r>
            <a:r>
              <a:rPr lang="en-US" altLang="ko-KR" sz="2400" b="0" i="0" u="none" strike="noStrike" baseline="0" dirty="0">
                <a:solidFill>
                  <a:srgbClr val="000000"/>
                </a:solidFill>
                <a:latin typeface="Arial" panose="020B0604020202020204" pitchFamily="34" charset="0"/>
              </a:rPr>
              <a:t>] </a:t>
            </a:r>
          </a:p>
          <a:p>
            <a:pPr marL="457200" indent="-457200">
              <a:buFont typeface="+mj-ea"/>
              <a:buAutoNum type="circleNumDbPlain"/>
            </a:pPr>
            <a:endParaRPr lang="en-US" altLang="ko-KR" sz="2400" dirty="0">
              <a:solidFill>
                <a:srgbClr val="000000"/>
              </a:solidFill>
              <a:latin typeface="Arial" panose="020B0604020202020204" pitchFamily="34" charset="0"/>
            </a:endParaRPr>
          </a:p>
          <a:p>
            <a:pPr marL="457200" indent="-457200">
              <a:buFont typeface="+mj-ea"/>
              <a:buAutoNum type="circleNumDbPlain"/>
            </a:pPr>
            <a:endParaRPr lang="en-US" altLang="ko-KR" sz="2400" b="0" i="0" u="none" strike="noStrike" baseline="0" dirty="0">
              <a:solidFill>
                <a:srgbClr val="000000"/>
              </a:solidFill>
              <a:latin typeface="Arial" panose="020B0604020202020204" pitchFamily="34" charset="0"/>
            </a:endParaRPr>
          </a:p>
          <a:p>
            <a:pPr marL="457200" indent="-457200">
              <a:buFont typeface="+mj-ea"/>
              <a:buAutoNum type="circleNumDbPlain"/>
            </a:pPr>
            <a:endParaRPr lang="en-US" altLang="ko-KR" sz="2400" dirty="0">
              <a:solidFill>
                <a:srgbClr val="000000"/>
              </a:solidFill>
              <a:latin typeface="Arial" panose="020B0604020202020204" pitchFamily="34" charset="0"/>
            </a:endParaRPr>
          </a:p>
          <a:p>
            <a:pPr marL="457200" indent="-457200">
              <a:buFont typeface="+mj-ea"/>
              <a:buAutoNum type="circleNumDbPlain"/>
            </a:pPr>
            <a:endParaRPr lang="en-US" altLang="ko-KR" sz="2400" b="0" i="0" u="none" strike="noStrike" baseline="0" dirty="0">
              <a:solidFill>
                <a:srgbClr val="000000"/>
              </a:solidFill>
              <a:latin typeface="Yoon YGO 530_TT"/>
            </a:endParaRPr>
          </a:p>
          <a:p>
            <a:pPr marL="457200" indent="-457200">
              <a:buFont typeface="+mj-ea"/>
              <a:buAutoNum type="circleNumDbPlain"/>
            </a:pPr>
            <a:r>
              <a:rPr lang="ko-KR" altLang="en-US" sz="2400" b="0" i="0" u="none" strike="noStrike" baseline="0" dirty="0">
                <a:solidFill>
                  <a:srgbClr val="000000"/>
                </a:solidFill>
                <a:latin typeface="Yoon YGO 530_TT"/>
              </a:rPr>
              <a:t>커피를 마시고 아이스크림을 먹어요</a:t>
            </a:r>
            <a:r>
              <a:rPr lang="en-US" altLang="ko-KR" sz="2400" b="0" i="0" u="none" strike="noStrike" baseline="0" dirty="0">
                <a:solidFill>
                  <a:srgbClr val="000000"/>
                </a:solidFill>
                <a:latin typeface="Arial" panose="020B0604020202020204" pitchFamily="34" charset="0"/>
              </a:rPr>
              <a:t>[</a:t>
            </a:r>
            <a:r>
              <a:rPr lang="en-US" altLang="ko-KR" sz="2400" b="0" i="0" u="none" strike="noStrike" baseline="0" dirty="0" err="1">
                <a:solidFill>
                  <a:srgbClr val="000000"/>
                </a:solidFill>
                <a:latin typeface="Arial" panose="020B0604020202020204" pitchFamily="34" charset="0"/>
              </a:rPr>
              <a:t>keo·pi·reul</a:t>
            </a:r>
            <a:r>
              <a:rPr lang="en-US" altLang="ko-KR" sz="2400" b="0" i="0" u="none" strike="noStrike" baseline="0" dirty="0">
                <a:solidFill>
                  <a:srgbClr val="000000"/>
                </a:solidFill>
                <a:latin typeface="Arial" panose="020B0604020202020204" pitchFamily="34" charset="0"/>
              </a:rPr>
              <a:t> </a:t>
            </a:r>
            <a:r>
              <a:rPr lang="en-US" altLang="ko-KR" sz="2400" b="0" i="0" u="none" strike="noStrike" baseline="0" dirty="0" err="1">
                <a:solidFill>
                  <a:srgbClr val="000000"/>
                </a:solidFill>
                <a:latin typeface="Arial" panose="020B0604020202020204" pitchFamily="34" charset="0"/>
              </a:rPr>
              <a:t>ma·si·go</a:t>
            </a:r>
            <a:r>
              <a:rPr lang="en-US" altLang="ko-KR" sz="2400" b="0" i="0" u="none" strike="noStrike" baseline="0" dirty="0">
                <a:solidFill>
                  <a:srgbClr val="000000"/>
                </a:solidFill>
                <a:latin typeface="Arial" panose="020B0604020202020204" pitchFamily="34" charset="0"/>
              </a:rPr>
              <a:t> </a:t>
            </a:r>
            <a:r>
              <a:rPr lang="en-US" altLang="ko-KR" sz="2400" b="0" i="0" u="none" strike="noStrike" baseline="0" dirty="0" err="1">
                <a:solidFill>
                  <a:srgbClr val="000000"/>
                </a:solidFill>
                <a:latin typeface="Arial" panose="020B0604020202020204" pitchFamily="34" charset="0"/>
              </a:rPr>
              <a:t>a·i·seu·keu·ri·meul</a:t>
            </a:r>
            <a:r>
              <a:rPr lang="en-US" altLang="ko-KR" sz="2400" b="0" i="0" u="none" strike="noStrike" baseline="0" dirty="0">
                <a:solidFill>
                  <a:srgbClr val="000000"/>
                </a:solidFill>
                <a:latin typeface="Arial" panose="020B0604020202020204" pitchFamily="34" charset="0"/>
              </a:rPr>
              <a:t> </a:t>
            </a:r>
            <a:r>
              <a:rPr lang="en-US" altLang="ko-KR" sz="2400" b="0" i="0" u="none" strike="noStrike" baseline="0" dirty="0" err="1">
                <a:solidFill>
                  <a:srgbClr val="000000"/>
                </a:solidFill>
                <a:latin typeface="Arial" panose="020B0604020202020204" pitchFamily="34" charset="0"/>
              </a:rPr>
              <a:t>meo·geo·yo</a:t>
            </a:r>
            <a:r>
              <a:rPr lang="en-US" altLang="ko-KR" sz="2400" b="0" i="0" u="none" strike="noStrike" baseline="0" dirty="0">
                <a:solidFill>
                  <a:srgbClr val="000000"/>
                </a:solidFill>
                <a:latin typeface="Arial" panose="020B0604020202020204" pitchFamily="34" charset="0"/>
              </a:rPr>
              <a:t>] </a:t>
            </a:r>
          </a:p>
          <a:p>
            <a:r>
              <a:rPr lang="en-US" altLang="ko-KR" sz="2400" b="0" i="0" u="none" strike="noStrike" baseline="0" dirty="0">
                <a:solidFill>
                  <a:srgbClr val="000000"/>
                </a:solidFill>
                <a:latin typeface="Arial" panose="020B0604020202020204" pitchFamily="34" charset="0"/>
              </a:rPr>
              <a:t> </a:t>
            </a:r>
          </a:p>
        </p:txBody>
      </p:sp>
      <p:sp>
        <p:nvSpPr>
          <p:cNvPr id="8" name="직사각형 7">
            <a:extLst>
              <a:ext uri="{FF2B5EF4-FFF2-40B4-BE49-F238E27FC236}">
                <a16:creationId xmlns:a16="http://schemas.microsoft.com/office/drawing/2014/main" id="{49217E19-8D63-45F5-AB05-E340B7723F56}"/>
              </a:ext>
            </a:extLst>
          </p:cNvPr>
          <p:cNvSpPr/>
          <p:nvPr/>
        </p:nvSpPr>
        <p:spPr>
          <a:xfrm>
            <a:off x="1502978" y="3196166"/>
            <a:ext cx="9186042" cy="817179"/>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a:extLst>
              <a:ext uri="{FF2B5EF4-FFF2-40B4-BE49-F238E27FC236}">
                <a16:creationId xmlns:a16="http://schemas.microsoft.com/office/drawing/2014/main" id="{B99B9542-9B61-4842-8B6A-914184C6FBAC}"/>
              </a:ext>
            </a:extLst>
          </p:cNvPr>
          <p:cNvSpPr/>
          <p:nvPr/>
        </p:nvSpPr>
        <p:spPr>
          <a:xfrm>
            <a:off x="1502978" y="5382207"/>
            <a:ext cx="9186042" cy="817179"/>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TextBox 12">
            <a:extLst>
              <a:ext uri="{FF2B5EF4-FFF2-40B4-BE49-F238E27FC236}">
                <a16:creationId xmlns:a16="http://schemas.microsoft.com/office/drawing/2014/main" id="{8AB44262-D72B-468F-97D3-83A44145DF83}"/>
              </a:ext>
            </a:extLst>
          </p:cNvPr>
          <p:cNvSpPr txBox="1"/>
          <p:nvPr/>
        </p:nvSpPr>
        <p:spPr>
          <a:xfrm>
            <a:off x="2049515" y="3376783"/>
            <a:ext cx="8092965" cy="461665"/>
          </a:xfrm>
          <a:prstGeom prst="rect">
            <a:avLst/>
          </a:prstGeom>
          <a:noFill/>
        </p:spPr>
        <p:txBody>
          <a:bodyPr wrap="square" rtlCol="0">
            <a:spAutoFit/>
          </a:bodyPr>
          <a:lstStyle/>
          <a:p>
            <a:r>
              <a:rPr lang="en-US" altLang="ko-KR" sz="2400" b="1" dirty="0">
                <a:solidFill>
                  <a:schemeClr val="tx2"/>
                </a:solidFill>
              </a:rPr>
              <a:t>(I) Watch TV, while eating meal.</a:t>
            </a:r>
            <a:endParaRPr lang="ko-KR" altLang="en-US" dirty="0"/>
          </a:p>
        </p:txBody>
      </p:sp>
      <p:sp>
        <p:nvSpPr>
          <p:cNvPr id="14" name="TextBox 13">
            <a:extLst>
              <a:ext uri="{FF2B5EF4-FFF2-40B4-BE49-F238E27FC236}">
                <a16:creationId xmlns:a16="http://schemas.microsoft.com/office/drawing/2014/main" id="{DDD0B27D-96DB-4AF1-8851-64845CF37B19}"/>
              </a:ext>
            </a:extLst>
          </p:cNvPr>
          <p:cNvSpPr txBox="1"/>
          <p:nvPr/>
        </p:nvSpPr>
        <p:spPr>
          <a:xfrm>
            <a:off x="2049516" y="5556284"/>
            <a:ext cx="8092965" cy="461665"/>
          </a:xfrm>
          <a:prstGeom prst="rect">
            <a:avLst/>
          </a:prstGeom>
          <a:noFill/>
        </p:spPr>
        <p:txBody>
          <a:bodyPr wrap="square" rtlCol="0">
            <a:spAutoFit/>
          </a:bodyPr>
          <a:lstStyle/>
          <a:p>
            <a:r>
              <a:rPr lang="en-US" altLang="ko-KR" sz="2400" b="1" dirty="0">
                <a:solidFill>
                  <a:schemeClr val="tx2"/>
                </a:solidFill>
              </a:rPr>
              <a:t>(I) Drink coffee, and then eat ice cream.</a:t>
            </a:r>
            <a:endParaRPr lang="ko-KR" altLang="en-US" dirty="0"/>
          </a:p>
        </p:txBody>
      </p:sp>
    </p:spTree>
    <p:extLst>
      <p:ext uri="{BB962C8B-B14F-4D97-AF65-F5344CB8AC3E}">
        <p14:creationId xmlns:p14="http://schemas.microsoft.com/office/powerpoint/2010/main" val="36378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3EFEC"/>
        </a:solidFill>
        <a:effectLst/>
      </p:bgPr>
    </p:bg>
    <p:spTree>
      <p:nvGrpSpPr>
        <p:cNvPr id="1" name=""/>
        <p:cNvGrpSpPr/>
        <p:nvPr/>
      </p:nvGrpSpPr>
      <p:grpSpPr>
        <a:xfrm>
          <a:off x="0" y="0"/>
          <a:ext cx="0" cy="0"/>
          <a:chOff x="0" y="0"/>
          <a:chExt cx="0" cy="0"/>
        </a:xfrm>
      </p:grpSpPr>
      <p:sp>
        <p:nvSpPr>
          <p:cNvPr id="9" name="직사각형 8">
            <a:extLst>
              <a:ext uri="{FF2B5EF4-FFF2-40B4-BE49-F238E27FC236}">
                <a16:creationId xmlns:a16="http://schemas.microsoft.com/office/drawing/2014/main" id="{6B5EE806-9BA7-49FE-A387-5347DA75DE2A}"/>
              </a:ext>
            </a:extLst>
          </p:cNvPr>
          <p:cNvSpPr/>
          <p:nvPr/>
        </p:nvSpPr>
        <p:spPr>
          <a:xfrm>
            <a:off x="418193" y="2766"/>
            <a:ext cx="5938160" cy="1824538"/>
          </a:xfrm>
          <a:prstGeom prst="rect">
            <a:avLst/>
          </a:prstGeom>
        </p:spPr>
        <p:txBody>
          <a:bodyPr wrap="square">
            <a:spAutoFit/>
          </a:bodyPr>
          <a:lstStyle/>
          <a:p>
            <a:pPr algn="ctr" latinLnBrk="0">
              <a:lnSpc>
                <a:spcPct val="150000"/>
              </a:lnSpc>
              <a:defRPr/>
            </a:pPr>
            <a:r>
              <a:rPr lang="en-US" altLang="ko-KR" sz="2800" b="1" i="1" kern="0" dirty="0">
                <a:solidFill>
                  <a:srgbClr val="87726A"/>
                </a:solidFill>
              </a:rPr>
              <a:t>1. Endings </a:t>
            </a:r>
            <a:r>
              <a:rPr lang="en-US" altLang="ko-KR" sz="2400" b="1" i="1" kern="0" dirty="0">
                <a:solidFill>
                  <a:srgbClr val="87726A"/>
                </a:solidFill>
              </a:rPr>
              <a:t>-2) final endings</a:t>
            </a:r>
          </a:p>
          <a:p>
            <a:pPr algn="ctr" latinLnBrk="0">
              <a:lnSpc>
                <a:spcPct val="150000"/>
              </a:lnSpc>
              <a:defRPr/>
            </a:pPr>
            <a:endParaRPr lang="ko-KR" altLang="en-US" sz="5400" kern="0" dirty="0">
              <a:solidFill>
                <a:srgbClr val="87726A"/>
              </a:solidFill>
            </a:endParaRPr>
          </a:p>
        </p:txBody>
      </p:sp>
      <p:sp>
        <p:nvSpPr>
          <p:cNvPr id="5" name="모서리가 둥근 직사각형 4"/>
          <p:cNvSpPr/>
          <p:nvPr/>
        </p:nvSpPr>
        <p:spPr>
          <a:xfrm>
            <a:off x="94593" y="913446"/>
            <a:ext cx="12002814" cy="5802664"/>
          </a:xfrm>
          <a:prstGeom prst="roundRect">
            <a:avLst>
              <a:gd name="adj" fmla="val 3562"/>
            </a:avLst>
          </a:prstGeom>
          <a:solidFill>
            <a:schemeClr val="bg1"/>
          </a:solidFill>
          <a:ln w="19050">
            <a:solidFill>
              <a:srgbClr val="877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6" name="TextBox 5">
            <a:extLst>
              <a:ext uri="{FF2B5EF4-FFF2-40B4-BE49-F238E27FC236}">
                <a16:creationId xmlns:a16="http://schemas.microsoft.com/office/drawing/2014/main" id="{20AAA472-AA3D-4E6E-BD83-C8664FE2067F}"/>
              </a:ext>
            </a:extLst>
          </p:cNvPr>
          <p:cNvSpPr txBox="1"/>
          <p:nvPr/>
        </p:nvSpPr>
        <p:spPr>
          <a:xfrm>
            <a:off x="762000" y="1163134"/>
            <a:ext cx="10668000" cy="1354217"/>
          </a:xfrm>
          <a:prstGeom prst="rect">
            <a:avLst/>
          </a:prstGeom>
          <a:noFill/>
        </p:spPr>
        <p:txBody>
          <a:bodyPr wrap="square">
            <a:spAutoFit/>
          </a:bodyPr>
          <a:lstStyle/>
          <a:p>
            <a:r>
              <a:rPr lang="en-US" altLang="ko-KR" sz="2200" b="1" dirty="0"/>
              <a:t>Sentence final endings</a:t>
            </a:r>
          </a:p>
          <a:p>
            <a:r>
              <a:rPr lang="en-US" altLang="ko-KR" sz="2000" dirty="0"/>
              <a:t>:</a:t>
            </a:r>
            <a:r>
              <a:rPr lang="en-US" altLang="ko-KR" sz="2000" i="0" u="none" strike="noStrike" baseline="0" dirty="0">
                <a:solidFill>
                  <a:srgbClr val="000000"/>
                </a:solidFill>
                <a:latin typeface="Arial" panose="020B0604020202020204" pitchFamily="34" charset="0"/>
              </a:rPr>
              <a:t> The typical examples of sentence-final endings are various speech-level endings. These speech-level endings indicate the speaker’s interpersonal relationship with the addressees or attitude toward them (e.g., social meanings such as intimacy and formality of the situation). </a:t>
            </a:r>
            <a:endParaRPr lang="en-US" altLang="ko-KR" sz="2000" dirty="0"/>
          </a:p>
        </p:txBody>
      </p:sp>
      <p:pic>
        <p:nvPicPr>
          <p:cNvPr id="3" name="그림 2">
            <a:extLst>
              <a:ext uri="{FF2B5EF4-FFF2-40B4-BE49-F238E27FC236}">
                <a16:creationId xmlns:a16="http://schemas.microsoft.com/office/drawing/2014/main" id="{B0C31F54-3985-4CBF-B49E-2D3DB537B05E}"/>
              </a:ext>
            </a:extLst>
          </p:cNvPr>
          <p:cNvPicPr>
            <a:picLocks noChangeAspect="1"/>
          </p:cNvPicPr>
          <p:nvPr/>
        </p:nvPicPr>
        <p:blipFill rotWithShape="1">
          <a:blip r:embed="rId3"/>
          <a:srcRect l="2240" r="776"/>
          <a:stretch/>
        </p:blipFill>
        <p:spPr>
          <a:xfrm>
            <a:off x="183930" y="2737984"/>
            <a:ext cx="11824139" cy="3649472"/>
          </a:xfrm>
          <a:prstGeom prst="rect">
            <a:avLst/>
          </a:prstGeom>
        </p:spPr>
      </p:pic>
    </p:spTree>
    <p:extLst>
      <p:ext uri="{BB962C8B-B14F-4D97-AF65-F5344CB8AC3E}">
        <p14:creationId xmlns:p14="http://schemas.microsoft.com/office/powerpoint/2010/main" val="3838010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3EFEC"/>
        </a:solidFill>
        <a:effectLst/>
      </p:bgPr>
    </p:bg>
    <p:spTree>
      <p:nvGrpSpPr>
        <p:cNvPr id="1" name=""/>
        <p:cNvGrpSpPr/>
        <p:nvPr/>
      </p:nvGrpSpPr>
      <p:grpSpPr>
        <a:xfrm>
          <a:off x="0" y="0"/>
          <a:ext cx="0" cy="0"/>
          <a:chOff x="0" y="0"/>
          <a:chExt cx="0" cy="0"/>
        </a:xfrm>
      </p:grpSpPr>
      <p:sp>
        <p:nvSpPr>
          <p:cNvPr id="9" name="직사각형 8">
            <a:extLst>
              <a:ext uri="{FF2B5EF4-FFF2-40B4-BE49-F238E27FC236}">
                <a16:creationId xmlns:a16="http://schemas.microsoft.com/office/drawing/2014/main" id="{6B5EE806-9BA7-49FE-A387-5347DA75DE2A}"/>
              </a:ext>
            </a:extLst>
          </p:cNvPr>
          <p:cNvSpPr/>
          <p:nvPr/>
        </p:nvSpPr>
        <p:spPr>
          <a:xfrm>
            <a:off x="418193" y="2766"/>
            <a:ext cx="5938160" cy="1824538"/>
          </a:xfrm>
          <a:prstGeom prst="rect">
            <a:avLst/>
          </a:prstGeom>
        </p:spPr>
        <p:txBody>
          <a:bodyPr wrap="square">
            <a:spAutoFit/>
          </a:bodyPr>
          <a:lstStyle/>
          <a:p>
            <a:pPr algn="ctr" latinLnBrk="0">
              <a:lnSpc>
                <a:spcPct val="150000"/>
              </a:lnSpc>
              <a:defRPr/>
            </a:pPr>
            <a:r>
              <a:rPr lang="en-US" altLang="ko-KR" sz="2800" b="1" i="1" kern="0" dirty="0">
                <a:solidFill>
                  <a:srgbClr val="87726A"/>
                </a:solidFill>
              </a:rPr>
              <a:t>1. Endings </a:t>
            </a:r>
            <a:r>
              <a:rPr lang="en-US" altLang="ko-KR" sz="2400" b="1" i="1" kern="0" dirty="0">
                <a:solidFill>
                  <a:srgbClr val="87726A"/>
                </a:solidFill>
              </a:rPr>
              <a:t>-2) final endings</a:t>
            </a:r>
          </a:p>
          <a:p>
            <a:pPr algn="ctr" latinLnBrk="0">
              <a:lnSpc>
                <a:spcPct val="150000"/>
              </a:lnSpc>
              <a:defRPr/>
            </a:pPr>
            <a:endParaRPr lang="ko-KR" altLang="en-US" sz="5400" kern="0" dirty="0">
              <a:solidFill>
                <a:srgbClr val="87726A"/>
              </a:solidFill>
            </a:endParaRPr>
          </a:p>
        </p:txBody>
      </p:sp>
      <p:sp>
        <p:nvSpPr>
          <p:cNvPr id="5" name="모서리가 둥근 직사각형 4"/>
          <p:cNvSpPr/>
          <p:nvPr/>
        </p:nvSpPr>
        <p:spPr>
          <a:xfrm>
            <a:off x="466521" y="915035"/>
            <a:ext cx="11258957" cy="5486636"/>
          </a:xfrm>
          <a:prstGeom prst="roundRect">
            <a:avLst>
              <a:gd name="adj" fmla="val 3562"/>
            </a:avLst>
          </a:prstGeom>
          <a:solidFill>
            <a:schemeClr val="bg1"/>
          </a:solidFill>
          <a:ln w="19050">
            <a:solidFill>
              <a:srgbClr val="877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en-US" altLang="ko-KR" sz="1800" b="1"/>
              <a:t>: presentation, official meeting, to customers </a:t>
            </a:r>
            <a:endParaRPr lang="ko-KR" altLang="en-US" sz="1800" b="1" dirty="0"/>
          </a:p>
        </p:txBody>
      </p:sp>
      <p:sp>
        <p:nvSpPr>
          <p:cNvPr id="7" name="TextBox 6">
            <a:extLst>
              <a:ext uri="{FF2B5EF4-FFF2-40B4-BE49-F238E27FC236}">
                <a16:creationId xmlns:a16="http://schemas.microsoft.com/office/drawing/2014/main" id="{EC467BD9-F473-4074-A80A-1C159BEF93D2}"/>
              </a:ext>
            </a:extLst>
          </p:cNvPr>
          <p:cNvSpPr txBox="1"/>
          <p:nvPr/>
        </p:nvSpPr>
        <p:spPr>
          <a:xfrm>
            <a:off x="841376" y="1208992"/>
            <a:ext cx="8860221" cy="430887"/>
          </a:xfrm>
          <a:prstGeom prst="rect">
            <a:avLst/>
          </a:prstGeom>
          <a:noFill/>
        </p:spPr>
        <p:txBody>
          <a:bodyPr wrap="square" rtlCol="0">
            <a:spAutoFit/>
          </a:bodyPr>
          <a:lstStyle/>
          <a:p>
            <a:r>
              <a:rPr lang="en-US" altLang="ko-KR" sz="2200" b="1" dirty="0"/>
              <a:t>Situation examples</a:t>
            </a:r>
          </a:p>
        </p:txBody>
      </p:sp>
      <p:sp>
        <p:nvSpPr>
          <p:cNvPr id="11" name="TextBox 10">
            <a:extLst>
              <a:ext uri="{FF2B5EF4-FFF2-40B4-BE49-F238E27FC236}">
                <a16:creationId xmlns:a16="http://schemas.microsoft.com/office/drawing/2014/main" id="{EA8CD3DB-96EA-43C8-82B1-A2C260717616}"/>
              </a:ext>
            </a:extLst>
          </p:cNvPr>
          <p:cNvSpPr txBox="1"/>
          <p:nvPr/>
        </p:nvSpPr>
        <p:spPr>
          <a:xfrm>
            <a:off x="2659123" y="3714377"/>
            <a:ext cx="8860221" cy="400110"/>
          </a:xfrm>
          <a:prstGeom prst="rect">
            <a:avLst/>
          </a:prstGeom>
          <a:noFill/>
        </p:spPr>
        <p:txBody>
          <a:bodyPr wrap="square" rtlCol="0">
            <a:spAutoFit/>
          </a:bodyPr>
          <a:lstStyle/>
          <a:p>
            <a:r>
              <a:rPr lang="en-US" altLang="ko-KR" sz="2000" b="1" dirty="0"/>
              <a:t>: official conversation, to someone older than you, to someone new</a:t>
            </a:r>
            <a:endParaRPr lang="ko-KR" altLang="en-US" sz="2000" b="1" dirty="0"/>
          </a:p>
        </p:txBody>
      </p:sp>
      <p:sp>
        <p:nvSpPr>
          <p:cNvPr id="12" name="TextBox 11">
            <a:extLst>
              <a:ext uri="{FF2B5EF4-FFF2-40B4-BE49-F238E27FC236}">
                <a16:creationId xmlns:a16="http://schemas.microsoft.com/office/drawing/2014/main" id="{5DCC3C27-9438-42ED-B26A-91ED712321A1}"/>
              </a:ext>
            </a:extLst>
          </p:cNvPr>
          <p:cNvSpPr txBox="1"/>
          <p:nvPr/>
        </p:nvSpPr>
        <p:spPr>
          <a:xfrm>
            <a:off x="2659123" y="2961714"/>
            <a:ext cx="6096000" cy="369332"/>
          </a:xfrm>
          <a:prstGeom prst="rect">
            <a:avLst/>
          </a:prstGeom>
          <a:noFill/>
        </p:spPr>
        <p:txBody>
          <a:bodyPr wrap="square">
            <a:spAutoFit/>
          </a:bodyPr>
          <a:lstStyle/>
          <a:p>
            <a:r>
              <a:rPr lang="en-US" altLang="ko-KR" sz="1800" b="1" dirty="0"/>
              <a:t>: presentation, official meeting, to customers </a:t>
            </a:r>
            <a:endParaRPr lang="ko-KR" altLang="en-US" sz="1800" b="1" dirty="0"/>
          </a:p>
        </p:txBody>
      </p:sp>
      <p:pic>
        <p:nvPicPr>
          <p:cNvPr id="6" name="그림 5">
            <a:extLst>
              <a:ext uri="{FF2B5EF4-FFF2-40B4-BE49-F238E27FC236}">
                <a16:creationId xmlns:a16="http://schemas.microsoft.com/office/drawing/2014/main" id="{7DE6ED48-1813-4385-803C-03EB987633FE}"/>
              </a:ext>
            </a:extLst>
          </p:cNvPr>
          <p:cNvPicPr>
            <a:picLocks noChangeAspect="1"/>
          </p:cNvPicPr>
          <p:nvPr/>
        </p:nvPicPr>
        <p:blipFill rotWithShape="1">
          <a:blip r:embed="rId3"/>
          <a:srcRect r="82689"/>
          <a:stretch/>
        </p:blipFill>
        <p:spPr>
          <a:xfrm>
            <a:off x="749745" y="1867583"/>
            <a:ext cx="1909378" cy="3781425"/>
          </a:xfrm>
          <a:prstGeom prst="rect">
            <a:avLst/>
          </a:prstGeom>
        </p:spPr>
      </p:pic>
      <p:sp>
        <p:nvSpPr>
          <p:cNvPr id="13" name="TextBox 12">
            <a:extLst>
              <a:ext uri="{FF2B5EF4-FFF2-40B4-BE49-F238E27FC236}">
                <a16:creationId xmlns:a16="http://schemas.microsoft.com/office/drawing/2014/main" id="{2B9C8958-C5B8-48DD-B76D-A1D8F3869B4F}"/>
              </a:ext>
            </a:extLst>
          </p:cNvPr>
          <p:cNvSpPr txBox="1"/>
          <p:nvPr/>
        </p:nvSpPr>
        <p:spPr>
          <a:xfrm>
            <a:off x="2659123" y="4297763"/>
            <a:ext cx="8860221" cy="400110"/>
          </a:xfrm>
          <a:prstGeom prst="rect">
            <a:avLst/>
          </a:prstGeom>
          <a:noFill/>
        </p:spPr>
        <p:txBody>
          <a:bodyPr wrap="square" rtlCol="0">
            <a:spAutoFit/>
          </a:bodyPr>
          <a:lstStyle/>
          <a:p>
            <a:r>
              <a:rPr lang="en-US" altLang="ko-KR" sz="2000" b="1" dirty="0"/>
              <a:t>: to someone close, when you got permission from someone older</a:t>
            </a:r>
            <a:endParaRPr lang="ko-KR" altLang="en-US" sz="2000" b="1" dirty="0"/>
          </a:p>
        </p:txBody>
      </p:sp>
      <p:sp>
        <p:nvSpPr>
          <p:cNvPr id="15" name="TextBox 14">
            <a:extLst>
              <a:ext uri="{FF2B5EF4-FFF2-40B4-BE49-F238E27FC236}">
                <a16:creationId xmlns:a16="http://schemas.microsoft.com/office/drawing/2014/main" id="{1C77D87F-26E9-46D9-BF95-E4C6C19AB7E7}"/>
              </a:ext>
            </a:extLst>
          </p:cNvPr>
          <p:cNvSpPr txBox="1"/>
          <p:nvPr/>
        </p:nvSpPr>
        <p:spPr>
          <a:xfrm>
            <a:off x="2659123" y="5026756"/>
            <a:ext cx="8860221" cy="400110"/>
          </a:xfrm>
          <a:prstGeom prst="rect">
            <a:avLst/>
          </a:prstGeom>
          <a:noFill/>
        </p:spPr>
        <p:txBody>
          <a:bodyPr wrap="square" rtlCol="0">
            <a:spAutoFit/>
          </a:bodyPr>
          <a:lstStyle/>
          <a:p>
            <a:r>
              <a:rPr lang="en-US" altLang="ko-KR" sz="2000" b="1" dirty="0"/>
              <a:t>: to someone younger</a:t>
            </a:r>
            <a:endParaRPr lang="ko-KR" altLang="en-US" sz="2000" b="1" dirty="0"/>
          </a:p>
        </p:txBody>
      </p:sp>
      <p:sp>
        <p:nvSpPr>
          <p:cNvPr id="8" name="사각형: 둥근 모서리 7">
            <a:extLst>
              <a:ext uri="{FF2B5EF4-FFF2-40B4-BE49-F238E27FC236}">
                <a16:creationId xmlns:a16="http://schemas.microsoft.com/office/drawing/2014/main" id="{0685A1F1-5C5D-41DD-A61B-86839D855A22}"/>
              </a:ext>
            </a:extLst>
          </p:cNvPr>
          <p:cNvSpPr/>
          <p:nvPr/>
        </p:nvSpPr>
        <p:spPr>
          <a:xfrm>
            <a:off x="6404681" y="1242573"/>
            <a:ext cx="5160579" cy="1309575"/>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ko-KR" dirty="0">
                <a:solidFill>
                  <a:schemeClr val="tx1"/>
                </a:solidFill>
              </a:rPr>
              <a:t>*</a:t>
            </a:r>
            <a:r>
              <a:rPr lang="ko-KR" altLang="en-US" dirty="0">
                <a:solidFill>
                  <a:schemeClr val="tx1"/>
                </a:solidFill>
              </a:rPr>
              <a:t>말 놓을까요</a:t>
            </a:r>
            <a:r>
              <a:rPr lang="en-US" altLang="ko-KR" dirty="0">
                <a:solidFill>
                  <a:schemeClr val="tx1"/>
                </a:solidFill>
              </a:rPr>
              <a:t>? [</a:t>
            </a:r>
            <a:r>
              <a:rPr lang="en-US" altLang="ko-KR" b="0" i="0" dirty="0">
                <a:solidFill>
                  <a:srgbClr val="5F6368"/>
                </a:solidFill>
                <a:effectLst/>
                <a:latin typeface="Roboto" panose="02000000000000000000" pitchFamily="2" charset="0"/>
              </a:rPr>
              <a:t>mal </a:t>
            </a:r>
            <a:r>
              <a:rPr lang="en-US" altLang="ko-KR" b="0" i="0" dirty="0" err="1">
                <a:solidFill>
                  <a:srgbClr val="5F6368"/>
                </a:solidFill>
                <a:effectLst/>
                <a:latin typeface="Roboto" panose="02000000000000000000" pitchFamily="2" charset="0"/>
              </a:rPr>
              <a:t>noh-eul</a:t>
            </a:r>
            <a:r>
              <a:rPr lang="en-US" altLang="ko-KR" sz="1800" b="0" i="0" u="none" strike="noStrike" baseline="0" dirty="0" err="1">
                <a:solidFill>
                  <a:srgbClr val="000000"/>
                </a:solidFill>
                <a:latin typeface="Arial" panose="020B0604020202020204" pitchFamily="34" charset="0"/>
              </a:rPr>
              <a:t>·</a:t>
            </a:r>
            <a:r>
              <a:rPr lang="en-US" altLang="ko-KR" b="0" i="0" dirty="0" err="1">
                <a:solidFill>
                  <a:srgbClr val="5F6368"/>
                </a:solidFill>
                <a:effectLst/>
                <a:latin typeface="Roboto" panose="02000000000000000000" pitchFamily="2" charset="0"/>
              </a:rPr>
              <a:t>kka</a:t>
            </a:r>
            <a:r>
              <a:rPr lang="en-US" altLang="ko-KR" sz="1800" b="0" i="0" u="none" strike="noStrike" baseline="0" dirty="0" err="1">
                <a:solidFill>
                  <a:srgbClr val="000000"/>
                </a:solidFill>
                <a:latin typeface="Arial" panose="020B0604020202020204" pitchFamily="34" charset="0"/>
              </a:rPr>
              <a:t>·</a:t>
            </a:r>
            <a:r>
              <a:rPr lang="en-US" altLang="ko-KR" b="0" i="0" dirty="0" err="1">
                <a:solidFill>
                  <a:srgbClr val="5F6368"/>
                </a:solidFill>
                <a:effectLst/>
                <a:latin typeface="Roboto" panose="02000000000000000000" pitchFamily="2" charset="0"/>
              </a:rPr>
              <a:t>yo</a:t>
            </a:r>
            <a:r>
              <a:rPr lang="en-US" altLang="ko-KR" b="0" i="0" dirty="0">
                <a:solidFill>
                  <a:srgbClr val="5F6368"/>
                </a:solidFill>
                <a:effectLst/>
                <a:latin typeface="Roboto" panose="02000000000000000000" pitchFamily="2" charset="0"/>
              </a:rPr>
              <a:t>]</a:t>
            </a:r>
          </a:p>
          <a:p>
            <a:pPr algn="ctr"/>
            <a:endParaRPr lang="en-US" altLang="ko-KR" dirty="0">
              <a:solidFill>
                <a:schemeClr val="tx1"/>
              </a:solidFill>
            </a:endParaRPr>
          </a:p>
          <a:p>
            <a:pPr algn="ctr"/>
            <a:r>
              <a:rPr lang="en-US" altLang="ko-KR" dirty="0">
                <a:solidFill>
                  <a:schemeClr val="tx1"/>
                </a:solidFill>
              </a:rPr>
              <a:t>*</a:t>
            </a:r>
            <a:r>
              <a:rPr lang="ko-KR" altLang="en-US" dirty="0">
                <a:solidFill>
                  <a:schemeClr val="tx1"/>
                </a:solidFill>
              </a:rPr>
              <a:t>말 편하게 하세요</a:t>
            </a:r>
            <a:r>
              <a:rPr lang="en-US" altLang="ko-KR" dirty="0">
                <a:solidFill>
                  <a:schemeClr val="tx1"/>
                </a:solidFill>
              </a:rPr>
              <a:t>. </a:t>
            </a:r>
            <a:r>
              <a:rPr lang="en-US" altLang="ko-KR" dirty="0">
                <a:solidFill>
                  <a:srgbClr val="5F6368"/>
                </a:solidFill>
                <a:latin typeface="Roboto" panose="02000000000000000000" pitchFamily="2" charset="0"/>
              </a:rPr>
              <a:t>[</a:t>
            </a:r>
            <a:r>
              <a:rPr lang="en-US" altLang="ko-KR" b="0" i="0" dirty="0">
                <a:solidFill>
                  <a:srgbClr val="5F6368"/>
                </a:solidFill>
                <a:effectLst/>
                <a:latin typeface="Roboto" panose="02000000000000000000" pitchFamily="2" charset="0"/>
              </a:rPr>
              <a:t>mal </a:t>
            </a:r>
            <a:r>
              <a:rPr lang="en-US" altLang="ko-KR" b="0" i="0" dirty="0" err="1">
                <a:solidFill>
                  <a:srgbClr val="5F6368"/>
                </a:solidFill>
                <a:effectLst/>
                <a:latin typeface="Roboto" panose="02000000000000000000" pitchFamily="2" charset="0"/>
              </a:rPr>
              <a:t>pyeon</a:t>
            </a:r>
            <a:r>
              <a:rPr lang="en-US" altLang="ko-KR" sz="1800" b="0" i="0" u="none" strike="noStrike" baseline="0" dirty="0" err="1">
                <a:solidFill>
                  <a:srgbClr val="000000"/>
                </a:solidFill>
                <a:latin typeface="Arial" panose="020B0604020202020204" pitchFamily="34" charset="0"/>
              </a:rPr>
              <a:t>·</a:t>
            </a:r>
            <a:r>
              <a:rPr lang="en-US" altLang="ko-KR" b="0" i="0" dirty="0" err="1">
                <a:solidFill>
                  <a:srgbClr val="5F6368"/>
                </a:solidFill>
                <a:effectLst/>
                <a:latin typeface="Roboto" panose="02000000000000000000" pitchFamily="2" charset="0"/>
              </a:rPr>
              <a:t>ha</a:t>
            </a:r>
            <a:r>
              <a:rPr lang="en-US" altLang="ko-KR" sz="1800" b="0" i="0" u="none" strike="noStrike" baseline="0" dirty="0" err="1">
                <a:solidFill>
                  <a:srgbClr val="000000"/>
                </a:solidFill>
                <a:latin typeface="Arial" panose="020B0604020202020204" pitchFamily="34" charset="0"/>
              </a:rPr>
              <a:t>·</a:t>
            </a:r>
            <a:r>
              <a:rPr lang="en-US" altLang="ko-KR" b="0" i="0" dirty="0" err="1">
                <a:solidFill>
                  <a:srgbClr val="5F6368"/>
                </a:solidFill>
                <a:effectLst/>
                <a:latin typeface="Roboto" panose="02000000000000000000" pitchFamily="2" charset="0"/>
              </a:rPr>
              <a:t>gae</a:t>
            </a:r>
            <a:r>
              <a:rPr lang="en-US" altLang="ko-KR" b="0" i="0" dirty="0">
                <a:solidFill>
                  <a:srgbClr val="5F6368"/>
                </a:solidFill>
                <a:effectLst/>
                <a:latin typeface="Roboto" panose="02000000000000000000" pitchFamily="2" charset="0"/>
              </a:rPr>
              <a:t> </a:t>
            </a:r>
            <a:r>
              <a:rPr lang="en-US" altLang="ko-KR" b="0" i="0" dirty="0" err="1">
                <a:solidFill>
                  <a:srgbClr val="5F6368"/>
                </a:solidFill>
                <a:effectLst/>
                <a:latin typeface="Roboto" panose="02000000000000000000" pitchFamily="2" charset="0"/>
              </a:rPr>
              <a:t>ha</a:t>
            </a:r>
            <a:r>
              <a:rPr lang="en-US" altLang="ko-KR" sz="1800" b="0" i="0" u="none" strike="noStrike" baseline="0" dirty="0" err="1">
                <a:solidFill>
                  <a:srgbClr val="000000"/>
                </a:solidFill>
                <a:latin typeface="Arial" panose="020B0604020202020204" pitchFamily="34" charset="0"/>
              </a:rPr>
              <a:t>·</a:t>
            </a:r>
            <a:r>
              <a:rPr lang="en-US" altLang="ko-KR" b="0" i="0" dirty="0" err="1">
                <a:solidFill>
                  <a:srgbClr val="5F6368"/>
                </a:solidFill>
                <a:effectLst/>
                <a:latin typeface="Roboto" panose="02000000000000000000" pitchFamily="2" charset="0"/>
              </a:rPr>
              <a:t>se</a:t>
            </a:r>
            <a:r>
              <a:rPr lang="en-US" altLang="ko-KR" sz="1800" b="0" i="0" u="none" strike="noStrike" baseline="0" dirty="0" err="1">
                <a:solidFill>
                  <a:srgbClr val="000000"/>
                </a:solidFill>
                <a:latin typeface="Arial" panose="020B0604020202020204" pitchFamily="34" charset="0"/>
              </a:rPr>
              <a:t>·</a:t>
            </a:r>
            <a:r>
              <a:rPr lang="en-US" altLang="ko-KR" b="0" i="0" dirty="0" err="1">
                <a:solidFill>
                  <a:srgbClr val="5F6368"/>
                </a:solidFill>
                <a:effectLst/>
                <a:latin typeface="Roboto" panose="02000000000000000000" pitchFamily="2" charset="0"/>
              </a:rPr>
              <a:t>yo</a:t>
            </a:r>
            <a:r>
              <a:rPr lang="en-US" altLang="ko-KR" b="0" i="0" dirty="0">
                <a:solidFill>
                  <a:srgbClr val="5F6368"/>
                </a:solidFill>
                <a:effectLst/>
                <a:latin typeface="Roboto" panose="02000000000000000000" pitchFamily="2" charset="0"/>
              </a:rPr>
              <a:t>]</a:t>
            </a:r>
            <a:endParaRPr lang="ko-KR" altLang="en-US" dirty="0">
              <a:solidFill>
                <a:schemeClr val="tx1"/>
              </a:solidFill>
            </a:endParaRPr>
          </a:p>
        </p:txBody>
      </p:sp>
      <p:cxnSp>
        <p:nvCxnSpPr>
          <p:cNvPr id="17" name="직선 연결선 16">
            <a:extLst>
              <a:ext uri="{FF2B5EF4-FFF2-40B4-BE49-F238E27FC236}">
                <a16:creationId xmlns:a16="http://schemas.microsoft.com/office/drawing/2014/main" id="{5C7E5DBD-B455-4032-9EAC-9BF185721F82}"/>
              </a:ext>
            </a:extLst>
          </p:cNvPr>
          <p:cNvCxnSpPr/>
          <p:nvPr/>
        </p:nvCxnSpPr>
        <p:spPr>
          <a:xfrm>
            <a:off x="5271486" y="4697873"/>
            <a:ext cx="556468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연결선: 꺾임 18">
            <a:extLst>
              <a:ext uri="{FF2B5EF4-FFF2-40B4-BE49-F238E27FC236}">
                <a16:creationId xmlns:a16="http://schemas.microsoft.com/office/drawing/2014/main" id="{904EF188-B561-45AA-9401-0BD6B948739C}"/>
              </a:ext>
            </a:extLst>
          </p:cNvPr>
          <p:cNvCxnSpPr/>
          <p:nvPr/>
        </p:nvCxnSpPr>
        <p:spPr>
          <a:xfrm rot="5400000" flipH="1" flipV="1">
            <a:off x="10093868" y="3355356"/>
            <a:ext cx="2104710" cy="325821"/>
          </a:xfrm>
          <a:prstGeom prst="bentConnector3">
            <a:avLst>
              <a:gd name="adj1" fmla="val 562"/>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3270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3EFEC"/>
        </a:solidFill>
        <a:effectLst/>
      </p:bgPr>
    </p:bg>
    <p:spTree>
      <p:nvGrpSpPr>
        <p:cNvPr id="1" name=""/>
        <p:cNvGrpSpPr/>
        <p:nvPr/>
      </p:nvGrpSpPr>
      <p:grpSpPr>
        <a:xfrm>
          <a:off x="0" y="0"/>
          <a:ext cx="0" cy="0"/>
          <a:chOff x="0" y="0"/>
          <a:chExt cx="0" cy="0"/>
        </a:xfrm>
      </p:grpSpPr>
      <p:sp>
        <p:nvSpPr>
          <p:cNvPr id="9" name="직사각형 8">
            <a:extLst>
              <a:ext uri="{FF2B5EF4-FFF2-40B4-BE49-F238E27FC236}">
                <a16:creationId xmlns:a16="http://schemas.microsoft.com/office/drawing/2014/main" id="{6B5EE806-9BA7-49FE-A387-5347DA75DE2A}"/>
              </a:ext>
            </a:extLst>
          </p:cNvPr>
          <p:cNvSpPr/>
          <p:nvPr/>
        </p:nvSpPr>
        <p:spPr>
          <a:xfrm>
            <a:off x="418193" y="2766"/>
            <a:ext cx="5938160" cy="1824538"/>
          </a:xfrm>
          <a:prstGeom prst="rect">
            <a:avLst/>
          </a:prstGeom>
        </p:spPr>
        <p:txBody>
          <a:bodyPr wrap="square">
            <a:spAutoFit/>
          </a:bodyPr>
          <a:lstStyle/>
          <a:p>
            <a:pPr algn="ctr" latinLnBrk="0">
              <a:lnSpc>
                <a:spcPct val="150000"/>
              </a:lnSpc>
              <a:defRPr/>
            </a:pPr>
            <a:r>
              <a:rPr lang="en-US" altLang="ko-KR" sz="2800" b="1" i="1" kern="0" dirty="0">
                <a:solidFill>
                  <a:srgbClr val="87726A"/>
                </a:solidFill>
              </a:rPr>
              <a:t>1. Endings </a:t>
            </a:r>
            <a:r>
              <a:rPr lang="en-US" altLang="ko-KR" sz="2400" b="1" i="1" kern="0" dirty="0">
                <a:solidFill>
                  <a:srgbClr val="87726A"/>
                </a:solidFill>
              </a:rPr>
              <a:t>-2) final endings</a:t>
            </a:r>
          </a:p>
          <a:p>
            <a:pPr algn="ctr" latinLnBrk="0">
              <a:lnSpc>
                <a:spcPct val="150000"/>
              </a:lnSpc>
              <a:defRPr/>
            </a:pPr>
            <a:endParaRPr lang="ko-KR" altLang="en-US" sz="5400" kern="0" dirty="0">
              <a:solidFill>
                <a:srgbClr val="87726A"/>
              </a:solidFill>
            </a:endParaRPr>
          </a:p>
        </p:txBody>
      </p:sp>
      <p:sp>
        <p:nvSpPr>
          <p:cNvPr id="5" name="모서리가 둥근 직사각형 4"/>
          <p:cNvSpPr/>
          <p:nvPr/>
        </p:nvSpPr>
        <p:spPr>
          <a:xfrm>
            <a:off x="466521" y="915035"/>
            <a:ext cx="11258957" cy="5486636"/>
          </a:xfrm>
          <a:prstGeom prst="roundRect">
            <a:avLst>
              <a:gd name="adj" fmla="val 3562"/>
            </a:avLst>
          </a:prstGeom>
          <a:solidFill>
            <a:schemeClr val="bg1"/>
          </a:solidFill>
          <a:ln w="19050">
            <a:solidFill>
              <a:srgbClr val="877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en-US" altLang="ko-KR" sz="1800" b="1"/>
              <a:t>: presentation, official meeting, to customers </a:t>
            </a:r>
            <a:endParaRPr lang="ko-KR" altLang="en-US" sz="1800" b="1" dirty="0"/>
          </a:p>
        </p:txBody>
      </p:sp>
      <p:sp>
        <p:nvSpPr>
          <p:cNvPr id="7" name="TextBox 6">
            <a:extLst>
              <a:ext uri="{FF2B5EF4-FFF2-40B4-BE49-F238E27FC236}">
                <a16:creationId xmlns:a16="http://schemas.microsoft.com/office/drawing/2014/main" id="{EC467BD9-F473-4074-A80A-1C159BEF93D2}"/>
              </a:ext>
            </a:extLst>
          </p:cNvPr>
          <p:cNvSpPr txBox="1"/>
          <p:nvPr/>
        </p:nvSpPr>
        <p:spPr>
          <a:xfrm>
            <a:off x="820354" y="1539244"/>
            <a:ext cx="10162955" cy="1569660"/>
          </a:xfrm>
          <a:prstGeom prst="rect">
            <a:avLst/>
          </a:prstGeom>
          <a:noFill/>
        </p:spPr>
        <p:txBody>
          <a:bodyPr wrap="square" rtlCol="0">
            <a:spAutoFit/>
          </a:bodyPr>
          <a:lstStyle/>
          <a:p>
            <a:r>
              <a:rPr lang="en-US" altLang="ko-KR" sz="2400" b="1" i="0" u="none" strike="noStrike" baseline="0" dirty="0">
                <a:solidFill>
                  <a:srgbClr val="000000"/>
                </a:solidFill>
                <a:latin typeface="Arial" panose="020B0604020202020204" pitchFamily="34" charset="0"/>
              </a:rPr>
              <a:t> Applying four of the endings above to the verb stem </a:t>
            </a:r>
            <a:r>
              <a:rPr lang="ko-KR" altLang="en-US" sz="2400" b="1" i="0" u="none" strike="noStrike" baseline="0" dirty="0">
                <a:solidFill>
                  <a:srgbClr val="000000"/>
                </a:solidFill>
                <a:latin typeface="맑은 고딕" panose="020B0503020000020004" pitchFamily="50" charset="-127"/>
                <a:ea typeface="맑은 고딕" panose="020B0503020000020004" pitchFamily="50" charset="-127"/>
              </a:rPr>
              <a:t>먹</a:t>
            </a:r>
            <a:r>
              <a:rPr lang="en-US" altLang="ko-KR" sz="2400" b="1" i="0" u="none" strike="noStrike" baseline="0" dirty="0">
                <a:solidFill>
                  <a:srgbClr val="000000"/>
                </a:solidFill>
                <a:latin typeface="Arial" panose="020B0604020202020204" pitchFamily="34" charset="0"/>
                <a:ea typeface="맑은 고딕" panose="020B0503020000020004" pitchFamily="50" charset="-127"/>
              </a:rPr>
              <a:t>[</a:t>
            </a:r>
            <a:r>
              <a:rPr lang="en-US" altLang="ko-KR" sz="2400" b="1" i="0" u="none" strike="noStrike" baseline="0" dirty="0" err="1">
                <a:solidFill>
                  <a:srgbClr val="000000"/>
                </a:solidFill>
                <a:latin typeface="Arial" panose="020B0604020202020204" pitchFamily="34" charset="0"/>
                <a:ea typeface="맑은 고딕" panose="020B0503020000020004" pitchFamily="50" charset="-127"/>
              </a:rPr>
              <a:t>muk</a:t>
            </a:r>
            <a:r>
              <a:rPr lang="en-US" altLang="ko-KR" sz="2400" b="1" i="0" u="none" strike="noStrike" baseline="0" dirty="0">
                <a:solidFill>
                  <a:srgbClr val="000000"/>
                </a:solidFill>
                <a:latin typeface="Arial" panose="020B0604020202020204" pitchFamily="34" charset="0"/>
                <a:ea typeface="맑은 고딕" panose="020B0503020000020004" pitchFamily="50" charset="-127"/>
              </a:rPr>
              <a:t>] “eat”</a:t>
            </a:r>
          </a:p>
          <a:p>
            <a:endParaRPr lang="en-US" altLang="ko-KR" sz="2400" b="1" i="0" u="none" strike="noStrike" baseline="0" dirty="0">
              <a:solidFill>
                <a:srgbClr val="000000"/>
              </a:solidFill>
              <a:latin typeface="Arial" panose="020B0604020202020204" pitchFamily="34" charset="0"/>
              <a:ea typeface="맑은 고딕" panose="020B0503020000020004" pitchFamily="50" charset="-127"/>
            </a:endParaRPr>
          </a:p>
          <a:p>
            <a:endParaRPr lang="en-US" altLang="ko-KR" sz="2400" b="1" i="0" u="none" strike="noStrike" baseline="0" dirty="0">
              <a:solidFill>
                <a:srgbClr val="000000"/>
              </a:solidFill>
              <a:latin typeface="Arial" panose="020B0604020202020204" pitchFamily="34" charset="0"/>
              <a:ea typeface="맑은 고딕" panose="020B0503020000020004" pitchFamily="50" charset="-127"/>
            </a:endParaRPr>
          </a:p>
          <a:p>
            <a:r>
              <a:rPr lang="en-US" altLang="ko-KR" sz="2400" b="0" i="0" u="none" strike="noStrike" baseline="0" dirty="0">
                <a:solidFill>
                  <a:srgbClr val="000000"/>
                </a:solidFill>
                <a:latin typeface="Yoon YGO 530_TT"/>
                <a:ea typeface="맑은 고딕" panose="020B0503020000020004" pitchFamily="50" charset="-127"/>
              </a:rPr>
              <a:t>- Interrogative(question)</a:t>
            </a:r>
          </a:p>
        </p:txBody>
      </p:sp>
      <p:pic>
        <p:nvPicPr>
          <p:cNvPr id="3" name="그림 2">
            <a:extLst>
              <a:ext uri="{FF2B5EF4-FFF2-40B4-BE49-F238E27FC236}">
                <a16:creationId xmlns:a16="http://schemas.microsoft.com/office/drawing/2014/main" id="{6A5E5034-B7E7-4C71-8545-5B1414EB51DC}"/>
              </a:ext>
            </a:extLst>
          </p:cNvPr>
          <p:cNvPicPr>
            <a:picLocks noChangeAspect="1"/>
          </p:cNvPicPr>
          <p:nvPr/>
        </p:nvPicPr>
        <p:blipFill>
          <a:blip r:embed="rId3"/>
          <a:stretch>
            <a:fillRect/>
          </a:stretch>
        </p:blipFill>
        <p:spPr>
          <a:xfrm>
            <a:off x="871536" y="3222100"/>
            <a:ext cx="10448925" cy="2552700"/>
          </a:xfrm>
          <a:prstGeom prst="rect">
            <a:avLst/>
          </a:prstGeom>
        </p:spPr>
      </p:pic>
      <p:pic>
        <p:nvPicPr>
          <p:cNvPr id="16" name="그림 15">
            <a:extLst>
              <a:ext uri="{FF2B5EF4-FFF2-40B4-BE49-F238E27FC236}">
                <a16:creationId xmlns:a16="http://schemas.microsoft.com/office/drawing/2014/main" id="{5B0B5546-D245-41D2-B847-868A81FA0EAD}"/>
              </a:ext>
            </a:extLst>
          </p:cNvPr>
          <p:cNvPicPr>
            <a:picLocks noChangeAspect="1"/>
          </p:cNvPicPr>
          <p:nvPr/>
        </p:nvPicPr>
        <p:blipFill>
          <a:blip r:embed="rId4"/>
          <a:stretch>
            <a:fillRect/>
          </a:stretch>
        </p:blipFill>
        <p:spPr>
          <a:xfrm>
            <a:off x="741746" y="699059"/>
            <a:ext cx="10629900" cy="3533775"/>
          </a:xfrm>
          <a:prstGeom prst="rect">
            <a:avLst/>
          </a:prstGeom>
        </p:spPr>
      </p:pic>
      <p:sp>
        <p:nvSpPr>
          <p:cNvPr id="23" name="직사각형 22">
            <a:extLst>
              <a:ext uri="{FF2B5EF4-FFF2-40B4-BE49-F238E27FC236}">
                <a16:creationId xmlns:a16="http://schemas.microsoft.com/office/drawing/2014/main" id="{D2E8FE66-D5BB-470C-9AF1-5D1A3EB120A6}"/>
              </a:ext>
            </a:extLst>
          </p:cNvPr>
          <p:cNvSpPr/>
          <p:nvPr/>
        </p:nvSpPr>
        <p:spPr>
          <a:xfrm>
            <a:off x="1103586" y="2343807"/>
            <a:ext cx="9879723" cy="12927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77428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3EFEC"/>
        </a:solidFill>
        <a:effectLst/>
      </p:bgPr>
    </p:bg>
    <p:spTree>
      <p:nvGrpSpPr>
        <p:cNvPr id="1" name=""/>
        <p:cNvGrpSpPr/>
        <p:nvPr/>
      </p:nvGrpSpPr>
      <p:grpSpPr>
        <a:xfrm>
          <a:off x="0" y="0"/>
          <a:ext cx="0" cy="0"/>
          <a:chOff x="0" y="0"/>
          <a:chExt cx="0" cy="0"/>
        </a:xfrm>
      </p:grpSpPr>
      <p:sp>
        <p:nvSpPr>
          <p:cNvPr id="9" name="직사각형 8">
            <a:extLst>
              <a:ext uri="{FF2B5EF4-FFF2-40B4-BE49-F238E27FC236}">
                <a16:creationId xmlns:a16="http://schemas.microsoft.com/office/drawing/2014/main" id="{6B5EE806-9BA7-49FE-A387-5347DA75DE2A}"/>
              </a:ext>
            </a:extLst>
          </p:cNvPr>
          <p:cNvSpPr/>
          <p:nvPr/>
        </p:nvSpPr>
        <p:spPr>
          <a:xfrm>
            <a:off x="418193" y="2766"/>
            <a:ext cx="5938160" cy="1824538"/>
          </a:xfrm>
          <a:prstGeom prst="rect">
            <a:avLst/>
          </a:prstGeom>
        </p:spPr>
        <p:txBody>
          <a:bodyPr wrap="square">
            <a:spAutoFit/>
          </a:bodyPr>
          <a:lstStyle/>
          <a:p>
            <a:pPr algn="ctr" latinLnBrk="0">
              <a:lnSpc>
                <a:spcPct val="150000"/>
              </a:lnSpc>
              <a:defRPr/>
            </a:pPr>
            <a:r>
              <a:rPr lang="en-US" altLang="ko-KR" sz="2800" b="1" i="1" kern="0" dirty="0">
                <a:solidFill>
                  <a:srgbClr val="87726A"/>
                </a:solidFill>
              </a:rPr>
              <a:t>1. Endings </a:t>
            </a:r>
            <a:r>
              <a:rPr lang="en-US" altLang="ko-KR" sz="2400" b="1" i="1" kern="0" dirty="0">
                <a:solidFill>
                  <a:srgbClr val="87726A"/>
                </a:solidFill>
              </a:rPr>
              <a:t>-2) final endings</a:t>
            </a:r>
          </a:p>
          <a:p>
            <a:pPr algn="ctr" latinLnBrk="0">
              <a:lnSpc>
                <a:spcPct val="150000"/>
              </a:lnSpc>
              <a:defRPr/>
            </a:pPr>
            <a:endParaRPr lang="ko-KR" altLang="en-US" sz="5400" kern="0" dirty="0">
              <a:solidFill>
                <a:srgbClr val="87726A"/>
              </a:solidFill>
            </a:endParaRPr>
          </a:p>
        </p:txBody>
      </p:sp>
      <p:sp>
        <p:nvSpPr>
          <p:cNvPr id="5" name="모서리가 둥근 직사각형 4"/>
          <p:cNvSpPr/>
          <p:nvPr/>
        </p:nvSpPr>
        <p:spPr>
          <a:xfrm>
            <a:off x="283778" y="913446"/>
            <a:ext cx="11592911" cy="5711697"/>
          </a:xfrm>
          <a:prstGeom prst="roundRect">
            <a:avLst>
              <a:gd name="adj" fmla="val 3562"/>
            </a:avLst>
          </a:prstGeom>
          <a:solidFill>
            <a:schemeClr val="bg1"/>
          </a:solidFill>
          <a:ln w="19050">
            <a:solidFill>
              <a:srgbClr val="877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pic>
        <p:nvPicPr>
          <p:cNvPr id="4" name="그림 3">
            <a:extLst>
              <a:ext uri="{FF2B5EF4-FFF2-40B4-BE49-F238E27FC236}">
                <a16:creationId xmlns:a16="http://schemas.microsoft.com/office/drawing/2014/main" id="{003C27A0-B750-4269-9E47-BF972EA65474}"/>
              </a:ext>
            </a:extLst>
          </p:cNvPr>
          <p:cNvPicPr>
            <a:picLocks noChangeAspect="1"/>
          </p:cNvPicPr>
          <p:nvPr/>
        </p:nvPicPr>
        <p:blipFill>
          <a:blip r:embed="rId3"/>
          <a:stretch>
            <a:fillRect/>
          </a:stretch>
        </p:blipFill>
        <p:spPr>
          <a:xfrm>
            <a:off x="403333" y="2424111"/>
            <a:ext cx="11353800" cy="2009775"/>
          </a:xfrm>
          <a:prstGeom prst="rect">
            <a:avLst/>
          </a:prstGeom>
        </p:spPr>
      </p:pic>
      <p:sp>
        <p:nvSpPr>
          <p:cNvPr id="10" name="TextBox 9">
            <a:extLst>
              <a:ext uri="{FF2B5EF4-FFF2-40B4-BE49-F238E27FC236}">
                <a16:creationId xmlns:a16="http://schemas.microsoft.com/office/drawing/2014/main" id="{0F49CECA-679F-4A46-886F-A57A87D660B0}"/>
              </a:ext>
            </a:extLst>
          </p:cNvPr>
          <p:cNvSpPr txBox="1"/>
          <p:nvPr/>
        </p:nvSpPr>
        <p:spPr>
          <a:xfrm>
            <a:off x="2438400" y="3059667"/>
            <a:ext cx="6096000" cy="369332"/>
          </a:xfrm>
          <a:prstGeom prst="rect">
            <a:avLst/>
          </a:prstGeom>
          <a:noFill/>
        </p:spPr>
        <p:txBody>
          <a:bodyPr wrap="square">
            <a:spAutoFit/>
          </a:bodyPr>
          <a:lstStyle/>
          <a:p>
            <a:r>
              <a:rPr lang="ko-KR" altLang="en-US" sz="1800" b="1" i="0" u="none" strike="noStrike" baseline="0" dirty="0">
                <a:solidFill>
                  <a:schemeClr val="tx2"/>
                </a:solidFill>
                <a:latin typeface="맑은 고딕" panose="020B0503020000020004" pitchFamily="50" charset="-127"/>
                <a:ea typeface="맑은 고딕" panose="020B0503020000020004" pitchFamily="50" charset="-127"/>
              </a:rPr>
              <a:t>앉읍시다</a:t>
            </a:r>
            <a:r>
              <a:rPr lang="en-US" altLang="ko-KR" sz="1800" b="1" i="0" u="none" strike="noStrike" baseline="0" dirty="0">
                <a:solidFill>
                  <a:schemeClr val="tx2"/>
                </a:solidFill>
                <a:latin typeface="Arial" panose="020B0604020202020204" pitchFamily="34" charset="0"/>
                <a:ea typeface="맑은 고딕" panose="020B0503020000020004" pitchFamily="50" charset="-127"/>
              </a:rPr>
              <a:t>[</a:t>
            </a:r>
            <a:r>
              <a:rPr lang="en-US" altLang="ko-KR" sz="1800" b="1" i="0" u="none" strike="noStrike" baseline="0" dirty="0" err="1">
                <a:solidFill>
                  <a:schemeClr val="tx2"/>
                </a:solidFill>
                <a:latin typeface="Arial" panose="020B0604020202020204" pitchFamily="34" charset="0"/>
                <a:ea typeface="맑은 고딕" panose="020B0503020000020004" pitchFamily="50" charset="-127"/>
              </a:rPr>
              <a:t>an</a:t>
            </a:r>
            <a:r>
              <a:rPr lang="en-US" altLang="ko-KR" sz="1800" b="1" i="0" u="none" strike="noStrike" baseline="0" dirty="0" err="1">
                <a:solidFill>
                  <a:schemeClr val="tx2"/>
                </a:solidFill>
                <a:latin typeface="맑은 고딕" panose="020B0503020000020004" pitchFamily="50" charset="-127"/>
                <a:ea typeface="맑은 고딕" panose="020B0503020000020004" pitchFamily="50" charset="-127"/>
              </a:rPr>
              <a:t>·</a:t>
            </a:r>
            <a:r>
              <a:rPr lang="en-US" altLang="ko-KR" sz="1800" b="1" i="0" u="none" strike="noStrike" baseline="0" dirty="0" err="1">
                <a:solidFill>
                  <a:schemeClr val="tx2"/>
                </a:solidFill>
                <a:latin typeface="Arial" panose="020B0604020202020204" pitchFamily="34" charset="0"/>
                <a:ea typeface="맑은 고딕" panose="020B0503020000020004" pitchFamily="50" charset="-127"/>
              </a:rPr>
              <a:t>jeup</a:t>
            </a:r>
            <a:r>
              <a:rPr lang="en-US" altLang="ko-KR" sz="1800" b="1" i="0" u="none" strike="noStrike" baseline="0" dirty="0" err="1">
                <a:solidFill>
                  <a:schemeClr val="tx2"/>
                </a:solidFill>
                <a:latin typeface="맑은 고딕" panose="020B0503020000020004" pitchFamily="50" charset="-127"/>
                <a:ea typeface="맑은 고딕" panose="020B0503020000020004" pitchFamily="50" charset="-127"/>
              </a:rPr>
              <a:t>·</a:t>
            </a:r>
            <a:r>
              <a:rPr lang="en-US" altLang="ko-KR" sz="1800" b="1" i="0" u="none" strike="noStrike" baseline="0" dirty="0" err="1">
                <a:solidFill>
                  <a:schemeClr val="tx2"/>
                </a:solidFill>
                <a:latin typeface="Arial" panose="020B0604020202020204" pitchFamily="34" charset="0"/>
                <a:ea typeface="맑은 고딕" panose="020B0503020000020004" pitchFamily="50" charset="-127"/>
              </a:rPr>
              <a:t>ssi</a:t>
            </a:r>
            <a:r>
              <a:rPr lang="en-US" altLang="ko-KR" sz="1800" b="1" i="0" u="none" strike="noStrike" baseline="0" dirty="0" err="1">
                <a:solidFill>
                  <a:schemeClr val="tx2"/>
                </a:solidFill>
                <a:latin typeface="맑은 고딕" panose="020B0503020000020004" pitchFamily="50" charset="-127"/>
                <a:ea typeface="맑은 고딕" panose="020B0503020000020004" pitchFamily="50" charset="-127"/>
              </a:rPr>
              <a:t>·</a:t>
            </a:r>
            <a:r>
              <a:rPr lang="en-US" altLang="ko-KR" sz="1800" b="1" i="0" u="none" strike="noStrike" baseline="0" dirty="0" err="1">
                <a:solidFill>
                  <a:schemeClr val="tx2"/>
                </a:solidFill>
                <a:latin typeface="Arial" panose="020B0604020202020204" pitchFamily="34" charset="0"/>
                <a:ea typeface="맑은 고딕" panose="020B0503020000020004" pitchFamily="50" charset="-127"/>
              </a:rPr>
              <a:t>da</a:t>
            </a:r>
            <a:r>
              <a:rPr lang="en-US" altLang="ko-KR" sz="1800" b="1" i="0" u="none" strike="noStrike" baseline="0" dirty="0">
                <a:solidFill>
                  <a:schemeClr val="tx2"/>
                </a:solidFill>
                <a:latin typeface="Arial" panose="020B0604020202020204" pitchFamily="34" charset="0"/>
                <a:ea typeface="맑은 고딕" panose="020B0503020000020004" pitchFamily="50" charset="-127"/>
              </a:rPr>
              <a:t>] </a:t>
            </a:r>
            <a:endParaRPr lang="ko-KR" altLang="en-US" b="1" dirty="0">
              <a:solidFill>
                <a:schemeClr val="tx2"/>
              </a:solidFill>
            </a:endParaRPr>
          </a:p>
        </p:txBody>
      </p:sp>
      <p:sp>
        <p:nvSpPr>
          <p:cNvPr id="11" name="TextBox 10">
            <a:extLst>
              <a:ext uri="{FF2B5EF4-FFF2-40B4-BE49-F238E27FC236}">
                <a16:creationId xmlns:a16="http://schemas.microsoft.com/office/drawing/2014/main" id="{30671859-07D3-4443-81BB-DA8FFE4A8BA9}"/>
              </a:ext>
            </a:extLst>
          </p:cNvPr>
          <p:cNvSpPr txBox="1"/>
          <p:nvPr/>
        </p:nvSpPr>
        <p:spPr>
          <a:xfrm>
            <a:off x="7032078" y="3059667"/>
            <a:ext cx="6096000" cy="369332"/>
          </a:xfrm>
          <a:prstGeom prst="rect">
            <a:avLst/>
          </a:prstGeom>
          <a:noFill/>
        </p:spPr>
        <p:txBody>
          <a:bodyPr wrap="square">
            <a:spAutoFit/>
          </a:bodyPr>
          <a:lstStyle/>
          <a:p>
            <a:r>
              <a:rPr lang="ko-KR" altLang="en-US" sz="1800" b="1" i="0" u="none" strike="noStrike" baseline="0" dirty="0">
                <a:solidFill>
                  <a:schemeClr val="tx2"/>
                </a:solidFill>
                <a:latin typeface="맑은 고딕" panose="020B0503020000020004" pitchFamily="50" charset="-127"/>
                <a:ea typeface="맑은 고딕" panose="020B0503020000020004" pitchFamily="50" charset="-127"/>
              </a:rPr>
              <a:t>앉아요</a:t>
            </a:r>
            <a:r>
              <a:rPr lang="en-US" altLang="ko-KR" sz="1800" b="1" i="0" u="none" strike="noStrike" baseline="0" dirty="0">
                <a:solidFill>
                  <a:schemeClr val="tx2"/>
                </a:solidFill>
                <a:latin typeface="Arial" panose="020B0604020202020204" pitchFamily="34" charset="0"/>
                <a:ea typeface="맑은 고딕" panose="020B0503020000020004" pitchFamily="50" charset="-127"/>
              </a:rPr>
              <a:t>[</a:t>
            </a:r>
            <a:r>
              <a:rPr lang="en-US" altLang="ko-KR" sz="1800" b="1" i="0" u="none" strike="noStrike" baseline="0" dirty="0" err="1">
                <a:solidFill>
                  <a:schemeClr val="tx2"/>
                </a:solidFill>
                <a:latin typeface="Arial" panose="020B0604020202020204" pitchFamily="34" charset="0"/>
                <a:ea typeface="맑은 고딕" panose="020B0503020000020004" pitchFamily="50" charset="-127"/>
              </a:rPr>
              <a:t>an</a:t>
            </a:r>
            <a:r>
              <a:rPr lang="en-US" altLang="ko-KR" sz="1800" b="1" i="0" u="none" strike="noStrike" baseline="0" dirty="0" err="1">
                <a:solidFill>
                  <a:schemeClr val="tx2"/>
                </a:solidFill>
                <a:latin typeface="맑은 고딕" panose="020B0503020000020004" pitchFamily="50" charset="-127"/>
                <a:ea typeface="맑은 고딕" panose="020B0503020000020004" pitchFamily="50" charset="-127"/>
              </a:rPr>
              <a:t>·</a:t>
            </a:r>
            <a:r>
              <a:rPr lang="en-US" altLang="ko-KR" sz="1800" b="1" i="0" u="none" strike="noStrike" baseline="0" dirty="0" err="1">
                <a:solidFill>
                  <a:schemeClr val="tx2"/>
                </a:solidFill>
                <a:latin typeface="Arial" panose="020B0604020202020204" pitchFamily="34" charset="0"/>
                <a:ea typeface="맑은 고딕" panose="020B0503020000020004" pitchFamily="50" charset="-127"/>
              </a:rPr>
              <a:t>ja</a:t>
            </a:r>
            <a:r>
              <a:rPr lang="en-US" altLang="ko-KR" sz="1800" b="1" i="0" u="none" strike="noStrike" baseline="0" dirty="0" err="1">
                <a:solidFill>
                  <a:schemeClr val="tx2"/>
                </a:solidFill>
                <a:latin typeface="맑은 고딕" panose="020B0503020000020004" pitchFamily="50" charset="-127"/>
                <a:ea typeface="맑은 고딕" panose="020B0503020000020004" pitchFamily="50" charset="-127"/>
              </a:rPr>
              <a:t>·</a:t>
            </a:r>
            <a:r>
              <a:rPr lang="en-US" altLang="ko-KR" sz="1800" b="1" i="0" u="none" strike="noStrike" baseline="0" dirty="0" err="1">
                <a:solidFill>
                  <a:schemeClr val="tx2"/>
                </a:solidFill>
                <a:latin typeface="Arial" panose="020B0604020202020204" pitchFamily="34" charset="0"/>
                <a:ea typeface="맑은 고딕" panose="020B0503020000020004" pitchFamily="50" charset="-127"/>
              </a:rPr>
              <a:t>yo</a:t>
            </a:r>
            <a:r>
              <a:rPr lang="en-US" altLang="ko-KR" sz="1800" b="1" i="0" u="none" strike="noStrike" baseline="0" dirty="0">
                <a:solidFill>
                  <a:schemeClr val="tx2"/>
                </a:solidFill>
                <a:latin typeface="Arial" panose="020B0604020202020204" pitchFamily="34" charset="0"/>
                <a:ea typeface="맑은 고딕" panose="020B0503020000020004" pitchFamily="50" charset="-127"/>
              </a:rPr>
              <a:t>] </a:t>
            </a:r>
            <a:endParaRPr lang="ko-KR" altLang="en-US" b="1" dirty="0">
              <a:solidFill>
                <a:schemeClr val="tx2"/>
              </a:solidFill>
            </a:endParaRPr>
          </a:p>
        </p:txBody>
      </p:sp>
      <p:sp>
        <p:nvSpPr>
          <p:cNvPr id="13" name="TextBox 12">
            <a:extLst>
              <a:ext uri="{FF2B5EF4-FFF2-40B4-BE49-F238E27FC236}">
                <a16:creationId xmlns:a16="http://schemas.microsoft.com/office/drawing/2014/main" id="{503D85AF-A942-43B0-93D5-FF7FAA72B5CE}"/>
              </a:ext>
            </a:extLst>
          </p:cNvPr>
          <p:cNvSpPr txBox="1"/>
          <p:nvPr/>
        </p:nvSpPr>
        <p:spPr>
          <a:xfrm>
            <a:off x="2798378" y="3584628"/>
            <a:ext cx="6563710" cy="369332"/>
          </a:xfrm>
          <a:prstGeom prst="rect">
            <a:avLst/>
          </a:prstGeom>
          <a:noFill/>
        </p:spPr>
        <p:txBody>
          <a:bodyPr wrap="square">
            <a:spAutoFit/>
          </a:bodyPr>
          <a:lstStyle/>
          <a:p>
            <a:r>
              <a:rPr lang="ko-KR" altLang="en-US" sz="1800" b="1" i="0" u="none" strike="noStrike" baseline="0" dirty="0">
                <a:solidFill>
                  <a:schemeClr val="tx2"/>
                </a:solidFill>
                <a:latin typeface="맑은 고딕" panose="020B0503020000020004" pitchFamily="50" charset="-127"/>
                <a:ea typeface="맑은 고딕" panose="020B0503020000020004" pitchFamily="50" charset="-127"/>
              </a:rPr>
              <a:t>앉아</a:t>
            </a:r>
            <a:r>
              <a:rPr lang="en-US" altLang="ko-KR" sz="1800" b="1" i="0" u="none" strike="noStrike" baseline="0" dirty="0">
                <a:solidFill>
                  <a:schemeClr val="tx2"/>
                </a:solidFill>
                <a:latin typeface="Arial" panose="020B0604020202020204" pitchFamily="34" charset="0"/>
                <a:ea typeface="맑은 고딕" panose="020B0503020000020004" pitchFamily="50" charset="-127"/>
              </a:rPr>
              <a:t>[</a:t>
            </a:r>
            <a:r>
              <a:rPr lang="en-US" altLang="ko-KR" sz="1800" b="1" i="0" u="none" strike="noStrike" baseline="0" dirty="0" err="1">
                <a:solidFill>
                  <a:schemeClr val="tx2"/>
                </a:solidFill>
                <a:latin typeface="Arial" panose="020B0604020202020204" pitchFamily="34" charset="0"/>
                <a:ea typeface="맑은 고딕" panose="020B0503020000020004" pitchFamily="50" charset="-127"/>
              </a:rPr>
              <a:t>an</a:t>
            </a:r>
            <a:r>
              <a:rPr lang="en-US" altLang="ko-KR" sz="1800" b="1" i="0" u="none" strike="noStrike" baseline="0" dirty="0" err="1">
                <a:solidFill>
                  <a:schemeClr val="tx2"/>
                </a:solidFill>
                <a:latin typeface="맑은 고딕" panose="020B0503020000020004" pitchFamily="50" charset="-127"/>
                <a:ea typeface="맑은 고딕" panose="020B0503020000020004" pitchFamily="50" charset="-127"/>
              </a:rPr>
              <a:t>·</a:t>
            </a:r>
            <a:r>
              <a:rPr lang="en-US" altLang="ko-KR" sz="1800" b="1" i="0" u="none" strike="noStrike" baseline="0" dirty="0" err="1">
                <a:solidFill>
                  <a:schemeClr val="tx2"/>
                </a:solidFill>
                <a:latin typeface="Arial" panose="020B0604020202020204" pitchFamily="34" charset="0"/>
                <a:ea typeface="맑은 고딕" panose="020B0503020000020004" pitchFamily="50" charset="-127"/>
              </a:rPr>
              <a:t>ja</a:t>
            </a:r>
            <a:r>
              <a:rPr lang="en-US" altLang="ko-KR" sz="1800" b="1" i="0" u="none" strike="noStrike" baseline="0" dirty="0">
                <a:solidFill>
                  <a:schemeClr val="tx2"/>
                </a:solidFill>
                <a:latin typeface="Arial" panose="020B0604020202020204" pitchFamily="34" charset="0"/>
                <a:ea typeface="맑은 고딕" panose="020B0503020000020004" pitchFamily="50" charset="-127"/>
              </a:rPr>
              <a:t>] </a:t>
            </a:r>
          </a:p>
        </p:txBody>
      </p:sp>
      <p:sp>
        <p:nvSpPr>
          <p:cNvPr id="15" name="TextBox 14">
            <a:extLst>
              <a:ext uri="{FF2B5EF4-FFF2-40B4-BE49-F238E27FC236}">
                <a16:creationId xmlns:a16="http://schemas.microsoft.com/office/drawing/2014/main" id="{34710CEF-8F77-40CB-939F-4C4593C2AB37}"/>
              </a:ext>
            </a:extLst>
          </p:cNvPr>
          <p:cNvSpPr txBox="1"/>
          <p:nvPr/>
        </p:nvSpPr>
        <p:spPr>
          <a:xfrm>
            <a:off x="7464972" y="3584628"/>
            <a:ext cx="6563710" cy="369332"/>
          </a:xfrm>
          <a:prstGeom prst="rect">
            <a:avLst/>
          </a:prstGeom>
          <a:noFill/>
        </p:spPr>
        <p:txBody>
          <a:bodyPr wrap="square">
            <a:spAutoFit/>
          </a:bodyPr>
          <a:lstStyle/>
          <a:p>
            <a:r>
              <a:rPr lang="ko-KR" altLang="en-US" sz="1800" b="1" i="0" u="none" strike="noStrike" baseline="0" dirty="0">
                <a:solidFill>
                  <a:schemeClr val="tx2"/>
                </a:solidFill>
                <a:latin typeface="맑은 고딕" panose="020B0503020000020004" pitchFamily="50" charset="-127"/>
                <a:ea typeface="맑은 고딕" panose="020B0503020000020004" pitchFamily="50" charset="-127"/>
              </a:rPr>
              <a:t>앉자</a:t>
            </a:r>
            <a:r>
              <a:rPr lang="en-US" altLang="ko-KR" sz="1800" b="1" i="0" u="none" strike="noStrike" baseline="0" dirty="0">
                <a:solidFill>
                  <a:schemeClr val="tx2"/>
                </a:solidFill>
                <a:latin typeface="Arial" panose="020B0604020202020204" pitchFamily="34" charset="0"/>
                <a:ea typeface="맑은 고딕" panose="020B0503020000020004" pitchFamily="50" charset="-127"/>
              </a:rPr>
              <a:t>[</a:t>
            </a:r>
            <a:r>
              <a:rPr lang="en-US" altLang="ko-KR" sz="1800" b="1" i="0" u="none" strike="noStrike" baseline="0" dirty="0" err="1">
                <a:solidFill>
                  <a:schemeClr val="tx2"/>
                </a:solidFill>
                <a:latin typeface="Arial" panose="020B0604020202020204" pitchFamily="34" charset="0"/>
                <a:ea typeface="맑은 고딕" panose="020B0503020000020004" pitchFamily="50" charset="-127"/>
              </a:rPr>
              <a:t>an</a:t>
            </a:r>
            <a:r>
              <a:rPr lang="en-US" altLang="ko-KR" sz="1800" b="1" i="0" u="none" strike="noStrike" baseline="0" dirty="0" err="1">
                <a:solidFill>
                  <a:schemeClr val="tx2"/>
                </a:solidFill>
                <a:latin typeface="맑은 고딕" panose="020B0503020000020004" pitchFamily="50" charset="-127"/>
                <a:ea typeface="맑은 고딕" panose="020B0503020000020004" pitchFamily="50" charset="-127"/>
              </a:rPr>
              <a:t>·</a:t>
            </a:r>
            <a:r>
              <a:rPr lang="en-US" altLang="ko-KR" sz="1800" b="1" i="0" u="none" strike="noStrike" baseline="0" dirty="0" err="1">
                <a:solidFill>
                  <a:schemeClr val="tx2"/>
                </a:solidFill>
                <a:latin typeface="Arial" panose="020B0604020202020204" pitchFamily="34" charset="0"/>
                <a:ea typeface="맑은 고딕" panose="020B0503020000020004" pitchFamily="50" charset="-127"/>
              </a:rPr>
              <a:t>jja</a:t>
            </a:r>
            <a:r>
              <a:rPr lang="en-US" altLang="ko-KR" sz="1800" b="1" i="0" u="none" strike="noStrike" baseline="0" dirty="0">
                <a:solidFill>
                  <a:schemeClr val="tx2"/>
                </a:solidFill>
                <a:latin typeface="Arial" panose="020B0604020202020204" pitchFamily="34" charset="0"/>
                <a:ea typeface="맑은 고딕" panose="020B0503020000020004" pitchFamily="50" charset="-127"/>
              </a:rPr>
              <a:t>] </a:t>
            </a:r>
            <a:endParaRPr lang="ko-KR" altLang="en-US" b="1" dirty="0">
              <a:solidFill>
                <a:schemeClr val="tx2"/>
              </a:solidFill>
            </a:endParaRPr>
          </a:p>
        </p:txBody>
      </p:sp>
    </p:spTree>
    <p:extLst>
      <p:ext uri="{BB962C8B-B14F-4D97-AF65-F5344CB8AC3E}">
        <p14:creationId xmlns:p14="http://schemas.microsoft.com/office/powerpoint/2010/main" val="226968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3EFEC"/>
        </a:solidFill>
        <a:effectLst/>
      </p:bgPr>
    </p:bg>
    <p:spTree>
      <p:nvGrpSpPr>
        <p:cNvPr id="1" name=""/>
        <p:cNvGrpSpPr/>
        <p:nvPr/>
      </p:nvGrpSpPr>
      <p:grpSpPr>
        <a:xfrm>
          <a:off x="0" y="0"/>
          <a:ext cx="0" cy="0"/>
          <a:chOff x="0" y="0"/>
          <a:chExt cx="0" cy="0"/>
        </a:xfrm>
      </p:grpSpPr>
      <p:sp>
        <p:nvSpPr>
          <p:cNvPr id="5" name="모서리가 둥근 직사각형 4"/>
          <p:cNvSpPr/>
          <p:nvPr/>
        </p:nvSpPr>
        <p:spPr>
          <a:xfrm>
            <a:off x="418193" y="709127"/>
            <a:ext cx="11355614" cy="5869473"/>
          </a:xfrm>
          <a:prstGeom prst="roundRect">
            <a:avLst>
              <a:gd name="adj" fmla="val 3562"/>
            </a:avLst>
          </a:prstGeom>
          <a:solidFill>
            <a:schemeClr val="bg1"/>
          </a:solidFill>
          <a:ln w="19050">
            <a:solidFill>
              <a:srgbClr val="877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232257" rtl="0" eaLnBrk="1" fontAlgn="auto" latinLnBrk="0" hangingPunct="1">
              <a:lnSpc>
                <a:spcPct val="120000"/>
              </a:lnSpc>
              <a:spcBef>
                <a:spcPts val="1000"/>
              </a:spcBef>
              <a:spcAft>
                <a:spcPts val="0"/>
              </a:spcAft>
              <a:buClr>
                <a:srgbClr val="5B9BD5"/>
              </a:buClr>
              <a:buSzPct val="100000"/>
              <a:tabLst/>
              <a:defRPr/>
            </a:pPr>
            <a:endParaRPr lang="ko-KR" altLang="en-US" dirty="0">
              <a:solidFill>
                <a:prstClr val="white"/>
              </a:solidFill>
            </a:endParaRPr>
          </a:p>
        </p:txBody>
      </p:sp>
      <p:sp>
        <p:nvSpPr>
          <p:cNvPr id="8" name="직사각형 7">
            <a:extLst>
              <a:ext uri="{FF2B5EF4-FFF2-40B4-BE49-F238E27FC236}">
                <a16:creationId xmlns:a16="http://schemas.microsoft.com/office/drawing/2014/main" id="{4D937594-22A8-4D70-8EC0-A8F7AB3E7251}"/>
              </a:ext>
            </a:extLst>
          </p:cNvPr>
          <p:cNvSpPr/>
          <p:nvPr/>
        </p:nvSpPr>
        <p:spPr>
          <a:xfrm>
            <a:off x="0" y="2982"/>
            <a:ext cx="3821277" cy="655372"/>
          </a:xfrm>
          <a:prstGeom prst="rect">
            <a:avLst/>
          </a:prstGeom>
        </p:spPr>
        <p:txBody>
          <a:bodyPr wrap="square">
            <a:spAutoFit/>
          </a:bodyPr>
          <a:lstStyle/>
          <a:p>
            <a:pPr algn="ctr" latinLnBrk="0">
              <a:lnSpc>
                <a:spcPct val="150000"/>
              </a:lnSpc>
              <a:defRPr/>
            </a:pPr>
            <a:r>
              <a:rPr lang="en-US" altLang="ko-KR" sz="2800" b="1" i="1" kern="0" dirty="0">
                <a:solidFill>
                  <a:srgbClr val="87726A"/>
                </a:solidFill>
              </a:rPr>
              <a:t>Today’s word</a:t>
            </a:r>
          </a:p>
        </p:txBody>
      </p:sp>
      <p:sp>
        <p:nvSpPr>
          <p:cNvPr id="12" name="TextBox 11">
            <a:extLst>
              <a:ext uri="{FF2B5EF4-FFF2-40B4-BE49-F238E27FC236}">
                <a16:creationId xmlns:a16="http://schemas.microsoft.com/office/drawing/2014/main" id="{96AC1869-3B47-4FAC-AE24-6828AF7D6603}"/>
              </a:ext>
            </a:extLst>
          </p:cNvPr>
          <p:cNvSpPr txBox="1"/>
          <p:nvPr/>
        </p:nvSpPr>
        <p:spPr>
          <a:xfrm>
            <a:off x="1347795" y="1141707"/>
            <a:ext cx="6096000" cy="5341975"/>
          </a:xfrm>
          <a:prstGeom prst="rect">
            <a:avLst/>
          </a:prstGeom>
          <a:noFill/>
        </p:spPr>
        <p:txBody>
          <a:bodyPr wrap="square">
            <a:spAutoFit/>
          </a:bodyPr>
          <a:lstStyle/>
          <a:p>
            <a:pPr>
              <a:lnSpc>
                <a:spcPct val="250000"/>
              </a:lnSpc>
            </a:pPr>
            <a:r>
              <a:rPr lang="ko-KR" altLang="en-US" sz="2000" i="0" u="none" strike="noStrike" baseline="0" dirty="0">
                <a:solidFill>
                  <a:srgbClr val="000000"/>
                </a:solidFill>
                <a:latin typeface="맑은 고딕" panose="020B0503020000020004" pitchFamily="50" charset="-127"/>
                <a:ea typeface="맑은 고딕" panose="020B0503020000020004" pitchFamily="50" charset="-127"/>
              </a:rPr>
              <a:t>점심</a:t>
            </a:r>
            <a:r>
              <a:rPr lang="en-US" altLang="ko-KR" sz="2000" i="0" u="none" strike="noStrike" baseline="0" dirty="0">
                <a:solidFill>
                  <a:srgbClr val="000000"/>
                </a:solidFill>
                <a:latin typeface="맑은 고딕" panose="020B0503020000020004" pitchFamily="50" charset="-127"/>
                <a:ea typeface="맑은 고딕" panose="020B0503020000020004" pitchFamily="50" charset="-127"/>
              </a:rPr>
              <a:t>[</a:t>
            </a:r>
            <a:r>
              <a:rPr lang="en-US" altLang="ko-KR" sz="2000" i="0" u="none" strike="noStrike" baseline="0" dirty="0" err="1">
                <a:solidFill>
                  <a:srgbClr val="000000"/>
                </a:solidFill>
                <a:latin typeface="맑은 고딕" panose="020B0503020000020004" pitchFamily="50" charset="-127"/>
                <a:ea typeface="맑은 고딕" panose="020B0503020000020004" pitchFamily="50" charset="-127"/>
              </a:rPr>
              <a:t>Jeom·</a:t>
            </a:r>
            <a:r>
              <a:rPr lang="en-US" altLang="ko-KR" sz="2000" i="0" u="none" strike="noStrike" baseline="0" dirty="0" err="1">
                <a:solidFill>
                  <a:srgbClr val="000000"/>
                </a:solidFill>
                <a:latin typeface="Arial" panose="020B0604020202020204" pitchFamily="34" charset="0"/>
                <a:ea typeface="맑은 고딕" panose="020B0503020000020004" pitchFamily="50" charset="-127"/>
              </a:rPr>
              <a:t>sim</a:t>
            </a:r>
            <a:r>
              <a:rPr lang="en-US" altLang="ko-KR" sz="2000" i="0" u="none" strike="noStrike" baseline="0" dirty="0">
                <a:solidFill>
                  <a:srgbClr val="000000"/>
                </a:solidFill>
                <a:latin typeface="Arial" panose="020B0604020202020204" pitchFamily="34" charset="0"/>
                <a:ea typeface="맑은 고딕" panose="020B0503020000020004" pitchFamily="50" charset="-127"/>
              </a:rPr>
              <a:t>] n. launch </a:t>
            </a:r>
          </a:p>
          <a:p>
            <a:pPr>
              <a:lnSpc>
                <a:spcPct val="250000"/>
              </a:lnSpc>
            </a:pPr>
            <a:r>
              <a:rPr lang="ko-KR" altLang="en-US" sz="2000" i="0" u="none" strike="noStrike" baseline="0" dirty="0">
                <a:solidFill>
                  <a:srgbClr val="000000"/>
                </a:solidFill>
                <a:latin typeface="맑은 고딕" panose="020B0503020000020004" pitchFamily="50" charset="-127"/>
                <a:ea typeface="맑은 고딕" panose="020B0503020000020004" pitchFamily="50" charset="-127"/>
              </a:rPr>
              <a:t>잠자다</a:t>
            </a:r>
            <a:r>
              <a:rPr lang="en-US" altLang="ko-KR" sz="2000" i="0" u="none" strike="noStrike" baseline="0" dirty="0">
                <a:solidFill>
                  <a:srgbClr val="000000"/>
                </a:solidFill>
                <a:latin typeface="맑은 고딕" panose="020B0503020000020004" pitchFamily="50" charset="-127"/>
                <a:ea typeface="맑은 고딕" panose="020B0503020000020004" pitchFamily="50" charset="-127"/>
              </a:rPr>
              <a:t>[</a:t>
            </a:r>
            <a:r>
              <a:rPr lang="en-US" altLang="ko-KR" sz="2000" i="0" u="none" strike="noStrike" baseline="0" dirty="0" err="1">
                <a:solidFill>
                  <a:srgbClr val="000000"/>
                </a:solidFill>
                <a:latin typeface="맑은 고딕" panose="020B0503020000020004" pitchFamily="50" charset="-127"/>
                <a:ea typeface="맑은 고딕" panose="020B0503020000020004" pitchFamily="50" charset="-127"/>
              </a:rPr>
              <a:t>Jam</a:t>
            </a:r>
            <a:r>
              <a:rPr lang="en-US" altLang="ko-KR" sz="2000" i="0" u="none" strike="noStrike" baseline="0" dirty="0" err="1">
                <a:solidFill>
                  <a:srgbClr val="212121"/>
                </a:solidFill>
                <a:latin typeface="맑은 고딕" panose="020B0503020000020004" pitchFamily="50" charset="-127"/>
                <a:ea typeface="맑은 고딕" panose="020B0503020000020004" pitchFamily="50" charset="-127"/>
              </a:rPr>
              <a:t>·ja·da</a:t>
            </a:r>
            <a:r>
              <a:rPr lang="en-US" altLang="ko-KR" sz="2000" i="0" u="none" strike="noStrike" baseline="0" dirty="0">
                <a:solidFill>
                  <a:srgbClr val="212121"/>
                </a:solidFill>
                <a:latin typeface="맑은 고딕" panose="020B0503020000020004" pitchFamily="50" charset="-127"/>
                <a:ea typeface="맑은 고딕" panose="020B0503020000020004" pitchFamily="50" charset="-127"/>
              </a:rPr>
              <a:t>] </a:t>
            </a:r>
            <a:r>
              <a:rPr lang="en-US" altLang="ko-KR" sz="2000" i="0" u="none" strike="noStrike" baseline="0" dirty="0">
                <a:solidFill>
                  <a:srgbClr val="000000"/>
                </a:solidFill>
                <a:latin typeface="맑은 고딕" panose="020B0503020000020004" pitchFamily="50" charset="-127"/>
                <a:ea typeface="맑은 고딕" panose="020B0503020000020004" pitchFamily="50" charset="-127"/>
              </a:rPr>
              <a:t>v. sleep </a:t>
            </a:r>
          </a:p>
          <a:p>
            <a:pPr>
              <a:lnSpc>
                <a:spcPct val="250000"/>
              </a:lnSpc>
            </a:pPr>
            <a:r>
              <a:rPr lang="ko-KR" altLang="en-US" sz="2000" i="0" u="none" strike="noStrike" baseline="0" dirty="0">
                <a:solidFill>
                  <a:srgbClr val="000000"/>
                </a:solidFill>
                <a:latin typeface="맑은 고딕" panose="020B0503020000020004" pitchFamily="50" charset="-127"/>
                <a:ea typeface="맑은 고딕" panose="020B0503020000020004" pitchFamily="50" charset="-127"/>
              </a:rPr>
              <a:t>작다</a:t>
            </a:r>
            <a:r>
              <a:rPr lang="en-US" altLang="ko-KR" sz="2000" i="0" u="none" strike="noStrike" baseline="0" dirty="0">
                <a:solidFill>
                  <a:srgbClr val="000000"/>
                </a:solidFill>
                <a:latin typeface="맑은 고딕" panose="020B0503020000020004" pitchFamily="50" charset="-127"/>
                <a:ea typeface="맑은 고딕" panose="020B0503020000020004" pitchFamily="50" charset="-127"/>
              </a:rPr>
              <a:t>[</a:t>
            </a:r>
            <a:r>
              <a:rPr lang="en-US" altLang="ko-KR" sz="2000" i="0" u="none" strike="noStrike" baseline="0" dirty="0" err="1">
                <a:solidFill>
                  <a:srgbClr val="000000"/>
                </a:solidFill>
                <a:latin typeface="맑은 고딕" panose="020B0503020000020004" pitchFamily="50" charset="-127"/>
                <a:ea typeface="맑은 고딕" panose="020B0503020000020004" pitchFamily="50" charset="-127"/>
              </a:rPr>
              <a:t>Jak</a:t>
            </a:r>
            <a:r>
              <a:rPr lang="en-US" altLang="ko-KR" sz="2000" i="0" u="none" strike="noStrike" baseline="0" dirty="0" err="1">
                <a:solidFill>
                  <a:srgbClr val="212121"/>
                </a:solidFill>
                <a:latin typeface="맑은 고딕" panose="020B0503020000020004" pitchFamily="50" charset="-127"/>
                <a:ea typeface="맑은 고딕" panose="020B0503020000020004" pitchFamily="50" charset="-127"/>
              </a:rPr>
              <a:t>·tta</a:t>
            </a:r>
            <a:r>
              <a:rPr lang="en-US" altLang="ko-KR" sz="2000" i="0" u="none" strike="noStrike" baseline="0" dirty="0">
                <a:solidFill>
                  <a:srgbClr val="000000"/>
                </a:solidFill>
                <a:latin typeface="Arial" panose="020B0604020202020204" pitchFamily="34" charset="0"/>
                <a:ea typeface="맑은 고딕" panose="020B0503020000020004" pitchFamily="50" charset="-127"/>
              </a:rPr>
              <a:t>] adj. small </a:t>
            </a:r>
          </a:p>
          <a:p>
            <a:pPr>
              <a:lnSpc>
                <a:spcPct val="250000"/>
              </a:lnSpc>
            </a:pPr>
            <a:r>
              <a:rPr lang="ko-KR" altLang="en-US" sz="2000" i="0" u="none" strike="noStrike" baseline="0" dirty="0">
                <a:solidFill>
                  <a:srgbClr val="000000"/>
                </a:solidFill>
                <a:latin typeface="맑은 고딕" panose="020B0503020000020004" pitchFamily="50" charset="-127"/>
                <a:ea typeface="맑은 고딕" panose="020B0503020000020004" pitchFamily="50" charset="-127"/>
              </a:rPr>
              <a:t>입다</a:t>
            </a:r>
            <a:r>
              <a:rPr lang="en-US" altLang="ko-KR" sz="2000" i="0" u="none" strike="noStrike" baseline="0" dirty="0">
                <a:solidFill>
                  <a:srgbClr val="000000"/>
                </a:solidFill>
                <a:latin typeface="맑은 고딕" panose="020B0503020000020004" pitchFamily="50" charset="-127"/>
                <a:ea typeface="맑은 고딕" panose="020B0503020000020004" pitchFamily="50" charset="-127"/>
              </a:rPr>
              <a:t>[</a:t>
            </a:r>
            <a:r>
              <a:rPr lang="en-US" altLang="ko-KR" sz="2000" i="0" u="none" strike="noStrike" baseline="0" dirty="0" err="1">
                <a:solidFill>
                  <a:srgbClr val="000000"/>
                </a:solidFill>
                <a:latin typeface="맑은 고딕" panose="020B0503020000020004" pitchFamily="50" charset="-127"/>
                <a:ea typeface="맑은 고딕" panose="020B0503020000020004" pitchFamily="50" charset="-127"/>
              </a:rPr>
              <a:t>Ip</a:t>
            </a:r>
            <a:r>
              <a:rPr lang="en-US" altLang="ko-KR" sz="2000" i="0" u="none" strike="noStrike" baseline="0" dirty="0" err="1">
                <a:solidFill>
                  <a:srgbClr val="212121"/>
                </a:solidFill>
                <a:latin typeface="맑은 고딕" panose="020B0503020000020004" pitchFamily="50" charset="-127"/>
                <a:ea typeface="맑은 고딕" panose="020B0503020000020004" pitchFamily="50" charset="-127"/>
              </a:rPr>
              <a:t>·tta</a:t>
            </a:r>
            <a:r>
              <a:rPr lang="en-US" altLang="ko-KR" sz="2000" i="0" u="none" strike="noStrike" baseline="0" dirty="0">
                <a:solidFill>
                  <a:srgbClr val="212121"/>
                </a:solidFill>
                <a:latin typeface="맑은 고딕" panose="020B0503020000020004" pitchFamily="50" charset="-127"/>
                <a:ea typeface="맑은 고딕" panose="020B0503020000020004" pitchFamily="50" charset="-127"/>
              </a:rPr>
              <a:t>] </a:t>
            </a:r>
            <a:r>
              <a:rPr lang="en-US" altLang="ko-KR" sz="2000" i="0" u="none" strike="noStrike" baseline="0" dirty="0">
                <a:solidFill>
                  <a:srgbClr val="000000"/>
                </a:solidFill>
                <a:latin typeface="맑은 고딕" panose="020B0503020000020004" pitchFamily="50" charset="-127"/>
                <a:ea typeface="맑은 고딕" panose="020B0503020000020004" pitchFamily="50" charset="-127"/>
              </a:rPr>
              <a:t>v. wear </a:t>
            </a:r>
          </a:p>
          <a:p>
            <a:pPr>
              <a:lnSpc>
                <a:spcPct val="250000"/>
              </a:lnSpc>
            </a:pPr>
            <a:r>
              <a:rPr lang="ko-KR" altLang="en-US" sz="2000" i="0" u="none" strike="noStrike" baseline="0" dirty="0">
                <a:solidFill>
                  <a:srgbClr val="000000"/>
                </a:solidFill>
                <a:latin typeface="맑은 고딕" panose="020B0503020000020004" pitchFamily="50" charset="-127"/>
                <a:ea typeface="맑은 고딕" panose="020B0503020000020004" pitchFamily="50" charset="-127"/>
              </a:rPr>
              <a:t>걷다</a:t>
            </a:r>
            <a:r>
              <a:rPr lang="en-US" altLang="ko-KR" sz="2000" i="0" u="none" strike="noStrike" baseline="0" dirty="0">
                <a:solidFill>
                  <a:srgbClr val="000000"/>
                </a:solidFill>
                <a:latin typeface="맑은 고딕" panose="020B0503020000020004" pitchFamily="50" charset="-127"/>
                <a:ea typeface="맑은 고딕" panose="020B0503020000020004" pitchFamily="50" charset="-127"/>
              </a:rPr>
              <a:t>[</a:t>
            </a:r>
            <a:r>
              <a:rPr lang="en-US" altLang="ko-KR" sz="2000" i="0" u="none" strike="noStrike" baseline="0" dirty="0" err="1">
                <a:solidFill>
                  <a:srgbClr val="000000"/>
                </a:solidFill>
                <a:latin typeface="맑은 고딕" panose="020B0503020000020004" pitchFamily="50" charset="-127"/>
                <a:ea typeface="맑은 고딕" panose="020B0503020000020004" pitchFamily="50" charset="-127"/>
              </a:rPr>
              <a:t>Geot</a:t>
            </a:r>
            <a:r>
              <a:rPr lang="en-US" altLang="ko-KR" sz="2000" i="0" u="none" strike="noStrike" baseline="0" dirty="0" err="1">
                <a:solidFill>
                  <a:srgbClr val="212121"/>
                </a:solidFill>
                <a:latin typeface="맑은 고딕" panose="020B0503020000020004" pitchFamily="50" charset="-127"/>
                <a:ea typeface="맑은 고딕" panose="020B0503020000020004" pitchFamily="50" charset="-127"/>
              </a:rPr>
              <a:t>·tta</a:t>
            </a:r>
            <a:r>
              <a:rPr lang="en-US" altLang="ko-KR" sz="2000" i="0" u="none" strike="noStrike" baseline="0" dirty="0">
                <a:solidFill>
                  <a:srgbClr val="000000"/>
                </a:solidFill>
                <a:latin typeface="Arial" panose="020B0604020202020204" pitchFamily="34" charset="0"/>
                <a:ea typeface="맑은 고딕" panose="020B0503020000020004" pitchFamily="50" charset="-127"/>
              </a:rPr>
              <a:t>] v. walk </a:t>
            </a:r>
          </a:p>
          <a:p>
            <a:pPr>
              <a:lnSpc>
                <a:spcPct val="250000"/>
              </a:lnSpc>
            </a:pPr>
            <a:r>
              <a:rPr lang="ko-KR" altLang="en-US" sz="2000" i="0" u="none" strike="noStrike" baseline="0" dirty="0">
                <a:solidFill>
                  <a:srgbClr val="000000"/>
                </a:solidFill>
                <a:latin typeface="맑은 고딕" panose="020B0503020000020004" pitchFamily="50" charset="-127"/>
                <a:ea typeface="맑은 고딕" panose="020B0503020000020004" pitchFamily="50" charset="-127"/>
              </a:rPr>
              <a:t>기쁘다</a:t>
            </a:r>
            <a:r>
              <a:rPr lang="en-US" altLang="ko-KR" sz="2000" i="0" u="none" strike="noStrike" baseline="0" dirty="0">
                <a:solidFill>
                  <a:srgbClr val="000000"/>
                </a:solidFill>
                <a:latin typeface="맑은 고딕" panose="020B0503020000020004" pitchFamily="50" charset="-127"/>
                <a:ea typeface="맑은 고딕" panose="020B0503020000020004" pitchFamily="50" charset="-127"/>
              </a:rPr>
              <a:t>[</a:t>
            </a:r>
            <a:r>
              <a:rPr lang="en-US" altLang="ko-KR" sz="2000" i="0" u="none" strike="noStrike" baseline="0" dirty="0" err="1">
                <a:solidFill>
                  <a:srgbClr val="000000"/>
                </a:solidFill>
                <a:latin typeface="맑은 고딕" panose="020B0503020000020004" pitchFamily="50" charset="-127"/>
                <a:ea typeface="맑은 고딕" panose="020B0503020000020004" pitchFamily="50" charset="-127"/>
              </a:rPr>
              <a:t>Gi</a:t>
            </a:r>
            <a:r>
              <a:rPr lang="en-US" altLang="ko-KR" sz="2000" i="0" u="none" strike="noStrike" baseline="0" dirty="0" err="1">
                <a:solidFill>
                  <a:srgbClr val="212121"/>
                </a:solidFill>
                <a:latin typeface="맑은 고딕" panose="020B0503020000020004" pitchFamily="50" charset="-127"/>
                <a:ea typeface="맑은 고딕" panose="020B0503020000020004" pitchFamily="50" charset="-127"/>
              </a:rPr>
              <a:t>·ppeu·da</a:t>
            </a:r>
            <a:r>
              <a:rPr lang="en-US" altLang="ko-KR" sz="2000" i="0" u="none" strike="noStrike" baseline="0" dirty="0">
                <a:solidFill>
                  <a:srgbClr val="000000"/>
                </a:solidFill>
                <a:latin typeface="Arial" panose="020B0604020202020204" pitchFamily="34" charset="0"/>
                <a:ea typeface="맑은 고딕" panose="020B0503020000020004" pitchFamily="50" charset="-127"/>
              </a:rPr>
              <a:t>] adj. happy  </a:t>
            </a:r>
          </a:p>
          <a:p>
            <a:pPr>
              <a:lnSpc>
                <a:spcPct val="250000"/>
              </a:lnSpc>
            </a:pPr>
            <a:endParaRPr lang="ko-KR" altLang="en-US" sz="2000" dirty="0"/>
          </a:p>
        </p:txBody>
      </p:sp>
      <p:cxnSp>
        <p:nvCxnSpPr>
          <p:cNvPr id="13" name="직선 연결선 12">
            <a:extLst>
              <a:ext uri="{FF2B5EF4-FFF2-40B4-BE49-F238E27FC236}">
                <a16:creationId xmlns:a16="http://schemas.microsoft.com/office/drawing/2014/main" id="{9385A09D-7B6F-463A-BD79-74E0992538D7}"/>
              </a:ext>
            </a:extLst>
          </p:cNvPr>
          <p:cNvCxnSpPr/>
          <p:nvPr/>
        </p:nvCxnSpPr>
        <p:spPr>
          <a:xfrm>
            <a:off x="5707118" y="1294801"/>
            <a:ext cx="0" cy="4698124"/>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E1DC353-4B97-42A6-95AD-D32D90987347}"/>
              </a:ext>
            </a:extLst>
          </p:cNvPr>
          <p:cNvSpPr txBox="1"/>
          <p:nvPr/>
        </p:nvSpPr>
        <p:spPr>
          <a:xfrm>
            <a:off x="6484883" y="1141707"/>
            <a:ext cx="6096000" cy="4574586"/>
          </a:xfrm>
          <a:prstGeom prst="rect">
            <a:avLst/>
          </a:prstGeom>
          <a:noFill/>
        </p:spPr>
        <p:txBody>
          <a:bodyPr wrap="square">
            <a:spAutoFit/>
          </a:bodyPr>
          <a:lstStyle/>
          <a:p>
            <a:pPr>
              <a:lnSpc>
                <a:spcPct val="250000"/>
              </a:lnSpc>
            </a:pPr>
            <a:r>
              <a:rPr lang="ko-KR" altLang="en-US" sz="2000" i="0" u="none" strike="noStrike" baseline="0" dirty="0">
                <a:solidFill>
                  <a:srgbClr val="000000"/>
                </a:solidFill>
                <a:latin typeface="맑은 고딕" panose="020B0503020000020004" pitchFamily="50" charset="-127"/>
                <a:ea typeface="맑은 고딕" panose="020B0503020000020004" pitchFamily="50" charset="-127"/>
              </a:rPr>
              <a:t>어디</a:t>
            </a:r>
            <a:r>
              <a:rPr lang="en-US" altLang="ko-KR" sz="2000" i="0" u="none" strike="noStrike" baseline="0" dirty="0">
                <a:solidFill>
                  <a:srgbClr val="000000"/>
                </a:solidFill>
                <a:latin typeface="맑은 고딕" panose="020B0503020000020004" pitchFamily="50" charset="-127"/>
                <a:ea typeface="맑은 고딕" panose="020B0503020000020004" pitchFamily="50" charset="-127"/>
              </a:rPr>
              <a:t>[</a:t>
            </a:r>
            <a:r>
              <a:rPr lang="en-US" altLang="ko-KR" sz="2000" i="0" u="none" strike="noStrike" baseline="0" dirty="0" err="1">
                <a:solidFill>
                  <a:srgbClr val="000000"/>
                </a:solidFill>
                <a:latin typeface="맑은 고딕" panose="020B0503020000020004" pitchFamily="50" charset="-127"/>
                <a:ea typeface="맑은 고딕" panose="020B0503020000020004" pitchFamily="50" charset="-127"/>
              </a:rPr>
              <a:t>Eo</a:t>
            </a:r>
            <a:r>
              <a:rPr lang="en-US" altLang="ko-KR" sz="2000" i="0" u="none" strike="noStrike" baseline="0" dirty="0" err="1">
                <a:solidFill>
                  <a:srgbClr val="212121"/>
                </a:solidFill>
                <a:latin typeface="맑은 고딕" panose="020B0503020000020004" pitchFamily="50" charset="-127"/>
                <a:ea typeface="맑은 고딕" panose="020B0503020000020004" pitchFamily="50" charset="-127"/>
              </a:rPr>
              <a:t>·di</a:t>
            </a:r>
            <a:r>
              <a:rPr lang="en-US" altLang="ko-KR" sz="2000" i="0" u="none" strike="noStrike" baseline="0" dirty="0">
                <a:solidFill>
                  <a:srgbClr val="212121"/>
                </a:solidFill>
                <a:latin typeface="맑은 고딕" panose="020B0503020000020004" pitchFamily="50" charset="-127"/>
                <a:ea typeface="맑은 고딕" panose="020B0503020000020004" pitchFamily="50" charset="-127"/>
              </a:rPr>
              <a:t>] </a:t>
            </a:r>
            <a:r>
              <a:rPr lang="en-US" altLang="ko-KR" sz="2000" i="0" u="none" strike="noStrike" baseline="0" dirty="0">
                <a:solidFill>
                  <a:srgbClr val="000000"/>
                </a:solidFill>
                <a:latin typeface="Arial" panose="020B0604020202020204" pitchFamily="34" charset="0"/>
                <a:ea typeface="맑은 고딕" panose="020B0503020000020004" pitchFamily="50" charset="-127"/>
              </a:rPr>
              <a:t>pron. where </a:t>
            </a:r>
            <a:endParaRPr lang="en-US" altLang="ko-KR" sz="2000" b="0" i="0" u="none" strike="noStrike" baseline="0" dirty="0">
              <a:solidFill>
                <a:srgbClr val="000000"/>
              </a:solidFill>
              <a:latin typeface="Yoon YGO 520_TT"/>
            </a:endParaRPr>
          </a:p>
          <a:p>
            <a:pPr>
              <a:lnSpc>
                <a:spcPct val="250000"/>
              </a:lnSpc>
            </a:pPr>
            <a:r>
              <a:rPr lang="ko-KR" altLang="en-US" sz="2000" b="0" i="0" u="none" strike="noStrike" baseline="0" dirty="0">
                <a:solidFill>
                  <a:srgbClr val="000000"/>
                </a:solidFill>
                <a:latin typeface="Yoon YGO 520_TT"/>
              </a:rPr>
              <a:t>음식</a:t>
            </a:r>
            <a:r>
              <a:rPr lang="en-US" altLang="ko-KR" sz="2000" b="0" i="0" u="none" strike="noStrike" baseline="0" dirty="0">
                <a:solidFill>
                  <a:srgbClr val="000000"/>
                </a:solidFill>
                <a:latin typeface="Arial" panose="020B0604020202020204" pitchFamily="34" charset="0"/>
              </a:rPr>
              <a:t>[</a:t>
            </a:r>
            <a:r>
              <a:rPr lang="en-US" altLang="ko-KR" sz="2000" b="0" i="0" u="none" strike="noStrike" baseline="0" dirty="0" err="1">
                <a:solidFill>
                  <a:srgbClr val="000000"/>
                </a:solidFill>
                <a:latin typeface="Arial" panose="020B0604020202020204" pitchFamily="34" charset="0"/>
              </a:rPr>
              <a:t>eum·sik</a:t>
            </a:r>
            <a:r>
              <a:rPr lang="en-US" altLang="ko-KR" sz="2000" b="0" i="0" u="none" strike="noStrike" baseline="0" dirty="0">
                <a:solidFill>
                  <a:srgbClr val="000000"/>
                </a:solidFill>
                <a:latin typeface="Arial" panose="020B0604020202020204" pitchFamily="34" charset="0"/>
              </a:rPr>
              <a:t>] n. food </a:t>
            </a:r>
          </a:p>
          <a:p>
            <a:pPr>
              <a:lnSpc>
                <a:spcPct val="250000"/>
              </a:lnSpc>
            </a:pPr>
            <a:r>
              <a:rPr lang="ko-KR" altLang="en-US" sz="2000" b="0" i="0" u="none" strike="noStrike" baseline="0" dirty="0">
                <a:solidFill>
                  <a:srgbClr val="000000"/>
                </a:solidFill>
                <a:latin typeface="Yoon YGO 520_TT"/>
              </a:rPr>
              <a:t>맛있다</a:t>
            </a:r>
            <a:r>
              <a:rPr lang="en-US" altLang="ko-KR" sz="2000" b="0" i="0" u="none" strike="noStrike" baseline="0" dirty="0">
                <a:solidFill>
                  <a:srgbClr val="000000"/>
                </a:solidFill>
                <a:latin typeface="Arial" panose="020B0604020202020204" pitchFamily="34" charset="0"/>
              </a:rPr>
              <a:t>[</a:t>
            </a:r>
            <a:r>
              <a:rPr lang="en-US" altLang="ko-KR" sz="2000" b="0" i="0" u="none" strike="noStrike" baseline="0" dirty="0" err="1">
                <a:solidFill>
                  <a:srgbClr val="000000"/>
                </a:solidFill>
                <a:latin typeface="Arial" panose="020B0604020202020204" pitchFamily="34" charset="0"/>
              </a:rPr>
              <a:t>ma·sit·tta</a:t>
            </a:r>
            <a:r>
              <a:rPr lang="en-US" altLang="ko-KR" sz="2000" b="0" i="0" u="none" strike="noStrike" baseline="0" dirty="0">
                <a:solidFill>
                  <a:srgbClr val="000000"/>
                </a:solidFill>
                <a:latin typeface="Arial" panose="020B0604020202020204" pitchFamily="34" charset="0"/>
              </a:rPr>
              <a:t>] adj. delicious </a:t>
            </a:r>
          </a:p>
          <a:p>
            <a:pPr>
              <a:lnSpc>
                <a:spcPct val="250000"/>
              </a:lnSpc>
            </a:pPr>
            <a:r>
              <a:rPr lang="ko-KR" altLang="en-US" sz="2000" b="0" i="0" u="none" strike="noStrike" baseline="0" dirty="0">
                <a:solidFill>
                  <a:srgbClr val="000000"/>
                </a:solidFill>
                <a:latin typeface="Yoon YGO 520_TT"/>
              </a:rPr>
              <a:t>영화</a:t>
            </a:r>
            <a:r>
              <a:rPr lang="en-US" altLang="ko-KR" sz="2000" b="0" i="0" u="none" strike="noStrike" baseline="0" dirty="0">
                <a:solidFill>
                  <a:srgbClr val="000000"/>
                </a:solidFill>
                <a:latin typeface="Arial" panose="020B0604020202020204" pitchFamily="34" charset="0"/>
              </a:rPr>
              <a:t>[</a:t>
            </a:r>
            <a:r>
              <a:rPr lang="en-US" altLang="ko-KR" sz="2000" b="0" i="0" u="none" strike="noStrike" baseline="0" dirty="0" err="1">
                <a:solidFill>
                  <a:srgbClr val="000000"/>
                </a:solidFill>
                <a:latin typeface="Arial" panose="020B0604020202020204" pitchFamily="34" charset="0"/>
              </a:rPr>
              <a:t>yeong·hwa</a:t>
            </a:r>
            <a:r>
              <a:rPr lang="en-US" altLang="ko-KR" sz="2000" b="0" i="0" u="none" strike="noStrike" baseline="0" dirty="0">
                <a:solidFill>
                  <a:srgbClr val="000000"/>
                </a:solidFill>
                <a:latin typeface="Arial" panose="020B0604020202020204" pitchFamily="34" charset="0"/>
              </a:rPr>
              <a:t>] n. movie </a:t>
            </a:r>
          </a:p>
          <a:p>
            <a:pPr>
              <a:lnSpc>
                <a:spcPct val="250000"/>
              </a:lnSpc>
            </a:pPr>
            <a:r>
              <a:rPr lang="ko-KR" altLang="en-US" sz="2000" b="0" i="0" u="none" strike="noStrike" baseline="0" dirty="0">
                <a:solidFill>
                  <a:srgbClr val="000000"/>
                </a:solidFill>
                <a:latin typeface="Yoon YGO 520_TT"/>
              </a:rPr>
              <a:t>길</a:t>
            </a:r>
            <a:r>
              <a:rPr lang="en-US" altLang="ko-KR" sz="2000" b="0" i="0" u="none" strike="noStrike" baseline="0" dirty="0">
                <a:solidFill>
                  <a:srgbClr val="000000"/>
                </a:solidFill>
                <a:latin typeface="Arial" panose="020B0604020202020204" pitchFamily="34" charset="0"/>
              </a:rPr>
              <a:t>[</a:t>
            </a:r>
            <a:r>
              <a:rPr lang="en-US" altLang="ko-KR" sz="2000" b="0" i="0" u="none" strike="noStrike" baseline="0" dirty="0" err="1">
                <a:solidFill>
                  <a:srgbClr val="000000"/>
                </a:solidFill>
                <a:latin typeface="Arial" panose="020B0604020202020204" pitchFamily="34" charset="0"/>
              </a:rPr>
              <a:t>gil</a:t>
            </a:r>
            <a:r>
              <a:rPr lang="en-US" altLang="ko-KR" sz="2000" b="0" i="0" u="none" strike="noStrike" baseline="0" dirty="0">
                <a:solidFill>
                  <a:srgbClr val="000000"/>
                </a:solidFill>
                <a:latin typeface="Arial" panose="020B0604020202020204" pitchFamily="34" charset="0"/>
              </a:rPr>
              <a:t>] n. road </a:t>
            </a:r>
          </a:p>
          <a:p>
            <a:pPr>
              <a:lnSpc>
                <a:spcPct val="250000"/>
              </a:lnSpc>
            </a:pPr>
            <a:r>
              <a:rPr lang="ko-KR" altLang="en-US" sz="2000" b="0" i="0" u="none" strike="noStrike" baseline="0" dirty="0">
                <a:solidFill>
                  <a:srgbClr val="000000"/>
                </a:solidFill>
                <a:latin typeface="Yoon YGO 520_TT"/>
              </a:rPr>
              <a:t>좁다</a:t>
            </a:r>
            <a:r>
              <a:rPr lang="en-US" altLang="ko-KR" sz="2000" b="0" i="0" u="none" strike="noStrike" baseline="0" dirty="0">
                <a:solidFill>
                  <a:srgbClr val="000000"/>
                </a:solidFill>
                <a:latin typeface="Arial" panose="020B0604020202020204" pitchFamily="34" charset="0"/>
              </a:rPr>
              <a:t>[</a:t>
            </a:r>
            <a:r>
              <a:rPr lang="en-US" altLang="ko-KR" sz="2000" b="0" i="0" u="none" strike="noStrike" baseline="0" dirty="0" err="1">
                <a:solidFill>
                  <a:srgbClr val="000000"/>
                </a:solidFill>
                <a:latin typeface="Arial" panose="020B0604020202020204" pitchFamily="34" charset="0"/>
              </a:rPr>
              <a:t>jop·tta</a:t>
            </a:r>
            <a:r>
              <a:rPr lang="en-US" altLang="ko-KR" sz="2000" b="0" i="0" u="none" strike="noStrike" baseline="0" dirty="0">
                <a:solidFill>
                  <a:srgbClr val="000000"/>
                </a:solidFill>
                <a:latin typeface="Arial" panose="020B0604020202020204" pitchFamily="34" charset="0"/>
              </a:rPr>
              <a:t>] adj. narrow </a:t>
            </a:r>
          </a:p>
        </p:txBody>
      </p:sp>
    </p:spTree>
    <p:extLst>
      <p:ext uri="{BB962C8B-B14F-4D97-AF65-F5344CB8AC3E}">
        <p14:creationId xmlns:p14="http://schemas.microsoft.com/office/powerpoint/2010/main" val="3569158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EFEC"/>
        </a:solidFill>
        <a:effectLst/>
      </p:bgPr>
    </p:bg>
    <p:spTree>
      <p:nvGrpSpPr>
        <p:cNvPr id="1" name=""/>
        <p:cNvGrpSpPr/>
        <p:nvPr/>
      </p:nvGrpSpPr>
      <p:grpSpPr>
        <a:xfrm>
          <a:off x="0" y="0"/>
          <a:ext cx="0" cy="0"/>
          <a:chOff x="0" y="0"/>
          <a:chExt cx="0" cy="0"/>
        </a:xfrm>
      </p:grpSpPr>
      <p:sp>
        <p:nvSpPr>
          <p:cNvPr id="5" name="모서리가 둥근 직사각형 4"/>
          <p:cNvSpPr/>
          <p:nvPr/>
        </p:nvSpPr>
        <p:spPr>
          <a:xfrm>
            <a:off x="418193" y="944004"/>
            <a:ext cx="11355614" cy="5711697"/>
          </a:xfrm>
          <a:prstGeom prst="roundRect">
            <a:avLst>
              <a:gd name="adj" fmla="val 3562"/>
            </a:avLst>
          </a:prstGeom>
          <a:solidFill>
            <a:schemeClr val="bg1"/>
          </a:solidFill>
          <a:ln w="19050">
            <a:solidFill>
              <a:srgbClr val="877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6" name="직사각형 5"/>
          <p:cNvSpPr/>
          <p:nvPr/>
        </p:nvSpPr>
        <p:spPr>
          <a:xfrm>
            <a:off x="3126920" y="127755"/>
            <a:ext cx="5938160" cy="816249"/>
          </a:xfrm>
          <a:prstGeom prst="rect">
            <a:avLst/>
          </a:prstGeom>
        </p:spPr>
        <p:txBody>
          <a:bodyPr wrap="square">
            <a:spAutoFit/>
          </a:bodyPr>
          <a:lstStyle/>
          <a:p>
            <a:pPr algn="ctr" latinLnBrk="0">
              <a:lnSpc>
                <a:spcPct val="150000"/>
              </a:lnSpc>
              <a:defRPr/>
            </a:pPr>
            <a:r>
              <a:rPr lang="en-US" altLang="ko-KR" sz="3600" b="1" i="1" kern="0" dirty="0">
                <a:solidFill>
                  <a:srgbClr val="87726A"/>
                </a:solidFill>
              </a:rPr>
              <a:t>Index</a:t>
            </a:r>
          </a:p>
        </p:txBody>
      </p:sp>
      <p:sp>
        <p:nvSpPr>
          <p:cNvPr id="8" name="직사각형 7">
            <a:extLst>
              <a:ext uri="{FF2B5EF4-FFF2-40B4-BE49-F238E27FC236}">
                <a16:creationId xmlns:a16="http://schemas.microsoft.com/office/drawing/2014/main" id="{160CDEC4-DBC1-4B60-B8C3-35ACBB69E760}"/>
              </a:ext>
            </a:extLst>
          </p:cNvPr>
          <p:cNvSpPr/>
          <p:nvPr/>
        </p:nvSpPr>
        <p:spPr>
          <a:xfrm>
            <a:off x="1155490" y="1358262"/>
            <a:ext cx="8027670" cy="4555734"/>
          </a:xfrm>
          <a:prstGeom prst="rect">
            <a:avLst/>
          </a:prstGeom>
        </p:spPr>
        <p:txBody>
          <a:bodyPr wrap="square">
            <a:spAutoFit/>
          </a:bodyPr>
          <a:lstStyle/>
          <a:p>
            <a:pPr marL="742950" indent="-742950" latinLnBrk="0">
              <a:lnSpc>
                <a:spcPct val="150000"/>
              </a:lnSpc>
              <a:buAutoNum type="arabicPeriod"/>
              <a:defRPr/>
            </a:pPr>
            <a:r>
              <a:rPr lang="en-US" altLang="ko-KR" sz="3600" b="1" i="1" kern="0" dirty="0">
                <a:solidFill>
                  <a:srgbClr val="87726A"/>
                </a:solidFill>
              </a:rPr>
              <a:t>Endings	</a:t>
            </a:r>
          </a:p>
          <a:p>
            <a:pPr marL="800100" lvl="1" indent="-342900" latinLnBrk="0">
              <a:lnSpc>
                <a:spcPct val="150000"/>
              </a:lnSpc>
              <a:buAutoNum type="arabicParenR"/>
              <a:defRPr/>
            </a:pPr>
            <a:r>
              <a:rPr kumimoji="0" lang="en-US" altLang="ko-KR" b="1" i="1" u="none" strike="noStrike" kern="0" cap="none" spc="0" normalizeH="0" baseline="0" noProof="0" dirty="0">
                <a:ln>
                  <a:noFill/>
                </a:ln>
                <a:solidFill>
                  <a:srgbClr val="87726A"/>
                </a:solidFill>
                <a:effectLst/>
                <a:uLnTx/>
                <a:uFillTx/>
                <a:latin typeface="맑은 고딕" panose="020F0502020204030204"/>
                <a:ea typeface="맑은 고딕" panose="020B0503020000020004" pitchFamily="50" charset="-127"/>
                <a:cs typeface="+mn-cs"/>
              </a:rPr>
              <a:t>Pre-final endings</a:t>
            </a:r>
          </a:p>
          <a:p>
            <a:pPr marL="914400" lvl="1" indent="-457200" latinLnBrk="0">
              <a:lnSpc>
                <a:spcPct val="150000"/>
              </a:lnSpc>
              <a:buAutoNum type="arabicParenR"/>
              <a:defRPr/>
            </a:pPr>
            <a:r>
              <a:rPr lang="en-US" altLang="ko-KR" b="1" i="1" kern="0" dirty="0">
                <a:solidFill>
                  <a:srgbClr val="87726A"/>
                </a:solidFill>
              </a:rPr>
              <a:t>Final endings</a:t>
            </a:r>
          </a:p>
          <a:p>
            <a:pPr marL="914400" lvl="1" indent="-457200" latinLnBrk="0">
              <a:lnSpc>
                <a:spcPct val="150000"/>
              </a:lnSpc>
              <a:buAutoNum type="arabicParenR"/>
              <a:defRPr/>
            </a:pPr>
            <a:r>
              <a:rPr lang="en-US" altLang="ko-KR" b="1" i="1" kern="0" dirty="0">
                <a:solidFill>
                  <a:srgbClr val="87726A"/>
                </a:solidFill>
              </a:rPr>
              <a:t>Postpositional Particles</a:t>
            </a:r>
          </a:p>
          <a:p>
            <a:pPr latinLnBrk="0">
              <a:lnSpc>
                <a:spcPct val="150000"/>
              </a:lnSpc>
              <a:defRPr/>
            </a:pPr>
            <a:r>
              <a:rPr lang="en-US" altLang="ko-KR" sz="3600" b="1" i="1" kern="0" dirty="0">
                <a:solidFill>
                  <a:srgbClr val="87726A"/>
                </a:solidFill>
              </a:rPr>
              <a:t>2. Today’s word</a:t>
            </a:r>
          </a:p>
          <a:p>
            <a:pPr latinLnBrk="0">
              <a:lnSpc>
                <a:spcPct val="150000"/>
              </a:lnSpc>
              <a:defRPr/>
            </a:pPr>
            <a:r>
              <a:rPr lang="en-US" altLang="ko-KR" sz="3600" b="1" i="1" kern="0" dirty="0">
                <a:solidFill>
                  <a:srgbClr val="87726A"/>
                </a:solidFill>
              </a:rPr>
              <a:t>3. Today’s conversation</a:t>
            </a:r>
          </a:p>
          <a:p>
            <a:pPr latinLnBrk="0">
              <a:lnSpc>
                <a:spcPct val="150000"/>
              </a:lnSpc>
              <a:defRPr/>
            </a:pPr>
            <a:r>
              <a:rPr lang="en-US" altLang="ko-KR" sz="3600" b="1" i="1" kern="0" dirty="0">
                <a:solidFill>
                  <a:srgbClr val="87726A"/>
                </a:solidFill>
              </a:rPr>
              <a:t>4. Korean culture</a:t>
            </a:r>
          </a:p>
        </p:txBody>
      </p:sp>
    </p:spTree>
    <p:extLst>
      <p:ext uri="{BB962C8B-B14F-4D97-AF65-F5344CB8AC3E}">
        <p14:creationId xmlns:p14="http://schemas.microsoft.com/office/powerpoint/2010/main" val="2921919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3EFEC"/>
        </a:solidFill>
        <a:effectLst/>
      </p:bgPr>
    </p:bg>
    <p:spTree>
      <p:nvGrpSpPr>
        <p:cNvPr id="1" name=""/>
        <p:cNvGrpSpPr/>
        <p:nvPr/>
      </p:nvGrpSpPr>
      <p:grpSpPr>
        <a:xfrm>
          <a:off x="0" y="0"/>
          <a:ext cx="0" cy="0"/>
          <a:chOff x="0" y="0"/>
          <a:chExt cx="0" cy="0"/>
        </a:xfrm>
      </p:grpSpPr>
      <p:sp>
        <p:nvSpPr>
          <p:cNvPr id="5" name="모서리가 둥근 직사각형 4"/>
          <p:cNvSpPr/>
          <p:nvPr/>
        </p:nvSpPr>
        <p:spPr>
          <a:xfrm>
            <a:off x="418193" y="709127"/>
            <a:ext cx="11355614" cy="5869473"/>
          </a:xfrm>
          <a:prstGeom prst="roundRect">
            <a:avLst>
              <a:gd name="adj" fmla="val 3562"/>
            </a:avLst>
          </a:prstGeom>
          <a:solidFill>
            <a:schemeClr val="bg1"/>
          </a:solidFill>
          <a:ln w="19050">
            <a:solidFill>
              <a:srgbClr val="877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232257" rtl="0" eaLnBrk="1" fontAlgn="auto" latinLnBrk="0" hangingPunct="1">
              <a:lnSpc>
                <a:spcPct val="120000"/>
              </a:lnSpc>
              <a:spcBef>
                <a:spcPts val="1000"/>
              </a:spcBef>
              <a:spcAft>
                <a:spcPts val="0"/>
              </a:spcAft>
              <a:buClr>
                <a:srgbClr val="5B9BD5"/>
              </a:buClr>
              <a:buSzPct val="100000"/>
              <a:tabLst/>
              <a:defRPr/>
            </a:pPr>
            <a:endParaRPr lang="ko-KR" altLang="en-US" dirty="0">
              <a:solidFill>
                <a:prstClr val="white"/>
              </a:solidFill>
            </a:endParaRPr>
          </a:p>
        </p:txBody>
      </p:sp>
      <p:sp>
        <p:nvSpPr>
          <p:cNvPr id="8" name="직사각형 7">
            <a:extLst>
              <a:ext uri="{FF2B5EF4-FFF2-40B4-BE49-F238E27FC236}">
                <a16:creationId xmlns:a16="http://schemas.microsoft.com/office/drawing/2014/main" id="{4D937594-22A8-4D70-8EC0-A8F7AB3E7251}"/>
              </a:ext>
            </a:extLst>
          </p:cNvPr>
          <p:cNvSpPr/>
          <p:nvPr/>
        </p:nvSpPr>
        <p:spPr>
          <a:xfrm>
            <a:off x="0" y="2982"/>
            <a:ext cx="3821277" cy="655372"/>
          </a:xfrm>
          <a:prstGeom prst="rect">
            <a:avLst/>
          </a:prstGeom>
        </p:spPr>
        <p:txBody>
          <a:bodyPr wrap="square">
            <a:spAutoFit/>
          </a:bodyPr>
          <a:lstStyle/>
          <a:p>
            <a:pPr algn="ctr" latinLnBrk="0">
              <a:lnSpc>
                <a:spcPct val="150000"/>
              </a:lnSpc>
              <a:defRPr/>
            </a:pPr>
            <a:r>
              <a:rPr lang="en-US" altLang="ko-KR" sz="2800" b="1" i="1" kern="0" dirty="0">
                <a:solidFill>
                  <a:srgbClr val="87726A"/>
                </a:solidFill>
              </a:rPr>
              <a:t>Today’s word</a:t>
            </a:r>
          </a:p>
        </p:txBody>
      </p:sp>
      <p:cxnSp>
        <p:nvCxnSpPr>
          <p:cNvPr id="13" name="직선 연결선 12">
            <a:extLst>
              <a:ext uri="{FF2B5EF4-FFF2-40B4-BE49-F238E27FC236}">
                <a16:creationId xmlns:a16="http://schemas.microsoft.com/office/drawing/2014/main" id="{9385A09D-7B6F-463A-BD79-74E0992538D7}"/>
              </a:ext>
            </a:extLst>
          </p:cNvPr>
          <p:cNvCxnSpPr/>
          <p:nvPr/>
        </p:nvCxnSpPr>
        <p:spPr>
          <a:xfrm>
            <a:off x="6001407" y="1284291"/>
            <a:ext cx="0" cy="4698124"/>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2E197CB-7179-4C83-A175-1087F4E6864A}"/>
              </a:ext>
            </a:extLst>
          </p:cNvPr>
          <p:cNvSpPr txBox="1"/>
          <p:nvPr/>
        </p:nvSpPr>
        <p:spPr>
          <a:xfrm>
            <a:off x="1408387" y="1032135"/>
            <a:ext cx="4782207" cy="4581832"/>
          </a:xfrm>
          <a:prstGeom prst="rect">
            <a:avLst/>
          </a:prstGeom>
          <a:noFill/>
        </p:spPr>
        <p:txBody>
          <a:bodyPr wrap="square">
            <a:spAutoFit/>
          </a:bodyPr>
          <a:lstStyle/>
          <a:p>
            <a:pPr>
              <a:lnSpc>
                <a:spcPct val="250000"/>
              </a:lnSpc>
            </a:pPr>
            <a:r>
              <a:rPr lang="ko-KR" altLang="en-US" sz="2000" b="0" i="0" u="none" strike="noStrike" baseline="0" dirty="0">
                <a:solidFill>
                  <a:srgbClr val="000000"/>
                </a:solidFill>
                <a:latin typeface="Yoon YGO 520_TT"/>
              </a:rPr>
              <a:t>꼭</a:t>
            </a:r>
            <a:r>
              <a:rPr lang="en-US" altLang="ko-KR" sz="2000" b="0" i="0" u="none" strike="noStrike" baseline="0" dirty="0">
                <a:solidFill>
                  <a:srgbClr val="000000"/>
                </a:solidFill>
                <a:latin typeface="Arial" panose="020B0604020202020204" pitchFamily="34" charset="0"/>
              </a:rPr>
              <a:t>[</a:t>
            </a:r>
            <a:r>
              <a:rPr lang="en-US" altLang="ko-KR" sz="2000" b="0" i="0" u="none" strike="noStrike" baseline="0" dirty="0" err="1">
                <a:solidFill>
                  <a:srgbClr val="000000"/>
                </a:solidFill>
                <a:latin typeface="Arial" panose="020B0604020202020204" pitchFamily="34" charset="0"/>
              </a:rPr>
              <a:t>kkok</a:t>
            </a:r>
            <a:r>
              <a:rPr lang="en-US" altLang="ko-KR" sz="2000" b="0" i="0" u="none" strike="noStrike" baseline="0" dirty="0">
                <a:solidFill>
                  <a:srgbClr val="000000"/>
                </a:solidFill>
                <a:latin typeface="Arial" panose="020B0604020202020204" pitchFamily="34" charset="0"/>
              </a:rPr>
              <a:t>] adv. surely </a:t>
            </a:r>
            <a:endParaRPr lang="en-US" altLang="ko-KR" sz="2000" b="0" i="0" u="none" strike="noStrike" baseline="0" dirty="0">
              <a:solidFill>
                <a:srgbClr val="000000"/>
              </a:solidFill>
              <a:latin typeface="Yoon YGO 520_TT"/>
            </a:endParaRPr>
          </a:p>
          <a:p>
            <a:pPr>
              <a:lnSpc>
                <a:spcPct val="250000"/>
              </a:lnSpc>
            </a:pPr>
            <a:r>
              <a:rPr lang="ko-KR" altLang="en-US" sz="2000" b="0" i="0" u="none" strike="noStrike" baseline="0" dirty="0">
                <a:solidFill>
                  <a:srgbClr val="000000"/>
                </a:solidFill>
                <a:latin typeface="Yoon YGO 520_TT"/>
              </a:rPr>
              <a:t>담배</a:t>
            </a:r>
            <a:r>
              <a:rPr lang="en-US" altLang="ko-KR" sz="2000" b="0" i="0" u="none" strike="noStrike" baseline="0" dirty="0">
                <a:solidFill>
                  <a:srgbClr val="000000"/>
                </a:solidFill>
                <a:latin typeface="Arial" panose="020B0604020202020204" pitchFamily="34" charset="0"/>
              </a:rPr>
              <a:t>[</a:t>
            </a:r>
            <a:r>
              <a:rPr lang="en-US" altLang="ko-KR" sz="2000" b="0" i="0" u="none" strike="noStrike" baseline="0" dirty="0" err="1">
                <a:solidFill>
                  <a:srgbClr val="000000"/>
                </a:solidFill>
                <a:latin typeface="Arial" panose="020B0604020202020204" pitchFamily="34" charset="0"/>
              </a:rPr>
              <a:t>dam·bae</a:t>
            </a:r>
            <a:r>
              <a:rPr lang="en-US" altLang="ko-KR" sz="2000" b="0" i="0" u="none" strike="noStrike" baseline="0" dirty="0">
                <a:solidFill>
                  <a:srgbClr val="000000"/>
                </a:solidFill>
                <a:latin typeface="Arial" panose="020B0604020202020204" pitchFamily="34" charset="0"/>
              </a:rPr>
              <a:t>] n. cigarette </a:t>
            </a:r>
          </a:p>
          <a:p>
            <a:pPr>
              <a:lnSpc>
                <a:spcPct val="250000"/>
              </a:lnSpc>
            </a:pPr>
            <a:r>
              <a:rPr lang="ko-KR" altLang="en-US" sz="2000" b="0" i="0" u="none" strike="noStrike" baseline="0" dirty="0">
                <a:solidFill>
                  <a:srgbClr val="000000"/>
                </a:solidFill>
                <a:latin typeface="Yoon YGO 520_TT"/>
              </a:rPr>
              <a:t>끊다</a:t>
            </a:r>
            <a:r>
              <a:rPr lang="en-US" altLang="ko-KR" sz="2000" b="0" i="0" u="none" strike="noStrike" baseline="0" dirty="0">
                <a:solidFill>
                  <a:srgbClr val="000000"/>
                </a:solidFill>
                <a:latin typeface="Arial" panose="020B0604020202020204" pitchFamily="34" charset="0"/>
              </a:rPr>
              <a:t>[</a:t>
            </a:r>
            <a:r>
              <a:rPr lang="en-US" altLang="ko-KR" sz="2000" b="0" i="0" u="none" strike="noStrike" baseline="0" dirty="0" err="1">
                <a:solidFill>
                  <a:srgbClr val="000000"/>
                </a:solidFill>
                <a:latin typeface="Arial" panose="020B0604020202020204" pitchFamily="34" charset="0"/>
              </a:rPr>
              <a:t>kkeun·ta</a:t>
            </a:r>
            <a:r>
              <a:rPr lang="en-US" altLang="ko-KR" sz="2000" b="0" i="0" u="none" strike="noStrike" baseline="0" dirty="0">
                <a:solidFill>
                  <a:srgbClr val="000000"/>
                </a:solidFill>
                <a:latin typeface="Arial" panose="020B0604020202020204" pitchFamily="34" charset="0"/>
              </a:rPr>
              <a:t>] v. quite </a:t>
            </a:r>
          </a:p>
          <a:p>
            <a:pPr>
              <a:lnSpc>
                <a:spcPct val="250000"/>
              </a:lnSpc>
            </a:pPr>
            <a:r>
              <a:rPr lang="ko-KR" altLang="en-US" sz="2000" b="0" i="0" u="none" strike="noStrike" baseline="0" dirty="0">
                <a:solidFill>
                  <a:srgbClr val="000000"/>
                </a:solidFill>
                <a:latin typeface="Yoon YGO 520_TT"/>
              </a:rPr>
              <a:t>매일</a:t>
            </a:r>
            <a:r>
              <a:rPr lang="en-US" altLang="ko-KR" sz="2000" b="0" i="0" u="none" strike="noStrike" baseline="0" dirty="0">
                <a:solidFill>
                  <a:srgbClr val="000000"/>
                </a:solidFill>
                <a:latin typeface="Arial" panose="020B0604020202020204" pitchFamily="34" charset="0"/>
              </a:rPr>
              <a:t>[</a:t>
            </a:r>
            <a:r>
              <a:rPr lang="en-US" altLang="ko-KR" sz="2000" b="0" i="0" u="none" strike="noStrike" baseline="0" dirty="0" err="1">
                <a:solidFill>
                  <a:srgbClr val="000000"/>
                </a:solidFill>
                <a:latin typeface="Arial" panose="020B0604020202020204" pitchFamily="34" charset="0"/>
              </a:rPr>
              <a:t>mae·il</a:t>
            </a:r>
            <a:r>
              <a:rPr lang="en-US" altLang="ko-KR" sz="2000" b="0" i="0" u="none" strike="noStrike" baseline="0" dirty="0">
                <a:solidFill>
                  <a:srgbClr val="000000"/>
                </a:solidFill>
                <a:latin typeface="Arial" panose="020B0604020202020204" pitchFamily="34" charset="0"/>
              </a:rPr>
              <a:t>] adv. everyday </a:t>
            </a:r>
          </a:p>
          <a:p>
            <a:pPr>
              <a:lnSpc>
                <a:spcPct val="250000"/>
              </a:lnSpc>
            </a:pPr>
            <a:r>
              <a:rPr lang="ko-KR" altLang="en-US" sz="2000" b="0" i="0" u="none" strike="noStrike" baseline="0" dirty="0">
                <a:solidFill>
                  <a:srgbClr val="000000"/>
                </a:solidFill>
                <a:latin typeface="Yoon YGO 520_TT"/>
              </a:rPr>
              <a:t>요가</a:t>
            </a:r>
            <a:r>
              <a:rPr lang="en-US" altLang="ko-KR" sz="2000" b="0" i="0" u="none" strike="noStrike" baseline="0" dirty="0">
                <a:solidFill>
                  <a:srgbClr val="000000"/>
                </a:solidFill>
                <a:latin typeface="Arial" panose="020B0604020202020204" pitchFamily="34" charset="0"/>
              </a:rPr>
              <a:t>[</a:t>
            </a:r>
            <a:r>
              <a:rPr lang="en-US" altLang="ko-KR" sz="2000" b="0" i="0" u="none" strike="noStrike" baseline="0" dirty="0" err="1">
                <a:solidFill>
                  <a:srgbClr val="000000"/>
                </a:solidFill>
                <a:latin typeface="Arial" panose="020B0604020202020204" pitchFamily="34" charset="0"/>
              </a:rPr>
              <a:t>yo·ga</a:t>
            </a:r>
            <a:r>
              <a:rPr lang="en-US" altLang="ko-KR" sz="2000" b="0" i="0" u="none" strike="noStrike" baseline="0" dirty="0">
                <a:solidFill>
                  <a:srgbClr val="000000"/>
                </a:solidFill>
                <a:latin typeface="Arial" panose="020B0604020202020204" pitchFamily="34" charset="0"/>
              </a:rPr>
              <a:t>] n. yoga </a:t>
            </a:r>
          </a:p>
          <a:p>
            <a:pPr>
              <a:lnSpc>
                <a:spcPct val="250000"/>
              </a:lnSpc>
            </a:pPr>
            <a:r>
              <a:rPr lang="ko-KR" altLang="en-US" sz="2000" b="0" i="0" u="none" strike="noStrike" baseline="0" dirty="0">
                <a:solidFill>
                  <a:srgbClr val="000000"/>
                </a:solidFill>
                <a:latin typeface="Yoon YGO 520_TT"/>
              </a:rPr>
              <a:t>하다</a:t>
            </a:r>
            <a:r>
              <a:rPr lang="en-US" altLang="ko-KR" sz="2000" b="0" i="0" u="none" strike="noStrike" baseline="0" dirty="0">
                <a:solidFill>
                  <a:srgbClr val="000000"/>
                </a:solidFill>
                <a:latin typeface="Yoon YGO 520_TT"/>
              </a:rPr>
              <a:t>[</a:t>
            </a:r>
            <a:r>
              <a:rPr lang="en-US" altLang="ko-KR" sz="2000" b="0" i="0" u="none" strike="noStrike" baseline="0" dirty="0" err="1">
                <a:solidFill>
                  <a:srgbClr val="000000"/>
                </a:solidFill>
                <a:latin typeface="Yoon YGO 520_TT"/>
              </a:rPr>
              <a:t>ha·da</a:t>
            </a:r>
            <a:r>
              <a:rPr lang="en-US" altLang="ko-KR" sz="2000" b="0" i="0" u="none" strike="noStrike" baseline="0" dirty="0">
                <a:solidFill>
                  <a:srgbClr val="000000"/>
                </a:solidFill>
                <a:latin typeface="Yoon YGO 520_TT"/>
              </a:rPr>
              <a:t>] v. do </a:t>
            </a:r>
          </a:p>
        </p:txBody>
      </p:sp>
      <p:sp>
        <p:nvSpPr>
          <p:cNvPr id="12" name="TextBox 11">
            <a:extLst>
              <a:ext uri="{FF2B5EF4-FFF2-40B4-BE49-F238E27FC236}">
                <a16:creationId xmlns:a16="http://schemas.microsoft.com/office/drawing/2014/main" id="{A34DDDFE-024E-4F93-8350-6841FEFC4A0C}"/>
              </a:ext>
            </a:extLst>
          </p:cNvPr>
          <p:cNvSpPr txBox="1"/>
          <p:nvPr/>
        </p:nvSpPr>
        <p:spPr>
          <a:xfrm>
            <a:off x="6526925" y="1805199"/>
            <a:ext cx="6642537" cy="3035703"/>
          </a:xfrm>
          <a:prstGeom prst="rect">
            <a:avLst/>
          </a:prstGeom>
          <a:noFill/>
        </p:spPr>
        <p:txBody>
          <a:bodyPr wrap="square">
            <a:spAutoFit/>
          </a:bodyPr>
          <a:lstStyle/>
          <a:p>
            <a:pPr>
              <a:lnSpc>
                <a:spcPct val="250000"/>
              </a:lnSpc>
            </a:pPr>
            <a:r>
              <a:rPr lang="ko-KR" altLang="en-US" sz="2000" b="0" i="0" u="none" strike="noStrike" baseline="0" dirty="0">
                <a:solidFill>
                  <a:srgbClr val="000000"/>
                </a:solidFill>
                <a:latin typeface="Yoon YGO 520_TT"/>
              </a:rPr>
              <a:t>티브이</a:t>
            </a:r>
            <a:r>
              <a:rPr lang="en-US" altLang="ko-KR" sz="2000" b="0" i="0" u="none" strike="noStrike" baseline="0" dirty="0">
                <a:solidFill>
                  <a:srgbClr val="000000"/>
                </a:solidFill>
                <a:latin typeface="Arial" panose="020B0604020202020204" pitchFamily="34" charset="0"/>
              </a:rPr>
              <a:t>[</a:t>
            </a:r>
            <a:r>
              <a:rPr lang="en-US" altLang="ko-KR" sz="2000" b="0" i="0" u="none" strike="noStrike" baseline="0" dirty="0" err="1">
                <a:solidFill>
                  <a:srgbClr val="000000"/>
                </a:solidFill>
                <a:latin typeface="Arial" panose="020B0604020202020204" pitchFamily="34" charset="0"/>
              </a:rPr>
              <a:t>ti·be·ui</a:t>
            </a:r>
            <a:r>
              <a:rPr lang="en-US" altLang="ko-KR" sz="2000" b="0" i="0" u="none" strike="noStrike" baseline="0" dirty="0">
                <a:solidFill>
                  <a:srgbClr val="000000"/>
                </a:solidFill>
                <a:latin typeface="Arial" panose="020B0604020202020204" pitchFamily="34" charset="0"/>
              </a:rPr>
              <a:t>] n. television, </a:t>
            </a:r>
            <a:r>
              <a:rPr lang="en-US" altLang="ko-KR" sz="2000" b="0" i="0" u="none" strike="noStrike" baseline="0" dirty="0" err="1">
                <a:solidFill>
                  <a:srgbClr val="000000"/>
                </a:solidFill>
                <a:latin typeface="Arial" panose="020B0604020202020204" pitchFamily="34" charset="0"/>
              </a:rPr>
              <a:t>telly</a:t>
            </a:r>
            <a:r>
              <a:rPr lang="en-US" altLang="ko-KR" sz="2000" b="0" i="0" u="none" strike="noStrike" baseline="0" dirty="0">
                <a:solidFill>
                  <a:srgbClr val="000000"/>
                </a:solidFill>
                <a:latin typeface="Arial" panose="020B0604020202020204" pitchFamily="34" charset="0"/>
              </a:rPr>
              <a:t> </a:t>
            </a:r>
          </a:p>
          <a:p>
            <a:pPr>
              <a:lnSpc>
                <a:spcPct val="250000"/>
              </a:lnSpc>
            </a:pPr>
            <a:r>
              <a:rPr lang="ko-KR" altLang="en-US" sz="2000" b="0" i="0" u="none" strike="noStrike" baseline="0" dirty="0">
                <a:solidFill>
                  <a:srgbClr val="000000"/>
                </a:solidFill>
                <a:latin typeface="Yoon YGO 520_TT"/>
              </a:rPr>
              <a:t>커피</a:t>
            </a:r>
            <a:r>
              <a:rPr lang="en-US" altLang="ko-KR" sz="2000" b="0" i="0" u="none" strike="noStrike" baseline="0" dirty="0">
                <a:solidFill>
                  <a:srgbClr val="000000"/>
                </a:solidFill>
                <a:latin typeface="Arial" panose="020B0604020202020204" pitchFamily="34" charset="0"/>
              </a:rPr>
              <a:t>[</a:t>
            </a:r>
            <a:r>
              <a:rPr lang="en-US" altLang="ko-KR" sz="2000" b="0" i="0" u="none" strike="noStrike" baseline="0" dirty="0" err="1">
                <a:solidFill>
                  <a:srgbClr val="000000"/>
                </a:solidFill>
                <a:latin typeface="Arial" panose="020B0604020202020204" pitchFamily="34" charset="0"/>
              </a:rPr>
              <a:t>keo·pi</a:t>
            </a:r>
            <a:r>
              <a:rPr lang="en-US" altLang="ko-KR" sz="2000" b="0" i="0" u="none" strike="noStrike" baseline="0" dirty="0">
                <a:solidFill>
                  <a:srgbClr val="000000"/>
                </a:solidFill>
                <a:latin typeface="Arial" panose="020B0604020202020204" pitchFamily="34" charset="0"/>
              </a:rPr>
              <a:t>] n. coffee </a:t>
            </a:r>
            <a:endParaRPr lang="en-US" altLang="ko-KR" sz="2000" b="0" i="0" u="none" strike="noStrike" baseline="0" dirty="0">
              <a:solidFill>
                <a:srgbClr val="000000"/>
              </a:solidFill>
              <a:latin typeface="Yoon YGO 520_TT"/>
            </a:endParaRPr>
          </a:p>
          <a:p>
            <a:pPr>
              <a:lnSpc>
                <a:spcPct val="250000"/>
              </a:lnSpc>
            </a:pPr>
            <a:r>
              <a:rPr lang="ko-KR" altLang="en-US" sz="2000" b="0" i="0" u="none" strike="noStrike" baseline="0" dirty="0">
                <a:solidFill>
                  <a:srgbClr val="000000"/>
                </a:solidFill>
                <a:latin typeface="Yoon YGO 520_TT"/>
              </a:rPr>
              <a:t>마시다</a:t>
            </a:r>
            <a:r>
              <a:rPr lang="en-US" altLang="ko-KR" sz="2000" b="0" i="0" u="none" strike="noStrike" baseline="0" dirty="0">
                <a:solidFill>
                  <a:srgbClr val="000000"/>
                </a:solidFill>
                <a:latin typeface="Arial" panose="020B0604020202020204" pitchFamily="34" charset="0"/>
              </a:rPr>
              <a:t>[</a:t>
            </a:r>
            <a:r>
              <a:rPr lang="en-US" altLang="ko-KR" sz="2000" b="0" i="0" u="none" strike="noStrike" baseline="0" dirty="0" err="1">
                <a:solidFill>
                  <a:srgbClr val="000000"/>
                </a:solidFill>
                <a:latin typeface="Arial" panose="020B0604020202020204" pitchFamily="34" charset="0"/>
              </a:rPr>
              <a:t>ma·si·da</a:t>
            </a:r>
            <a:r>
              <a:rPr lang="en-US" altLang="ko-KR" sz="2000" b="0" i="0" u="none" strike="noStrike" baseline="0" dirty="0">
                <a:solidFill>
                  <a:srgbClr val="000000"/>
                </a:solidFill>
                <a:latin typeface="Arial" panose="020B0604020202020204" pitchFamily="34" charset="0"/>
              </a:rPr>
              <a:t>] v. drink </a:t>
            </a:r>
          </a:p>
          <a:p>
            <a:pPr>
              <a:lnSpc>
                <a:spcPct val="250000"/>
              </a:lnSpc>
            </a:pPr>
            <a:r>
              <a:rPr lang="ko-KR" altLang="en-US" sz="2000" b="0" i="0" u="none" strike="noStrike" baseline="0" dirty="0">
                <a:solidFill>
                  <a:srgbClr val="000000"/>
                </a:solidFill>
                <a:latin typeface="Yoon YGO 520_TT"/>
              </a:rPr>
              <a:t>아이스크림</a:t>
            </a:r>
            <a:r>
              <a:rPr lang="en-US" altLang="ko-KR" sz="2000" b="0" i="0" u="none" strike="noStrike" baseline="0" dirty="0">
                <a:solidFill>
                  <a:srgbClr val="000000"/>
                </a:solidFill>
                <a:latin typeface="Arial" panose="020B0604020202020204" pitchFamily="34" charset="0"/>
              </a:rPr>
              <a:t>[</a:t>
            </a:r>
            <a:r>
              <a:rPr lang="en-US" altLang="ko-KR" sz="2000" b="0" i="0" u="none" strike="noStrike" baseline="0" dirty="0" err="1">
                <a:solidFill>
                  <a:srgbClr val="000000"/>
                </a:solidFill>
                <a:latin typeface="Arial" panose="020B0604020202020204" pitchFamily="34" charset="0"/>
              </a:rPr>
              <a:t>a·i·seu·keu·rim</a:t>
            </a:r>
            <a:r>
              <a:rPr lang="en-US" altLang="ko-KR" sz="2000" b="0" i="0" u="none" strike="noStrike" baseline="0" dirty="0">
                <a:solidFill>
                  <a:srgbClr val="000000"/>
                </a:solidFill>
                <a:latin typeface="Arial" panose="020B0604020202020204" pitchFamily="34" charset="0"/>
              </a:rPr>
              <a:t>] n. ice-cream </a:t>
            </a:r>
          </a:p>
        </p:txBody>
      </p:sp>
    </p:spTree>
    <p:extLst>
      <p:ext uri="{BB962C8B-B14F-4D97-AF65-F5344CB8AC3E}">
        <p14:creationId xmlns:p14="http://schemas.microsoft.com/office/powerpoint/2010/main" val="3853537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3EFEC"/>
        </a:solidFill>
        <a:effectLst/>
      </p:bgPr>
    </p:bg>
    <p:spTree>
      <p:nvGrpSpPr>
        <p:cNvPr id="1" name=""/>
        <p:cNvGrpSpPr/>
        <p:nvPr/>
      </p:nvGrpSpPr>
      <p:grpSpPr>
        <a:xfrm>
          <a:off x="0" y="0"/>
          <a:ext cx="0" cy="0"/>
          <a:chOff x="0" y="0"/>
          <a:chExt cx="0" cy="0"/>
        </a:xfrm>
      </p:grpSpPr>
      <p:sp>
        <p:nvSpPr>
          <p:cNvPr id="5" name="모서리가 둥근 직사각형 4"/>
          <p:cNvSpPr/>
          <p:nvPr/>
        </p:nvSpPr>
        <p:spPr>
          <a:xfrm>
            <a:off x="418193" y="658353"/>
            <a:ext cx="11355614" cy="5869473"/>
          </a:xfrm>
          <a:prstGeom prst="roundRect">
            <a:avLst>
              <a:gd name="adj" fmla="val 3562"/>
            </a:avLst>
          </a:prstGeom>
          <a:solidFill>
            <a:schemeClr val="bg1"/>
          </a:solidFill>
          <a:ln w="19050">
            <a:solidFill>
              <a:srgbClr val="877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232257" rtl="0" eaLnBrk="1" fontAlgn="auto" latinLnBrk="0" hangingPunct="1">
              <a:lnSpc>
                <a:spcPct val="120000"/>
              </a:lnSpc>
              <a:spcBef>
                <a:spcPts val="1000"/>
              </a:spcBef>
              <a:spcAft>
                <a:spcPts val="0"/>
              </a:spcAft>
              <a:buClr>
                <a:srgbClr val="5B9BD5"/>
              </a:buClr>
              <a:buSzPct val="100000"/>
              <a:tabLst/>
              <a:defRPr/>
            </a:pPr>
            <a:endParaRPr lang="ko-KR" altLang="en-US" dirty="0">
              <a:solidFill>
                <a:prstClr val="white"/>
              </a:solidFill>
            </a:endParaRPr>
          </a:p>
        </p:txBody>
      </p:sp>
      <p:sp>
        <p:nvSpPr>
          <p:cNvPr id="8" name="직사각형 7">
            <a:extLst>
              <a:ext uri="{FF2B5EF4-FFF2-40B4-BE49-F238E27FC236}">
                <a16:creationId xmlns:a16="http://schemas.microsoft.com/office/drawing/2014/main" id="{4D937594-22A8-4D70-8EC0-A8F7AB3E7251}"/>
              </a:ext>
            </a:extLst>
          </p:cNvPr>
          <p:cNvSpPr/>
          <p:nvPr/>
        </p:nvSpPr>
        <p:spPr>
          <a:xfrm>
            <a:off x="0" y="2982"/>
            <a:ext cx="5402317" cy="655372"/>
          </a:xfrm>
          <a:prstGeom prst="rect">
            <a:avLst/>
          </a:prstGeom>
        </p:spPr>
        <p:txBody>
          <a:bodyPr wrap="square">
            <a:spAutoFit/>
          </a:bodyPr>
          <a:lstStyle/>
          <a:p>
            <a:pPr algn="ctr" latinLnBrk="0">
              <a:lnSpc>
                <a:spcPct val="150000"/>
              </a:lnSpc>
              <a:defRPr/>
            </a:pPr>
            <a:r>
              <a:rPr lang="en-US" altLang="ko-KR" sz="2800" b="1" i="1" kern="0" dirty="0">
                <a:solidFill>
                  <a:srgbClr val="87726A"/>
                </a:solidFill>
              </a:rPr>
              <a:t>Today’s word - conversation</a:t>
            </a:r>
          </a:p>
        </p:txBody>
      </p:sp>
      <p:cxnSp>
        <p:nvCxnSpPr>
          <p:cNvPr id="13" name="직선 연결선 12">
            <a:extLst>
              <a:ext uri="{FF2B5EF4-FFF2-40B4-BE49-F238E27FC236}">
                <a16:creationId xmlns:a16="http://schemas.microsoft.com/office/drawing/2014/main" id="{9385A09D-7B6F-463A-BD79-74E0992538D7}"/>
              </a:ext>
            </a:extLst>
          </p:cNvPr>
          <p:cNvCxnSpPr/>
          <p:nvPr/>
        </p:nvCxnSpPr>
        <p:spPr>
          <a:xfrm>
            <a:off x="6453348" y="1284291"/>
            <a:ext cx="0" cy="4698124"/>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3F4B99F-8234-4E08-8649-67838290A814}"/>
              </a:ext>
            </a:extLst>
          </p:cNvPr>
          <p:cNvSpPr txBox="1"/>
          <p:nvPr/>
        </p:nvSpPr>
        <p:spPr>
          <a:xfrm>
            <a:off x="935421" y="703480"/>
            <a:ext cx="6096000" cy="5859746"/>
          </a:xfrm>
          <a:prstGeom prst="rect">
            <a:avLst/>
          </a:prstGeom>
          <a:noFill/>
        </p:spPr>
        <p:txBody>
          <a:bodyPr wrap="square">
            <a:spAutoFit/>
          </a:bodyPr>
          <a:lstStyle/>
          <a:p>
            <a:pPr>
              <a:lnSpc>
                <a:spcPct val="250000"/>
              </a:lnSpc>
            </a:pPr>
            <a:r>
              <a:rPr lang="ko-KR" altLang="en-US" sz="2000" i="0" u="none" strike="noStrike" baseline="0" dirty="0">
                <a:solidFill>
                  <a:srgbClr val="000000"/>
                </a:solidFill>
                <a:latin typeface="맑은 고딕" panose="020B0503020000020004" pitchFamily="50" charset="-127"/>
                <a:ea typeface="맑은 고딕" panose="020B0503020000020004" pitchFamily="50" charset="-127"/>
              </a:rPr>
              <a:t>집</a:t>
            </a:r>
            <a:r>
              <a:rPr lang="en-US" altLang="ko-KR" sz="2000" i="0" u="none" strike="noStrike" baseline="0" dirty="0">
                <a:solidFill>
                  <a:srgbClr val="000000"/>
                </a:solidFill>
                <a:latin typeface="Arial" panose="020B0604020202020204" pitchFamily="34" charset="0"/>
                <a:ea typeface="맑은 고딕" panose="020B0503020000020004" pitchFamily="50" charset="-127"/>
              </a:rPr>
              <a:t>[</a:t>
            </a:r>
            <a:r>
              <a:rPr lang="en-US" altLang="ko-KR" sz="2000" i="0" u="none" strike="noStrike" baseline="0" dirty="0" err="1">
                <a:solidFill>
                  <a:srgbClr val="000000"/>
                </a:solidFill>
                <a:latin typeface="Arial" panose="020B0604020202020204" pitchFamily="34" charset="0"/>
                <a:ea typeface="맑은 고딕" panose="020B0503020000020004" pitchFamily="50" charset="-127"/>
              </a:rPr>
              <a:t>Jip</a:t>
            </a:r>
            <a:r>
              <a:rPr lang="en-US" altLang="ko-KR" sz="2000" i="0" u="none" strike="noStrike" baseline="0" dirty="0">
                <a:solidFill>
                  <a:srgbClr val="000000"/>
                </a:solidFill>
                <a:latin typeface="Arial" panose="020B0604020202020204" pitchFamily="34" charset="0"/>
                <a:ea typeface="맑은 고딕" panose="020B0503020000020004" pitchFamily="50" charset="-127"/>
              </a:rPr>
              <a:t>] n. home, house </a:t>
            </a:r>
          </a:p>
          <a:p>
            <a:pPr>
              <a:lnSpc>
                <a:spcPct val="250000"/>
              </a:lnSpc>
            </a:pPr>
            <a:r>
              <a:rPr lang="ko-KR" altLang="en-US" sz="2000" i="0" u="none" strike="noStrike" baseline="0" dirty="0">
                <a:solidFill>
                  <a:srgbClr val="000000"/>
                </a:solidFill>
                <a:latin typeface="맑은 고딕" panose="020B0503020000020004" pitchFamily="50" charset="-127"/>
                <a:ea typeface="맑은 고딕" panose="020B0503020000020004" pitchFamily="50" charset="-127"/>
              </a:rPr>
              <a:t>먹다</a:t>
            </a:r>
            <a:r>
              <a:rPr lang="en-US" altLang="ko-KR" sz="2000" i="0" u="none" strike="noStrike" baseline="0" dirty="0">
                <a:solidFill>
                  <a:srgbClr val="000000"/>
                </a:solidFill>
                <a:latin typeface="맑은 고딕" panose="020B0503020000020004" pitchFamily="50" charset="-127"/>
                <a:ea typeface="맑은 고딕" panose="020B0503020000020004" pitchFamily="50" charset="-127"/>
              </a:rPr>
              <a:t>[</a:t>
            </a:r>
            <a:r>
              <a:rPr lang="en-US" altLang="ko-KR" sz="2000" i="0" u="none" strike="noStrike" baseline="0" dirty="0" err="1">
                <a:solidFill>
                  <a:srgbClr val="000000"/>
                </a:solidFill>
                <a:latin typeface="맑은 고딕" panose="020B0503020000020004" pitchFamily="50" charset="-127"/>
                <a:ea typeface="맑은 고딕" panose="020B0503020000020004" pitchFamily="50" charset="-127"/>
              </a:rPr>
              <a:t>Muk</a:t>
            </a:r>
            <a:r>
              <a:rPr lang="en-US" altLang="ko-KR" sz="2000" i="0" u="none" strike="noStrike" baseline="0" dirty="0" err="1">
                <a:solidFill>
                  <a:srgbClr val="212121"/>
                </a:solidFill>
                <a:latin typeface="맑은 고딕" panose="020B0503020000020004" pitchFamily="50" charset="-127"/>
                <a:ea typeface="맑은 고딕" panose="020B0503020000020004" pitchFamily="50" charset="-127"/>
              </a:rPr>
              <a:t>·tta</a:t>
            </a:r>
            <a:r>
              <a:rPr lang="en-US" altLang="ko-KR" sz="2000" i="0" u="none" strike="noStrike" baseline="0" dirty="0">
                <a:solidFill>
                  <a:srgbClr val="000000"/>
                </a:solidFill>
                <a:latin typeface="Arial" panose="020B0604020202020204" pitchFamily="34" charset="0"/>
                <a:ea typeface="맑은 고딕" panose="020B0503020000020004" pitchFamily="50" charset="-127"/>
              </a:rPr>
              <a:t>] v. eat </a:t>
            </a:r>
          </a:p>
          <a:p>
            <a:pPr>
              <a:lnSpc>
                <a:spcPct val="250000"/>
              </a:lnSpc>
            </a:pPr>
            <a:r>
              <a:rPr lang="ko-KR" altLang="en-US" sz="2000" i="0" u="none" strike="noStrike" baseline="0" dirty="0">
                <a:solidFill>
                  <a:srgbClr val="000000"/>
                </a:solidFill>
                <a:latin typeface="맑은 고딕" panose="020B0503020000020004" pitchFamily="50" charset="-127"/>
                <a:ea typeface="맑은 고딕" panose="020B0503020000020004" pitchFamily="50" charset="-127"/>
              </a:rPr>
              <a:t>가다</a:t>
            </a:r>
            <a:r>
              <a:rPr lang="en-US" altLang="ko-KR" sz="2000" i="0" u="none" strike="noStrike" baseline="0" dirty="0">
                <a:solidFill>
                  <a:srgbClr val="000000"/>
                </a:solidFill>
                <a:latin typeface="맑은 고딕" panose="020B0503020000020004" pitchFamily="50" charset="-127"/>
                <a:ea typeface="맑은 고딕" panose="020B0503020000020004" pitchFamily="50" charset="-127"/>
              </a:rPr>
              <a:t>[</a:t>
            </a:r>
            <a:r>
              <a:rPr lang="en-US" altLang="ko-KR" sz="2000" i="0" u="none" strike="noStrike" baseline="0" dirty="0" err="1">
                <a:solidFill>
                  <a:srgbClr val="000000"/>
                </a:solidFill>
                <a:latin typeface="맑은 고딕" panose="020B0503020000020004" pitchFamily="50" charset="-127"/>
                <a:ea typeface="맑은 고딕" panose="020B0503020000020004" pitchFamily="50" charset="-127"/>
              </a:rPr>
              <a:t>Ga</a:t>
            </a:r>
            <a:r>
              <a:rPr lang="en-US" altLang="ko-KR" sz="2000" i="0" u="none" strike="noStrike" baseline="0" dirty="0" err="1">
                <a:solidFill>
                  <a:srgbClr val="212121"/>
                </a:solidFill>
                <a:latin typeface="맑은 고딕" panose="020B0503020000020004" pitchFamily="50" charset="-127"/>
                <a:ea typeface="맑은 고딕" panose="020B0503020000020004" pitchFamily="50" charset="-127"/>
              </a:rPr>
              <a:t>·da</a:t>
            </a:r>
            <a:r>
              <a:rPr lang="en-US" altLang="ko-KR" sz="2000" i="0" u="none" strike="noStrike" baseline="0" dirty="0">
                <a:solidFill>
                  <a:srgbClr val="212121"/>
                </a:solidFill>
                <a:latin typeface="맑은 고딕" panose="020B0503020000020004" pitchFamily="50" charset="-127"/>
                <a:ea typeface="맑은 고딕" panose="020B0503020000020004" pitchFamily="50" charset="-127"/>
              </a:rPr>
              <a:t>] </a:t>
            </a:r>
            <a:r>
              <a:rPr lang="en-US" altLang="ko-KR" sz="2000" i="0" u="none" strike="noStrike" baseline="0" dirty="0">
                <a:solidFill>
                  <a:srgbClr val="000000"/>
                </a:solidFill>
                <a:latin typeface="맑은 고딕" panose="020B0503020000020004" pitchFamily="50" charset="-127"/>
                <a:ea typeface="맑은 고딕" panose="020B0503020000020004" pitchFamily="50" charset="-127"/>
              </a:rPr>
              <a:t>v. go </a:t>
            </a:r>
          </a:p>
          <a:p>
            <a:pPr>
              <a:lnSpc>
                <a:spcPct val="250000"/>
              </a:lnSpc>
            </a:pPr>
            <a:r>
              <a:rPr lang="ko-KR" altLang="en-US" sz="2000" i="0" u="none" strike="noStrike" baseline="0" dirty="0">
                <a:solidFill>
                  <a:srgbClr val="000000"/>
                </a:solidFill>
                <a:latin typeface="맑은 고딕" panose="020B0503020000020004" pitchFamily="50" charset="-127"/>
                <a:ea typeface="맑은 고딕" panose="020B0503020000020004" pitchFamily="50" charset="-127"/>
              </a:rPr>
              <a:t>말고</a:t>
            </a:r>
            <a:r>
              <a:rPr lang="en-US" altLang="ko-KR" sz="2000" i="0" u="none" strike="noStrike" baseline="0" dirty="0">
                <a:solidFill>
                  <a:srgbClr val="000000"/>
                </a:solidFill>
                <a:latin typeface="맑은 고딕" panose="020B0503020000020004" pitchFamily="50" charset="-127"/>
                <a:ea typeface="맑은 고딕" panose="020B0503020000020004" pitchFamily="50" charset="-127"/>
              </a:rPr>
              <a:t>[</a:t>
            </a:r>
            <a:r>
              <a:rPr lang="en-US" altLang="ko-KR" sz="2000" i="0" u="none" strike="noStrike" baseline="0" dirty="0" err="1">
                <a:solidFill>
                  <a:srgbClr val="000000"/>
                </a:solidFill>
                <a:latin typeface="맑은 고딕" panose="020B0503020000020004" pitchFamily="50" charset="-127"/>
                <a:ea typeface="맑은 고딕" panose="020B0503020000020004" pitchFamily="50" charset="-127"/>
              </a:rPr>
              <a:t>Mal</a:t>
            </a:r>
            <a:r>
              <a:rPr lang="en-US" altLang="ko-KR" sz="2000" i="0" u="none" strike="noStrike" baseline="0" dirty="0" err="1">
                <a:solidFill>
                  <a:srgbClr val="212121"/>
                </a:solidFill>
                <a:latin typeface="맑은 고딕" panose="020B0503020000020004" pitchFamily="50" charset="-127"/>
                <a:ea typeface="맑은 고딕" panose="020B0503020000020004" pitchFamily="50" charset="-127"/>
              </a:rPr>
              <a:t>·go</a:t>
            </a:r>
            <a:r>
              <a:rPr lang="en-US" altLang="ko-KR" sz="2000" i="0" u="none" strike="noStrike" baseline="0" dirty="0">
                <a:solidFill>
                  <a:srgbClr val="212121"/>
                </a:solidFill>
                <a:latin typeface="맑은 고딕" panose="020B0503020000020004" pitchFamily="50" charset="-127"/>
                <a:ea typeface="맑은 고딕" panose="020B0503020000020004" pitchFamily="50" charset="-127"/>
              </a:rPr>
              <a:t>] </a:t>
            </a:r>
            <a:r>
              <a:rPr lang="en-US" altLang="ko-KR" sz="2000" i="0" u="none" strike="noStrike" baseline="0" dirty="0">
                <a:solidFill>
                  <a:srgbClr val="000000"/>
                </a:solidFill>
                <a:latin typeface="Arial" panose="020B0604020202020204" pitchFamily="34" charset="0"/>
                <a:ea typeface="맑은 고딕" panose="020B0503020000020004" pitchFamily="50" charset="-127"/>
              </a:rPr>
              <a:t>par. instead of </a:t>
            </a:r>
          </a:p>
          <a:p>
            <a:pPr>
              <a:lnSpc>
                <a:spcPct val="250000"/>
              </a:lnSpc>
            </a:pPr>
            <a:r>
              <a:rPr lang="ko-KR" altLang="en-US" sz="2000" i="0" u="none" strike="noStrike" baseline="0" dirty="0">
                <a:solidFill>
                  <a:srgbClr val="000000"/>
                </a:solidFill>
                <a:latin typeface="맑은 고딕" panose="020B0503020000020004" pitchFamily="50" charset="-127"/>
                <a:ea typeface="맑은 고딕" panose="020B0503020000020004" pitchFamily="50" charset="-127"/>
              </a:rPr>
              <a:t>같이</a:t>
            </a:r>
            <a:r>
              <a:rPr lang="en-US" altLang="ko-KR" sz="2000" i="0" u="none" strike="noStrike" baseline="0" dirty="0">
                <a:solidFill>
                  <a:srgbClr val="000000"/>
                </a:solidFill>
                <a:latin typeface="맑은 고딕" panose="020B0503020000020004" pitchFamily="50" charset="-127"/>
                <a:ea typeface="맑은 고딕" panose="020B0503020000020004" pitchFamily="50" charset="-127"/>
              </a:rPr>
              <a:t>[</a:t>
            </a:r>
            <a:r>
              <a:rPr lang="en-US" altLang="ko-KR" sz="2000" i="0" u="none" strike="noStrike" baseline="0" dirty="0" err="1">
                <a:solidFill>
                  <a:srgbClr val="000000"/>
                </a:solidFill>
                <a:latin typeface="맑은 고딕" panose="020B0503020000020004" pitchFamily="50" charset="-127"/>
                <a:ea typeface="맑은 고딕" panose="020B0503020000020004" pitchFamily="50" charset="-127"/>
              </a:rPr>
              <a:t>Ga</a:t>
            </a:r>
            <a:r>
              <a:rPr lang="en-US" altLang="ko-KR" sz="2000" i="0" u="none" strike="noStrike" baseline="0" dirty="0" err="1">
                <a:solidFill>
                  <a:srgbClr val="212121"/>
                </a:solidFill>
                <a:latin typeface="맑은 고딕" panose="020B0503020000020004" pitchFamily="50" charset="-127"/>
                <a:ea typeface="맑은 고딕" panose="020B0503020000020004" pitchFamily="50" charset="-127"/>
              </a:rPr>
              <a:t>·chi</a:t>
            </a:r>
            <a:r>
              <a:rPr lang="en-US" altLang="ko-KR" sz="2000" i="0" u="none" strike="noStrike" baseline="0" dirty="0">
                <a:solidFill>
                  <a:srgbClr val="000000"/>
                </a:solidFill>
                <a:latin typeface="Arial" panose="020B0604020202020204" pitchFamily="34" charset="0"/>
                <a:ea typeface="맑은 고딕" panose="020B0503020000020004" pitchFamily="50" charset="-127"/>
              </a:rPr>
              <a:t>] par. together </a:t>
            </a:r>
          </a:p>
          <a:p>
            <a:pPr>
              <a:lnSpc>
                <a:spcPct val="250000"/>
              </a:lnSpc>
            </a:pPr>
            <a:r>
              <a:rPr lang="ko-KR" altLang="en-US" sz="2000" i="0" u="none" strike="noStrike" baseline="0" dirty="0">
                <a:solidFill>
                  <a:srgbClr val="000000"/>
                </a:solidFill>
                <a:latin typeface="맑은 고딕" panose="020B0503020000020004" pitchFamily="50" charset="-127"/>
                <a:ea typeface="맑은 고딕" panose="020B0503020000020004" pitchFamily="50" charset="-127"/>
              </a:rPr>
              <a:t>식당</a:t>
            </a:r>
            <a:r>
              <a:rPr lang="en-US" altLang="ko-KR" sz="2000" i="0" u="none" strike="noStrike" baseline="0" dirty="0">
                <a:solidFill>
                  <a:srgbClr val="000000"/>
                </a:solidFill>
                <a:latin typeface="맑은 고딕" panose="020B0503020000020004" pitchFamily="50" charset="-127"/>
                <a:ea typeface="맑은 고딕" panose="020B0503020000020004" pitchFamily="50" charset="-127"/>
              </a:rPr>
              <a:t>[</a:t>
            </a:r>
            <a:r>
              <a:rPr lang="en-US" altLang="ko-KR" sz="2000" i="0" u="none" strike="noStrike" baseline="0" dirty="0" err="1">
                <a:solidFill>
                  <a:srgbClr val="000000"/>
                </a:solidFill>
                <a:latin typeface="맑은 고딕" panose="020B0503020000020004" pitchFamily="50" charset="-127"/>
                <a:ea typeface="맑은 고딕" panose="020B0503020000020004" pitchFamily="50" charset="-127"/>
              </a:rPr>
              <a:t>Sik</a:t>
            </a:r>
            <a:r>
              <a:rPr lang="en-US" altLang="ko-KR" sz="2000" i="0" u="none" strike="noStrike" baseline="0" dirty="0" err="1">
                <a:solidFill>
                  <a:srgbClr val="212121"/>
                </a:solidFill>
                <a:latin typeface="맑은 고딕" panose="020B0503020000020004" pitchFamily="50" charset="-127"/>
                <a:ea typeface="맑은 고딕" panose="020B0503020000020004" pitchFamily="50" charset="-127"/>
              </a:rPr>
              <a:t>·ttang</a:t>
            </a:r>
            <a:r>
              <a:rPr lang="en-US" altLang="ko-KR" sz="2000" i="0" u="none" strike="noStrike" baseline="0" dirty="0">
                <a:solidFill>
                  <a:srgbClr val="000000"/>
                </a:solidFill>
                <a:latin typeface="Arial" panose="020B0604020202020204" pitchFamily="34" charset="0"/>
                <a:ea typeface="맑은 고딕" panose="020B0503020000020004" pitchFamily="50" charset="-127"/>
              </a:rPr>
              <a:t>] n. restaurant </a:t>
            </a:r>
          </a:p>
          <a:p>
            <a:pPr>
              <a:lnSpc>
                <a:spcPct val="250000"/>
              </a:lnSpc>
            </a:pPr>
            <a:r>
              <a:rPr lang="ko-KR" altLang="en-US" sz="2000" i="0" u="none" strike="noStrike" baseline="0" dirty="0">
                <a:solidFill>
                  <a:srgbClr val="000000"/>
                </a:solidFill>
                <a:latin typeface="맑은 고딕" panose="020B0503020000020004" pitchFamily="50" charset="-127"/>
                <a:ea typeface="맑은 고딕" panose="020B0503020000020004" pitchFamily="50" charset="-127"/>
              </a:rPr>
              <a:t>뭐</a:t>
            </a:r>
            <a:r>
              <a:rPr lang="en-US" altLang="ko-KR" sz="2000" i="0" u="none" strike="noStrike" baseline="0" dirty="0">
                <a:solidFill>
                  <a:srgbClr val="000000"/>
                </a:solidFill>
                <a:latin typeface="Arial" panose="020B0604020202020204" pitchFamily="34" charset="0"/>
                <a:ea typeface="맑은 고딕" panose="020B0503020000020004" pitchFamily="50" charset="-127"/>
              </a:rPr>
              <a:t>[</a:t>
            </a:r>
            <a:r>
              <a:rPr lang="en-US" altLang="ko-KR" sz="2000" i="0" u="none" strike="noStrike" baseline="0" dirty="0" err="1">
                <a:solidFill>
                  <a:srgbClr val="000000"/>
                </a:solidFill>
                <a:latin typeface="Arial" panose="020B0604020202020204" pitchFamily="34" charset="0"/>
                <a:ea typeface="맑은 고딕" panose="020B0503020000020004" pitchFamily="50" charset="-127"/>
              </a:rPr>
              <a:t>Mwo</a:t>
            </a:r>
            <a:r>
              <a:rPr lang="en-US" altLang="ko-KR" sz="2000" i="0" u="none" strike="noStrike" baseline="0" dirty="0">
                <a:solidFill>
                  <a:srgbClr val="000000"/>
                </a:solidFill>
                <a:latin typeface="Arial" panose="020B0604020202020204" pitchFamily="34" charset="0"/>
                <a:ea typeface="맑은 고딕" panose="020B0503020000020004" pitchFamily="50" charset="-127"/>
              </a:rPr>
              <a:t>] pron. what, something </a:t>
            </a:r>
            <a:endParaRPr lang="ko-KR" altLang="en-US" sz="2000" dirty="0"/>
          </a:p>
          <a:p>
            <a:pPr>
              <a:lnSpc>
                <a:spcPct val="250000"/>
              </a:lnSpc>
            </a:pPr>
            <a:endParaRPr lang="en-US" altLang="ko-KR" sz="1200" i="0" u="none" strike="noStrike" baseline="0" dirty="0">
              <a:solidFill>
                <a:srgbClr val="000000"/>
              </a:solidFill>
              <a:latin typeface="Arial" panose="020B0604020202020204" pitchFamily="34" charset="0"/>
              <a:ea typeface="맑은 고딕" panose="020B0503020000020004" pitchFamily="50" charset="-127"/>
            </a:endParaRPr>
          </a:p>
        </p:txBody>
      </p:sp>
      <p:sp>
        <p:nvSpPr>
          <p:cNvPr id="10" name="TextBox 9">
            <a:extLst>
              <a:ext uri="{FF2B5EF4-FFF2-40B4-BE49-F238E27FC236}">
                <a16:creationId xmlns:a16="http://schemas.microsoft.com/office/drawing/2014/main" id="{04EFB313-0229-4545-8E3C-63E5A3FE76B9}"/>
              </a:ext>
            </a:extLst>
          </p:cNvPr>
          <p:cNvSpPr txBox="1"/>
          <p:nvPr/>
        </p:nvSpPr>
        <p:spPr>
          <a:xfrm>
            <a:off x="7031421" y="1141707"/>
            <a:ext cx="6096000" cy="4574586"/>
          </a:xfrm>
          <a:prstGeom prst="rect">
            <a:avLst/>
          </a:prstGeom>
          <a:noFill/>
        </p:spPr>
        <p:txBody>
          <a:bodyPr wrap="square">
            <a:spAutoFit/>
          </a:bodyPr>
          <a:lstStyle/>
          <a:p>
            <a:pPr>
              <a:lnSpc>
                <a:spcPct val="250000"/>
              </a:lnSpc>
            </a:pPr>
            <a:r>
              <a:rPr lang="ko-KR" altLang="en-US" sz="2000" i="0" u="none" strike="noStrike" baseline="0" dirty="0">
                <a:solidFill>
                  <a:srgbClr val="000000"/>
                </a:solidFill>
                <a:latin typeface="맑은 고딕" panose="020B0503020000020004" pitchFamily="50" charset="-127"/>
                <a:ea typeface="맑은 고딕" panose="020B0503020000020004" pitchFamily="50" charset="-127"/>
              </a:rPr>
              <a:t>파스타</a:t>
            </a:r>
            <a:r>
              <a:rPr lang="en-US" altLang="ko-KR" sz="2000" i="0" u="none" strike="noStrike" baseline="0" dirty="0">
                <a:solidFill>
                  <a:srgbClr val="000000"/>
                </a:solidFill>
                <a:latin typeface="맑은 고딕" panose="020B0503020000020004" pitchFamily="50" charset="-127"/>
                <a:ea typeface="맑은 고딕" panose="020B0503020000020004" pitchFamily="50" charset="-127"/>
              </a:rPr>
              <a:t>[</a:t>
            </a:r>
            <a:r>
              <a:rPr lang="en-US" altLang="ko-KR" sz="2000" i="0" u="none" strike="noStrike" baseline="0" dirty="0" err="1">
                <a:solidFill>
                  <a:srgbClr val="000000"/>
                </a:solidFill>
                <a:latin typeface="맑은 고딕" panose="020B0503020000020004" pitchFamily="50" charset="-127"/>
                <a:ea typeface="맑은 고딕" panose="020B0503020000020004" pitchFamily="50" charset="-127"/>
              </a:rPr>
              <a:t>Pa</a:t>
            </a:r>
            <a:r>
              <a:rPr lang="en-US" altLang="ko-KR" sz="2000" i="0" u="none" strike="noStrike" baseline="0" dirty="0" err="1">
                <a:solidFill>
                  <a:srgbClr val="212121"/>
                </a:solidFill>
                <a:latin typeface="맑은 고딕" panose="020B0503020000020004" pitchFamily="50" charset="-127"/>
                <a:ea typeface="맑은 고딕" panose="020B0503020000020004" pitchFamily="50" charset="-127"/>
              </a:rPr>
              <a:t>·seu·ta</a:t>
            </a:r>
            <a:r>
              <a:rPr lang="en-US" altLang="ko-KR" sz="2000" i="0" u="none" strike="noStrike" baseline="0" dirty="0">
                <a:solidFill>
                  <a:srgbClr val="212121"/>
                </a:solidFill>
                <a:latin typeface="맑은 고딕" panose="020B0503020000020004" pitchFamily="50" charset="-127"/>
                <a:ea typeface="맑은 고딕" panose="020B0503020000020004" pitchFamily="50" charset="-127"/>
              </a:rPr>
              <a:t>]</a:t>
            </a:r>
            <a:r>
              <a:rPr lang="en-US" altLang="ko-KR" sz="2000" i="0" u="none" strike="noStrike" baseline="0" dirty="0">
                <a:solidFill>
                  <a:srgbClr val="000000"/>
                </a:solidFill>
                <a:latin typeface="Arial" panose="020B0604020202020204" pitchFamily="34" charset="0"/>
                <a:ea typeface="맑은 고딕" panose="020B0503020000020004" pitchFamily="50" charset="-127"/>
              </a:rPr>
              <a:t>n. pasta </a:t>
            </a:r>
          </a:p>
          <a:p>
            <a:pPr>
              <a:lnSpc>
                <a:spcPct val="250000"/>
              </a:lnSpc>
            </a:pPr>
            <a:r>
              <a:rPr lang="ko-KR" altLang="en-US" sz="2000" i="0" u="none" strike="noStrike" baseline="0" dirty="0">
                <a:solidFill>
                  <a:srgbClr val="000000"/>
                </a:solidFill>
                <a:latin typeface="맑은 고딕" panose="020B0503020000020004" pitchFamily="50" charset="-127"/>
                <a:ea typeface="맑은 고딕" panose="020B0503020000020004" pitchFamily="50" charset="-127"/>
              </a:rPr>
              <a:t>쿠폰</a:t>
            </a:r>
            <a:r>
              <a:rPr lang="en-US" altLang="ko-KR" sz="2000" i="0" u="none" strike="noStrike" baseline="0" dirty="0">
                <a:solidFill>
                  <a:srgbClr val="000000"/>
                </a:solidFill>
                <a:latin typeface="맑은 고딕" panose="020B0503020000020004" pitchFamily="50" charset="-127"/>
                <a:ea typeface="맑은 고딕" panose="020B0503020000020004" pitchFamily="50" charset="-127"/>
              </a:rPr>
              <a:t>[</a:t>
            </a:r>
            <a:r>
              <a:rPr lang="en-US" altLang="ko-KR" sz="2000" i="0" u="none" strike="noStrike" baseline="0" dirty="0" err="1">
                <a:solidFill>
                  <a:srgbClr val="000000"/>
                </a:solidFill>
                <a:latin typeface="맑은 고딕" panose="020B0503020000020004" pitchFamily="50" charset="-127"/>
                <a:ea typeface="맑은 고딕" panose="020B0503020000020004" pitchFamily="50" charset="-127"/>
              </a:rPr>
              <a:t>Ku</a:t>
            </a:r>
            <a:r>
              <a:rPr lang="en-US" altLang="ko-KR" sz="2000" i="0" u="none" strike="noStrike" baseline="0" dirty="0" err="1">
                <a:solidFill>
                  <a:srgbClr val="212121"/>
                </a:solidFill>
                <a:latin typeface="맑은 고딕" panose="020B0503020000020004" pitchFamily="50" charset="-127"/>
                <a:ea typeface="맑은 고딕" panose="020B0503020000020004" pitchFamily="50" charset="-127"/>
              </a:rPr>
              <a:t>·pon</a:t>
            </a:r>
            <a:r>
              <a:rPr lang="en-US" altLang="ko-KR" sz="2000" i="0" u="none" strike="noStrike" baseline="0" dirty="0">
                <a:solidFill>
                  <a:srgbClr val="212121"/>
                </a:solidFill>
                <a:latin typeface="맑은 고딕" panose="020B0503020000020004" pitchFamily="50" charset="-127"/>
                <a:ea typeface="맑은 고딕" panose="020B0503020000020004" pitchFamily="50" charset="-127"/>
              </a:rPr>
              <a:t>] </a:t>
            </a:r>
            <a:r>
              <a:rPr lang="en-US" altLang="ko-KR" sz="2000" i="0" u="none" strike="noStrike" baseline="0" dirty="0">
                <a:solidFill>
                  <a:srgbClr val="000000"/>
                </a:solidFill>
                <a:latin typeface="Arial" panose="020B0604020202020204" pitchFamily="34" charset="0"/>
                <a:ea typeface="맑은 고딕" panose="020B0503020000020004" pitchFamily="50" charset="-127"/>
              </a:rPr>
              <a:t>n. coupon </a:t>
            </a:r>
          </a:p>
          <a:p>
            <a:pPr>
              <a:lnSpc>
                <a:spcPct val="250000"/>
              </a:lnSpc>
            </a:pPr>
            <a:r>
              <a:rPr lang="ko-KR" altLang="en-US" sz="2000" i="0" u="none" strike="noStrike" baseline="0" dirty="0">
                <a:solidFill>
                  <a:srgbClr val="000000"/>
                </a:solidFill>
                <a:latin typeface="맑은 고딕" panose="020B0503020000020004" pitchFamily="50" charset="-127"/>
                <a:ea typeface="맑은 고딕" panose="020B0503020000020004" pitchFamily="50" charset="-127"/>
              </a:rPr>
              <a:t>모으다</a:t>
            </a:r>
            <a:r>
              <a:rPr lang="en-US" altLang="ko-KR" sz="2000" i="0" u="none" strike="noStrike" baseline="0" dirty="0">
                <a:solidFill>
                  <a:srgbClr val="000000"/>
                </a:solidFill>
                <a:latin typeface="Arial" panose="020B0604020202020204" pitchFamily="34" charset="0"/>
                <a:ea typeface="맑은 고딕" panose="020B0503020000020004" pitchFamily="50" charset="-127"/>
              </a:rPr>
              <a:t>[</a:t>
            </a:r>
            <a:r>
              <a:rPr lang="en-US" altLang="ko-KR" sz="2000" i="0" u="none" strike="noStrike" baseline="0" dirty="0" err="1">
                <a:solidFill>
                  <a:srgbClr val="000000"/>
                </a:solidFill>
                <a:latin typeface="Arial" panose="020B0604020202020204" pitchFamily="34" charset="0"/>
                <a:ea typeface="맑은 고딕" panose="020B0503020000020004" pitchFamily="50" charset="-127"/>
              </a:rPr>
              <a:t>Mo</a:t>
            </a:r>
            <a:r>
              <a:rPr lang="en-US" altLang="ko-KR" sz="2000" i="0" u="none" strike="noStrike" baseline="0" dirty="0" err="1">
                <a:solidFill>
                  <a:srgbClr val="212121"/>
                </a:solidFill>
                <a:latin typeface="맑은 고딕" panose="020B0503020000020004" pitchFamily="50" charset="-127"/>
                <a:ea typeface="맑은 고딕" panose="020B0503020000020004" pitchFamily="50" charset="-127"/>
              </a:rPr>
              <a:t>·eu·da</a:t>
            </a:r>
            <a:r>
              <a:rPr lang="en-US" altLang="ko-KR" sz="2000" i="0" u="none" strike="noStrike" baseline="0" dirty="0">
                <a:solidFill>
                  <a:srgbClr val="212121"/>
                </a:solidFill>
                <a:latin typeface="맑은 고딕" panose="020B0503020000020004" pitchFamily="50" charset="-127"/>
                <a:ea typeface="맑은 고딕" panose="020B0503020000020004" pitchFamily="50" charset="-127"/>
              </a:rPr>
              <a:t>]</a:t>
            </a:r>
            <a:r>
              <a:rPr lang="en-US" altLang="ko-KR" sz="2000" i="0" u="none" strike="noStrike" baseline="0" dirty="0">
                <a:solidFill>
                  <a:srgbClr val="000000"/>
                </a:solidFill>
                <a:latin typeface="Arial" panose="020B0604020202020204" pitchFamily="34" charset="0"/>
                <a:ea typeface="맑은 고딕" panose="020B0503020000020004" pitchFamily="50" charset="-127"/>
              </a:rPr>
              <a:t>v. collect, gather </a:t>
            </a:r>
          </a:p>
          <a:p>
            <a:pPr>
              <a:lnSpc>
                <a:spcPct val="250000"/>
              </a:lnSpc>
            </a:pPr>
            <a:r>
              <a:rPr lang="ko-KR" altLang="en-US" sz="2000" i="0" u="none" strike="noStrike" baseline="0" dirty="0">
                <a:solidFill>
                  <a:srgbClr val="000000"/>
                </a:solidFill>
                <a:latin typeface="맑은 고딕" panose="020B0503020000020004" pitchFamily="50" charset="-127"/>
                <a:ea typeface="맑은 고딕" panose="020B0503020000020004" pitchFamily="50" charset="-127"/>
              </a:rPr>
              <a:t>할인</a:t>
            </a:r>
            <a:r>
              <a:rPr lang="en-US" altLang="ko-KR" sz="2000" i="0" u="none" strike="noStrike" baseline="0" dirty="0">
                <a:solidFill>
                  <a:srgbClr val="000000"/>
                </a:solidFill>
                <a:latin typeface="맑은 고딕" panose="020B0503020000020004" pitchFamily="50" charset="-127"/>
                <a:ea typeface="맑은 고딕" panose="020B0503020000020004" pitchFamily="50" charset="-127"/>
              </a:rPr>
              <a:t>[</a:t>
            </a:r>
            <a:r>
              <a:rPr lang="en-US" altLang="ko-KR" sz="2000" i="0" u="none" strike="noStrike" baseline="0" dirty="0" err="1">
                <a:solidFill>
                  <a:srgbClr val="000000"/>
                </a:solidFill>
                <a:latin typeface="맑은 고딕" panose="020B0503020000020004" pitchFamily="50" charset="-127"/>
                <a:ea typeface="맑은 고딕" panose="020B0503020000020004" pitchFamily="50" charset="-127"/>
              </a:rPr>
              <a:t>Ha</a:t>
            </a:r>
            <a:r>
              <a:rPr lang="en-US" altLang="ko-KR" sz="2000" i="0" u="none" strike="noStrike" baseline="0" dirty="0" err="1">
                <a:solidFill>
                  <a:srgbClr val="212121"/>
                </a:solidFill>
                <a:latin typeface="맑은 고딕" panose="020B0503020000020004" pitchFamily="50" charset="-127"/>
                <a:ea typeface="맑은 고딕" panose="020B0503020000020004" pitchFamily="50" charset="-127"/>
              </a:rPr>
              <a:t>·rin</a:t>
            </a:r>
            <a:r>
              <a:rPr lang="en-US" altLang="ko-KR" sz="2000" i="0" u="none" strike="noStrike" baseline="0" dirty="0">
                <a:solidFill>
                  <a:srgbClr val="000000"/>
                </a:solidFill>
                <a:latin typeface="Arial" panose="020B0604020202020204" pitchFamily="34" charset="0"/>
                <a:ea typeface="맑은 고딕" panose="020B0503020000020004" pitchFamily="50" charset="-127"/>
              </a:rPr>
              <a:t>] n. discount </a:t>
            </a:r>
          </a:p>
          <a:p>
            <a:pPr>
              <a:lnSpc>
                <a:spcPct val="250000"/>
              </a:lnSpc>
            </a:pPr>
            <a:r>
              <a:rPr lang="ko-KR" altLang="en-US" sz="2000" i="0" u="none" strike="noStrike" baseline="0" dirty="0">
                <a:solidFill>
                  <a:srgbClr val="000000"/>
                </a:solidFill>
                <a:latin typeface="맑은 고딕" panose="020B0503020000020004" pitchFamily="50" charset="-127"/>
                <a:ea typeface="맑은 고딕" panose="020B0503020000020004" pitchFamily="50" charset="-127"/>
              </a:rPr>
              <a:t>받다</a:t>
            </a:r>
            <a:r>
              <a:rPr lang="en-US" altLang="ko-KR" sz="2000" i="0" u="none" strike="noStrike" baseline="0" dirty="0">
                <a:solidFill>
                  <a:srgbClr val="000000"/>
                </a:solidFill>
                <a:latin typeface="맑은 고딕" panose="020B0503020000020004" pitchFamily="50" charset="-127"/>
                <a:ea typeface="맑은 고딕" panose="020B0503020000020004" pitchFamily="50" charset="-127"/>
              </a:rPr>
              <a:t>[</a:t>
            </a:r>
            <a:r>
              <a:rPr lang="en-US" altLang="ko-KR" sz="2000" i="0" u="none" strike="noStrike" baseline="0" dirty="0" err="1">
                <a:solidFill>
                  <a:srgbClr val="000000"/>
                </a:solidFill>
                <a:latin typeface="맑은 고딕" panose="020B0503020000020004" pitchFamily="50" charset="-127"/>
                <a:ea typeface="맑은 고딕" panose="020B0503020000020004" pitchFamily="50" charset="-127"/>
              </a:rPr>
              <a:t>Bat</a:t>
            </a:r>
            <a:r>
              <a:rPr lang="en-US" altLang="ko-KR" sz="2000" i="0" u="none" strike="noStrike" baseline="0" dirty="0" err="1">
                <a:solidFill>
                  <a:srgbClr val="212121"/>
                </a:solidFill>
                <a:latin typeface="맑은 고딕" panose="020B0503020000020004" pitchFamily="50" charset="-127"/>
                <a:ea typeface="맑은 고딕" panose="020B0503020000020004" pitchFamily="50" charset="-127"/>
              </a:rPr>
              <a:t>·tta</a:t>
            </a:r>
            <a:r>
              <a:rPr lang="en-US" altLang="ko-KR" sz="2000" i="0" u="none" strike="noStrike" baseline="0" dirty="0">
                <a:solidFill>
                  <a:srgbClr val="000000"/>
                </a:solidFill>
                <a:latin typeface="Arial" panose="020B0604020202020204" pitchFamily="34" charset="0"/>
                <a:ea typeface="맑은 고딕" panose="020B0503020000020004" pitchFamily="50" charset="-127"/>
              </a:rPr>
              <a:t>] v. get, take, receive </a:t>
            </a:r>
          </a:p>
          <a:p>
            <a:pPr>
              <a:lnSpc>
                <a:spcPct val="250000"/>
              </a:lnSpc>
            </a:pPr>
            <a:r>
              <a:rPr lang="en-US" altLang="ko-KR" sz="2000" i="0" u="none" strike="noStrike" baseline="0" dirty="0">
                <a:solidFill>
                  <a:srgbClr val="000000"/>
                </a:solidFill>
                <a:latin typeface="Arial" panose="020B0604020202020204" pitchFamily="34" charset="0"/>
                <a:ea typeface="맑은 고딕" panose="020B0503020000020004" pitchFamily="50" charset="-127"/>
              </a:rPr>
              <a:t>~</a:t>
            </a:r>
            <a:r>
              <a:rPr lang="ko-KR" altLang="en-US" sz="2000" i="0" u="none" strike="noStrike" baseline="0" dirty="0">
                <a:solidFill>
                  <a:srgbClr val="000000"/>
                </a:solidFill>
                <a:latin typeface="맑은 고딕" panose="020B0503020000020004" pitchFamily="50" charset="-127"/>
                <a:ea typeface="맑은 고딕" panose="020B0503020000020004" pitchFamily="50" charset="-127"/>
              </a:rPr>
              <a:t>수 있다</a:t>
            </a:r>
            <a:r>
              <a:rPr lang="en-US" altLang="ko-KR" sz="2000" i="0" u="none" strike="noStrike" baseline="0" dirty="0">
                <a:solidFill>
                  <a:srgbClr val="000000"/>
                </a:solidFill>
                <a:latin typeface="맑은 고딕" panose="020B0503020000020004" pitchFamily="50" charset="-127"/>
                <a:ea typeface="맑은 고딕" panose="020B0503020000020004" pitchFamily="50" charset="-127"/>
              </a:rPr>
              <a:t>[</a:t>
            </a:r>
            <a:r>
              <a:rPr lang="en-US" altLang="ko-KR" sz="2000" i="0" u="none" strike="noStrike" baseline="0" dirty="0" err="1">
                <a:solidFill>
                  <a:srgbClr val="000000"/>
                </a:solidFill>
                <a:latin typeface="맑은 고딕" panose="020B0503020000020004" pitchFamily="50" charset="-127"/>
                <a:ea typeface="맑은 고딕" panose="020B0503020000020004" pitchFamily="50" charset="-127"/>
              </a:rPr>
              <a:t>Su</a:t>
            </a:r>
            <a:r>
              <a:rPr lang="en-US" altLang="ko-KR" sz="2000" i="0" u="none" strike="noStrike" baseline="0" dirty="0">
                <a:solidFill>
                  <a:srgbClr val="000000"/>
                </a:solidFill>
                <a:latin typeface="맑은 고딕" panose="020B0503020000020004" pitchFamily="50" charset="-127"/>
                <a:ea typeface="맑은 고딕" panose="020B0503020000020004" pitchFamily="50" charset="-127"/>
              </a:rPr>
              <a:t> </a:t>
            </a:r>
            <a:r>
              <a:rPr lang="en-US" altLang="ko-KR" sz="2000" i="0" u="none" strike="noStrike" baseline="0" dirty="0" err="1">
                <a:solidFill>
                  <a:srgbClr val="000000"/>
                </a:solidFill>
                <a:latin typeface="맑은 고딕" panose="020B0503020000020004" pitchFamily="50" charset="-127"/>
                <a:ea typeface="맑은 고딕" panose="020B0503020000020004" pitchFamily="50" charset="-127"/>
              </a:rPr>
              <a:t>It</a:t>
            </a:r>
            <a:r>
              <a:rPr lang="en-US" altLang="ko-KR" sz="2000" i="0" u="none" strike="noStrike" baseline="0" dirty="0" err="1">
                <a:solidFill>
                  <a:srgbClr val="212121"/>
                </a:solidFill>
                <a:latin typeface="맑은 고딕" panose="020B0503020000020004" pitchFamily="50" charset="-127"/>
                <a:ea typeface="맑은 고딕" panose="020B0503020000020004" pitchFamily="50" charset="-127"/>
              </a:rPr>
              <a:t>·tta</a:t>
            </a:r>
            <a:r>
              <a:rPr lang="en-US" altLang="ko-KR" sz="2000" i="0" u="none" strike="noStrike" baseline="0" dirty="0">
                <a:solidFill>
                  <a:srgbClr val="000000"/>
                </a:solidFill>
                <a:latin typeface="Arial" panose="020B0604020202020204" pitchFamily="34" charset="0"/>
                <a:ea typeface="맑은 고딕" panose="020B0503020000020004" pitchFamily="50" charset="-127"/>
              </a:rPr>
              <a:t>] can do </a:t>
            </a:r>
            <a:endParaRPr lang="ko-KR" altLang="en-US" sz="2000" dirty="0"/>
          </a:p>
        </p:txBody>
      </p:sp>
    </p:spTree>
    <p:extLst>
      <p:ext uri="{BB962C8B-B14F-4D97-AF65-F5344CB8AC3E}">
        <p14:creationId xmlns:p14="http://schemas.microsoft.com/office/powerpoint/2010/main" val="3202581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3EFEC"/>
        </a:solidFill>
        <a:effectLst/>
      </p:bgPr>
    </p:bg>
    <p:spTree>
      <p:nvGrpSpPr>
        <p:cNvPr id="1" name=""/>
        <p:cNvGrpSpPr/>
        <p:nvPr/>
      </p:nvGrpSpPr>
      <p:grpSpPr>
        <a:xfrm>
          <a:off x="0" y="0"/>
          <a:ext cx="0" cy="0"/>
          <a:chOff x="0" y="0"/>
          <a:chExt cx="0" cy="0"/>
        </a:xfrm>
      </p:grpSpPr>
      <p:sp>
        <p:nvSpPr>
          <p:cNvPr id="5" name="모서리가 둥근 직사각형 4"/>
          <p:cNvSpPr/>
          <p:nvPr/>
        </p:nvSpPr>
        <p:spPr>
          <a:xfrm>
            <a:off x="418193" y="709127"/>
            <a:ext cx="11355614" cy="5869473"/>
          </a:xfrm>
          <a:prstGeom prst="roundRect">
            <a:avLst>
              <a:gd name="adj" fmla="val 3562"/>
            </a:avLst>
          </a:prstGeom>
          <a:solidFill>
            <a:schemeClr val="bg1"/>
          </a:solidFill>
          <a:ln w="19050">
            <a:solidFill>
              <a:srgbClr val="877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232257" rtl="0" eaLnBrk="1" fontAlgn="auto" latinLnBrk="0" hangingPunct="1">
              <a:lnSpc>
                <a:spcPct val="120000"/>
              </a:lnSpc>
              <a:spcBef>
                <a:spcPts val="1000"/>
              </a:spcBef>
              <a:spcAft>
                <a:spcPts val="0"/>
              </a:spcAft>
              <a:buClr>
                <a:srgbClr val="5B9BD5"/>
              </a:buClr>
              <a:buSzPct val="100000"/>
              <a:tabLst/>
              <a:defRPr/>
            </a:pPr>
            <a:endParaRPr lang="ko-KR" altLang="en-US" dirty="0">
              <a:solidFill>
                <a:prstClr val="white"/>
              </a:solidFill>
            </a:endParaRPr>
          </a:p>
        </p:txBody>
      </p:sp>
      <p:sp>
        <p:nvSpPr>
          <p:cNvPr id="8" name="직사각형 7">
            <a:extLst>
              <a:ext uri="{FF2B5EF4-FFF2-40B4-BE49-F238E27FC236}">
                <a16:creationId xmlns:a16="http://schemas.microsoft.com/office/drawing/2014/main" id="{4D937594-22A8-4D70-8EC0-A8F7AB3E7251}"/>
              </a:ext>
            </a:extLst>
          </p:cNvPr>
          <p:cNvSpPr/>
          <p:nvPr/>
        </p:nvSpPr>
        <p:spPr>
          <a:xfrm>
            <a:off x="0" y="2982"/>
            <a:ext cx="6243145" cy="655372"/>
          </a:xfrm>
          <a:prstGeom prst="rect">
            <a:avLst/>
          </a:prstGeom>
        </p:spPr>
        <p:txBody>
          <a:bodyPr wrap="square">
            <a:spAutoFit/>
          </a:bodyPr>
          <a:lstStyle/>
          <a:p>
            <a:pPr algn="ctr" latinLnBrk="0">
              <a:lnSpc>
                <a:spcPct val="150000"/>
              </a:lnSpc>
              <a:defRPr/>
            </a:pPr>
            <a:r>
              <a:rPr lang="en-US" altLang="ko-KR" sz="2800" b="1" i="1" kern="0" dirty="0">
                <a:solidFill>
                  <a:srgbClr val="87726A"/>
                </a:solidFill>
              </a:rPr>
              <a:t>Today’s word - conversation</a:t>
            </a:r>
          </a:p>
        </p:txBody>
      </p:sp>
      <p:cxnSp>
        <p:nvCxnSpPr>
          <p:cNvPr id="13" name="직선 연결선 12">
            <a:extLst>
              <a:ext uri="{FF2B5EF4-FFF2-40B4-BE49-F238E27FC236}">
                <a16:creationId xmlns:a16="http://schemas.microsoft.com/office/drawing/2014/main" id="{9385A09D-7B6F-463A-BD79-74E0992538D7}"/>
              </a:ext>
            </a:extLst>
          </p:cNvPr>
          <p:cNvCxnSpPr/>
          <p:nvPr/>
        </p:nvCxnSpPr>
        <p:spPr>
          <a:xfrm>
            <a:off x="6432331" y="1294801"/>
            <a:ext cx="0" cy="4698124"/>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953F877-E422-4EA7-911C-35A62E0F78F5}"/>
              </a:ext>
            </a:extLst>
          </p:cNvPr>
          <p:cNvSpPr txBox="1"/>
          <p:nvPr/>
        </p:nvSpPr>
        <p:spPr>
          <a:xfrm>
            <a:off x="938510" y="1040867"/>
            <a:ext cx="6096000" cy="2266261"/>
          </a:xfrm>
          <a:prstGeom prst="rect">
            <a:avLst/>
          </a:prstGeom>
          <a:noFill/>
        </p:spPr>
        <p:txBody>
          <a:bodyPr wrap="square">
            <a:spAutoFit/>
          </a:bodyPr>
          <a:lstStyle/>
          <a:p>
            <a:pPr>
              <a:lnSpc>
                <a:spcPct val="250000"/>
              </a:lnSpc>
            </a:pPr>
            <a:r>
              <a:rPr lang="ko-KR" altLang="en-US" sz="2000" b="0" i="0" u="none" strike="noStrike" baseline="0" dirty="0">
                <a:solidFill>
                  <a:srgbClr val="000000"/>
                </a:solidFill>
                <a:latin typeface="Yoon YGO 520_TT"/>
              </a:rPr>
              <a:t>주문하다</a:t>
            </a:r>
            <a:r>
              <a:rPr lang="en-US" altLang="ko-KR" sz="2000" b="0" i="0" u="none" strike="noStrike" baseline="0" dirty="0">
                <a:solidFill>
                  <a:srgbClr val="000000"/>
                </a:solidFill>
                <a:latin typeface="Arial" panose="020B0604020202020204" pitchFamily="34" charset="0"/>
              </a:rPr>
              <a:t>[</a:t>
            </a:r>
            <a:r>
              <a:rPr lang="en-US" altLang="ko-KR" sz="2000" b="0" i="0" u="none" strike="noStrike" baseline="0" dirty="0" err="1">
                <a:solidFill>
                  <a:srgbClr val="000000"/>
                </a:solidFill>
                <a:latin typeface="Arial" panose="020B0604020202020204" pitchFamily="34" charset="0"/>
              </a:rPr>
              <a:t>ju·mun·ha·da</a:t>
            </a:r>
            <a:r>
              <a:rPr lang="en-US" altLang="ko-KR" sz="2000" b="0" i="0" u="none" strike="noStrike" baseline="0" dirty="0">
                <a:solidFill>
                  <a:srgbClr val="000000"/>
                </a:solidFill>
                <a:latin typeface="Arial" panose="020B0604020202020204" pitchFamily="34" charset="0"/>
              </a:rPr>
              <a:t>] v. order </a:t>
            </a:r>
          </a:p>
          <a:p>
            <a:pPr>
              <a:lnSpc>
                <a:spcPct val="250000"/>
              </a:lnSpc>
            </a:pPr>
            <a:r>
              <a:rPr lang="ko-KR" altLang="en-US" sz="2000" b="0" i="0" u="none" strike="noStrike" baseline="0" dirty="0">
                <a:solidFill>
                  <a:srgbClr val="000000"/>
                </a:solidFill>
                <a:latin typeface="Yoon YGO 520_TT"/>
              </a:rPr>
              <a:t>스테이크</a:t>
            </a:r>
            <a:r>
              <a:rPr lang="en-US" altLang="ko-KR" sz="2000" b="0" i="0" u="none" strike="noStrike" baseline="0" dirty="0">
                <a:solidFill>
                  <a:srgbClr val="000000"/>
                </a:solidFill>
                <a:latin typeface="Arial" panose="020B0604020202020204" pitchFamily="34" charset="0"/>
              </a:rPr>
              <a:t>[</a:t>
            </a:r>
            <a:r>
              <a:rPr lang="en-US" altLang="ko-KR" sz="2000" b="0" i="0" u="none" strike="noStrike" baseline="0" dirty="0" err="1">
                <a:solidFill>
                  <a:srgbClr val="000000"/>
                </a:solidFill>
                <a:latin typeface="Arial" panose="020B0604020202020204" pitchFamily="34" charset="0"/>
              </a:rPr>
              <a:t>seu·te·i·keu</a:t>
            </a:r>
            <a:r>
              <a:rPr lang="en-US" altLang="ko-KR" sz="2000" b="0" i="0" u="none" strike="noStrike" baseline="0" dirty="0">
                <a:solidFill>
                  <a:srgbClr val="000000"/>
                </a:solidFill>
                <a:latin typeface="Arial" panose="020B0604020202020204" pitchFamily="34" charset="0"/>
              </a:rPr>
              <a:t>] n. steak </a:t>
            </a:r>
          </a:p>
          <a:p>
            <a:pPr>
              <a:lnSpc>
                <a:spcPct val="250000"/>
              </a:lnSpc>
            </a:pPr>
            <a:r>
              <a:rPr lang="ko-KR" altLang="en-US" sz="2000" b="0" i="0" u="none" strike="noStrike" baseline="0" dirty="0">
                <a:solidFill>
                  <a:srgbClr val="000000"/>
                </a:solidFill>
                <a:latin typeface="Yoon YGO 520_TT"/>
              </a:rPr>
              <a:t>시키다</a:t>
            </a:r>
            <a:r>
              <a:rPr lang="en-US" altLang="ko-KR" sz="2000" b="0" i="0" u="none" strike="noStrike" baseline="0" dirty="0">
                <a:solidFill>
                  <a:srgbClr val="000000"/>
                </a:solidFill>
                <a:latin typeface="Arial" panose="020B0604020202020204" pitchFamily="34" charset="0"/>
              </a:rPr>
              <a:t>[</a:t>
            </a:r>
            <a:r>
              <a:rPr lang="en-US" altLang="ko-KR" sz="2000" b="0" i="0" u="none" strike="noStrike" baseline="0" dirty="0" err="1">
                <a:solidFill>
                  <a:srgbClr val="000000"/>
                </a:solidFill>
                <a:latin typeface="Arial" panose="020B0604020202020204" pitchFamily="34" charset="0"/>
              </a:rPr>
              <a:t>si·ki·da</a:t>
            </a:r>
            <a:r>
              <a:rPr lang="en-US" altLang="ko-KR" sz="2000" b="0" i="0" u="none" strike="noStrike" baseline="0" dirty="0">
                <a:solidFill>
                  <a:srgbClr val="000000"/>
                </a:solidFill>
                <a:latin typeface="Arial" panose="020B0604020202020204" pitchFamily="34" charset="0"/>
              </a:rPr>
              <a:t>] v. make, get, order </a:t>
            </a:r>
            <a:endParaRPr lang="ko-KR" altLang="en-US" sz="2000" dirty="0"/>
          </a:p>
        </p:txBody>
      </p:sp>
      <p:sp>
        <p:nvSpPr>
          <p:cNvPr id="12" name="TextBox 11">
            <a:extLst>
              <a:ext uri="{FF2B5EF4-FFF2-40B4-BE49-F238E27FC236}">
                <a16:creationId xmlns:a16="http://schemas.microsoft.com/office/drawing/2014/main" id="{45E60D34-C57E-493B-98C6-09F9F0B2A776}"/>
              </a:ext>
            </a:extLst>
          </p:cNvPr>
          <p:cNvSpPr txBox="1"/>
          <p:nvPr/>
        </p:nvSpPr>
        <p:spPr>
          <a:xfrm>
            <a:off x="906236" y="3302370"/>
            <a:ext cx="6096000" cy="3035703"/>
          </a:xfrm>
          <a:prstGeom prst="rect">
            <a:avLst/>
          </a:prstGeom>
          <a:noFill/>
        </p:spPr>
        <p:txBody>
          <a:bodyPr wrap="square">
            <a:spAutoFit/>
          </a:bodyPr>
          <a:lstStyle/>
          <a:p>
            <a:pPr>
              <a:lnSpc>
                <a:spcPct val="250000"/>
              </a:lnSpc>
            </a:pPr>
            <a:r>
              <a:rPr lang="en-US" altLang="ko-KR" sz="2000" b="0" i="0" u="none" strike="noStrike" baseline="0" dirty="0">
                <a:solidFill>
                  <a:srgbClr val="000000"/>
                </a:solidFill>
                <a:latin typeface="Arial" panose="020B0604020202020204" pitchFamily="34" charset="0"/>
              </a:rPr>
              <a:t>~</a:t>
            </a:r>
            <a:r>
              <a:rPr lang="ko-KR" altLang="en-US" sz="2000" b="0" i="0" u="none" strike="noStrike" baseline="0" dirty="0" err="1">
                <a:solidFill>
                  <a:srgbClr val="000000"/>
                </a:solidFill>
                <a:latin typeface="Yoon YGO 520_TT"/>
              </a:rPr>
              <a:t>하는김에</a:t>
            </a:r>
            <a:r>
              <a:rPr lang="en-US" altLang="ko-KR" sz="2000" b="0" i="0" u="none" strike="noStrike" baseline="0" dirty="0">
                <a:solidFill>
                  <a:srgbClr val="000000"/>
                </a:solidFill>
                <a:latin typeface="Arial" panose="020B0604020202020204" pitchFamily="34" charset="0"/>
              </a:rPr>
              <a:t>[</a:t>
            </a:r>
            <a:r>
              <a:rPr lang="en-US" altLang="ko-KR" sz="2000" b="0" i="0" u="none" strike="noStrike" baseline="0" dirty="0" err="1">
                <a:solidFill>
                  <a:srgbClr val="000000"/>
                </a:solidFill>
                <a:latin typeface="Arial" panose="020B0604020202020204" pitchFamily="34" charset="0"/>
              </a:rPr>
              <a:t>ha·neun</a:t>
            </a:r>
            <a:r>
              <a:rPr lang="en-US" altLang="ko-KR" sz="2000" b="0" i="0" u="none" strike="noStrike" baseline="0" dirty="0">
                <a:solidFill>
                  <a:srgbClr val="000000"/>
                </a:solidFill>
                <a:latin typeface="Arial" panose="020B0604020202020204" pitchFamily="34" charset="0"/>
              </a:rPr>
              <a:t> </a:t>
            </a:r>
            <a:r>
              <a:rPr lang="en-US" altLang="ko-KR" sz="2000" b="0" i="0" u="none" strike="noStrike" baseline="0" dirty="0" err="1">
                <a:solidFill>
                  <a:srgbClr val="000000"/>
                </a:solidFill>
                <a:latin typeface="Arial" panose="020B0604020202020204" pitchFamily="34" charset="0"/>
              </a:rPr>
              <a:t>gi·me</a:t>
            </a:r>
            <a:r>
              <a:rPr lang="en-US" altLang="ko-KR" sz="2000" b="0" i="0" u="none" strike="noStrike" baseline="0" dirty="0">
                <a:solidFill>
                  <a:srgbClr val="000000"/>
                </a:solidFill>
                <a:latin typeface="Arial" panose="020B0604020202020204" pitchFamily="34" charset="0"/>
              </a:rPr>
              <a:t>] while you’re at it </a:t>
            </a:r>
          </a:p>
          <a:p>
            <a:pPr>
              <a:lnSpc>
                <a:spcPct val="250000"/>
              </a:lnSpc>
            </a:pPr>
            <a:r>
              <a:rPr lang="ko-KR" altLang="en-US" sz="2000" b="0" i="0" u="none" strike="noStrike" baseline="0" dirty="0">
                <a:solidFill>
                  <a:srgbClr val="000000"/>
                </a:solidFill>
                <a:latin typeface="Yoon YGO 520_TT"/>
              </a:rPr>
              <a:t>새우</a:t>
            </a:r>
            <a:r>
              <a:rPr lang="en-US" altLang="ko-KR" sz="2000" b="0" i="0" u="none" strike="noStrike" baseline="0" dirty="0">
                <a:solidFill>
                  <a:srgbClr val="000000"/>
                </a:solidFill>
                <a:latin typeface="Arial" panose="020B0604020202020204" pitchFamily="34" charset="0"/>
              </a:rPr>
              <a:t>[</a:t>
            </a:r>
            <a:r>
              <a:rPr lang="en-US" altLang="ko-KR" sz="2000" b="0" i="0" u="none" strike="noStrike" baseline="0" dirty="0" err="1">
                <a:solidFill>
                  <a:srgbClr val="000000"/>
                </a:solidFill>
                <a:latin typeface="Arial" panose="020B0604020202020204" pitchFamily="34" charset="0"/>
              </a:rPr>
              <a:t>sae·u</a:t>
            </a:r>
            <a:r>
              <a:rPr lang="en-US" altLang="ko-KR" sz="2000" b="0" i="0" u="none" strike="noStrike" baseline="0" dirty="0">
                <a:solidFill>
                  <a:srgbClr val="000000"/>
                </a:solidFill>
                <a:latin typeface="Arial" panose="020B0604020202020204" pitchFamily="34" charset="0"/>
              </a:rPr>
              <a:t>] n. shrimp </a:t>
            </a:r>
          </a:p>
          <a:p>
            <a:pPr>
              <a:lnSpc>
                <a:spcPct val="250000"/>
              </a:lnSpc>
            </a:pPr>
            <a:r>
              <a:rPr lang="ko-KR" altLang="en-US" sz="2000" b="0" i="0" u="none" strike="noStrike" baseline="0" dirty="0">
                <a:solidFill>
                  <a:srgbClr val="000000"/>
                </a:solidFill>
                <a:latin typeface="Yoon YGO 520_TT"/>
              </a:rPr>
              <a:t>샐러드</a:t>
            </a:r>
            <a:r>
              <a:rPr lang="en-US" altLang="ko-KR" sz="2000" b="0" i="0" u="none" strike="noStrike" baseline="0" dirty="0">
                <a:solidFill>
                  <a:srgbClr val="000000"/>
                </a:solidFill>
                <a:latin typeface="Arial" panose="020B0604020202020204" pitchFamily="34" charset="0"/>
              </a:rPr>
              <a:t>[</a:t>
            </a:r>
            <a:r>
              <a:rPr lang="en-US" altLang="ko-KR" sz="2000" b="0" i="0" u="none" strike="noStrike" baseline="0" dirty="0" err="1">
                <a:solidFill>
                  <a:srgbClr val="000000"/>
                </a:solidFill>
                <a:latin typeface="Arial" panose="020B0604020202020204" pitchFamily="34" charset="0"/>
              </a:rPr>
              <a:t>sael·reo·deu</a:t>
            </a:r>
            <a:r>
              <a:rPr lang="en-US" altLang="ko-KR" sz="2000" b="0" i="0" u="none" strike="noStrike" baseline="0" dirty="0">
                <a:solidFill>
                  <a:srgbClr val="000000"/>
                </a:solidFill>
                <a:latin typeface="Arial" panose="020B0604020202020204" pitchFamily="34" charset="0"/>
              </a:rPr>
              <a:t>] n. salad </a:t>
            </a:r>
          </a:p>
          <a:p>
            <a:pPr>
              <a:lnSpc>
                <a:spcPct val="250000"/>
              </a:lnSpc>
            </a:pPr>
            <a:r>
              <a:rPr lang="ko-KR" altLang="en-US" sz="2000" b="0" i="0" u="none" strike="noStrike" baseline="0" dirty="0">
                <a:solidFill>
                  <a:srgbClr val="000000"/>
                </a:solidFill>
                <a:latin typeface="Yoon YGO 520_TT"/>
              </a:rPr>
              <a:t>알레르기</a:t>
            </a:r>
            <a:r>
              <a:rPr lang="en-US" altLang="ko-KR" sz="2000" b="0" i="0" u="none" strike="noStrike" baseline="0" dirty="0">
                <a:solidFill>
                  <a:srgbClr val="000000"/>
                </a:solidFill>
                <a:latin typeface="Arial" panose="020B0604020202020204" pitchFamily="34" charset="0"/>
              </a:rPr>
              <a:t>[</a:t>
            </a:r>
            <a:r>
              <a:rPr lang="en-US" altLang="ko-KR" sz="2000" b="0" i="0" u="none" strike="noStrike" baseline="0" dirty="0" err="1">
                <a:solidFill>
                  <a:srgbClr val="000000"/>
                </a:solidFill>
                <a:latin typeface="Arial" panose="020B0604020202020204" pitchFamily="34" charset="0"/>
              </a:rPr>
              <a:t>al·re·reu·gi</a:t>
            </a:r>
            <a:r>
              <a:rPr lang="en-US" altLang="ko-KR" sz="2000" b="0" i="0" u="none" strike="noStrike" baseline="0" dirty="0">
                <a:solidFill>
                  <a:srgbClr val="000000"/>
                </a:solidFill>
                <a:latin typeface="Arial" panose="020B0604020202020204" pitchFamily="34" charset="0"/>
              </a:rPr>
              <a:t>] n. allergic </a:t>
            </a:r>
            <a:endParaRPr lang="ko-KR" altLang="en-US" sz="2000" dirty="0"/>
          </a:p>
        </p:txBody>
      </p:sp>
      <p:sp>
        <p:nvSpPr>
          <p:cNvPr id="14" name="TextBox 13">
            <a:extLst>
              <a:ext uri="{FF2B5EF4-FFF2-40B4-BE49-F238E27FC236}">
                <a16:creationId xmlns:a16="http://schemas.microsoft.com/office/drawing/2014/main" id="{6CD5B8B0-4C1D-4C58-95D6-F0288C508A45}"/>
              </a:ext>
            </a:extLst>
          </p:cNvPr>
          <p:cNvSpPr txBox="1"/>
          <p:nvPr/>
        </p:nvSpPr>
        <p:spPr>
          <a:xfrm>
            <a:off x="7002236" y="1526428"/>
            <a:ext cx="6642537" cy="3805144"/>
          </a:xfrm>
          <a:prstGeom prst="rect">
            <a:avLst/>
          </a:prstGeom>
          <a:noFill/>
        </p:spPr>
        <p:txBody>
          <a:bodyPr wrap="square">
            <a:spAutoFit/>
          </a:bodyPr>
          <a:lstStyle/>
          <a:p>
            <a:pPr>
              <a:lnSpc>
                <a:spcPct val="250000"/>
              </a:lnSpc>
            </a:pPr>
            <a:r>
              <a:rPr lang="ko-KR" altLang="en-US" sz="2000" b="0" i="0" u="none" strike="noStrike" baseline="0" dirty="0">
                <a:solidFill>
                  <a:srgbClr val="000000"/>
                </a:solidFill>
                <a:latin typeface="Yoon YGO 520_TT"/>
              </a:rPr>
              <a:t>그래</a:t>
            </a:r>
            <a:r>
              <a:rPr lang="en-US" altLang="ko-KR" sz="2000" b="0" i="0" u="none" strike="noStrike" baseline="0" dirty="0">
                <a:solidFill>
                  <a:srgbClr val="000000"/>
                </a:solidFill>
                <a:latin typeface="Arial" panose="020B0604020202020204" pitchFamily="34" charset="0"/>
              </a:rPr>
              <a:t>[</a:t>
            </a:r>
            <a:r>
              <a:rPr lang="en-US" altLang="ko-KR" sz="2000" b="0" i="0" u="none" strike="noStrike" baseline="0" dirty="0" err="1">
                <a:solidFill>
                  <a:srgbClr val="000000"/>
                </a:solidFill>
                <a:latin typeface="Arial" panose="020B0604020202020204" pitchFamily="34" charset="0"/>
              </a:rPr>
              <a:t>geu·rae</a:t>
            </a:r>
            <a:r>
              <a:rPr lang="en-US" altLang="ko-KR" sz="2000" b="0" i="0" u="none" strike="noStrike" baseline="0" dirty="0">
                <a:solidFill>
                  <a:srgbClr val="000000"/>
                </a:solidFill>
                <a:latin typeface="Arial" panose="020B0604020202020204" pitchFamily="34" charset="0"/>
              </a:rPr>
              <a:t>] yes, okay </a:t>
            </a:r>
          </a:p>
          <a:p>
            <a:pPr>
              <a:lnSpc>
                <a:spcPct val="250000"/>
              </a:lnSpc>
            </a:pPr>
            <a:r>
              <a:rPr lang="ko-KR" altLang="en-US" sz="2000" b="0" i="0" u="none" strike="noStrike" baseline="0" dirty="0">
                <a:solidFill>
                  <a:srgbClr val="000000"/>
                </a:solidFill>
                <a:latin typeface="Yoon YGO 520_TT"/>
              </a:rPr>
              <a:t>버섯</a:t>
            </a:r>
            <a:r>
              <a:rPr lang="en-US" altLang="ko-KR" sz="2000" b="0" i="0" u="none" strike="noStrike" baseline="0" dirty="0">
                <a:solidFill>
                  <a:srgbClr val="000000"/>
                </a:solidFill>
                <a:latin typeface="Arial" panose="020B0604020202020204" pitchFamily="34" charset="0"/>
              </a:rPr>
              <a:t>[</a:t>
            </a:r>
            <a:r>
              <a:rPr lang="en-US" altLang="ko-KR" sz="2000" b="0" i="0" u="none" strike="noStrike" baseline="0" dirty="0" err="1">
                <a:solidFill>
                  <a:srgbClr val="000000"/>
                </a:solidFill>
                <a:latin typeface="Arial" panose="020B0604020202020204" pitchFamily="34" charset="0"/>
              </a:rPr>
              <a:t>beo·seot</a:t>
            </a:r>
            <a:r>
              <a:rPr lang="en-US" altLang="ko-KR" sz="2000" b="0" i="0" u="none" strike="noStrike" baseline="0" dirty="0">
                <a:solidFill>
                  <a:srgbClr val="000000"/>
                </a:solidFill>
                <a:latin typeface="Arial" panose="020B0604020202020204" pitchFamily="34" charset="0"/>
              </a:rPr>
              <a:t>] n. mushroom </a:t>
            </a:r>
          </a:p>
          <a:p>
            <a:pPr>
              <a:lnSpc>
                <a:spcPct val="250000"/>
              </a:lnSpc>
            </a:pPr>
            <a:r>
              <a:rPr lang="ko-KR" altLang="en-US" sz="2000" b="0" i="0" u="none" strike="noStrike" baseline="0" dirty="0">
                <a:solidFill>
                  <a:srgbClr val="000000"/>
                </a:solidFill>
                <a:latin typeface="Yoon YGO 520_TT"/>
              </a:rPr>
              <a:t>어떻다</a:t>
            </a:r>
            <a:r>
              <a:rPr lang="en-US" altLang="ko-KR" sz="2000" b="0" i="0" u="none" strike="noStrike" baseline="0" dirty="0">
                <a:solidFill>
                  <a:srgbClr val="000000"/>
                </a:solidFill>
                <a:latin typeface="Arial" panose="020B0604020202020204" pitchFamily="34" charset="0"/>
              </a:rPr>
              <a:t>[</a:t>
            </a:r>
            <a:r>
              <a:rPr lang="en-US" altLang="ko-KR" sz="2000" b="0" i="0" u="none" strike="noStrike" baseline="0" dirty="0" err="1">
                <a:solidFill>
                  <a:srgbClr val="000000"/>
                </a:solidFill>
                <a:latin typeface="Arial" panose="020B0604020202020204" pitchFamily="34" charset="0"/>
              </a:rPr>
              <a:t>eo·tteo·ta</a:t>
            </a:r>
            <a:r>
              <a:rPr lang="en-US" altLang="ko-KR" sz="2000" b="0" i="0" u="none" strike="noStrike" baseline="0" dirty="0">
                <a:solidFill>
                  <a:srgbClr val="000000"/>
                </a:solidFill>
                <a:latin typeface="Arial" panose="020B0604020202020204" pitchFamily="34" charset="0"/>
              </a:rPr>
              <a:t>] adj. be how </a:t>
            </a:r>
          </a:p>
          <a:p>
            <a:pPr>
              <a:lnSpc>
                <a:spcPct val="250000"/>
              </a:lnSpc>
            </a:pPr>
            <a:r>
              <a:rPr lang="ko-KR" altLang="en-US" sz="2000" b="0" i="0" u="none" strike="noStrike" baseline="0" dirty="0">
                <a:solidFill>
                  <a:srgbClr val="000000"/>
                </a:solidFill>
                <a:latin typeface="Yoon YGO 520_TT"/>
              </a:rPr>
              <a:t>총</a:t>
            </a:r>
            <a:r>
              <a:rPr lang="en-US" altLang="ko-KR" sz="2000" b="0" i="0" u="none" strike="noStrike" baseline="0" dirty="0">
                <a:solidFill>
                  <a:srgbClr val="000000"/>
                </a:solidFill>
                <a:latin typeface="Arial" panose="020B0604020202020204" pitchFamily="34" charset="0"/>
              </a:rPr>
              <a:t>[</a:t>
            </a:r>
            <a:r>
              <a:rPr lang="en-US" altLang="ko-KR" sz="2000" b="0" i="0" u="none" strike="noStrike" baseline="0" dirty="0" err="1">
                <a:solidFill>
                  <a:srgbClr val="000000"/>
                </a:solidFill>
                <a:latin typeface="Arial" panose="020B0604020202020204" pitchFamily="34" charset="0"/>
              </a:rPr>
              <a:t>chong</a:t>
            </a:r>
            <a:r>
              <a:rPr lang="en-US" altLang="ko-KR" sz="2000" b="0" i="0" u="none" strike="noStrike" baseline="0" dirty="0">
                <a:solidFill>
                  <a:srgbClr val="000000"/>
                </a:solidFill>
                <a:latin typeface="Arial" panose="020B0604020202020204" pitchFamily="34" charset="0"/>
              </a:rPr>
              <a:t>] </a:t>
            </a:r>
            <a:r>
              <a:rPr lang="en-US" altLang="ko-KR" sz="2000" b="0" i="0" u="none" strike="noStrike" baseline="0" dirty="0" err="1">
                <a:solidFill>
                  <a:srgbClr val="000000"/>
                </a:solidFill>
                <a:latin typeface="Arial" panose="020B0604020202020204" pitchFamily="34" charset="0"/>
              </a:rPr>
              <a:t>pren</a:t>
            </a:r>
            <a:r>
              <a:rPr lang="en-US" altLang="ko-KR" sz="2000" b="0" i="0" u="none" strike="noStrike" baseline="0" dirty="0">
                <a:solidFill>
                  <a:srgbClr val="000000"/>
                </a:solidFill>
                <a:latin typeface="Arial" panose="020B0604020202020204" pitchFamily="34" charset="0"/>
              </a:rPr>
              <a:t>. total </a:t>
            </a:r>
          </a:p>
          <a:p>
            <a:pPr>
              <a:lnSpc>
                <a:spcPct val="250000"/>
              </a:lnSpc>
            </a:pPr>
            <a:r>
              <a:rPr lang="ko-KR" altLang="en-US" sz="2000" b="0" i="0" u="none" strike="noStrike" baseline="0" dirty="0">
                <a:solidFill>
                  <a:srgbClr val="000000"/>
                </a:solidFill>
                <a:latin typeface="Yoon YGO 520_TT"/>
              </a:rPr>
              <a:t>개</a:t>
            </a:r>
            <a:r>
              <a:rPr lang="en-US" altLang="ko-KR" sz="2000" b="0" i="0" u="none" strike="noStrike" baseline="0" dirty="0">
                <a:solidFill>
                  <a:srgbClr val="000000"/>
                </a:solidFill>
                <a:latin typeface="Arial" panose="020B0604020202020204" pitchFamily="34" charset="0"/>
              </a:rPr>
              <a:t>[</a:t>
            </a:r>
            <a:r>
              <a:rPr lang="en-US" altLang="ko-KR" sz="2000" b="0" i="0" u="none" strike="noStrike" baseline="0" dirty="0" err="1">
                <a:solidFill>
                  <a:srgbClr val="000000"/>
                </a:solidFill>
                <a:latin typeface="Arial" panose="020B0604020202020204" pitchFamily="34" charset="0"/>
              </a:rPr>
              <a:t>gae</a:t>
            </a:r>
            <a:r>
              <a:rPr lang="en-US" altLang="ko-KR" sz="2000" b="0" i="0" u="none" strike="noStrike" baseline="0" dirty="0">
                <a:solidFill>
                  <a:srgbClr val="000000"/>
                </a:solidFill>
                <a:latin typeface="Arial" panose="020B0604020202020204" pitchFamily="34" charset="0"/>
              </a:rPr>
              <a:t>] n. piece, unit </a:t>
            </a:r>
          </a:p>
        </p:txBody>
      </p:sp>
    </p:spTree>
    <p:extLst>
      <p:ext uri="{BB962C8B-B14F-4D97-AF65-F5344CB8AC3E}">
        <p14:creationId xmlns:p14="http://schemas.microsoft.com/office/powerpoint/2010/main" val="3832384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3EFEC"/>
        </a:solidFill>
        <a:effectLst/>
      </p:bgPr>
    </p:bg>
    <p:spTree>
      <p:nvGrpSpPr>
        <p:cNvPr id="1" name=""/>
        <p:cNvGrpSpPr/>
        <p:nvPr/>
      </p:nvGrpSpPr>
      <p:grpSpPr>
        <a:xfrm>
          <a:off x="0" y="0"/>
          <a:ext cx="0" cy="0"/>
          <a:chOff x="0" y="0"/>
          <a:chExt cx="0" cy="0"/>
        </a:xfrm>
      </p:grpSpPr>
      <p:sp>
        <p:nvSpPr>
          <p:cNvPr id="5" name="모서리가 둥근 직사각형 4"/>
          <p:cNvSpPr/>
          <p:nvPr/>
        </p:nvSpPr>
        <p:spPr>
          <a:xfrm>
            <a:off x="418193" y="709127"/>
            <a:ext cx="11355614" cy="5869473"/>
          </a:xfrm>
          <a:prstGeom prst="roundRect">
            <a:avLst>
              <a:gd name="adj" fmla="val 3562"/>
            </a:avLst>
          </a:prstGeom>
          <a:solidFill>
            <a:schemeClr val="bg1"/>
          </a:solidFill>
          <a:ln w="19050">
            <a:solidFill>
              <a:srgbClr val="877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32257" rtl="0" eaLnBrk="1" fontAlgn="auto" latinLnBrk="0" hangingPunct="1">
              <a:lnSpc>
                <a:spcPct val="120000"/>
              </a:lnSpc>
              <a:spcBef>
                <a:spcPts val="1000"/>
              </a:spcBef>
              <a:spcAft>
                <a:spcPts val="0"/>
              </a:spcAft>
              <a:buClr>
                <a:srgbClr val="5B9BD5"/>
              </a:buClr>
              <a:buSzPct val="100000"/>
              <a:buFont typeface="Wingdings"/>
              <a:buNone/>
              <a:tabLst/>
              <a:defRPr/>
            </a:pPr>
            <a:endParaRPr lang="ko-KR" altLang="en-US" dirty="0">
              <a:solidFill>
                <a:prstClr val="white"/>
              </a:solidFill>
            </a:endParaRPr>
          </a:p>
        </p:txBody>
      </p:sp>
      <p:sp>
        <p:nvSpPr>
          <p:cNvPr id="3" name="직사각형 2">
            <a:extLst>
              <a:ext uri="{FF2B5EF4-FFF2-40B4-BE49-F238E27FC236}">
                <a16:creationId xmlns:a16="http://schemas.microsoft.com/office/drawing/2014/main" id="{43CD350C-F338-4F26-A9A0-54D2464636E2}"/>
              </a:ext>
            </a:extLst>
          </p:cNvPr>
          <p:cNvSpPr/>
          <p:nvPr/>
        </p:nvSpPr>
        <p:spPr>
          <a:xfrm>
            <a:off x="531845" y="0"/>
            <a:ext cx="3821277" cy="655372"/>
          </a:xfrm>
          <a:prstGeom prst="rect">
            <a:avLst/>
          </a:prstGeom>
        </p:spPr>
        <p:txBody>
          <a:bodyPr wrap="square">
            <a:spAutoFit/>
          </a:bodyPr>
          <a:lstStyle/>
          <a:p>
            <a:pPr algn="ctr" latinLnBrk="0">
              <a:lnSpc>
                <a:spcPct val="150000"/>
              </a:lnSpc>
              <a:defRPr/>
            </a:pPr>
            <a:r>
              <a:rPr lang="en-US" altLang="ko-KR" sz="2800" b="1" i="1" kern="0" dirty="0">
                <a:solidFill>
                  <a:srgbClr val="87726A"/>
                </a:solidFill>
              </a:rPr>
              <a:t>Today’s conversation</a:t>
            </a:r>
          </a:p>
        </p:txBody>
      </p:sp>
      <p:sp>
        <p:nvSpPr>
          <p:cNvPr id="7" name="TextBox 6">
            <a:extLst>
              <a:ext uri="{FF2B5EF4-FFF2-40B4-BE49-F238E27FC236}">
                <a16:creationId xmlns:a16="http://schemas.microsoft.com/office/drawing/2014/main" id="{550AC697-12A5-4433-BF69-3AD548CCA601}"/>
              </a:ext>
            </a:extLst>
          </p:cNvPr>
          <p:cNvSpPr txBox="1"/>
          <p:nvPr/>
        </p:nvSpPr>
        <p:spPr>
          <a:xfrm>
            <a:off x="924910" y="785961"/>
            <a:ext cx="10573407" cy="5909310"/>
          </a:xfrm>
          <a:prstGeom prst="rect">
            <a:avLst/>
          </a:prstGeom>
          <a:noFill/>
        </p:spPr>
        <p:txBody>
          <a:bodyPr wrap="square">
            <a:spAutoFit/>
          </a:bodyPr>
          <a:lstStyle/>
          <a:p>
            <a:pPr>
              <a:lnSpc>
                <a:spcPct val="150000"/>
              </a:lnSpc>
            </a:pPr>
            <a:r>
              <a:rPr lang="ko-KR" altLang="en-US" sz="2000" b="0" i="0" u="none" strike="noStrike" baseline="0" dirty="0">
                <a:solidFill>
                  <a:srgbClr val="000000"/>
                </a:solidFill>
                <a:highlight>
                  <a:srgbClr val="FFFF00"/>
                </a:highlight>
                <a:latin typeface="Yoon YGO 530_TT"/>
              </a:rPr>
              <a:t>서연</a:t>
            </a:r>
            <a:r>
              <a:rPr lang="en-US" altLang="ko-KR" sz="2000" b="0" i="0" u="none" strike="noStrike" baseline="0" dirty="0">
                <a:solidFill>
                  <a:srgbClr val="000000"/>
                </a:solidFill>
                <a:latin typeface="Yoon YGO 530_TT"/>
              </a:rPr>
              <a:t>: </a:t>
            </a:r>
            <a:r>
              <a:rPr lang="ko-KR" altLang="en-US" sz="2000" b="0" i="0" u="none" strike="noStrike" baseline="0" dirty="0">
                <a:solidFill>
                  <a:srgbClr val="000000"/>
                </a:solidFill>
                <a:latin typeface="Yoon YGO 530_TT"/>
              </a:rPr>
              <a:t>어디가</a:t>
            </a:r>
            <a:r>
              <a:rPr lang="en-US" altLang="ko-KR" sz="2000" b="0" i="0" u="none" strike="noStrike" baseline="0" dirty="0">
                <a:solidFill>
                  <a:srgbClr val="000000"/>
                </a:solidFill>
                <a:latin typeface="Yoon YGO 530_TT"/>
              </a:rPr>
              <a:t>?</a:t>
            </a:r>
            <a:r>
              <a:rPr lang="en-US" altLang="ko-KR" sz="2000" dirty="0">
                <a:solidFill>
                  <a:srgbClr val="000000"/>
                </a:solidFill>
                <a:latin typeface="Yoon YGO 530_TT"/>
              </a:rPr>
              <a:t> </a:t>
            </a:r>
          </a:p>
          <a:p>
            <a:pPr>
              <a:lnSpc>
                <a:spcPct val="150000"/>
              </a:lnSpc>
            </a:pPr>
            <a:r>
              <a:rPr lang="en-US" altLang="ko-KR" sz="2000" dirty="0">
                <a:solidFill>
                  <a:srgbClr val="000000"/>
                </a:solidFill>
                <a:latin typeface="Yoon YGO 530_TT"/>
              </a:rPr>
              <a:t>           [</a:t>
            </a:r>
            <a:r>
              <a:rPr lang="en-US" altLang="ko-KR" sz="2000" b="0" i="0" u="none" strike="noStrike" baseline="0" dirty="0" err="1">
                <a:solidFill>
                  <a:srgbClr val="000000"/>
                </a:solidFill>
                <a:latin typeface="Arial" panose="020B0604020202020204" pitchFamily="34" charset="0"/>
              </a:rPr>
              <a:t>Eo·di</a:t>
            </a:r>
            <a:r>
              <a:rPr lang="en-US" altLang="ko-KR" sz="2000" b="0" i="0" u="none" strike="noStrike" baseline="0" dirty="0">
                <a:solidFill>
                  <a:srgbClr val="000000"/>
                </a:solidFill>
                <a:latin typeface="Arial" panose="020B0604020202020204" pitchFamily="34" charset="0"/>
              </a:rPr>
              <a:t> ga?] </a:t>
            </a:r>
          </a:p>
          <a:p>
            <a:pPr>
              <a:lnSpc>
                <a:spcPct val="150000"/>
              </a:lnSpc>
            </a:pPr>
            <a:r>
              <a:rPr lang="ko-KR" altLang="en-US" sz="2000" b="0" i="0" u="none" strike="noStrike" baseline="0" dirty="0">
                <a:solidFill>
                  <a:srgbClr val="000000"/>
                </a:solidFill>
                <a:highlight>
                  <a:srgbClr val="00FF00"/>
                </a:highlight>
                <a:latin typeface="Yoon YGO 530_TT"/>
              </a:rPr>
              <a:t>민준</a:t>
            </a:r>
            <a:r>
              <a:rPr lang="en-US" altLang="ko-KR" sz="2000" b="0" i="0" u="none" strike="noStrike" baseline="0" dirty="0">
                <a:solidFill>
                  <a:srgbClr val="000000"/>
                </a:solidFill>
                <a:latin typeface="Yoon YGO 530_TT"/>
              </a:rPr>
              <a:t>: </a:t>
            </a:r>
            <a:r>
              <a:rPr lang="ko-KR" altLang="en-US" sz="2000" b="0" i="0" u="none" strike="noStrike" baseline="0" dirty="0">
                <a:solidFill>
                  <a:srgbClr val="000000"/>
                </a:solidFill>
                <a:latin typeface="Yoon YGO 530_TT"/>
              </a:rPr>
              <a:t>집에 밥 먹으러 가</a:t>
            </a:r>
            <a:r>
              <a:rPr lang="en-US" altLang="ko-KR" sz="2000" b="0" i="0" u="none" strike="noStrike" baseline="0" dirty="0">
                <a:solidFill>
                  <a:srgbClr val="000000"/>
                </a:solidFill>
                <a:latin typeface="Yoon YGO 530_TT"/>
              </a:rPr>
              <a:t>. </a:t>
            </a:r>
          </a:p>
          <a:p>
            <a:pPr>
              <a:lnSpc>
                <a:spcPct val="150000"/>
              </a:lnSpc>
            </a:pPr>
            <a:r>
              <a:rPr lang="en-US" altLang="ko-KR" sz="2000" dirty="0">
                <a:solidFill>
                  <a:srgbClr val="000000"/>
                </a:solidFill>
                <a:latin typeface="Yoon YGO 530_TT"/>
              </a:rPr>
              <a:t>           </a:t>
            </a:r>
            <a:r>
              <a:rPr lang="en-US" altLang="ko-KR" sz="2000" b="0" i="0" u="none" strike="noStrike" baseline="0" dirty="0">
                <a:solidFill>
                  <a:srgbClr val="000000"/>
                </a:solidFill>
                <a:latin typeface="Yoon YGO 530_TT"/>
              </a:rPr>
              <a:t>[</a:t>
            </a:r>
            <a:r>
              <a:rPr lang="en-US" altLang="ko-KR" sz="2000" b="0" i="0" u="none" strike="noStrike" baseline="0" dirty="0" err="1">
                <a:solidFill>
                  <a:srgbClr val="000000"/>
                </a:solidFill>
                <a:latin typeface="Arial" panose="020B0604020202020204" pitchFamily="34" charset="0"/>
              </a:rPr>
              <a:t>Ji·be</a:t>
            </a:r>
            <a:r>
              <a:rPr lang="en-US" altLang="ko-KR" sz="2000" b="0" i="0" u="none" strike="noStrike" baseline="0" dirty="0">
                <a:solidFill>
                  <a:srgbClr val="000000"/>
                </a:solidFill>
                <a:latin typeface="Arial" panose="020B0604020202020204" pitchFamily="34" charset="0"/>
              </a:rPr>
              <a:t> </a:t>
            </a:r>
            <a:r>
              <a:rPr lang="en-US" altLang="ko-KR" sz="2000" b="0" i="0" u="none" strike="noStrike" baseline="0" dirty="0" err="1">
                <a:solidFill>
                  <a:srgbClr val="000000"/>
                </a:solidFill>
                <a:latin typeface="Arial" panose="020B0604020202020204" pitchFamily="34" charset="0"/>
              </a:rPr>
              <a:t>bab</a:t>
            </a:r>
            <a:r>
              <a:rPr lang="en-US" altLang="ko-KR" sz="2000" b="0" i="0" u="none" strike="noStrike" baseline="0" dirty="0">
                <a:solidFill>
                  <a:srgbClr val="000000"/>
                </a:solidFill>
                <a:latin typeface="Arial" panose="020B0604020202020204" pitchFamily="34" charset="0"/>
              </a:rPr>
              <a:t> </a:t>
            </a:r>
            <a:r>
              <a:rPr lang="en-US" altLang="ko-KR" sz="2000" b="0" i="0" u="none" strike="noStrike" baseline="0" dirty="0" err="1">
                <a:solidFill>
                  <a:srgbClr val="000000"/>
                </a:solidFill>
                <a:latin typeface="Arial" panose="020B0604020202020204" pitchFamily="34" charset="0"/>
              </a:rPr>
              <a:t>meo·geu·reo</a:t>
            </a:r>
            <a:r>
              <a:rPr lang="en-US" altLang="ko-KR" sz="2000" b="0" i="0" u="none" strike="noStrike" baseline="0" dirty="0">
                <a:solidFill>
                  <a:srgbClr val="000000"/>
                </a:solidFill>
                <a:latin typeface="Arial" panose="020B0604020202020204" pitchFamily="34" charset="0"/>
              </a:rPr>
              <a:t> ga.] </a:t>
            </a:r>
          </a:p>
          <a:p>
            <a:pPr>
              <a:lnSpc>
                <a:spcPct val="150000"/>
              </a:lnSpc>
            </a:pPr>
            <a:r>
              <a:rPr lang="ko-KR" altLang="en-US" sz="2000" b="0" i="0" u="none" strike="noStrike" baseline="0" dirty="0">
                <a:solidFill>
                  <a:srgbClr val="000000"/>
                </a:solidFill>
                <a:highlight>
                  <a:srgbClr val="FFFF00"/>
                </a:highlight>
                <a:latin typeface="Yoon YGO 530_TT"/>
              </a:rPr>
              <a:t>서연</a:t>
            </a:r>
            <a:r>
              <a:rPr lang="en-US" altLang="ko-KR" sz="2000" b="0" i="0" u="none" strike="noStrike" baseline="0" dirty="0">
                <a:solidFill>
                  <a:srgbClr val="000000"/>
                </a:solidFill>
                <a:latin typeface="Yoon YGO 530_TT"/>
              </a:rPr>
              <a:t>: </a:t>
            </a:r>
            <a:r>
              <a:rPr lang="ko-KR" altLang="en-US" sz="2000" b="0" i="0" u="none" strike="noStrike" baseline="0" dirty="0">
                <a:solidFill>
                  <a:srgbClr val="000000"/>
                </a:solidFill>
                <a:latin typeface="Yoon YGO 530_TT"/>
              </a:rPr>
              <a:t>밥 먹으러 집에 가지 말고</a:t>
            </a:r>
            <a:r>
              <a:rPr lang="en-US" altLang="ko-KR" sz="2000" dirty="0">
                <a:solidFill>
                  <a:srgbClr val="000000"/>
                </a:solidFill>
                <a:latin typeface="Yoon YGO 530_TT"/>
              </a:rPr>
              <a:t> </a:t>
            </a:r>
            <a:r>
              <a:rPr lang="ko-KR" altLang="en-US" sz="2000" b="0" i="0" u="none" strike="noStrike" baseline="0" dirty="0">
                <a:solidFill>
                  <a:srgbClr val="000000"/>
                </a:solidFill>
                <a:latin typeface="Yoon YGO 530_TT"/>
              </a:rPr>
              <a:t>나랑같이 식당 가자</a:t>
            </a:r>
            <a:r>
              <a:rPr lang="en-US" altLang="ko-KR" sz="2000" b="0" i="0" u="none" strike="noStrike" baseline="0" dirty="0">
                <a:solidFill>
                  <a:srgbClr val="000000"/>
                </a:solidFill>
                <a:latin typeface="Yoon YGO 530_TT"/>
              </a:rPr>
              <a:t>.</a:t>
            </a:r>
          </a:p>
          <a:p>
            <a:pPr>
              <a:lnSpc>
                <a:spcPct val="150000"/>
              </a:lnSpc>
            </a:pPr>
            <a:r>
              <a:rPr lang="en-US" altLang="ko-KR" sz="2000" dirty="0">
                <a:solidFill>
                  <a:srgbClr val="000000"/>
                </a:solidFill>
                <a:latin typeface="Yoon YGO 530_TT"/>
              </a:rPr>
              <a:t>            </a:t>
            </a:r>
            <a:r>
              <a:rPr lang="en-US" altLang="ko-KR" sz="2000" dirty="0">
                <a:solidFill>
                  <a:srgbClr val="000000"/>
                </a:solidFill>
                <a:latin typeface="Arial" panose="020B0604020202020204" pitchFamily="34" charset="0"/>
              </a:rPr>
              <a:t>[</a:t>
            </a:r>
            <a:r>
              <a:rPr lang="en-US" altLang="ko-KR" sz="2000" b="0" i="0" u="none" strike="noStrike" baseline="0" dirty="0">
                <a:solidFill>
                  <a:srgbClr val="000000"/>
                </a:solidFill>
                <a:latin typeface="Arial" panose="020B0604020202020204" pitchFamily="34" charset="0"/>
              </a:rPr>
              <a:t>Bab </a:t>
            </a:r>
            <a:r>
              <a:rPr lang="en-US" altLang="ko-KR" sz="2000" b="0" i="0" u="none" strike="noStrike" baseline="0" dirty="0" err="1">
                <a:solidFill>
                  <a:srgbClr val="000000"/>
                </a:solidFill>
                <a:latin typeface="Arial" panose="020B0604020202020204" pitchFamily="34" charset="0"/>
              </a:rPr>
              <a:t>meo·geu·reo</a:t>
            </a:r>
            <a:r>
              <a:rPr lang="en-US" altLang="ko-KR" sz="2000" b="0" i="0" u="none" strike="noStrike" baseline="0" dirty="0">
                <a:solidFill>
                  <a:srgbClr val="000000"/>
                </a:solidFill>
                <a:latin typeface="Arial" panose="020B0604020202020204" pitchFamily="34" charset="0"/>
              </a:rPr>
              <a:t> </a:t>
            </a:r>
            <a:r>
              <a:rPr lang="en-US" altLang="ko-KR" sz="2000" b="0" i="0" u="none" strike="noStrike" baseline="0" dirty="0" err="1">
                <a:solidFill>
                  <a:srgbClr val="000000"/>
                </a:solidFill>
                <a:latin typeface="Arial" panose="020B0604020202020204" pitchFamily="34" charset="0"/>
              </a:rPr>
              <a:t>ji·be</a:t>
            </a:r>
            <a:r>
              <a:rPr lang="en-US" altLang="ko-KR" sz="2000" b="0" i="0" u="none" strike="noStrike" baseline="0" dirty="0">
                <a:solidFill>
                  <a:srgbClr val="000000"/>
                </a:solidFill>
                <a:latin typeface="Arial" panose="020B0604020202020204" pitchFamily="34" charset="0"/>
              </a:rPr>
              <a:t> </a:t>
            </a:r>
            <a:r>
              <a:rPr lang="en-US" altLang="ko-KR" sz="2000" b="0" i="0" u="none" strike="noStrike" baseline="0" dirty="0" err="1">
                <a:solidFill>
                  <a:srgbClr val="000000"/>
                </a:solidFill>
                <a:latin typeface="Arial" panose="020B0604020202020204" pitchFamily="34" charset="0"/>
              </a:rPr>
              <a:t>ga·ji</a:t>
            </a:r>
            <a:r>
              <a:rPr lang="en-US" altLang="ko-KR" sz="2000" b="0" i="0" u="none" strike="noStrike" baseline="0" dirty="0">
                <a:solidFill>
                  <a:srgbClr val="000000"/>
                </a:solidFill>
                <a:latin typeface="Arial" panose="020B0604020202020204" pitchFamily="34" charset="0"/>
              </a:rPr>
              <a:t> </a:t>
            </a:r>
            <a:r>
              <a:rPr lang="en-US" altLang="ko-KR" sz="2000" b="0" i="0" u="none" strike="noStrike" baseline="0" dirty="0" err="1">
                <a:solidFill>
                  <a:srgbClr val="000000"/>
                </a:solidFill>
                <a:latin typeface="Arial" panose="020B0604020202020204" pitchFamily="34" charset="0"/>
              </a:rPr>
              <a:t>mal·go</a:t>
            </a:r>
            <a:r>
              <a:rPr lang="en-US" altLang="ko-KR" sz="2000" dirty="0">
                <a:solidFill>
                  <a:srgbClr val="000000"/>
                </a:solidFill>
                <a:latin typeface="Arial" panose="020B0604020202020204" pitchFamily="34" charset="0"/>
              </a:rPr>
              <a:t> </a:t>
            </a:r>
            <a:r>
              <a:rPr lang="en-US" altLang="ko-KR" sz="2000" dirty="0" err="1">
                <a:solidFill>
                  <a:srgbClr val="000000"/>
                </a:solidFill>
                <a:latin typeface="Arial" panose="020B0604020202020204" pitchFamily="34" charset="0"/>
              </a:rPr>
              <a:t>n</a:t>
            </a:r>
            <a:r>
              <a:rPr lang="en-US" altLang="ko-KR" sz="2000" b="0" i="0" u="none" strike="noStrike" baseline="0" dirty="0" err="1">
                <a:solidFill>
                  <a:srgbClr val="000000"/>
                </a:solidFill>
                <a:latin typeface="Arial" panose="020B0604020202020204" pitchFamily="34" charset="0"/>
              </a:rPr>
              <a:t>a·rang</a:t>
            </a:r>
            <a:r>
              <a:rPr lang="en-US" altLang="ko-KR" sz="2000" b="0" i="0" u="none" strike="noStrike" baseline="0" dirty="0">
                <a:solidFill>
                  <a:srgbClr val="000000"/>
                </a:solidFill>
                <a:latin typeface="Arial" panose="020B0604020202020204" pitchFamily="34" charset="0"/>
              </a:rPr>
              <a:t> </a:t>
            </a:r>
            <a:r>
              <a:rPr lang="en-US" altLang="ko-KR" sz="2000" b="0" i="0" u="none" strike="noStrike" baseline="0" dirty="0" err="1">
                <a:solidFill>
                  <a:srgbClr val="000000"/>
                </a:solidFill>
                <a:latin typeface="Arial" panose="020B0604020202020204" pitchFamily="34" charset="0"/>
              </a:rPr>
              <a:t>ga·chi</a:t>
            </a:r>
            <a:r>
              <a:rPr lang="en-US" altLang="ko-KR" sz="2000" b="0" i="0" u="none" strike="noStrike" baseline="0" dirty="0">
                <a:solidFill>
                  <a:srgbClr val="000000"/>
                </a:solidFill>
                <a:latin typeface="Arial" panose="020B0604020202020204" pitchFamily="34" charset="0"/>
              </a:rPr>
              <a:t> </a:t>
            </a:r>
            <a:r>
              <a:rPr lang="en-US" altLang="ko-KR" sz="2000" b="0" i="0" u="none" strike="noStrike" baseline="0" dirty="0" err="1">
                <a:solidFill>
                  <a:srgbClr val="000000"/>
                </a:solidFill>
                <a:latin typeface="Arial" panose="020B0604020202020204" pitchFamily="34" charset="0"/>
              </a:rPr>
              <a:t>sik·ttang</a:t>
            </a:r>
            <a:r>
              <a:rPr lang="en-US" altLang="ko-KR" sz="2000" b="0" i="0" u="none" strike="noStrike" baseline="0" dirty="0">
                <a:solidFill>
                  <a:srgbClr val="000000"/>
                </a:solidFill>
                <a:latin typeface="Arial" panose="020B0604020202020204" pitchFamily="34" charset="0"/>
              </a:rPr>
              <a:t> ga ja.] </a:t>
            </a:r>
          </a:p>
          <a:p>
            <a:pPr>
              <a:lnSpc>
                <a:spcPct val="150000"/>
              </a:lnSpc>
            </a:pPr>
            <a:r>
              <a:rPr lang="ko-KR" altLang="en-US" sz="2000" b="0" i="0" u="none" strike="noStrike" baseline="0" dirty="0">
                <a:solidFill>
                  <a:srgbClr val="000000"/>
                </a:solidFill>
                <a:highlight>
                  <a:srgbClr val="00FF00"/>
                </a:highlight>
                <a:latin typeface="Yoon YGO 530_TT"/>
              </a:rPr>
              <a:t>민준</a:t>
            </a:r>
            <a:r>
              <a:rPr lang="en-US" altLang="ko-KR" sz="2000" b="0" i="0" u="none" strike="noStrike" baseline="0" dirty="0">
                <a:solidFill>
                  <a:srgbClr val="000000"/>
                </a:solidFill>
                <a:latin typeface="Yoon YGO 530_TT"/>
              </a:rPr>
              <a:t>: </a:t>
            </a:r>
            <a:r>
              <a:rPr lang="ko-KR" altLang="en-US" sz="2000" b="0" i="0" u="none" strike="noStrike" baseline="0" dirty="0">
                <a:solidFill>
                  <a:srgbClr val="000000"/>
                </a:solidFill>
                <a:latin typeface="Yoon YGO 530_TT"/>
              </a:rPr>
              <a:t>뭐 먹게</a:t>
            </a:r>
            <a:r>
              <a:rPr lang="en-US" altLang="ko-KR" sz="2000" b="0" i="0" u="none" strike="noStrike" baseline="0" dirty="0">
                <a:solidFill>
                  <a:srgbClr val="000000"/>
                </a:solidFill>
                <a:latin typeface="Yoon YGO 530_TT"/>
              </a:rPr>
              <a:t>? </a:t>
            </a:r>
          </a:p>
          <a:p>
            <a:pPr>
              <a:lnSpc>
                <a:spcPct val="150000"/>
              </a:lnSpc>
            </a:pPr>
            <a:r>
              <a:rPr lang="en-US" altLang="ko-KR" sz="2000" dirty="0">
                <a:solidFill>
                  <a:srgbClr val="000000"/>
                </a:solidFill>
                <a:latin typeface="Yoon YGO 530_TT"/>
              </a:rPr>
              <a:t>           </a:t>
            </a:r>
            <a:r>
              <a:rPr lang="en-US" altLang="ko-KR" sz="2000" b="0" i="0" u="none" strike="noStrike" baseline="0" dirty="0">
                <a:solidFill>
                  <a:srgbClr val="000000"/>
                </a:solidFill>
                <a:latin typeface="Yoon YGO 530_TT"/>
              </a:rPr>
              <a:t>[</a:t>
            </a:r>
            <a:r>
              <a:rPr lang="en-US" altLang="ko-KR" sz="2000" b="0" i="0" u="none" strike="noStrike" baseline="0" dirty="0" err="1">
                <a:solidFill>
                  <a:srgbClr val="000000"/>
                </a:solidFill>
                <a:latin typeface="Arial" panose="020B0604020202020204" pitchFamily="34" charset="0"/>
              </a:rPr>
              <a:t>Mwo</a:t>
            </a:r>
            <a:r>
              <a:rPr lang="en-US" altLang="ko-KR" sz="2000" b="0" i="0" u="none" strike="noStrike" baseline="0" dirty="0">
                <a:solidFill>
                  <a:srgbClr val="000000"/>
                </a:solidFill>
                <a:latin typeface="Arial" panose="020B0604020202020204" pitchFamily="34" charset="0"/>
              </a:rPr>
              <a:t> </a:t>
            </a:r>
            <a:r>
              <a:rPr lang="en-US" altLang="ko-KR" sz="2000" b="0" i="0" u="none" strike="noStrike" baseline="0" dirty="0" err="1">
                <a:solidFill>
                  <a:srgbClr val="000000"/>
                </a:solidFill>
                <a:latin typeface="Arial" panose="020B0604020202020204" pitchFamily="34" charset="0"/>
              </a:rPr>
              <a:t>meok·kke</a:t>
            </a:r>
            <a:r>
              <a:rPr lang="en-US" altLang="ko-KR" sz="2000" b="0" i="0" u="none" strike="noStrike" baseline="0" dirty="0">
                <a:solidFill>
                  <a:srgbClr val="000000"/>
                </a:solidFill>
                <a:latin typeface="Arial" panose="020B0604020202020204" pitchFamily="34" charset="0"/>
              </a:rPr>
              <a:t>?] </a:t>
            </a:r>
          </a:p>
          <a:p>
            <a:pPr>
              <a:lnSpc>
                <a:spcPct val="150000"/>
              </a:lnSpc>
            </a:pPr>
            <a:r>
              <a:rPr lang="ko-KR" altLang="en-US" sz="2000" b="0" i="0" u="none" strike="noStrike" baseline="0" dirty="0">
                <a:solidFill>
                  <a:srgbClr val="000000"/>
                </a:solidFill>
                <a:highlight>
                  <a:srgbClr val="FFFF00"/>
                </a:highlight>
                <a:latin typeface="Yoon YGO 530_TT"/>
              </a:rPr>
              <a:t>서연</a:t>
            </a:r>
            <a:r>
              <a:rPr lang="en-US" altLang="ko-KR" sz="2000" b="0" i="0" u="none" strike="noStrike" baseline="0" dirty="0">
                <a:solidFill>
                  <a:srgbClr val="000000"/>
                </a:solidFill>
                <a:latin typeface="Yoon YGO 530_TT"/>
              </a:rPr>
              <a:t>: </a:t>
            </a:r>
            <a:r>
              <a:rPr lang="ko-KR" altLang="en-US" sz="2000" b="0" i="0" u="none" strike="noStrike" baseline="0" dirty="0">
                <a:solidFill>
                  <a:srgbClr val="000000"/>
                </a:solidFill>
                <a:latin typeface="Yoon YGO 530_TT"/>
              </a:rPr>
              <a:t>파스타</a:t>
            </a:r>
            <a:r>
              <a:rPr lang="en-US" altLang="ko-KR" sz="2000" b="0" i="0" u="none" strike="noStrike" baseline="0" dirty="0">
                <a:solidFill>
                  <a:srgbClr val="000000"/>
                </a:solidFill>
                <a:latin typeface="Yoon YGO 530_TT"/>
              </a:rPr>
              <a:t>. </a:t>
            </a:r>
            <a:r>
              <a:rPr lang="ko-KR" altLang="en-US" sz="2000" b="0" i="0" u="none" strike="noStrike" baseline="0" dirty="0">
                <a:solidFill>
                  <a:srgbClr val="000000"/>
                </a:solidFill>
                <a:latin typeface="Yoon YGO 530_TT"/>
              </a:rPr>
              <a:t>나 쿠폰</a:t>
            </a:r>
            <a:r>
              <a:rPr lang="en-US" altLang="ko-KR" sz="2000" dirty="0">
                <a:solidFill>
                  <a:srgbClr val="000000"/>
                </a:solidFill>
                <a:latin typeface="Yoon YGO 530_TT"/>
              </a:rPr>
              <a:t> </a:t>
            </a:r>
            <a:r>
              <a:rPr lang="ko-KR" altLang="en-US" sz="2000" b="0" i="0" u="none" strike="noStrike" baseline="0" dirty="0">
                <a:solidFill>
                  <a:srgbClr val="000000"/>
                </a:solidFill>
                <a:latin typeface="Yoon YGO 530_TT"/>
              </a:rPr>
              <a:t>모아서 할인 받을 수 있어</a:t>
            </a:r>
            <a:r>
              <a:rPr lang="en-US" altLang="ko-KR" sz="2000" b="0" i="0" u="none" strike="noStrike" baseline="0" dirty="0">
                <a:solidFill>
                  <a:srgbClr val="000000"/>
                </a:solidFill>
                <a:latin typeface="Yoon YGO 530_TT"/>
              </a:rPr>
              <a:t>.</a:t>
            </a:r>
          </a:p>
          <a:p>
            <a:pPr>
              <a:lnSpc>
                <a:spcPct val="150000"/>
              </a:lnSpc>
            </a:pPr>
            <a:r>
              <a:rPr lang="en-US" altLang="ko-KR" sz="2000" dirty="0">
                <a:solidFill>
                  <a:srgbClr val="000000"/>
                </a:solidFill>
                <a:latin typeface="Yoon YGO 530_TT"/>
              </a:rPr>
              <a:t>           </a:t>
            </a:r>
            <a:r>
              <a:rPr lang="en-US" altLang="ko-KR" sz="2000" b="0" i="0" u="none" strike="noStrike" baseline="0" dirty="0">
                <a:solidFill>
                  <a:srgbClr val="000000"/>
                </a:solidFill>
                <a:latin typeface="Yoon YGO 530_TT"/>
              </a:rPr>
              <a:t> [</a:t>
            </a:r>
            <a:r>
              <a:rPr lang="it-IT" altLang="ko-KR" sz="2000" b="0" i="0" u="none" strike="noStrike" baseline="0" dirty="0">
                <a:solidFill>
                  <a:srgbClr val="000000"/>
                </a:solidFill>
                <a:latin typeface="Arial" panose="020B0604020202020204" pitchFamily="34" charset="0"/>
              </a:rPr>
              <a:t>Pa</a:t>
            </a:r>
            <a:r>
              <a:rPr lang="it-IT" altLang="ko-KR" sz="2000" b="0" i="0" u="none" strike="noStrike" baseline="0" dirty="0">
                <a:solidFill>
                  <a:srgbClr val="212121"/>
                </a:solidFill>
                <a:latin typeface="맑은 고딕" panose="020B0503020000020004" pitchFamily="50" charset="-127"/>
                <a:ea typeface="맑은 고딕" panose="020B0503020000020004" pitchFamily="50" charset="-127"/>
              </a:rPr>
              <a:t>·</a:t>
            </a:r>
            <a:r>
              <a:rPr lang="it-IT" altLang="ko-KR" sz="2000" b="0" i="0" u="none" strike="noStrike" baseline="0" dirty="0">
                <a:solidFill>
                  <a:srgbClr val="000000"/>
                </a:solidFill>
                <a:latin typeface="Arial" panose="020B0604020202020204" pitchFamily="34" charset="0"/>
                <a:ea typeface="맑은 고딕" panose="020B0503020000020004" pitchFamily="50" charset="-127"/>
              </a:rPr>
              <a:t>seu</a:t>
            </a:r>
            <a:r>
              <a:rPr lang="it-IT" altLang="ko-KR" sz="2000" b="0" i="0" u="none" strike="noStrike" baseline="0" dirty="0">
                <a:solidFill>
                  <a:srgbClr val="212121"/>
                </a:solidFill>
                <a:latin typeface="맑은 고딕" panose="020B0503020000020004" pitchFamily="50" charset="-127"/>
                <a:ea typeface="맑은 고딕" panose="020B0503020000020004" pitchFamily="50" charset="-127"/>
              </a:rPr>
              <a:t>·</a:t>
            </a:r>
            <a:r>
              <a:rPr lang="it-IT" altLang="ko-KR" sz="2000" b="0" i="0" u="none" strike="noStrike" baseline="0" dirty="0">
                <a:solidFill>
                  <a:srgbClr val="000000"/>
                </a:solidFill>
                <a:latin typeface="Arial" panose="020B0604020202020204" pitchFamily="34" charset="0"/>
                <a:ea typeface="맑은 고딕" panose="020B0503020000020004" pitchFamily="50" charset="-127"/>
              </a:rPr>
              <a:t>ta. Na ku</a:t>
            </a:r>
            <a:r>
              <a:rPr lang="it-IT" altLang="ko-KR" sz="2000" b="0" i="0" u="none" strike="noStrike" baseline="0" dirty="0">
                <a:solidFill>
                  <a:srgbClr val="212121"/>
                </a:solidFill>
                <a:latin typeface="맑은 고딕" panose="020B0503020000020004" pitchFamily="50" charset="-127"/>
                <a:ea typeface="맑은 고딕" panose="020B0503020000020004" pitchFamily="50" charset="-127"/>
              </a:rPr>
              <a:t>·</a:t>
            </a:r>
            <a:r>
              <a:rPr lang="it-IT" altLang="ko-KR" sz="2000" b="0" i="0" u="none" strike="noStrike" baseline="0" dirty="0">
                <a:solidFill>
                  <a:srgbClr val="000000"/>
                </a:solidFill>
                <a:latin typeface="Arial" panose="020B0604020202020204" pitchFamily="34" charset="0"/>
                <a:ea typeface="맑은 고딕" panose="020B0503020000020004" pitchFamily="50" charset="-127"/>
              </a:rPr>
              <a:t>pon mo·a·seo ha·rin ba·deul su i·sseo.] </a:t>
            </a:r>
          </a:p>
          <a:p>
            <a:pPr>
              <a:lnSpc>
                <a:spcPct val="150000"/>
              </a:lnSpc>
            </a:pPr>
            <a:r>
              <a:rPr lang="ko-KR" altLang="en-US" sz="2000" b="0" i="0" u="none" strike="noStrike" baseline="0" dirty="0">
                <a:solidFill>
                  <a:srgbClr val="000000"/>
                </a:solidFill>
                <a:highlight>
                  <a:srgbClr val="00FF00"/>
                </a:highlight>
                <a:latin typeface="Yoon YGO 530_TT"/>
                <a:ea typeface="맑은 고딕" panose="020B0503020000020004" pitchFamily="50" charset="-127"/>
              </a:rPr>
              <a:t>민준</a:t>
            </a:r>
            <a:r>
              <a:rPr lang="en-US" altLang="ko-KR" sz="2000" b="0" i="0" u="none" strike="noStrike" baseline="0" dirty="0">
                <a:solidFill>
                  <a:srgbClr val="000000"/>
                </a:solidFill>
                <a:latin typeface="Yoon YGO 530_TT"/>
                <a:ea typeface="맑은 고딕" panose="020B0503020000020004" pitchFamily="50" charset="-127"/>
              </a:rPr>
              <a:t>: </a:t>
            </a:r>
            <a:r>
              <a:rPr lang="ko-KR" altLang="en-US" sz="2000" b="0" i="0" u="none" strike="noStrike" baseline="0" dirty="0">
                <a:solidFill>
                  <a:srgbClr val="000000"/>
                </a:solidFill>
                <a:latin typeface="Yoon YGO 530_TT"/>
                <a:ea typeface="맑은 고딕" panose="020B0503020000020004" pitchFamily="50" charset="-127"/>
              </a:rPr>
              <a:t>그래 좋아</a:t>
            </a:r>
            <a:r>
              <a:rPr lang="en-US" altLang="ko-KR" sz="2000" b="0" i="0" u="none" strike="noStrike" baseline="0" dirty="0">
                <a:solidFill>
                  <a:srgbClr val="000000"/>
                </a:solidFill>
                <a:latin typeface="Yoon YGO 530_TT"/>
                <a:ea typeface="맑은 고딕" panose="020B0503020000020004" pitchFamily="50" charset="-127"/>
              </a:rPr>
              <a:t>. </a:t>
            </a:r>
          </a:p>
          <a:p>
            <a:pPr>
              <a:lnSpc>
                <a:spcPct val="150000"/>
              </a:lnSpc>
            </a:pPr>
            <a:r>
              <a:rPr lang="en-US" altLang="ko-KR" sz="2000" dirty="0">
                <a:solidFill>
                  <a:srgbClr val="000000"/>
                </a:solidFill>
                <a:latin typeface="Yoon YGO 530_TT"/>
                <a:ea typeface="맑은 고딕" panose="020B0503020000020004" pitchFamily="50" charset="-127"/>
              </a:rPr>
              <a:t>           </a:t>
            </a:r>
            <a:r>
              <a:rPr lang="en-US" altLang="ko-KR" sz="2000" b="0" i="0" u="none" strike="noStrike" baseline="0" dirty="0">
                <a:solidFill>
                  <a:srgbClr val="000000"/>
                </a:solidFill>
                <a:latin typeface="Yoon YGO 530_TT"/>
                <a:ea typeface="맑은 고딕" panose="020B0503020000020004" pitchFamily="50" charset="-127"/>
              </a:rPr>
              <a:t>[</a:t>
            </a:r>
            <a:r>
              <a:rPr lang="da-DK" altLang="ko-KR" sz="2000" b="0" i="0" u="none" strike="noStrike" baseline="0" dirty="0">
                <a:solidFill>
                  <a:srgbClr val="000000"/>
                </a:solidFill>
                <a:latin typeface="Arial" panose="020B0604020202020204" pitchFamily="34" charset="0"/>
                <a:ea typeface="맑은 고딕" panose="020B0503020000020004" pitchFamily="50" charset="-127"/>
              </a:rPr>
              <a:t> Geu·rae jo·a. ]</a:t>
            </a:r>
          </a:p>
          <a:p>
            <a:endParaRPr lang="ko-KR" altLang="en-US" dirty="0"/>
          </a:p>
        </p:txBody>
      </p:sp>
    </p:spTree>
    <p:extLst>
      <p:ext uri="{BB962C8B-B14F-4D97-AF65-F5344CB8AC3E}">
        <p14:creationId xmlns:p14="http://schemas.microsoft.com/office/powerpoint/2010/main" val="917943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3EFEC"/>
        </a:solidFill>
        <a:effectLst/>
      </p:bgPr>
    </p:bg>
    <p:spTree>
      <p:nvGrpSpPr>
        <p:cNvPr id="1" name=""/>
        <p:cNvGrpSpPr/>
        <p:nvPr/>
      </p:nvGrpSpPr>
      <p:grpSpPr>
        <a:xfrm>
          <a:off x="0" y="0"/>
          <a:ext cx="0" cy="0"/>
          <a:chOff x="0" y="0"/>
          <a:chExt cx="0" cy="0"/>
        </a:xfrm>
      </p:grpSpPr>
      <p:sp>
        <p:nvSpPr>
          <p:cNvPr id="5" name="모서리가 둥근 직사각형 4"/>
          <p:cNvSpPr/>
          <p:nvPr/>
        </p:nvSpPr>
        <p:spPr>
          <a:xfrm>
            <a:off x="418193" y="709127"/>
            <a:ext cx="11355614" cy="5869473"/>
          </a:xfrm>
          <a:prstGeom prst="roundRect">
            <a:avLst>
              <a:gd name="adj" fmla="val 3562"/>
            </a:avLst>
          </a:prstGeom>
          <a:solidFill>
            <a:schemeClr val="bg1"/>
          </a:solidFill>
          <a:ln w="19050">
            <a:solidFill>
              <a:srgbClr val="877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32257" rtl="0" eaLnBrk="1" fontAlgn="auto" latinLnBrk="0" hangingPunct="1">
              <a:lnSpc>
                <a:spcPct val="120000"/>
              </a:lnSpc>
              <a:spcBef>
                <a:spcPts val="1000"/>
              </a:spcBef>
              <a:spcAft>
                <a:spcPts val="0"/>
              </a:spcAft>
              <a:buClr>
                <a:srgbClr val="5B9BD5"/>
              </a:buClr>
              <a:buSzPct val="100000"/>
              <a:buFont typeface="Wingdings"/>
              <a:buNone/>
              <a:tabLst/>
              <a:defRPr/>
            </a:pPr>
            <a:endParaRPr lang="ko-KR" altLang="en-US" dirty="0">
              <a:solidFill>
                <a:prstClr val="white"/>
              </a:solidFill>
            </a:endParaRPr>
          </a:p>
        </p:txBody>
      </p:sp>
      <p:sp>
        <p:nvSpPr>
          <p:cNvPr id="3" name="직사각형 2">
            <a:extLst>
              <a:ext uri="{FF2B5EF4-FFF2-40B4-BE49-F238E27FC236}">
                <a16:creationId xmlns:a16="http://schemas.microsoft.com/office/drawing/2014/main" id="{43CD350C-F338-4F26-A9A0-54D2464636E2}"/>
              </a:ext>
            </a:extLst>
          </p:cNvPr>
          <p:cNvSpPr/>
          <p:nvPr/>
        </p:nvSpPr>
        <p:spPr>
          <a:xfrm>
            <a:off x="531845" y="0"/>
            <a:ext cx="3821277" cy="655372"/>
          </a:xfrm>
          <a:prstGeom prst="rect">
            <a:avLst/>
          </a:prstGeom>
        </p:spPr>
        <p:txBody>
          <a:bodyPr wrap="square">
            <a:spAutoFit/>
          </a:bodyPr>
          <a:lstStyle/>
          <a:p>
            <a:pPr algn="ctr" latinLnBrk="0">
              <a:lnSpc>
                <a:spcPct val="150000"/>
              </a:lnSpc>
              <a:defRPr/>
            </a:pPr>
            <a:r>
              <a:rPr lang="en-US" altLang="ko-KR" sz="2800" b="1" i="1" kern="0" dirty="0">
                <a:solidFill>
                  <a:srgbClr val="87726A"/>
                </a:solidFill>
              </a:rPr>
              <a:t>Today’s conversation</a:t>
            </a:r>
          </a:p>
        </p:txBody>
      </p:sp>
      <p:sp>
        <p:nvSpPr>
          <p:cNvPr id="6" name="TextBox 5">
            <a:extLst>
              <a:ext uri="{FF2B5EF4-FFF2-40B4-BE49-F238E27FC236}">
                <a16:creationId xmlns:a16="http://schemas.microsoft.com/office/drawing/2014/main" id="{132C1341-D436-4920-A428-FF3BEBAFA11D}"/>
              </a:ext>
            </a:extLst>
          </p:cNvPr>
          <p:cNvSpPr txBox="1"/>
          <p:nvPr/>
        </p:nvSpPr>
        <p:spPr>
          <a:xfrm>
            <a:off x="1019503" y="852810"/>
            <a:ext cx="10152993" cy="5582106"/>
          </a:xfrm>
          <a:prstGeom prst="rect">
            <a:avLst/>
          </a:prstGeom>
          <a:noFill/>
        </p:spPr>
        <p:txBody>
          <a:bodyPr wrap="square">
            <a:spAutoFit/>
          </a:bodyPr>
          <a:lstStyle/>
          <a:p>
            <a:pPr>
              <a:lnSpc>
                <a:spcPct val="150000"/>
              </a:lnSpc>
            </a:pPr>
            <a:r>
              <a:rPr lang="ko-KR" altLang="en-US" sz="2000" b="0" i="0" u="none" strike="noStrike" baseline="0" dirty="0">
                <a:solidFill>
                  <a:srgbClr val="000000"/>
                </a:solidFill>
                <a:highlight>
                  <a:srgbClr val="00FFFF"/>
                </a:highlight>
                <a:latin typeface="Yoon YGO 530_TT"/>
              </a:rPr>
              <a:t>종업원</a:t>
            </a:r>
            <a:r>
              <a:rPr lang="en-US" altLang="ko-KR" sz="2000" b="0" i="0" u="none" strike="noStrike" baseline="0" dirty="0">
                <a:solidFill>
                  <a:srgbClr val="000000"/>
                </a:solidFill>
                <a:latin typeface="Yoon YGO 530_TT"/>
              </a:rPr>
              <a:t>: </a:t>
            </a:r>
            <a:r>
              <a:rPr lang="ko-KR" altLang="en-US" sz="2000" b="0" i="0" u="none" strike="noStrike" baseline="0" dirty="0" err="1">
                <a:solidFill>
                  <a:srgbClr val="000000"/>
                </a:solidFill>
                <a:latin typeface="Yoon YGO 530_TT"/>
              </a:rPr>
              <a:t>주문하시겠어요</a:t>
            </a:r>
            <a:r>
              <a:rPr lang="en-US" altLang="ko-KR" sz="2000" b="0" i="0" u="none" strike="noStrike" baseline="0" dirty="0">
                <a:solidFill>
                  <a:srgbClr val="000000"/>
                </a:solidFill>
                <a:latin typeface="Yoon YGO 530_TT"/>
              </a:rPr>
              <a:t>?</a:t>
            </a:r>
            <a:r>
              <a:rPr lang="en-US" altLang="ko-KR" sz="2000" dirty="0">
                <a:solidFill>
                  <a:srgbClr val="000000"/>
                </a:solidFill>
                <a:latin typeface="Yoon YGO 530_TT"/>
              </a:rPr>
              <a:t>     </a:t>
            </a:r>
            <a:r>
              <a:rPr lang="en-US" altLang="ko-KR" sz="2000" b="0" i="0" u="none" strike="noStrike" baseline="0" dirty="0">
                <a:solidFill>
                  <a:srgbClr val="000000"/>
                </a:solidFill>
                <a:latin typeface="Arial" panose="020B0604020202020204" pitchFamily="34" charset="0"/>
              </a:rPr>
              <a:t> [</a:t>
            </a:r>
            <a:r>
              <a:rPr lang="en-US" altLang="ko-KR" sz="2000" b="0" i="0" u="none" strike="noStrike" baseline="0" dirty="0" err="1">
                <a:solidFill>
                  <a:srgbClr val="000000"/>
                </a:solidFill>
                <a:latin typeface="Arial" panose="020B0604020202020204" pitchFamily="34" charset="0"/>
              </a:rPr>
              <a:t>ju·mun·ha·si·ge·sseo·yo</a:t>
            </a:r>
            <a:r>
              <a:rPr lang="en-US" altLang="ko-KR" sz="2000" b="0" i="0" u="none" strike="noStrike" baseline="0" dirty="0">
                <a:solidFill>
                  <a:srgbClr val="000000"/>
                </a:solidFill>
                <a:latin typeface="Arial" panose="020B0604020202020204" pitchFamily="34" charset="0"/>
              </a:rPr>
              <a:t>?]</a:t>
            </a:r>
          </a:p>
          <a:p>
            <a:pPr>
              <a:lnSpc>
                <a:spcPct val="150000"/>
              </a:lnSpc>
            </a:pPr>
            <a:r>
              <a:rPr lang="ko-KR" altLang="en-US" sz="2000" b="0" i="0" u="none" strike="noStrike" baseline="0" dirty="0">
                <a:solidFill>
                  <a:srgbClr val="000000"/>
                </a:solidFill>
                <a:highlight>
                  <a:srgbClr val="FFFF00"/>
                </a:highlight>
                <a:latin typeface="Yoon YGO 530_TT"/>
              </a:rPr>
              <a:t>서연</a:t>
            </a:r>
            <a:r>
              <a:rPr lang="en-US" altLang="ko-KR" sz="2000" b="0" i="0" u="none" strike="noStrike" baseline="0" dirty="0">
                <a:solidFill>
                  <a:srgbClr val="000000"/>
                </a:solidFill>
                <a:latin typeface="Yoon YGO 530_TT"/>
              </a:rPr>
              <a:t>: </a:t>
            </a:r>
            <a:r>
              <a:rPr lang="ko-KR" altLang="en-US" sz="2000" b="0" i="0" u="none" strike="noStrike" baseline="0" dirty="0">
                <a:solidFill>
                  <a:srgbClr val="000000"/>
                </a:solidFill>
                <a:latin typeface="Yoon YGO 530_TT"/>
              </a:rPr>
              <a:t>네</a:t>
            </a:r>
            <a:r>
              <a:rPr lang="en-US" altLang="ko-KR" sz="2000" b="0" i="0" u="none" strike="noStrike" baseline="0" dirty="0">
                <a:solidFill>
                  <a:srgbClr val="000000"/>
                </a:solidFill>
                <a:latin typeface="Yoon YGO 530_TT"/>
              </a:rPr>
              <a:t>. </a:t>
            </a:r>
            <a:r>
              <a:rPr lang="ko-KR" altLang="en-US" sz="2000" b="0" i="0" u="none" strike="noStrike" baseline="0" dirty="0" err="1">
                <a:solidFill>
                  <a:srgbClr val="000000"/>
                </a:solidFill>
                <a:latin typeface="Yoon YGO 530_TT"/>
              </a:rPr>
              <a:t>파스타랑</a:t>
            </a:r>
            <a:r>
              <a:rPr lang="ko-KR" altLang="en-US" sz="2000" b="0" i="0" u="none" strike="noStrike" baseline="0" dirty="0">
                <a:solidFill>
                  <a:srgbClr val="000000"/>
                </a:solidFill>
                <a:latin typeface="Yoon YGO 530_TT"/>
              </a:rPr>
              <a:t> 스테이크 </a:t>
            </a:r>
            <a:r>
              <a:rPr lang="ko-KR" altLang="en-US" sz="2000" b="0" i="0" u="none" strike="noStrike" baseline="0" dirty="0" err="1">
                <a:solidFill>
                  <a:srgbClr val="000000"/>
                </a:solidFill>
                <a:latin typeface="Yoon YGO 530_TT"/>
              </a:rPr>
              <a:t>주문할게요</a:t>
            </a:r>
            <a:r>
              <a:rPr lang="en-US" altLang="ko-KR" sz="2000" b="0" i="0" u="none" strike="noStrike" baseline="0" dirty="0">
                <a:solidFill>
                  <a:srgbClr val="000000"/>
                </a:solidFill>
                <a:latin typeface="Yoon YGO 530_TT"/>
              </a:rPr>
              <a:t>.</a:t>
            </a:r>
          </a:p>
          <a:p>
            <a:pPr>
              <a:lnSpc>
                <a:spcPct val="150000"/>
              </a:lnSpc>
            </a:pPr>
            <a:r>
              <a:rPr lang="en-US" altLang="ko-KR" sz="2000" b="0" i="0" u="none" strike="noStrike" baseline="0" dirty="0">
                <a:solidFill>
                  <a:srgbClr val="000000"/>
                </a:solidFill>
                <a:latin typeface="Arial" panose="020B0604020202020204" pitchFamily="34" charset="0"/>
              </a:rPr>
              <a:t>           [ne. </a:t>
            </a:r>
            <a:r>
              <a:rPr lang="en-US" altLang="ko-KR" sz="2000" b="0" i="0" u="none" strike="noStrike" baseline="0" dirty="0" err="1">
                <a:solidFill>
                  <a:srgbClr val="000000"/>
                </a:solidFill>
                <a:latin typeface="Arial" panose="020B0604020202020204" pitchFamily="34" charset="0"/>
              </a:rPr>
              <a:t>pa·seu·ta·rang</a:t>
            </a:r>
            <a:r>
              <a:rPr lang="en-US" altLang="ko-KR" sz="2000" b="0" i="0" u="none" strike="noStrike" baseline="0" dirty="0">
                <a:solidFill>
                  <a:srgbClr val="000000"/>
                </a:solidFill>
                <a:latin typeface="Arial" panose="020B0604020202020204" pitchFamily="34" charset="0"/>
              </a:rPr>
              <a:t> </a:t>
            </a:r>
            <a:r>
              <a:rPr lang="en-US" altLang="ko-KR" sz="2000" b="0" i="0" u="none" strike="noStrike" baseline="0" dirty="0" err="1">
                <a:solidFill>
                  <a:srgbClr val="000000"/>
                </a:solidFill>
                <a:latin typeface="Arial" panose="020B0604020202020204" pitchFamily="34" charset="0"/>
              </a:rPr>
              <a:t>seu·te·i·keu</a:t>
            </a:r>
            <a:r>
              <a:rPr lang="en-US" altLang="ko-KR" sz="2000" b="0" i="0" u="none" strike="noStrike" baseline="0" dirty="0">
                <a:solidFill>
                  <a:srgbClr val="000000"/>
                </a:solidFill>
                <a:latin typeface="Arial" panose="020B0604020202020204" pitchFamily="34" charset="0"/>
              </a:rPr>
              <a:t> </a:t>
            </a:r>
            <a:r>
              <a:rPr lang="en-US" altLang="ko-KR" sz="2000" b="0" i="0" u="none" strike="noStrike" baseline="0" dirty="0" err="1">
                <a:solidFill>
                  <a:srgbClr val="000000"/>
                </a:solidFill>
                <a:latin typeface="Arial" panose="020B0604020202020204" pitchFamily="34" charset="0"/>
              </a:rPr>
              <a:t>ju·mun·hal·kke·yo</a:t>
            </a:r>
            <a:r>
              <a:rPr lang="en-US" altLang="ko-KR" sz="2000" b="0" i="0" u="none" strike="noStrike" baseline="0" dirty="0">
                <a:solidFill>
                  <a:srgbClr val="000000"/>
                </a:solidFill>
                <a:latin typeface="Arial" panose="020B0604020202020204" pitchFamily="34" charset="0"/>
              </a:rPr>
              <a:t>.] </a:t>
            </a:r>
          </a:p>
          <a:p>
            <a:pPr>
              <a:lnSpc>
                <a:spcPct val="150000"/>
              </a:lnSpc>
            </a:pPr>
            <a:r>
              <a:rPr lang="ko-KR" altLang="en-US" sz="2000" b="0" i="0" u="none" strike="noStrike" baseline="0" dirty="0">
                <a:solidFill>
                  <a:srgbClr val="000000"/>
                </a:solidFill>
                <a:highlight>
                  <a:srgbClr val="00FF00"/>
                </a:highlight>
                <a:latin typeface="Yoon YGO 530_TT"/>
              </a:rPr>
              <a:t>민준</a:t>
            </a:r>
            <a:r>
              <a:rPr lang="en-US" altLang="ko-KR" sz="2000" b="0" i="0" u="none" strike="noStrike" baseline="0" dirty="0">
                <a:solidFill>
                  <a:srgbClr val="000000"/>
                </a:solidFill>
                <a:latin typeface="Yoon YGO 530_TT"/>
              </a:rPr>
              <a:t>: </a:t>
            </a:r>
            <a:r>
              <a:rPr lang="ko-KR" altLang="en-US" sz="2000" b="0" i="0" u="none" strike="noStrike" baseline="0" dirty="0">
                <a:solidFill>
                  <a:srgbClr val="000000"/>
                </a:solidFill>
                <a:latin typeface="Yoon YGO 530_TT"/>
              </a:rPr>
              <a:t>시키는 김에</a:t>
            </a:r>
            <a:r>
              <a:rPr lang="en-US" altLang="ko-KR" sz="2000" dirty="0">
                <a:solidFill>
                  <a:srgbClr val="000000"/>
                </a:solidFill>
                <a:latin typeface="Yoon YGO 530_TT"/>
              </a:rPr>
              <a:t> </a:t>
            </a:r>
            <a:r>
              <a:rPr lang="ko-KR" altLang="en-US" sz="2000" b="0" i="0" u="none" strike="noStrike" baseline="0" dirty="0">
                <a:solidFill>
                  <a:srgbClr val="000000"/>
                </a:solidFill>
                <a:latin typeface="Yoon YGO 530_TT"/>
              </a:rPr>
              <a:t>새우 샐러드도</a:t>
            </a:r>
            <a:r>
              <a:rPr lang="en-US" altLang="ko-KR" sz="2000" dirty="0">
                <a:solidFill>
                  <a:srgbClr val="000000"/>
                </a:solidFill>
                <a:latin typeface="Yoon YGO 530_TT"/>
              </a:rPr>
              <a:t> </a:t>
            </a:r>
            <a:r>
              <a:rPr lang="ko-KR" altLang="en-US" sz="2000" b="0" i="0" u="none" strike="noStrike" baseline="0" dirty="0">
                <a:solidFill>
                  <a:srgbClr val="000000"/>
                </a:solidFill>
                <a:latin typeface="Yoon YGO 530_TT"/>
              </a:rPr>
              <a:t>같이 시키자</a:t>
            </a:r>
            <a:r>
              <a:rPr lang="en-US" altLang="ko-KR" sz="2000" b="0" i="0" u="none" strike="noStrike" baseline="0" dirty="0">
                <a:solidFill>
                  <a:srgbClr val="000000"/>
                </a:solidFill>
                <a:latin typeface="Yoon YGO 530_TT"/>
              </a:rPr>
              <a:t>.</a:t>
            </a:r>
          </a:p>
          <a:p>
            <a:pPr>
              <a:lnSpc>
                <a:spcPct val="150000"/>
              </a:lnSpc>
            </a:pPr>
            <a:r>
              <a:rPr lang="it-IT" altLang="ko-KR" sz="2000" dirty="0">
                <a:solidFill>
                  <a:srgbClr val="000000"/>
                </a:solidFill>
                <a:latin typeface="Arial" panose="020B0604020202020204" pitchFamily="34" charset="0"/>
              </a:rPr>
              <a:t>           [</a:t>
            </a:r>
            <a:r>
              <a:rPr lang="it-IT" altLang="ko-KR" sz="2000" b="0" i="0" u="none" strike="noStrike" baseline="0" dirty="0">
                <a:solidFill>
                  <a:srgbClr val="000000"/>
                </a:solidFill>
                <a:latin typeface="Arial" panose="020B0604020202020204" pitchFamily="34" charset="0"/>
              </a:rPr>
              <a:t> si·ki·neun gi·me sae·u sael·reo·deu·do ga·chi si·ki·ja?] </a:t>
            </a:r>
          </a:p>
          <a:p>
            <a:pPr>
              <a:lnSpc>
                <a:spcPct val="150000"/>
              </a:lnSpc>
            </a:pPr>
            <a:r>
              <a:rPr lang="ko-KR" altLang="en-US" sz="2000" b="0" i="0" u="none" strike="noStrike" baseline="0" dirty="0">
                <a:solidFill>
                  <a:srgbClr val="000000"/>
                </a:solidFill>
                <a:highlight>
                  <a:srgbClr val="FFFF00"/>
                </a:highlight>
                <a:latin typeface="Yoon YGO 530_TT"/>
              </a:rPr>
              <a:t>서연</a:t>
            </a:r>
            <a:r>
              <a:rPr lang="en-US" altLang="ko-KR" sz="2000" b="0" i="0" u="none" strike="noStrike" baseline="0" dirty="0">
                <a:solidFill>
                  <a:srgbClr val="000000"/>
                </a:solidFill>
                <a:latin typeface="Yoon YGO 530_TT"/>
              </a:rPr>
              <a:t>: </a:t>
            </a:r>
            <a:r>
              <a:rPr lang="ko-KR" altLang="en-US" sz="2000" b="0" i="0" u="none" strike="noStrike" baseline="0" dirty="0">
                <a:solidFill>
                  <a:srgbClr val="000000"/>
                </a:solidFill>
                <a:latin typeface="Yoon YGO 530_TT"/>
              </a:rPr>
              <a:t>나 새우 알레르기 있어서</a:t>
            </a:r>
            <a:r>
              <a:rPr lang="en-US" altLang="ko-KR" sz="2000" dirty="0">
                <a:solidFill>
                  <a:srgbClr val="000000"/>
                </a:solidFill>
                <a:latin typeface="Yoon YGO 530_TT"/>
              </a:rPr>
              <a:t> </a:t>
            </a:r>
            <a:r>
              <a:rPr lang="ko-KR" altLang="en-US" sz="2000" b="0" i="0" u="none" strike="noStrike" baseline="0" dirty="0">
                <a:solidFill>
                  <a:srgbClr val="000000"/>
                </a:solidFill>
                <a:latin typeface="Yoon YGO 530_TT"/>
              </a:rPr>
              <a:t>못</a:t>
            </a:r>
            <a:r>
              <a:rPr lang="en-US" altLang="ko-KR" sz="2000" dirty="0">
                <a:solidFill>
                  <a:srgbClr val="000000"/>
                </a:solidFill>
                <a:latin typeface="Yoon YGO 530_TT"/>
              </a:rPr>
              <a:t> </a:t>
            </a:r>
            <a:r>
              <a:rPr lang="ko-KR" altLang="en-US" sz="2000" b="0" i="0" u="none" strike="noStrike" baseline="0" dirty="0">
                <a:solidFill>
                  <a:srgbClr val="000000"/>
                </a:solidFill>
                <a:latin typeface="Yoon YGO 530_TT"/>
              </a:rPr>
              <a:t>먹어</a:t>
            </a:r>
            <a:r>
              <a:rPr lang="en-US" altLang="ko-KR" sz="2000" b="0" i="0" u="none" strike="noStrike" baseline="0" dirty="0">
                <a:solidFill>
                  <a:srgbClr val="000000"/>
                </a:solidFill>
                <a:latin typeface="Yoon YGO 530_TT"/>
              </a:rPr>
              <a:t>.</a:t>
            </a:r>
          </a:p>
          <a:p>
            <a:pPr>
              <a:lnSpc>
                <a:spcPct val="150000"/>
              </a:lnSpc>
            </a:pPr>
            <a:r>
              <a:rPr lang="en-US" altLang="ko-KR" sz="2000" b="0" i="0" u="none" strike="noStrike" baseline="0" dirty="0">
                <a:solidFill>
                  <a:srgbClr val="000000"/>
                </a:solidFill>
                <a:latin typeface="Arial" panose="020B0604020202020204" pitchFamily="34" charset="0"/>
              </a:rPr>
              <a:t>          [</a:t>
            </a:r>
            <a:r>
              <a:rPr lang="en-US" altLang="ko-KR" sz="2000" b="0" i="0" u="none" strike="noStrike" baseline="0" dirty="0" err="1">
                <a:solidFill>
                  <a:srgbClr val="000000"/>
                </a:solidFill>
                <a:latin typeface="Arial" panose="020B0604020202020204" pitchFamily="34" charset="0"/>
              </a:rPr>
              <a:t>na</a:t>
            </a:r>
            <a:r>
              <a:rPr lang="en-US" altLang="ko-KR" sz="2000" b="0" i="0" u="none" strike="noStrike" baseline="0" dirty="0">
                <a:solidFill>
                  <a:srgbClr val="000000"/>
                </a:solidFill>
                <a:latin typeface="Arial" panose="020B0604020202020204" pitchFamily="34" charset="0"/>
              </a:rPr>
              <a:t> </a:t>
            </a:r>
            <a:r>
              <a:rPr lang="en-US" altLang="ko-KR" sz="2000" b="0" i="0" u="none" strike="noStrike" baseline="0" dirty="0" err="1">
                <a:solidFill>
                  <a:srgbClr val="000000"/>
                </a:solidFill>
                <a:latin typeface="Arial" panose="020B0604020202020204" pitchFamily="34" charset="0"/>
              </a:rPr>
              <a:t>sae·u</a:t>
            </a:r>
            <a:r>
              <a:rPr lang="en-US" altLang="ko-KR" sz="2000" b="0" i="0" u="none" strike="noStrike" baseline="0" dirty="0">
                <a:solidFill>
                  <a:srgbClr val="000000"/>
                </a:solidFill>
                <a:latin typeface="Arial" panose="020B0604020202020204" pitchFamily="34" charset="0"/>
              </a:rPr>
              <a:t> </a:t>
            </a:r>
            <a:r>
              <a:rPr lang="en-US" altLang="ko-KR" sz="2000" b="0" i="0" u="none" strike="noStrike" baseline="0" dirty="0" err="1">
                <a:solidFill>
                  <a:srgbClr val="000000"/>
                </a:solidFill>
                <a:latin typeface="Arial" panose="020B0604020202020204" pitchFamily="34" charset="0"/>
              </a:rPr>
              <a:t>al·re·reu·gi</a:t>
            </a:r>
            <a:r>
              <a:rPr lang="en-US" altLang="ko-KR" sz="2000" b="0" i="0" u="none" strike="noStrike" baseline="0" dirty="0">
                <a:solidFill>
                  <a:srgbClr val="000000"/>
                </a:solidFill>
                <a:latin typeface="Arial" panose="020B0604020202020204" pitchFamily="34" charset="0"/>
              </a:rPr>
              <a:t> </a:t>
            </a:r>
            <a:r>
              <a:rPr lang="en-US" altLang="ko-KR" sz="2000" b="0" i="0" u="none" strike="noStrike" baseline="0" dirty="0" err="1">
                <a:solidFill>
                  <a:srgbClr val="000000"/>
                </a:solidFill>
                <a:latin typeface="Arial" panose="020B0604020202020204" pitchFamily="34" charset="0"/>
              </a:rPr>
              <a:t>i·sseo·seo</a:t>
            </a:r>
            <a:r>
              <a:rPr lang="en-US" altLang="ko-KR" sz="2000" b="0" i="0" u="none" strike="noStrike" baseline="0" dirty="0">
                <a:solidFill>
                  <a:srgbClr val="000000"/>
                </a:solidFill>
                <a:latin typeface="Arial" panose="020B0604020202020204" pitchFamily="34" charset="0"/>
              </a:rPr>
              <a:t> mot </a:t>
            </a:r>
            <a:r>
              <a:rPr lang="en-US" altLang="ko-KR" sz="2000" b="0" i="0" u="none" strike="noStrike" baseline="0" dirty="0" err="1">
                <a:solidFill>
                  <a:srgbClr val="000000"/>
                </a:solidFill>
                <a:latin typeface="Arial" panose="020B0604020202020204" pitchFamily="34" charset="0"/>
              </a:rPr>
              <a:t>meo·geo</a:t>
            </a:r>
            <a:r>
              <a:rPr lang="en-US" altLang="ko-KR" sz="2000" b="0" i="0" u="none" strike="noStrike" baseline="0" dirty="0">
                <a:solidFill>
                  <a:srgbClr val="000000"/>
                </a:solidFill>
                <a:latin typeface="Arial" panose="020B0604020202020204" pitchFamily="34" charset="0"/>
              </a:rPr>
              <a:t>.] </a:t>
            </a:r>
          </a:p>
          <a:p>
            <a:pPr>
              <a:lnSpc>
                <a:spcPct val="150000"/>
              </a:lnSpc>
            </a:pPr>
            <a:r>
              <a:rPr lang="ko-KR" altLang="en-US" sz="2000" b="0" i="0" u="none" strike="noStrike" baseline="0" dirty="0">
                <a:solidFill>
                  <a:srgbClr val="000000"/>
                </a:solidFill>
                <a:highlight>
                  <a:srgbClr val="00FF00"/>
                </a:highlight>
                <a:latin typeface="Yoon YGO 530_TT"/>
              </a:rPr>
              <a:t>민준</a:t>
            </a:r>
            <a:r>
              <a:rPr lang="en-US" altLang="ko-KR" sz="2000" b="0" i="0" u="none" strike="noStrike" baseline="0" dirty="0">
                <a:solidFill>
                  <a:srgbClr val="000000"/>
                </a:solidFill>
                <a:latin typeface="Yoon YGO 530_TT"/>
              </a:rPr>
              <a:t>: </a:t>
            </a:r>
            <a:r>
              <a:rPr lang="ko-KR" altLang="en-US" sz="2000" b="0" i="0" u="none" strike="noStrike" baseline="0" dirty="0">
                <a:solidFill>
                  <a:srgbClr val="000000"/>
                </a:solidFill>
                <a:latin typeface="Yoon YGO 530_TT"/>
              </a:rPr>
              <a:t>그래</a:t>
            </a:r>
            <a:r>
              <a:rPr lang="en-US" altLang="ko-KR" sz="2000" b="0" i="0" u="none" strike="noStrike" baseline="0" dirty="0">
                <a:solidFill>
                  <a:srgbClr val="000000"/>
                </a:solidFill>
                <a:latin typeface="Yoon YGO 530_TT"/>
              </a:rPr>
              <a:t>? </a:t>
            </a:r>
            <a:r>
              <a:rPr lang="ko-KR" altLang="en-US" sz="2000" b="0" i="0" u="none" strike="noStrike" baseline="0" dirty="0">
                <a:solidFill>
                  <a:srgbClr val="000000"/>
                </a:solidFill>
                <a:latin typeface="Yoon YGO 530_TT"/>
              </a:rPr>
              <a:t>그럼</a:t>
            </a:r>
            <a:r>
              <a:rPr lang="en-US" altLang="ko-KR" sz="2000" dirty="0">
                <a:solidFill>
                  <a:srgbClr val="000000"/>
                </a:solidFill>
                <a:latin typeface="Yoon YGO 530_TT"/>
              </a:rPr>
              <a:t> </a:t>
            </a:r>
            <a:r>
              <a:rPr lang="ko-KR" altLang="en-US" sz="2000" b="0" i="0" u="none" strike="noStrike" baseline="0" dirty="0">
                <a:solidFill>
                  <a:srgbClr val="000000"/>
                </a:solidFill>
                <a:latin typeface="Yoon YGO 530_TT"/>
              </a:rPr>
              <a:t>버섯 샐러드는 어때</a:t>
            </a:r>
            <a:r>
              <a:rPr lang="en-US" altLang="ko-KR" sz="2000" b="0" i="0" u="none" strike="noStrike" baseline="0" dirty="0">
                <a:solidFill>
                  <a:srgbClr val="000000"/>
                </a:solidFill>
                <a:latin typeface="Yoon YGO 530_TT"/>
              </a:rPr>
              <a:t>?</a:t>
            </a:r>
          </a:p>
          <a:p>
            <a:pPr>
              <a:lnSpc>
                <a:spcPct val="150000"/>
              </a:lnSpc>
            </a:pPr>
            <a:r>
              <a:rPr lang="en-US" altLang="ko-KR" sz="2000" b="0" i="0" u="none" strike="noStrike" baseline="0" dirty="0">
                <a:solidFill>
                  <a:srgbClr val="000000"/>
                </a:solidFill>
                <a:latin typeface="Arial" panose="020B0604020202020204" pitchFamily="34" charset="0"/>
              </a:rPr>
              <a:t>          [</a:t>
            </a:r>
            <a:r>
              <a:rPr lang="en-US" altLang="ko-KR" sz="2000" b="0" i="0" u="none" strike="noStrike" baseline="0" dirty="0" err="1">
                <a:solidFill>
                  <a:srgbClr val="000000"/>
                </a:solidFill>
                <a:latin typeface="Arial" panose="020B0604020202020204" pitchFamily="34" charset="0"/>
              </a:rPr>
              <a:t>geu·rae</a:t>
            </a:r>
            <a:r>
              <a:rPr lang="en-US" altLang="ko-KR" sz="2000" b="0" i="0" u="none" strike="noStrike" baseline="0" dirty="0">
                <a:solidFill>
                  <a:srgbClr val="000000"/>
                </a:solidFill>
                <a:latin typeface="Arial" panose="020B0604020202020204" pitchFamily="34" charset="0"/>
              </a:rPr>
              <a:t>? </a:t>
            </a:r>
            <a:r>
              <a:rPr lang="en-US" altLang="ko-KR" sz="2000" b="0" i="0" u="none" strike="noStrike" baseline="0" dirty="0" err="1">
                <a:solidFill>
                  <a:srgbClr val="000000"/>
                </a:solidFill>
                <a:latin typeface="Arial" panose="020B0604020202020204" pitchFamily="34" charset="0"/>
              </a:rPr>
              <a:t>geu·reom</a:t>
            </a:r>
            <a:r>
              <a:rPr lang="en-US" altLang="ko-KR" sz="2000" b="0" i="0" u="none" strike="noStrike" baseline="0" dirty="0">
                <a:solidFill>
                  <a:srgbClr val="000000"/>
                </a:solidFill>
                <a:latin typeface="Arial" panose="020B0604020202020204" pitchFamily="34" charset="0"/>
              </a:rPr>
              <a:t> </a:t>
            </a:r>
            <a:r>
              <a:rPr lang="en-US" altLang="ko-KR" sz="2000" b="0" i="0" u="none" strike="noStrike" baseline="0" dirty="0" err="1">
                <a:solidFill>
                  <a:srgbClr val="000000"/>
                </a:solidFill>
                <a:latin typeface="Arial" panose="020B0604020202020204" pitchFamily="34" charset="0"/>
              </a:rPr>
              <a:t>beo·seot</a:t>
            </a:r>
            <a:r>
              <a:rPr lang="en-US" altLang="ko-KR" sz="2000" b="0" i="0" u="none" strike="noStrike" baseline="0" dirty="0">
                <a:solidFill>
                  <a:srgbClr val="000000"/>
                </a:solidFill>
                <a:latin typeface="Arial" panose="020B0604020202020204" pitchFamily="34" charset="0"/>
              </a:rPr>
              <a:t> </a:t>
            </a:r>
            <a:r>
              <a:rPr lang="en-US" altLang="ko-KR" sz="2000" b="0" i="0" u="none" strike="noStrike" baseline="0" dirty="0" err="1">
                <a:solidFill>
                  <a:srgbClr val="000000"/>
                </a:solidFill>
                <a:latin typeface="Arial" panose="020B0604020202020204" pitchFamily="34" charset="0"/>
              </a:rPr>
              <a:t>sael·reo·deu·nun</a:t>
            </a:r>
            <a:r>
              <a:rPr lang="en-US" altLang="ko-KR" sz="2000" b="0" i="0" u="none" strike="noStrike" baseline="0" dirty="0">
                <a:solidFill>
                  <a:srgbClr val="000000"/>
                </a:solidFill>
                <a:latin typeface="Arial" panose="020B0604020202020204" pitchFamily="34" charset="0"/>
              </a:rPr>
              <a:t> </a:t>
            </a:r>
            <a:r>
              <a:rPr lang="en-US" altLang="ko-KR" sz="2000" b="0" i="0" u="none" strike="noStrike" baseline="0" dirty="0" err="1">
                <a:solidFill>
                  <a:srgbClr val="000000"/>
                </a:solidFill>
                <a:latin typeface="Arial" panose="020B0604020202020204" pitchFamily="34" charset="0"/>
              </a:rPr>
              <a:t>eo·ttae</a:t>
            </a:r>
            <a:r>
              <a:rPr lang="en-US" altLang="ko-KR" sz="2000" b="0" i="0" u="none" strike="noStrike" baseline="0" dirty="0">
                <a:solidFill>
                  <a:srgbClr val="000000"/>
                </a:solidFill>
                <a:latin typeface="Arial" panose="020B0604020202020204" pitchFamily="34" charset="0"/>
              </a:rPr>
              <a:t>?] </a:t>
            </a:r>
          </a:p>
          <a:p>
            <a:pPr>
              <a:lnSpc>
                <a:spcPct val="150000"/>
              </a:lnSpc>
            </a:pPr>
            <a:r>
              <a:rPr lang="ko-KR" altLang="en-US" sz="2000" b="0" i="0" u="none" strike="noStrike" baseline="0" dirty="0">
                <a:solidFill>
                  <a:srgbClr val="000000"/>
                </a:solidFill>
                <a:highlight>
                  <a:srgbClr val="FFFF00"/>
                </a:highlight>
                <a:latin typeface="Yoon YGO 530_TT"/>
              </a:rPr>
              <a:t>서연</a:t>
            </a:r>
            <a:r>
              <a:rPr lang="en-US" altLang="ko-KR" sz="2000" b="0" i="0" u="none" strike="noStrike" baseline="0" dirty="0">
                <a:solidFill>
                  <a:srgbClr val="000000"/>
                </a:solidFill>
                <a:latin typeface="Yoon YGO 530_TT"/>
              </a:rPr>
              <a:t>: </a:t>
            </a:r>
            <a:r>
              <a:rPr lang="ko-KR" altLang="en-US" sz="2000" b="0" i="0" u="none" strike="noStrike" baseline="0" dirty="0">
                <a:solidFill>
                  <a:srgbClr val="000000"/>
                </a:solidFill>
                <a:latin typeface="Yoon YGO 530_TT"/>
              </a:rPr>
              <a:t>좋아</a:t>
            </a:r>
            <a:r>
              <a:rPr lang="en-US" altLang="ko-KR" sz="2000" b="0" i="0" u="none" strike="noStrike" baseline="0" dirty="0">
                <a:solidFill>
                  <a:srgbClr val="000000"/>
                </a:solidFill>
                <a:latin typeface="Yoon YGO 530_TT"/>
              </a:rPr>
              <a:t>. </a:t>
            </a:r>
            <a:r>
              <a:rPr lang="ko-KR" altLang="en-US" sz="2000" b="0" i="0" u="none" strike="noStrike" baseline="0" dirty="0">
                <a:solidFill>
                  <a:srgbClr val="000000"/>
                </a:solidFill>
                <a:latin typeface="Yoon YGO 530_TT"/>
              </a:rPr>
              <a:t>그러면</a:t>
            </a:r>
            <a:r>
              <a:rPr lang="en-US" altLang="ko-KR" sz="2000" dirty="0">
                <a:solidFill>
                  <a:srgbClr val="000000"/>
                </a:solidFill>
                <a:latin typeface="Yoon YGO 530_TT"/>
              </a:rPr>
              <a:t> </a:t>
            </a:r>
            <a:r>
              <a:rPr lang="ko-KR" altLang="en-US" sz="2000" b="0" i="0" u="none" strike="noStrike" baseline="0" dirty="0">
                <a:solidFill>
                  <a:srgbClr val="000000"/>
                </a:solidFill>
                <a:latin typeface="Yoon YGO 530_TT"/>
              </a:rPr>
              <a:t>샐러드까지 총 세 개 </a:t>
            </a:r>
            <a:r>
              <a:rPr lang="ko-KR" altLang="en-US" sz="2000" b="0" i="0" u="none" strike="noStrike" baseline="0" dirty="0" err="1">
                <a:solidFill>
                  <a:srgbClr val="000000"/>
                </a:solidFill>
                <a:latin typeface="Yoon YGO 530_TT"/>
              </a:rPr>
              <a:t>시킬게요</a:t>
            </a:r>
            <a:r>
              <a:rPr lang="en-US" altLang="ko-KR" sz="2000" b="0" i="0" u="none" strike="noStrike" baseline="0" dirty="0">
                <a:solidFill>
                  <a:srgbClr val="000000"/>
                </a:solidFill>
                <a:latin typeface="Yoon YGO 530_TT"/>
              </a:rPr>
              <a:t>.</a:t>
            </a:r>
          </a:p>
          <a:p>
            <a:pPr>
              <a:lnSpc>
                <a:spcPct val="150000"/>
              </a:lnSpc>
            </a:pPr>
            <a:r>
              <a:rPr lang="en-US" altLang="ko-KR" sz="2000" b="0" i="0" u="none" strike="noStrike" baseline="0" dirty="0">
                <a:solidFill>
                  <a:srgbClr val="000000"/>
                </a:solidFill>
                <a:latin typeface="Arial" panose="020B0604020202020204" pitchFamily="34" charset="0"/>
              </a:rPr>
              <a:t>          [</a:t>
            </a:r>
            <a:r>
              <a:rPr lang="en-US" altLang="ko-KR" sz="2000" b="0" i="0" u="none" strike="noStrike" baseline="0" dirty="0" err="1">
                <a:solidFill>
                  <a:srgbClr val="000000"/>
                </a:solidFill>
                <a:latin typeface="Arial" panose="020B0604020202020204" pitchFamily="34" charset="0"/>
              </a:rPr>
              <a:t>jo·a</a:t>
            </a:r>
            <a:r>
              <a:rPr lang="en-US" altLang="ko-KR" sz="2000" b="0" i="0" u="none" strike="noStrike" baseline="0" dirty="0">
                <a:solidFill>
                  <a:srgbClr val="000000"/>
                </a:solidFill>
                <a:latin typeface="Arial" panose="020B0604020202020204" pitchFamily="34" charset="0"/>
              </a:rPr>
              <a:t>. </a:t>
            </a:r>
            <a:r>
              <a:rPr lang="en-US" altLang="ko-KR" sz="2000" b="0" i="0" u="none" strike="noStrike" baseline="0" dirty="0" err="1">
                <a:solidFill>
                  <a:srgbClr val="000000"/>
                </a:solidFill>
                <a:latin typeface="Arial" panose="020B0604020202020204" pitchFamily="34" charset="0"/>
              </a:rPr>
              <a:t>geu·reo·myeon</a:t>
            </a:r>
            <a:r>
              <a:rPr lang="en-US" altLang="ko-KR" sz="2000" b="0" i="0" u="none" strike="noStrike" baseline="0" dirty="0">
                <a:solidFill>
                  <a:srgbClr val="000000"/>
                </a:solidFill>
                <a:latin typeface="Arial" panose="020B0604020202020204" pitchFamily="34" charset="0"/>
              </a:rPr>
              <a:t> </a:t>
            </a:r>
            <a:r>
              <a:rPr lang="en-US" altLang="ko-KR" sz="2000" b="0" i="0" u="none" strike="noStrike" baseline="0" dirty="0" err="1">
                <a:solidFill>
                  <a:srgbClr val="000000"/>
                </a:solidFill>
                <a:latin typeface="Arial" panose="020B0604020202020204" pitchFamily="34" charset="0"/>
              </a:rPr>
              <a:t>sael·reo·deu·kka·ji</a:t>
            </a:r>
            <a:r>
              <a:rPr lang="en-US" altLang="ko-KR" sz="2000" b="0" i="0" u="none" strike="noStrike" baseline="0" dirty="0">
                <a:solidFill>
                  <a:srgbClr val="000000"/>
                </a:solidFill>
                <a:latin typeface="Arial" panose="020B0604020202020204" pitchFamily="34" charset="0"/>
              </a:rPr>
              <a:t> </a:t>
            </a:r>
            <a:r>
              <a:rPr lang="en-US" altLang="ko-KR" sz="2000" b="0" i="0" u="none" strike="noStrike" baseline="0" dirty="0" err="1">
                <a:solidFill>
                  <a:srgbClr val="000000"/>
                </a:solidFill>
                <a:latin typeface="Arial" panose="020B0604020202020204" pitchFamily="34" charset="0"/>
              </a:rPr>
              <a:t>chong</a:t>
            </a:r>
            <a:r>
              <a:rPr lang="en-US" altLang="ko-KR" sz="2000" b="0" i="0" u="none" strike="noStrike" baseline="0" dirty="0">
                <a:solidFill>
                  <a:srgbClr val="000000"/>
                </a:solidFill>
                <a:latin typeface="Arial" panose="020B0604020202020204" pitchFamily="34" charset="0"/>
              </a:rPr>
              <a:t> se </a:t>
            </a:r>
            <a:r>
              <a:rPr lang="en-US" altLang="ko-KR" sz="2000" b="0" i="0" u="none" strike="noStrike" baseline="0" dirty="0" err="1">
                <a:solidFill>
                  <a:srgbClr val="000000"/>
                </a:solidFill>
                <a:latin typeface="Arial" panose="020B0604020202020204" pitchFamily="34" charset="0"/>
              </a:rPr>
              <a:t>gae</a:t>
            </a:r>
            <a:r>
              <a:rPr lang="en-US" altLang="ko-KR" sz="2000" b="0" i="0" u="none" strike="noStrike" baseline="0" dirty="0">
                <a:solidFill>
                  <a:srgbClr val="000000"/>
                </a:solidFill>
                <a:latin typeface="Arial" panose="020B0604020202020204" pitchFamily="34" charset="0"/>
              </a:rPr>
              <a:t> </a:t>
            </a:r>
            <a:r>
              <a:rPr lang="en-US" altLang="ko-KR" sz="2000" b="0" i="0" u="none" strike="noStrike" baseline="0" dirty="0" err="1">
                <a:solidFill>
                  <a:srgbClr val="000000"/>
                </a:solidFill>
                <a:latin typeface="Arial" panose="020B0604020202020204" pitchFamily="34" charset="0"/>
              </a:rPr>
              <a:t>si·kil·kke·yo</a:t>
            </a:r>
            <a:r>
              <a:rPr lang="en-US" altLang="ko-KR" sz="2000" b="0" i="0" u="none" strike="noStrike" baseline="0" dirty="0">
                <a:solidFill>
                  <a:srgbClr val="000000"/>
                </a:solidFill>
                <a:latin typeface="Arial" panose="020B0604020202020204" pitchFamily="34" charset="0"/>
              </a:rPr>
              <a:t>. ]</a:t>
            </a:r>
          </a:p>
          <a:p>
            <a:pPr>
              <a:lnSpc>
                <a:spcPct val="150000"/>
              </a:lnSpc>
            </a:pPr>
            <a:r>
              <a:rPr lang="ko-KR" altLang="en-US" sz="2000" b="0" i="0" u="none" strike="noStrike" baseline="0" dirty="0">
                <a:solidFill>
                  <a:srgbClr val="000000"/>
                </a:solidFill>
                <a:highlight>
                  <a:srgbClr val="00FFFF"/>
                </a:highlight>
                <a:latin typeface="Yoon YGO 530_TT"/>
              </a:rPr>
              <a:t>종업원</a:t>
            </a:r>
            <a:r>
              <a:rPr lang="en-US" altLang="ko-KR" sz="2000" b="0" i="0" u="none" strike="noStrike" baseline="0" dirty="0">
                <a:solidFill>
                  <a:srgbClr val="000000"/>
                </a:solidFill>
                <a:latin typeface="Yoon YGO 530_TT"/>
              </a:rPr>
              <a:t>: </a:t>
            </a:r>
            <a:r>
              <a:rPr lang="ko-KR" altLang="en-US" sz="2000" b="0" i="0" u="none" strike="noStrike" baseline="0" dirty="0">
                <a:solidFill>
                  <a:srgbClr val="000000"/>
                </a:solidFill>
                <a:latin typeface="Yoon YGO 530_TT"/>
              </a:rPr>
              <a:t>네 알겠습니다</a:t>
            </a:r>
            <a:r>
              <a:rPr lang="en-US" altLang="ko-KR" sz="2000" b="0" i="0" u="none" strike="noStrike" baseline="0" dirty="0">
                <a:solidFill>
                  <a:srgbClr val="000000"/>
                </a:solidFill>
                <a:latin typeface="Yoon YGO 530_TT"/>
              </a:rPr>
              <a:t>. </a:t>
            </a:r>
            <a:r>
              <a:rPr lang="it-IT" altLang="ko-KR" sz="2000" b="0" i="0" u="none" strike="noStrike" baseline="0" dirty="0">
                <a:solidFill>
                  <a:srgbClr val="000000"/>
                </a:solidFill>
                <a:latin typeface="Arial" panose="020B0604020202020204" pitchFamily="34" charset="0"/>
              </a:rPr>
              <a:t>[ne. al·ket·sseum·ni·da.] </a:t>
            </a:r>
            <a:endParaRPr lang="ko-KR" altLang="en-US" sz="2000" dirty="0"/>
          </a:p>
        </p:txBody>
      </p:sp>
    </p:spTree>
    <p:extLst>
      <p:ext uri="{BB962C8B-B14F-4D97-AF65-F5344CB8AC3E}">
        <p14:creationId xmlns:p14="http://schemas.microsoft.com/office/powerpoint/2010/main" val="550490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3EFEC"/>
        </a:solidFill>
        <a:effectLst/>
      </p:bgPr>
    </p:bg>
    <p:spTree>
      <p:nvGrpSpPr>
        <p:cNvPr id="1" name=""/>
        <p:cNvGrpSpPr/>
        <p:nvPr/>
      </p:nvGrpSpPr>
      <p:grpSpPr>
        <a:xfrm>
          <a:off x="0" y="0"/>
          <a:ext cx="0" cy="0"/>
          <a:chOff x="0" y="0"/>
          <a:chExt cx="0" cy="0"/>
        </a:xfrm>
      </p:grpSpPr>
      <p:sp>
        <p:nvSpPr>
          <p:cNvPr id="9" name="제목 1">
            <a:extLst>
              <a:ext uri="{FF2B5EF4-FFF2-40B4-BE49-F238E27FC236}">
                <a16:creationId xmlns:a16="http://schemas.microsoft.com/office/drawing/2014/main" id="{4D6301DC-5132-459C-BD83-9E556ED686B2}"/>
              </a:ext>
            </a:extLst>
          </p:cNvPr>
          <p:cNvSpPr txBox="1">
            <a:spLocks/>
          </p:cNvSpPr>
          <p:nvPr/>
        </p:nvSpPr>
        <p:spPr>
          <a:xfrm>
            <a:off x="1730188" y="345599"/>
            <a:ext cx="9144000" cy="87873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endParaRPr lang="ko-KR" altLang="en-US" sz="4800" dirty="0"/>
          </a:p>
        </p:txBody>
      </p:sp>
      <p:sp>
        <p:nvSpPr>
          <p:cNvPr id="20" name="직사각형 19">
            <a:extLst>
              <a:ext uri="{FF2B5EF4-FFF2-40B4-BE49-F238E27FC236}">
                <a16:creationId xmlns:a16="http://schemas.microsoft.com/office/drawing/2014/main" id="{A4ECEE62-4E95-4D8B-B356-CCBD7EB616BF}"/>
              </a:ext>
            </a:extLst>
          </p:cNvPr>
          <p:cNvSpPr/>
          <p:nvPr/>
        </p:nvSpPr>
        <p:spPr>
          <a:xfrm>
            <a:off x="3526971" y="2430728"/>
            <a:ext cx="6253397" cy="1298817"/>
          </a:xfrm>
          <a:prstGeom prst="rect">
            <a:avLst/>
          </a:prstGeom>
        </p:spPr>
        <p:txBody>
          <a:bodyPr wrap="square">
            <a:spAutoFit/>
          </a:bodyPr>
          <a:lstStyle/>
          <a:p>
            <a:pPr algn="ctr" latinLnBrk="0">
              <a:lnSpc>
                <a:spcPct val="150000"/>
              </a:lnSpc>
              <a:defRPr/>
            </a:pPr>
            <a:r>
              <a:rPr lang="en-US" altLang="ko-KR" sz="6000" b="1" i="1" kern="0" dirty="0">
                <a:solidFill>
                  <a:srgbClr val="87726A"/>
                </a:solidFill>
              </a:rPr>
              <a:t>Korean Culture</a:t>
            </a:r>
          </a:p>
        </p:txBody>
      </p:sp>
    </p:spTree>
    <p:extLst>
      <p:ext uri="{BB962C8B-B14F-4D97-AF65-F5344CB8AC3E}">
        <p14:creationId xmlns:p14="http://schemas.microsoft.com/office/powerpoint/2010/main" val="1580633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3EFEC"/>
        </a:solidFill>
        <a:effectLst/>
      </p:bgPr>
    </p:bg>
    <p:spTree>
      <p:nvGrpSpPr>
        <p:cNvPr id="1" name=""/>
        <p:cNvGrpSpPr/>
        <p:nvPr/>
      </p:nvGrpSpPr>
      <p:grpSpPr>
        <a:xfrm>
          <a:off x="0" y="0"/>
          <a:ext cx="0" cy="0"/>
          <a:chOff x="0" y="0"/>
          <a:chExt cx="0" cy="0"/>
        </a:xfrm>
      </p:grpSpPr>
      <p:sp>
        <p:nvSpPr>
          <p:cNvPr id="5" name="모서리가 둥근 직사각형 4"/>
          <p:cNvSpPr/>
          <p:nvPr/>
        </p:nvSpPr>
        <p:spPr>
          <a:xfrm>
            <a:off x="324197" y="696640"/>
            <a:ext cx="11543607" cy="5923234"/>
          </a:xfrm>
          <a:prstGeom prst="roundRect">
            <a:avLst>
              <a:gd name="adj" fmla="val 3562"/>
            </a:avLst>
          </a:prstGeom>
          <a:solidFill>
            <a:schemeClr val="bg1"/>
          </a:solidFill>
          <a:ln w="19050">
            <a:solidFill>
              <a:srgbClr val="8772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AutoNum type="arabicPeriod"/>
              <a:defRPr/>
            </a:pPr>
            <a:endParaRPr lang="en-US" altLang="ko-KR">
              <a:solidFill>
                <a:schemeClr val="tx1"/>
              </a:solidFill>
            </a:endParaRPr>
          </a:p>
          <a:p>
            <a:pPr marL="342900" indent="-342900">
              <a:buAutoNum type="arabicPeriod"/>
              <a:defRPr/>
            </a:pPr>
            <a:r>
              <a:rPr lang="en-US" altLang="ko-KR">
                <a:solidFill>
                  <a:prstClr val="white"/>
                </a:solidFill>
              </a:rPr>
              <a:t>5. https://www.youtube.com/watch?v=wr7UtYDG7Jo</a:t>
            </a:r>
          </a:p>
        </p:txBody>
      </p:sp>
      <p:sp>
        <p:nvSpPr>
          <p:cNvPr id="6" name="직사각형 5"/>
          <p:cNvSpPr/>
          <p:nvPr/>
        </p:nvSpPr>
        <p:spPr>
          <a:xfrm>
            <a:off x="1262743" y="-39202"/>
            <a:ext cx="7791451" cy="735842"/>
          </a:xfrm>
          <a:prstGeom prst="rect">
            <a:avLst/>
          </a:prstGeom>
        </p:spPr>
        <p:txBody>
          <a:bodyPr wrap="square">
            <a:spAutoFit/>
          </a:bodyPr>
          <a:lstStyle/>
          <a:p>
            <a:pPr algn="ctr" latinLnBrk="0">
              <a:lnSpc>
                <a:spcPct val="150000"/>
              </a:lnSpc>
              <a:defRPr/>
            </a:pPr>
            <a:r>
              <a:rPr lang="en-US" altLang="ko-KR" sz="3200" b="1" i="1" kern="0" dirty="0">
                <a:solidFill>
                  <a:srgbClr val="87726A"/>
                </a:solidFill>
              </a:rPr>
              <a:t>Korean</a:t>
            </a:r>
            <a:r>
              <a:rPr lang="ko-KR" altLang="en-US" sz="3200" b="1" i="1" kern="0" dirty="0">
                <a:solidFill>
                  <a:srgbClr val="87726A"/>
                </a:solidFill>
              </a:rPr>
              <a:t> </a:t>
            </a:r>
            <a:r>
              <a:rPr lang="en-US" altLang="ko-KR" sz="3200" b="1" i="1" kern="0" dirty="0">
                <a:solidFill>
                  <a:srgbClr val="87726A"/>
                </a:solidFill>
              </a:rPr>
              <a:t>culture-Dating</a:t>
            </a:r>
            <a:r>
              <a:rPr lang="ko-KR" altLang="en-US" sz="3200" b="1" i="1" kern="0" dirty="0">
                <a:solidFill>
                  <a:srgbClr val="87726A"/>
                </a:solidFill>
              </a:rPr>
              <a:t> </a:t>
            </a:r>
            <a:r>
              <a:rPr lang="en-US" altLang="ko-KR" sz="3200" b="1" i="1" kern="0" dirty="0">
                <a:solidFill>
                  <a:srgbClr val="87726A"/>
                </a:solidFill>
              </a:rPr>
              <a:t>culture</a:t>
            </a:r>
            <a:endParaRPr lang="ko-KR" altLang="en-US" sz="6000" kern="0" dirty="0">
              <a:solidFill>
                <a:srgbClr val="87726A"/>
              </a:solidFill>
            </a:endParaRPr>
          </a:p>
        </p:txBody>
      </p:sp>
      <p:sp>
        <p:nvSpPr>
          <p:cNvPr id="7" name="TextBox 6"/>
          <p:cNvSpPr txBox="1"/>
          <p:nvPr/>
        </p:nvSpPr>
        <p:spPr>
          <a:xfrm>
            <a:off x="535852" y="842101"/>
            <a:ext cx="11120295" cy="5324535"/>
          </a:xfrm>
          <a:prstGeom prst="rect">
            <a:avLst/>
          </a:prstGeom>
        </p:spPr>
        <p:txBody>
          <a:bodyPr wrap="square">
            <a:spAutoFit/>
          </a:bodyPr>
          <a:lstStyle/>
          <a:p>
            <a:pPr marL="342900" indent="-342900">
              <a:buAutoNum type="arabicPeriod"/>
              <a:defRPr/>
            </a:pPr>
            <a:r>
              <a:rPr lang="en-US" altLang="ko-KR" sz="2000" b="1" dirty="0">
                <a:solidFill>
                  <a:schemeClr val="tx1"/>
                </a:solidFill>
              </a:rPr>
              <a:t>Koreans go on blind dates a lot. After a blind date, they usually in a relationship after meeting 4-5 times</a:t>
            </a:r>
          </a:p>
          <a:p>
            <a:pPr marL="342900" indent="-342900">
              <a:buAutoNum type="arabicPeriod"/>
              <a:defRPr/>
            </a:pPr>
            <a:endParaRPr lang="en-US" altLang="ko-KR" sz="2000" b="1" dirty="0">
              <a:solidFill>
                <a:schemeClr val="tx1"/>
              </a:solidFill>
            </a:endParaRPr>
          </a:p>
          <a:p>
            <a:pPr marL="342900" indent="-342900">
              <a:buAutoNum type="arabicPeriod"/>
              <a:defRPr/>
            </a:pPr>
            <a:r>
              <a:rPr lang="en-US" altLang="ko-KR" sz="2000" b="1" dirty="0">
                <a:solidFill>
                  <a:schemeClr val="tx1"/>
                </a:solidFill>
              </a:rPr>
              <a:t>If a stranger approaches you suddenly, they will be wary</a:t>
            </a:r>
          </a:p>
          <a:p>
            <a:pPr marL="342900" indent="-342900">
              <a:buAutoNum type="arabicPeriod"/>
              <a:defRPr/>
            </a:pPr>
            <a:endParaRPr lang="en-US" altLang="ko-KR" sz="2000" b="1" dirty="0">
              <a:solidFill>
                <a:schemeClr val="tx1"/>
              </a:solidFill>
            </a:endParaRPr>
          </a:p>
          <a:p>
            <a:pPr marL="342900" indent="-342900">
              <a:buAutoNum type="arabicPeriod"/>
              <a:defRPr/>
            </a:pPr>
            <a:r>
              <a:rPr lang="en-US" altLang="ko-KR" sz="2000" b="1" dirty="0">
                <a:solidFill>
                  <a:schemeClr val="tx1"/>
                </a:solidFill>
              </a:rPr>
              <a:t> It’s quite rude to date someone else when you’re meeting one person and also not good to go club when you are in a relationship</a:t>
            </a:r>
          </a:p>
          <a:p>
            <a:pPr marL="342900" indent="-342900">
              <a:buAutoNum type="arabicPeriod"/>
              <a:defRPr/>
            </a:pPr>
            <a:endParaRPr lang="en-US" altLang="ko-KR" sz="2000" b="1" dirty="0">
              <a:solidFill>
                <a:schemeClr val="tx1"/>
              </a:solidFill>
            </a:endParaRPr>
          </a:p>
          <a:p>
            <a:pPr marL="342900" indent="-342900">
              <a:buAutoNum type="arabicPeriod"/>
              <a:defRPr/>
            </a:pPr>
            <a:r>
              <a:rPr lang="en-US" altLang="ko-KR" sz="2000" b="1" dirty="0">
                <a:solidFill>
                  <a:schemeClr val="tx1"/>
                </a:solidFill>
              </a:rPr>
              <a:t>Because they prefer clear relations, they need clear words when starting a relationship</a:t>
            </a:r>
          </a:p>
          <a:p>
            <a:pPr marL="342900" indent="-342900">
              <a:buAutoNum type="arabicPeriod"/>
              <a:defRPr/>
            </a:pPr>
            <a:endParaRPr lang="en-US" altLang="ko-KR" sz="2000" b="1" dirty="0">
              <a:solidFill>
                <a:schemeClr val="tx1"/>
              </a:solidFill>
            </a:endParaRPr>
          </a:p>
          <a:p>
            <a:pPr marL="342900" indent="-342900">
              <a:buAutoNum type="arabicPeriod"/>
              <a:defRPr/>
            </a:pPr>
            <a:r>
              <a:rPr lang="en-US" altLang="ko-KR" sz="2000" b="1" dirty="0">
                <a:solidFill>
                  <a:schemeClr val="tx1"/>
                </a:solidFill>
              </a:rPr>
              <a:t>From the day they started dating, they start counting, and 100unit days are important days for couples. ( But couples who date for a long time sometimes skip them)</a:t>
            </a:r>
          </a:p>
          <a:p>
            <a:pPr marL="342900" indent="-342900">
              <a:buAutoNum type="arabicPeriod"/>
              <a:defRPr/>
            </a:pPr>
            <a:endParaRPr lang="en-US" altLang="ko-KR" sz="2000" b="1" dirty="0">
              <a:solidFill>
                <a:schemeClr val="tx1"/>
              </a:solidFill>
            </a:endParaRPr>
          </a:p>
          <a:p>
            <a:pPr marL="342900" indent="-342900">
              <a:buAutoNum type="arabicPeriod"/>
              <a:defRPr/>
            </a:pPr>
            <a:r>
              <a:rPr lang="en-US" altLang="ko-KR" sz="2000" b="1" dirty="0">
                <a:solidFill>
                  <a:schemeClr val="tx1"/>
                </a:solidFill>
              </a:rPr>
              <a:t>If they eat meal together, after it’s essential to go to a cafe or to a wine bar or pub</a:t>
            </a:r>
          </a:p>
          <a:p>
            <a:pPr marL="342900" indent="-342900">
              <a:buAutoNum type="arabicPeriod"/>
              <a:defRPr/>
            </a:pPr>
            <a:endParaRPr lang="en-US" altLang="ko-KR" sz="2000" b="1" dirty="0">
              <a:solidFill>
                <a:schemeClr val="tx1"/>
              </a:solidFill>
            </a:endParaRPr>
          </a:p>
          <a:p>
            <a:pPr marL="342900" indent="-342900">
              <a:buAutoNum type="arabicPeriod"/>
              <a:defRPr/>
            </a:pPr>
            <a:r>
              <a:rPr lang="en-US" altLang="ko-KR" sz="2000" b="1" dirty="0">
                <a:solidFill>
                  <a:schemeClr val="tx1"/>
                </a:solidFill>
              </a:rPr>
              <a:t>Couple items such as couple rings are worn a lot even if they are not serious relationship like getting marriage</a:t>
            </a:r>
          </a:p>
        </p:txBody>
      </p:sp>
    </p:spTree>
  </p:cSld>
  <p:clrMapOvr>
    <a:masterClrMapping/>
  </p:clrMapOvr>
  <mc:AlternateContent xmlns:mc="http://schemas.openxmlformats.org/markup-compatibility/2006" xmlns:p14="http://schemas.microsoft.com/office/powerpoint/2010/main">
    <mc:Choice Requires="p14">
      <p:transition/>
    </mc:Choice>
    <mc:Fallback xmlns:dsp="http://schemas.microsoft.com/office/drawing/2008/diagram" xmlns:dgm="http://schemas.openxmlformats.org/drawingml/2006/diagram" xmlns:c="http://schemas.openxmlformats.org/drawingml/2006/chart"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3EFEC"/>
        </a:solidFill>
        <a:effectLst/>
      </p:bgPr>
    </p:bg>
    <p:spTree>
      <p:nvGrpSpPr>
        <p:cNvPr id="1" name=""/>
        <p:cNvGrpSpPr/>
        <p:nvPr/>
      </p:nvGrpSpPr>
      <p:grpSpPr>
        <a:xfrm>
          <a:off x="0" y="0"/>
          <a:ext cx="0" cy="0"/>
          <a:chOff x="0" y="0"/>
          <a:chExt cx="0" cy="0"/>
        </a:xfrm>
      </p:grpSpPr>
      <p:sp>
        <p:nvSpPr>
          <p:cNvPr id="5" name="모서리가 둥근 직사각형 4"/>
          <p:cNvSpPr/>
          <p:nvPr/>
        </p:nvSpPr>
        <p:spPr>
          <a:xfrm>
            <a:off x="324197" y="696640"/>
            <a:ext cx="11543607" cy="5923234"/>
          </a:xfrm>
          <a:prstGeom prst="roundRect">
            <a:avLst>
              <a:gd name="adj" fmla="val 3562"/>
            </a:avLst>
          </a:prstGeom>
          <a:solidFill>
            <a:schemeClr val="bg1"/>
          </a:solidFill>
          <a:ln w="19050">
            <a:solidFill>
              <a:srgbClr val="8772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AutoNum type="arabicPeriod"/>
              <a:defRPr/>
            </a:pPr>
            <a:endParaRPr lang="en-US" altLang="ko-KR">
              <a:solidFill>
                <a:schemeClr val="tx1"/>
              </a:solidFill>
            </a:endParaRPr>
          </a:p>
          <a:p>
            <a:pPr marL="342900" indent="-342900">
              <a:buAutoNum type="arabicPeriod"/>
              <a:defRPr/>
            </a:pPr>
            <a:r>
              <a:rPr lang="en-US" altLang="ko-KR">
                <a:solidFill>
                  <a:prstClr val="white"/>
                </a:solidFill>
              </a:rPr>
              <a:t>5. https://www.youtube.com/watch?v=wr7UtYDG7Jo</a:t>
            </a:r>
          </a:p>
        </p:txBody>
      </p:sp>
      <p:sp>
        <p:nvSpPr>
          <p:cNvPr id="6" name="직사각형 5"/>
          <p:cNvSpPr/>
          <p:nvPr/>
        </p:nvSpPr>
        <p:spPr>
          <a:xfrm>
            <a:off x="282741" y="0"/>
            <a:ext cx="11626517" cy="817245"/>
          </a:xfrm>
          <a:prstGeom prst="rect">
            <a:avLst/>
          </a:prstGeom>
        </p:spPr>
        <p:txBody>
          <a:bodyPr wrap="square">
            <a:spAutoFit/>
          </a:bodyPr>
          <a:lstStyle/>
          <a:p>
            <a:pPr algn="ctr" latinLnBrk="0">
              <a:lnSpc>
                <a:spcPct val="150000"/>
              </a:lnSpc>
              <a:defRPr/>
            </a:pPr>
            <a:r>
              <a:rPr lang="en-US" altLang="ko-KR" sz="3200" b="1" i="1" kern="0">
                <a:solidFill>
                  <a:srgbClr val="87726A"/>
                </a:solidFill>
              </a:rPr>
              <a:t>Korean</a:t>
            </a:r>
            <a:r>
              <a:rPr lang="ko-KR" altLang="en-US" sz="3200" b="1" i="1" kern="0">
                <a:solidFill>
                  <a:srgbClr val="87726A"/>
                </a:solidFill>
              </a:rPr>
              <a:t> </a:t>
            </a:r>
            <a:r>
              <a:rPr lang="en-US" altLang="ko-KR" sz="3200" b="1" i="1" kern="0">
                <a:solidFill>
                  <a:srgbClr val="87726A"/>
                </a:solidFill>
              </a:rPr>
              <a:t>culture-</a:t>
            </a:r>
            <a:r>
              <a:rPr lang="ko-KR" altLang="en-US" sz="3200" b="1" i="1" kern="0">
                <a:solidFill>
                  <a:srgbClr val="87726A"/>
                </a:solidFill>
              </a:rPr>
              <a:t>곰신 </a:t>
            </a:r>
            <a:r>
              <a:rPr lang="en-US" altLang="ko-KR" sz="3200" b="1" i="1" kern="0">
                <a:solidFill>
                  <a:srgbClr val="87726A"/>
                </a:solidFill>
              </a:rPr>
              <a:t>[gom-sin] / </a:t>
            </a:r>
            <a:r>
              <a:rPr lang="ko-KR" altLang="en-US" sz="3200" b="1" i="1" kern="0">
                <a:solidFill>
                  <a:srgbClr val="87726A"/>
                </a:solidFill>
              </a:rPr>
              <a:t>꽃신 </a:t>
            </a:r>
            <a:r>
              <a:rPr lang="en-US" altLang="ko-KR" sz="3200" b="1" i="1" kern="0">
                <a:solidFill>
                  <a:srgbClr val="87726A"/>
                </a:solidFill>
              </a:rPr>
              <a:t>[kkot-sin]</a:t>
            </a:r>
          </a:p>
        </p:txBody>
      </p:sp>
      <p:sp>
        <p:nvSpPr>
          <p:cNvPr id="8" name="TextBox 2"/>
          <p:cNvSpPr txBox="1"/>
          <p:nvPr/>
        </p:nvSpPr>
        <p:spPr>
          <a:xfrm>
            <a:off x="263352" y="980728"/>
            <a:ext cx="6096000" cy="400110"/>
          </a:xfrm>
          <a:prstGeom prst="rect">
            <a:avLst/>
          </a:prstGeom>
        </p:spPr>
        <p:txBody>
          <a:bodyPr wrap="square">
            <a:spAutoFit/>
          </a:bodyPr>
          <a:lstStyle/>
          <a:p>
            <a:pPr lvl="0">
              <a:defRPr/>
            </a:pPr>
            <a:r>
              <a:rPr lang="en-US" altLang="ko-KR" sz="2000" b="1"/>
              <a:t>3. Military</a:t>
            </a:r>
            <a:endParaRPr lang="ko-KR" altLang="en-US" sz="2000" b="1"/>
          </a:p>
        </p:txBody>
      </p:sp>
      <p:sp>
        <p:nvSpPr>
          <p:cNvPr id="9" name="TextBox 7"/>
          <p:cNvSpPr txBox="1"/>
          <p:nvPr/>
        </p:nvSpPr>
        <p:spPr>
          <a:xfrm>
            <a:off x="767408" y="1484784"/>
            <a:ext cx="10896872" cy="2633670"/>
          </a:xfrm>
          <a:prstGeom prst="rect">
            <a:avLst/>
          </a:prstGeom>
          <a:noFill/>
          <a:ln w="28575">
            <a:solidFill>
              <a:schemeClr val="accent4">
                <a:lumMod val="60000"/>
                <a:lumOff val="40000"/>
              </a:schemeClr>
            </a:solidFill>
          </a:ln>
        </p:spPr>
        <p:txBody>
          <a:bodyPr wrap="square">
            <a:spAutoFit/>
          </a:bodyPr>
          <a:lstStyle/>
          <a:p>
            <a:pPr marL="228600" marR="0" lvl="0" indent="-228600" algn="l" defTabSz="232257" rtl="0" eaLnBrk="1" latinLnBrk="0" hangingPunct="1">
              <a:lnSpc>
                <a:spcPct val="120000"/>
              </a:lnSpc>
              <a:spcBef>
                <a:spcPts val="1000"/>
              </a:spcBef>
              <a:spcAft>
                <a:spcPts val="0"/>
              </a:spcAft>
              <a:buClr>
                <a:srgbClr val="B71E42"/>
              </a:buClr>
              <a:buSzPct val="100000"/>
              <a:buFont typeface="Arial"/>
              <a:buChar char="•"/>
              <a:defRPr/>
            </a:pPr>
            <a:r>
              <a:rPr lang="en-US" altLang="ko-KR" sz="2200"/>
              <a:t> </a:t>
            </a:r>
            <a:r>
              <a:rPr kumimoji="0" lang="en" altLang="ko-Kore-CZ" sz="2000" b="1" i="0" u="none" strike="noStrike" kern="1200" cap="none" spc="0" normalizeH="0" baseline="0">
                <a:solidFill>
                  <a:srgbClr val="454545"/>
                </a:solidFill>
                <a:effectLst/>
                <a:uLnTx/>
                <a:uFillTx/>
                <a:latin typeface="AppleGothic"/>
                <a:ea typeface="AppleGothic"/>
                <a:cs typeface="+mn-cs"/>
              </a:rPr>
              <a:t>Korea is a divided country.</a:t>
            </a:r>
          </a:p>
          <a:p>
            <a:pPr marL="228600" indent="-228600" defTabSz="232257" latinLnBrk="0">
              <a:lnSpc>
                <a:spcPct val="120000"/>
              </a:lnSpc>
              <a:spcBef>
                <a:spcPts val="1000"/>
              </a:spcBef>
              <a:buClr>
                <a:srgbClr val="B71E42"/>
              </a:buClr>
              <a:buSzPct val="100000"/>
              <a:buFont typeface="Arial"/>
              <a:buChar char="•"/>
              <a:defRPr/>
            </a:pPr>
            <a:r>
              <a:rPr kumimoji="0" lang="en" altLang="ko-Kore-CZ" sz="2000" b="1" i="0" u="none" strike="noStrike" kern="1200" cap="none" spc="0" normalizeH="0" baseline="0">
                <a:solidFill>
                  <a:srgbClr val="454545"/>
                </a:solidFill>
                <a:effectLst/>
                <a:uLnTx/>
                <a:uFillTx/>
                <a:latin typeface="AppleGothic"/>
                <a:ea typeface="AppleGothic"/>
                <a:cs typeface="+mn-cs"/>
              </a:rPr>
              <a:t>Most men in South Korea have to go to the military after when they turn 18.</a:t>
            </a:r>
            <a:r>
              <a:rPr lang="en-US" altLang="ko-Kore-CZ" sz="2000" b="1">
                <a:solidFill>
                  <a:srgbClr val="454545"/>
                </a:solidFill>
                <a:latin typeface="AppleGothic"/>
                <a:ea typeface="AppleGothic"/>
              </a:rPr>
              <a:t>  H</a:t>
            </a:r>
            <a:r>
              <a:rPr lang="en" altLang="ko-Kore-CZ" sz="2000" b="1">
                <a:solidFill>
                  <a:srgbClr val="454545"/>
                </a:solidFill>
                <a:latin typeface="AppleGothic"/>
                <a:ea typeface="AppleGothic"/>
              </a:rPr>
              <a:t>ave to spend </a:t>
            </a:r>
            <a:r>
              <a:rPr lang="en-US" altLang="ko-KR" sz="2000" b="1">
                <a:solidFill>
                  <a:srgbClr val="454545"/>
                </a:solidFill>
                <a:latin typeface="AppleGothic"/>
                <a:ea typeface="AppleGothic"/>
              </a:rPr>
              <a:t>18 months</a:t>
            </a:r>
            <a:r>
              <a:rPr lang="en" altLang="ko-Kore-CZ" sz="2000" b="1">
                <a:solidFill>
                  <a:srgbClr val="454545"/>
                </a:solidFill>
                <a:latin typeface="AppleGothic"/>
                <a:ea typeface="AppleGothic"/>
              </a:rPr>
              <a:t> in the military</a:t>
            </a:r>
          </a:p>
          <a:p>
            <a:pPr marR="0" lvl="0" algn="l" defTabSz="232257" rtl="0" eaLnBrk="1" latinLnBrk="0" hangingPunct="1">
              <a:lnSpc>
                <a:spcPct val="120000"/>
              </a:lnSpc>
              <a:spcBef>
                <a:spcPts val="1000"/>
              </a:spcBef>
              <a:spcAft>
                <a:spcPts val="0"/>
              </a:spcAft>
              <a:buClr>
                <a:srgbClr val="B71E42"/>
              </a:buClr>
              <a:buSzPct val="100000"/>
              <a:defRPr/>
            </a:pPr>
            <a:r>
              <a:rPr kumimoji="1" lang="ko-KR" altLang="en-US" sz="2000" b="1" i="0" u="none" strike="noStrike" kern="1200" cap="none" spc="0" normalizeH="0" baseline="0">
                <a:solidFill>
                  <a:srgbClr val="454545"/>
                </a:solidFill>
                <a:effectLst/>
                <a:uLnTx/>
                <a:uFillTx/>
                <a:latin typeface="한컴 윤고딕 240"/>
                <a:ea typeface="한컴 윤고딕 240"/>
              </a:rPr>
              <a:t>곰신 </a:t>
            </a:r>
            <a:r>
              <a:rPr kumimoji="1" lang="en-US" altLang="ko-KR" sz="2000" b="1" i="0" u="none" strike="noStrike" kern="1200" cap="none" spc="0" normalizeH="0" baseline="0">
                <a:solidFill>
                  <a:srgbClr val="454545"/>
                </a:solidFill>
                <a:effectLst/>
                <a:uLnTx/>
                <a:uFillTx/>
                <a:latin typeface="한컴 윤고딕 240"/>
                <a:ea typeface="한컴 윤고딕 240"/>
              </a:rPr>
              <a:t>[</a:t>
            </a:r>
            <a:r>
              <a:rPr kumimoji="1" lang="ko-KR" altLang="en-US" sz="2000" b="1" i="0" u="none" strike="noStrike" kern="1200" cap="none" spc="0" normalizeH="0" baseline="0">
                <a:solidFill>
                  <a:srgbClr val="454545"/>
                </a:solidFill>
                <a:effectLst/>
                <a:uLnTx/>
                <a:uFillTx/>
                <a:latin typeface="한컴 윤고딕 240"/>
                <a:ea typeface="한컴 윤고딕 240"/>
              </a:rPr>
              <a:t> </a:t>
            </a:r>
            <a:r>
              <a:rPr kumimoji="1" lang="en-US" altLang="ko-KR" sz="2000" b="1" i="0" u="none" strike="noStrike" kern="1200" cap="none" spc="0" normalizeH="0" baseline="0">
                <a:solidFill>
                  <a:srgbClr val="454545"/>
                </a:solidFill>
                <a:effectLst/>
                <a:uLnTx/>
                <a:uFillTx/>
                <a:latin typeface="한컴 윤고딕 240"/>
                <a:ea typeface="한컴 윤고딕 240"/>
              </a:rPr>
              <a:t>gom-sin] </a:t>
            </a:r>
            <a:endParaRPr kumimoji="1" lang="en-US" altLang="ko-KR" sz="2000" b="1" i="0" u="none" strike="noStrike" kern="1200" cap="none" spc="0" normalizeH="0" baseline="0">
              <a:solidFill>
                <a:srgbClr val="454545"/>
              </a:solidFill>
              <a:effectLst/>
              <a:uLnTx/>
              <a:uFillTx/>
              <a:latin typeface="AppleGothic"/>
              <a:ea typeface="AppleGothic"/>
              <a:cs typeface="+mn-cs"/>
            </a:endParaRPr>
          </a:p>
          <a:p>
            <a:pPr marR="0" lvl="0" algn="l" defTabSz="232257" rtl="0" eaLnBrk="1" latinLnBrk="0" hangingPunct="1">
              <a:lnSpc>
                <a:spcPct val="120000"/>
              </a:lnSpc>
              <a:spcBef>
                <a:spcPts val="1000"/>
              </a:spcBef>
              <a:spcAft>
                <a:spcPts val="0"/>
              </a:spcAft>
              <a:buClr>
                <a:srgbClr val="B71E42"/>
              </a:buClr>
              <a:buSzPct val="100000"/>
              <a:defRPr/>
            </a:pPr>
            <a:r>
              <a:rPr lang="en-US" altLang="ko-KR" b="0" i="0">
                <a:solidFill>
                  <a:srgbClr val="000000"/>
                </a:solidFill>
                <a:effectLst/>
                <a:latin typeface="Noto Sans"/>
              </a:rPr>
              <a:t>"Gomsin" is a popular phrase on the Internet.</a:t>
            </a:r>
            <a:br>
              <a:rPr lang="en-US" altLang="ko-KR"/>
            </a:br>
            <a:r>
              <a:rPr lang="en-US" altLang="ko-KR" b="0" i="0">
                <a:solidFill>
                  <a:srgbClr val="000000"/>
                </a:solidFill>
                <a:effectLst/>
                <a:latin typeface="Noto Sans"/>
              </a:rPr>
              <a:t>It means shortening rubber shoes, a woman who sent her boyfriend to the military.</a:t>
            </a:r>
            <a:endParaRPr kumimoji="1" lang="en-US" altLang="ko-KR" b="0" i="0" u="none" strike="noStrike" kern="1200" cap="none" spc="0" normalizeH="0" baseline="0">
              <a:solidFill>
                <a:srgbClr val="454545"/>
              </a:solidFill>
              <a:effectLst/>
              <a:uLnTx/>
              <a:uFillTx/>
              <a:latin typeface="AppleGothic"/>
              <a:ea typeface="AppleGothic"/>
              <a:cs typeface="+mn-cs"/>
            </a:endParaRPr>
          </a:p>
        </p:txBody>
      </p:sp>
      <p:sp>
        <p:nvSpPr>
          <p:cNvPr id="10" name="TextBox 8"/>
          <p:cNvSpPr txBox="1"/>
          <p:nvPr/>
        </p:nvSpPr>
        <p:spPr>
          <a:xfrm>
            <a:off x="474367" y="4319541"/>
            <a:ext cx="4320681" cy="1736453"/>
          </a:xfrm>
          <a:prstGeom prst="rect">
            <a:avLst/>
          </a:prstGeom>
          <a:noFill/>
        </p:spPr>
        <p:txBody>
          <a:bodyPr wrap="square">
            <a:spAutoFit/>
          </a:bodyPr>
          <a:lstStyle/>
          <a:p>
            <a:pPr lvl="0">
              <a:defRPr/>
            </a:pPr>
            <a:r>
              <a:rPr lang="en-US" altLang="ko-KR" b="0" i="0">
                <a:solidFill>
                  <a:srgbClr val="000000"/>
                </a:solidFill>
                <a:effectLst/>
                <a:latin typeface="Noto Sans"/>
              </a:rPr>
              <a:t>Also, “</a:t>
            </a:r>
            <a:r>
              <a:rPr lang="ko-KR" altLang="en-US" b="1" i="0">
                <a:solidFill>
                  <a:srgbClr val="000000"/>
                </a:solidFill>
                <a:effectLst/>
                <a:latin typeface="Noto Sans"/>
              </a:rPr>
              <a:t>꽃신</a:t>
            </a:r>
            <a:r>
              <a:rPr lang="en-US" altLang="ko-KR" b="0" i="0">
                <a:solidFill>
                  <a:srgbClr val="000000"/>
                </a:solidFill>
                <a:effectLst/>
                <a:latin typeface="Noto Sans"/>
              </a:rPr>
              <a:t>“[</a:t>
            </a:r>
            <a:r>
              <a:rPr lang="en-US" altLang="ko-KR">
                <a:solidFill>
                  <a:srgbClr val="000000"/>
                </a:solidFill>
                <a:latin typeface="Noto Sans"/>
              </a:rPr>
              <a:t>kkot-shin]</a:t>
            </a:r>
            <a:r>
              <a:rPr lang="ko-KR" altLang="en-US">
                <a:solidFill>
                  <a:srgbClr val="000000"/>
                </a:solidFill>
                <a:latin typeface="Noto Sans"/>
              </a:rPr>
              <a:t> </a:t>
            </a:r>
            <a:r>
              <a:rPr lang="en-US" altLang="ko-KR" b="0" i="0">
                <a:solidFill>
                  <a:srgbClr val="000000"/>
                </a:solidFill>
                <a:effectLst/>
                <a:latin typeface="Noto Sans"/>
              </a:rPr>
              <a:t> means that a </a:t>
            </a:r>
            <a:r>
              <a:rPr lang="en-US" altLang="ko-KR">
                <a:solidFill>
                  <a:srgbClr val="000000"/>
                </a:solidFill>
                <a:latin typeface="Noto Sans"/>
              </a:rPr>
              <a:t>girl </a:t>
            </a:r>
            <a:r>
              <a:rPr lang="en-US" altLang="ko-KR" b="0" i="0">
                <a:solidFill>
                  <a:srgbClr val="000000"/>
                </a:solidFill>
                <a:effectLst/>
                <a:latin typeface="Noto Sans"/>
              </a:rPr>
              <a:t>who has been waiting for 18 months </a:t>
            </a:r>
            <a:r>
              <a:rPr lang="en-US" altLang="ko-KR">
                <a:solidFill>
                  <a:srgbClr val="000000"/>
                </a:solidFill>
                <a:latin typeface="Noto Sans"/>
              </a:rPr>
              <a:t>and the boyfriend </a:t>
            </a:r>
            <a:r>
              <a:rPr lang="en-US" altLang="ko-KR" b="0" i="0">
                <a:solidFill>
                  <a:srgbClr val="000000"/>
                </a:solidFill>
                <a:effectLst/>
                <a:latin typeface="Noto Sans"/>
              </a:rPr>
              <a:t>will be discharged from the military</a:t>
            </a:r>
            <a:br>
              <a:rPr lang="en-US" altLang="ko-KR"/>
            </a:br>
            <a:br>
              <a:rPr lang="en-US" altLang="ko-KR"/>
            </a:br>
            <a:r>
              <a:rPr lang="en-US" altLang="ko-KR" b="0" i="0">
                <a:solidFill>
                  <a:srgbClr val="000000"/>
                </a:solidFill>
                <a:effectLst/>
                <a:latin typeface="Noto Sans"/>
              </a:rPr>
              <a:t>“Wearing flower shoes."</a:t>
            </a:r>
            <a:endParaRPr lang="ko-KR" altLang="en-US"/>
          </a:p>
        </p:txBody>
      </p:sp>
      <p:pic>
        <p:nvPicPr>
          <p:cNvPr id="11" name="그림 6" descr="실내, 천장, 사람, 주방이(가) 표시된 사진  자동 생성된 설명"/>
          <p:cNvPicPr>
            <a:picLocks noChangeAspect="1"/>
          </p:cNvPicPr>
          <p:nvPr/>
        </p:nvPicPr>
        <p:blipFill rotWithShape="1">
          <a:blip r:embed="rId2"/>
          <a:stretch>
            <a:fillRect/>
          </a:stretch>
        </p:blipFill>
        <p:spPr>
          <a:xfrm>
            <a:off x="4749949" y="4267847"/>
            <a:ext cx="3930819" cy="2181604"/>
          </a:xfrm>
          <a:prstGeom prst="rect">
            <a:avLst/>
          </a:prstGeom>
        </p:spPr>
      </p:pic>
      <p:pic>
        <p:nvPicPr>
          <p:cNvPr id="12" name="그림 5" descr="실외, 잔디, 나무, 사람이(가) 표시된 사진  자동 생성된 설명"/>
          <p:cNvPicPr>
            <a:picLocks noChangeAspect="1"/>
          </p:cNvPicPr>
          <p:nvPr/>
        </p:nvPicPr>
        <p:blipFill rotWithShape="1">
          <a:blip r:embed="rId3"/>
          <a:stretch>
            <a:fillRect/>
          </a:stretch>
        </p:blipFill>
        <p:spPr>
          <a:xfrm>
            <a:off x="8754142" y="4249119"/>
            <a:ext cx="2979288" cy="2211859"/>
          </a:xfrm>
          <a:prstGeom prst="rect">
            <a:avLst/>
          </a:prstGeom>
        </p:spPr>
      </p:pic>
      <p:pic>
        <p:nvPicPr>
          <p:cNvPr id="13" name="그림 4"/>
          <p:cNvPicPr>
            <a:picLocks noChangeAspect="1"/>
          </p:cNvPicPr>
          <p:nvPr/>
        </p:nvPicPr>
        <p:blipFill rotWithShape="1">
          <a:blip r:embed="rId4"/>
          <a:stretch>
            <a:fillRect/>
          </a:stretch>
        </p:blipFill>
        <p:spPr>
          <a:xfrm>
            <a:off x="6096000" y="1005569"/>
            <a:ext cx="5347633" cy="4008432"/>
          </a:xfrm>
          <a:prstGeom prst="rect">
            <a:avLst/>
          </a:prstGeom>
        </p:spPr>
      </p:pic>
      <p:pic>
        <p:nvPicPr>
          <p:cNvPr id="14" name="그림 9"/>
          <p:cNvPicPr>
            <a:picLocks noChangeAspect="1"/>
          </p:cNvPicPr>
          <p:nvPr/>
        </p:nvPicPr>
        <p:blipFill rotWithShape="1">
          <a:blip r:embed="rId5"/>
          <a:stretch>
            <a:fillRect/>
          </a:stretch>
        </p:blipFill>
        <p:spPr>
          <a:xfrm>
            <a:off x="5931410" y="2361862"/>
            <a:ext cx="5553075" cy="4162425"/>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dsp="http://schemas.microsoft.com/office/drawing/2008/diagram" xmlns:dgm="http://schemas.openxmlformats.org/drawingml/2006/diagram" xmlns:c="http://schemas.openxmlformats.org/drawingml/2006/chart"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14"/>
                                        </p:tgtEl>
                                        <p:attrNameLst>
                                          <p:attrName>ppt_x</p:attrName>
                                        </p:attrNameLst>
                                      </p:cBhvr>
                                      <p:tavLst>
                                        <p:tav tm="0">
                                          <p:val>
                                            <p:strVal val="ppt_x"/>
                                          </p:val>
                                        </p:tav>
                                        <p:tav tm="100000">
                                          <p:val>
                                            <p:strVal val="ppt_x"/>
                                          </p:val>
                                        </p:tav>
                                      </p:tavLst>
                                    </p:anim>
                                    <p:anim calcmode="lin" valueType="num">
                                      <p:cBhvr additive="base">
                                        <p:cTn id="24" dur="500"/>
                                        <p:tgtEl>
                                          <p:spTgt spid="14"/>
                                        </p:tgtEl>
                                        <p:attrNameLst>
                                          <p:attrName>ppt_y</p:attrName>
                                        </p:attrNameLst>
                                      </p:cBhvr>
                                      <p:tavLst>
                                        <p:tav tm="0">
                                          <p:val>
                                            <p:strVal val="ppt_y"/>
                                          </p:val>
                                        </p:tav>
                                        <p:tav tm="100000">
                                          <p:val>
                                            <p:strVal val="1+ppt_h/2"/>
                                          </p:val>
                                        </p:tav>
                                      </p:tavLst>
                                    </p:anim>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3EFEC"/>
        </a:solidFill>
        <a:effectLst/>
      </p:bgPr>
    </p:bg>
    <p:spTree>
      <p:nvGrpSpPr>
        <p:cNvPr id="1" name=""/>
        <p:cNvGrpSpPr/>
        <p:nvPr/>
      </p:nvGrpSpPr>
      <p:grpSpPr>
        <a:xfrm>
          <a:off x="0" y="0"/>
          <a:ext cx="0" cy="0"/>
          <a:chOff x="0" y="0"/>
          <a:chExt cx="0" cy="0"/>
        </a:xfrm>
      </p:grpSpPr>
      <p:sp>
        <p:nvSpPr>
          <p:cNvPr id="5" name="모서리가 둥근 직사각형 4"/>
          <p:cNvSpPr/>
          <p:nvPr/>
        </p:nvSpPr>
        <p:spPr>
          <a:xfrm>
            <a:off x="324197" y="696640"/>
            <a:ext cx="11543607" cy="5923234"/>
          </a:xfrm>
          <a:prstGeom prst="roundRect">
            <a:avLst>
              <a:gd name="adj" fmla="val 3562"/>
            </a:avLst>
          </a:prstGeom>
          <a:solidFill>
            <a:schemeClr val="bg1"/>
          </a:solidFill>
          <a:ln w="19050">
            <a:solidFill>
              <a:srgbClr val="8772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AutoNum type="arabicPeriod"/>
              <a:defRPr/>
            </a:pPr>
            <a:endParaRPr lang="en-US" altLang="ko-KR">
              <a:solidFill>
                <a:schemeClr val="tx1"/>
              </a:solidFill>
            </a:endParaRPr>
          </a:p>
          <a:p>
            <a:pPr marL="342900" indent="-342900">
              <a:buAutoNum type="arabicPeriod"/>
              <a:defRPr/>
            </a:pPr>
            <a:r>
              <a:rPr lang="en-US" altLang="ko-KR">
                <a:solidFill>
                  <a:prstClr val="white"/>
                </a:solidFill>
              </a:rPr>
              <a:t>5. https://www.youtube.com/watch?v=wr7UtYDG7Jo</a:t>
            </a:r>
          </a:p>
        </p:txBody>
      </p:sp>
      <p:sp>
        <p:nvSpPr>
          <p:cNvPr id="6" name="직사각형 5"/>
          <p:cNvSpPr/>
          <p:nvPr/>
        </p:nvSpPr>
        <p:spPr>
          <a:xfrm>
            <a:off x="1273629" y="55570"/>
            <a:ext cx="7791451" cy="818825"/>
          </a:xfrm>
          <a:prstGeom prst="rect">
            <a:avLst/>
          </a:prstGeom>
        </p:spPr>
        <p:txBody>
          <a:bodyPr wrap="square">
            <a:spAutoFit/>
          </a:bodyPr>
          <a:lstStyle/>
          <a:p>
            <a:pPr algn="ctr" latinLnBrk="0">
              <a:lnSpc>
                <a:spcPct val="150000"/>
              </a:lnSpc>
              <a:defRPr/>
            </a:pPr>
            <a:r>
              <a:rPr lang="en-US" altLang="ko-KR" sz="3200" b="1" i="1" kern="0">
                <a:solidFill>
                  <a:srgbClr val="87726A"/>
                </a:solidFill>
              </a:rPr>
              <a:t>Korean</a:t>
            </a:r>
            <a:r>
              <a:rPr lang="ko-KR" altLang="en-US" sz="3200" b="1" i="1" kern="0">
                <a:solidFill>
                  <a:srgbClr val="87726A"/>
                </a:solidFill>
              </a:rPr>
              <a:t> </a:t>
            </a:r>
            <a:r>
              <a:rPr lang="en-US" altLang="ko-KR" sz="3200" b="1" i="1" kern="0">
                <a:solidFill>
                  <a:srgbClr val="87726A"/>
                </a:solidFill>
              </a:rPr>
              <a:t>culture-Restaurant</a:t>
            </a:r>
          </a:p>
        </p:txBody>
      </p:sp>
      <p:sp>
        <p:nvSpPr>
          <p:cNvPr id="7" name="TextBox 6"/>
          <p:cNvSpPr txBox="1"/>
          <p:nvPr/>
        </p:nvSpPr>
        <p:spPr>
          <a:xfrm>
            <a:off x="355934" y="915451"/>
            <a:ext cx="11480132" cy="5700514"/>
          </a:xfrm>
          <a:prstGeom prst="rect">
            <a:avLst/>
          </a:prstGeom>
        </p:spPr>
        <p:txBody>
          <a:bodyPr wrap="square">
            <a:spAutoFit/>
          </a:bodyPr>
          <a:lstStyle/>
          <a:p>
            <a:pPr marL="0" marR="0" lvl="0" indent="0" defTabSz="914400" rtl="0" eaLnBrk="1" latinLnBrk="1" hangingPunct="1">
              <a:lnSpc>
                <a:spcPct val="100000"/>
              </a:lnSpc>
              <a:spcBef>
                <a:spcPts val="0"/>
              </a:spcBef>
              <a:spcAft>
                <a:spcPts val="0"/>
              </a:spcAft>
              <a:buClrTx/>
              <a:buFontTx/>
              <a:buNone/>
              <a:defRPr/>
            </a:pPr>
            <a:endParaRPr kumimoji="0" lang="en-US" altLang="ko-KR" sz="2300" b="1" i="0" u="none" strike="noStrike" kern="1200" cap="none" spc="0" normalizeH="0" baseline="0">
              <a:solidFill>
                <a:srgbClr val="203A7B"/>
              </a:solidFill>
              <a:effectLst/>
              <a:uLnTx/>
              <a:uFillTx/>
              <a:latin typeface="Calibri"/>
              <a:ea typeface="맑은 고딕"/>
              <a:cs typeface="+mn-cs"/>
            </a:endParaRPr>
          </a:p>
          <a:p>
            <a:pPr marL="0" marR="0" lvl="0" indent="0" defTabSz="914400" rtl="0" eaLnBrk="1" latinLnBrk="1" hangingPunct="1">
              <a:lnSpc>
                <a:spcPct val="100000"/>
              </a:lnSpc>
              <a:spcBef>
                <a:spcPts val="0"/>
              </a:spcBef>
              <a:spcAft>
                <a:spcPts val="0"/>
              </a:spcAft>
              <a:buClrTx/>
              <a:buFontTx/>
              <a:buNone/>
              <a:defRPr/>
            </a:pPr>
            <a:r>
              <a:rPr kumimoji="0" lang="en-US" altLang="ko-KR" sz="2300" b="1" i="0" u="none" strike="noStrike" kern="1200" cap="none" spc="0" normalizeH="0" baseline="0">
                <a:solidFill>
                  <a:srgbClr val="203A7B"/>
                </a:solidFill>
                <a:effectLst/>
                <a:uLnTx/>
                <a:uFillTx/>
                <a:latin typeface="Calibri"/>
                <a:ea typeface="맑은 고딕"/>
                <a:cs typeface="+mn-cs"/>
              </a:rPr>
              <a:t>1. You don’t have to order the water (water is for free, also not tap water)</a:t>
            </a:r>
          </a:p>
          <a:p>
            <a:pPr marL="0" marR="0" lvl="0" indent="0" defTabSz="914400" rtl="0" eaLnBrk="1" latinLnBrk="1" hangingPunct="1">
              <a:lnSpc>
                <a:spcPct val="100000"/>
              </a:lnSpc>
              <a:spcBef>
                <a:spcPts val="0"/>
              </a:spcBef>
              <a:spcAft>
                <a:spcPts val="0"/>
              </a:spcAft>
              <a:buClrTx/>
              <a:buFontTx/>
              <a:buNone/>
              <a:defRPr/>
            </a:pPr>
            <a:endParaRPr kumimoji="0" lang="en-US" altLang="ko-KR" sz="2300" b="1" i="0" u="none" strike="noStrike" kern="1200" cap="none" spc="0" normalizeH="0" baseline="0">
              <a:solidFill>
                <a:srgbClr val="203A7B"/>
              </a:solidFill>
              <a:effectLst/>
              <a:uLnTx/>
              <a:uFillTx/>
              <a:latin typeface="Calibri"/>
              <a:ea typeface="맑은 고딕"/>
              <a:cs typeface="+mn-cs"/>
            </a:endParaRPr>
          </a:p>
          <a:p>
            <a:pPr marL="0" marR="0" lvl="0" indent="0" defTabSz="914400" rtl="0" eaLnBrk="1" latinLnBrk="1" hangingPunct="1">
              <a:lnSpc>
                <a:spcPct val="100000"/>
              </a:lnSpc>
              <a:spcBef>
                <a:spcPts val="0"/>
              </a:spcBef>
              <a:spcAft>
                <a:spcPts val="0"/>
              </a:spcAft>
              <a:buClrTx/>
              <a:buFontTx/>
              <a:buNone/>
              <a:defRPr/>
            </a:pPr>
            <a:r>
              <a:rPr kumimoji="0" lang="en-US" altLang="ko-KR" sz="2300" b="1" i="0" u="none" strike="noStrike" kern="1200" cap="none" spc="0" normalizeH="0" baseline="0">
                <a:solidFill>
                  <a:srgbClr val="203A7B"/>
                </a:solidFill>
                <a:effectLst/>
                <a:uLnTx/>
                <a:uFillTx/>
                <a:latin typeface="Calibri"/>
                <a:ea typeface="맑은 고딕"/>
                <a:cs typeface="+mn-cs"/>
              </a:rPr>
              <a:t>2. When you order, you can call the waiter (you don’t have to wait until they come to your table)</a:t>
            </a:r>
          </a:p>
          <a:p>
            <a:pPr marL="0" marR="0" lvl="0" indent="0" defTabSz="914400" rtl="0" eaLnBrk="1" latinLnBrk="1" hangingPunct="1">
              <a:lnSpc>
                <a:spcPct val="100000"/>
              </a:lnSpc>
              <a:spcBef>
                <a:spcPts val="0"/>
              </a:spcBef>
              <a:spcAft>
                <a:spcPts val="0"/>
              </a:spcAft>
              <a:buClrTx/>
              <a:buFontTx/>
              <a:buNone/>
              <a:defRPr/>
            </a:pPr>
            <a:r>
              <a:rPr kumimoji="0" lang="en-US" altLang="ko-KR" sz="2300" b="1" i="0" u="none" strike="noStrike" kern="1200" cap="none" spc="0" normalizeH="0" baseline="0">
                <a:solidFill>
                  <a:srgbClr val="203A7B"/>
                </a:solidFill>
                <a:effectLst/>
                <a:uLnTx/>
                <a:uFillTx/>
                <a:latin typeface="Calibri"/>
                <a:ea typeface="맑은 고딕"/>
                <a:cs typeface="+mn-cs"/>
              </a:rPr>
              <a:t>Even, the restaurant has a bell for each tables to call waiters</a:t>
            </a:r>
          </a:p>
          <a:p>
            <a:pPr marL="0" marR="0" lvl="0" indent="0" defTabSz="914400" rtl="0" eaLnBrk="1" latinLnBrk="1" hangingPunct="1">
              <a:lnSpc>
                <a:spcPct val="100000"/>
              </a:lnSpc>
              <a:spcBef>
                <a:spcPts val="0"/>
              </a:spcBef>
              <a:spcAft>
                <a:spcPts val="0"/>
              </a:spcAft>
              <a:buClrTx/>
              <a:buFontTx/>
              <a:buNone/>
              <a:defRPr/>
            </a:pPr>
            <a:endParaRPr kumimoji="0" lang="en-US" altLang="ko-KR" sz="2300" b="1" i="0" u="none" strike="noStrike" kern="1200" cap="none" spc="0" normalizeH="0" baseline="0">
              <a:solidFill>
                <a:srgbClr val="203A7B"/>
              </a:solidFill>
              <a:effectLst/>
              <a:uLnTx/>
              <a:uFillTx/>
              <a:latin typeface="Calibri"/>
              <a:ea typeface="맑은 고딕"/>
              <a:cs typeface="+mn-cs"/>
            </a:endParaRPr>
          </a:p>
          <a:p>
            <a:pPr marL="0" marR="0" lvl="0" indent="0" defTabSz="914400" rtl="0" eaLnBrk="1" latinLnBrk="1" hangingPunct="1">
              <a:lnSpc>
                <a:spcPct val="100000"/>
              </a:lnSpc>
              <a:spcBef>
                <a:spcPts val="0"/>
              </a:spcBef>
              <a:spcAft>
                <a:spcPts val="0"/>
              </a:spcAft>
              <a:buClrTx/>
              <a:buFontTx/>
              <a:buNone/>
              <a:defRPr/>
            </a:pPr>
            <a:r>
              <a:rPr kumimoji="0" lang="en-US" altLang="ko-KR" sz="2300" b="1" i="0" u="none" strike="noStrike" kern="1200" cap="none" spc="0" normalizeH="0" baseline="0">
                <a:solidFill>
                  <a:srgbClr val="203A7B"/>
                </a:solidFill>
                <a:effectLst/>
                <a:uLnTx/>
                <a:uFillTx/>
                <a:latin typeface="Calibri"/>
                <a:ea typeface="맑은 고딕"/>
                <a:cs typeface="+mn-cs"/>
              </a:rPr>
              <a:t>3. Side dishes can be refilled free of charge in most places</a:t>
            </a:r>
          </a:p>
          <a:p>
            <a:pPr marL="0" marR="0" lvl="0" indent="0" defTabSz="914400" rtl="0" eaLnBrk="1" latinLnBrk="1" hangingPunct="1">
              <a:lnSpc>
                <a:spcPct val="100000"/>
              </a:lnSpc>
              <a:spcBef>
                <a:spcPts val="0"/>
              </a:spcBef>
              <a:spcAft>
                <a:spcPts val="0"/>
              </a:spcAft>
              <a:buClrTx/>
              <a:buFontTx/>
              <a:buNone/>
              <a:defRPr/>
            </a:pPr>
            <a:endParaRPr kumimoji="0" lang="en-US" altLang="ko-KR" sz="2300" b="1" i="0" u="none" strike="noStrike" kern="1200" cap="none" spc="0" normalizeH="0" baseline="0">
              <a:solidFill>
                <a:srgbClr val="203A7B"/>
              </a:solidFill>
              <a:effectLst/>
              <a:uLnTx/>
              <a:uFillTx/>
              <a:latin typeface="Calibri"/>
              <a:ea typeface="맑은 고딕"/>
              <a:cs typeface="+mn-cs"/>
            </a:endParaRPr>
          </a:p>
          <a:p>
            <a:pPr marL="0" marR="0" lvl="0" indent="0" defTabSz="914400" rtl="0" eaLnBrk="1" latinLnBrk="1" hangingPunct="1">
              <a:lnSpc>
                <a:spcPct val="100000"/>
              </a:lnSpc>
              <a:spcBef>
                <a:spcPts val="0"/>
              </a:spcBef>
              <a:spcAft>
                <a:spcPts val="0"/>
              </a:spcAft>
              <a:buClrTx/>
              <a:buFontTx/>
              <a:buNone/>
              <a:defRPr/>
            </a:pPr>
            <a:r>
              <a:rPr kumimoji="0" lang="en-US" altLang="ko-KR" sz="2300" b="1" i="0" u="none" strike="noStrike" kern="1200" cap="none" spc="0" normalizeH="0" baseline="0">
                <a:solidFill>
                  <a:srgbClr val="203A7B"/>
                </a:solidFill>
                <a:effectLst/>
                <a:uLnTx/>
                <a:uFillTx/>
                <a:latin typeface="Calibri"/>
                <a:ea typeface="맑은 고딕"/>
                <a:cs typeface="+mn-cs"/>
              </a:rPr>
              <a:t>4. You have to go to the counter yourself to pay after eating </a:t>
            </a:r>
          </a:p>
          <a:p>
            <a:pPr marL="0" marR="0" lvl="0" indent="0" defTabSz="914400" rtl="0" eaLnBrk="1" latinLnBrk="1" hangingPunct="1">
              <a:lnSpc>
                <a:spcPct val="100000"/>
              </a:lnSpc>
              <a:spcBef>
                <a:spcPts val="0"/>
              </a:spcBef>
              <a:spcAft>
                <a:spcPts val="0"/>
              </a:spcAft>
              <a:buClrTx/>
              <a:buFontTx/>
              <a:buNone/>
              <a:defRPr/>
            </a:pPr>
            <a:r>
              <a:rPr kumimoji="0" lang="en-US" altLang="ko-KR" sz="2300" b="1" i="0" u="none" strike="noStrike" kern="1200" cap="none" spc="0" normalizeH="0" baseline="0">
                <a:solidFill>
                  <a:srgbClr val="203A7B"/>
                </a:solidFill>
                <a:effectLst/>
                <a:uLnTx/>
                <a:uFillTx/>
                <a:latin typeface="Calibri"/>
                <a:ea typeface="맑은 고딕"/>
                <a:cs typeface="+mn-cs"/>
              </a:rPr>
              <a:t>(The waiter won’t come to your seat)</a:t>
            </a:r>
          </a:p>
          <a:p>
            <a:pPr marL="0" marR="0" lvl="0" indent="0" defTabSz="914400" rtl="0" eaLnBrk="1" latinLnBrk="1" hangingPunct="1">
              <a:lnSpc>
                <a:spcPct val="100000"/>
              </a:lnSpc>
              <a:spcBef>
                <a:spcPts val="0"/>
              </a:spcBef>
              <a:spcAft>
                <a:spcPts val="0"/>
              </a:spcAft>
              <a:buClrTx/>
              <a:buFontTx/>
              <a:buNone/>
              <a:defRPr/>
            </a:pPr>
            <a:endParaRPr kumimoji="0" lang="en-US" altLang="ko-KR" sz="2300" b="1" i="0" u="none" strike="noStrike" kern="1200" cap="none" spc="0" normalizeH="0" baseline="0">
              <a:solidFill>
                <a:srgbClr val="203A7B"/>
              </a:solidFill>
              <a:effectLst/>
              <a:uLnTx/>
              <a:uFillTx/>
              <a:latin typeface="Calibri"/>
              <a:ea typeface="맑은 고딕"/>
              <a:cs typeface="+mn-cs"/>
            </a:endParaRPr>
          </a:p>
          <a:p>
            <a:pPr marL="0" marR="0" lvl="0" indent="0" defTabSz="914400" rtl="0" eaLnBrk="1" latinLnBrk="1" hangingPunct="1">
              <a:lnSpc>
                <a:spcPct val="100000"/>
              </a:lnSpc>
              <a:spcBef>
                <a:spcPts val="0"/>
              </a:spcBef>
              <a:spcAft>
                <a:spcPts val="0"/>
              </a:spcAft>
              <a:buClrTx/>
              <a:buFontTx/>
              <a:buNone/>
              <a:defRPr/>
            </a:pPr>
            <a:r>
              <a:rPr kumimoji="0" lang="en-US" altLang="ko-KR" sz="2300" b="1" i="0" u="none" strike="noStrike" kern="1200" cap="none" spc="0" normalizeH="0" baseline="0">
                <a:solidFill>
                  <a:srgbClr val="203A7B"/>
                </a:solidFill>
                <a:effectLst/>
                <a:uLnTx/>
                <a:uFillTx/>
                <a:latin typeface="Calibri"/>
                <a:ea typeface="맑은 고딕"/>
                <a:cs typeface="+mn-cs"/>
              </a:rPr>
              <a:t>5. They don't clean up the plates until customers finish eating and leave</a:t>
            </a:r>
          </a:p>
          <a:p>
            <a:pPr marL="0" marR="0" lvl="0" indent="0" defTabSz="914400" rtl="0" eaLnBrk="1" latinLnBrk="1" hangingPunct="1">
              <a:lnSpc>
                <a:spcPct val="100000"/>
              </a:lnSpc>
              <a:spcBef>
                <a:spcPts val="0"/>
              </a:spcBef>
              <a:spcAft>
                <a:spcPts val="0"/>
              </a:spcAft>
              <a:buClrTx/>
              <a:buFontTx/>
              <a:buNone/>
              <a:defRPr/>
            </a:pPr>
            <a:endParaRPr kumimoji="0" lang="en-US" altLang="ko-KR" sz="2300" b="1" i="0" u="none" strike="noStrike" kern="1200" cap="none" spc="0" normalizeH="0" baseline="0">
              <a:solidFill>
                <a:srgbClr val="203A7B"/>
              </a:solidFill>
              <a:effectLst/>
              <a:uLnTx/>
              <a:uFillTx/>
              <a:latin typeface="Calibri"/>
              <a:ea typeface="맑은 고딕"/>
              <a:cs typeface="+mn-cs"/>
            </a:endParaRPr>
          </a:p>
          <a:p>
            <a:pPr marL="0" marR="0" lvl="0" indent="0" defTabSz="914400" rtl="0" eaLnBrk="1" latinLnBrk="1" hangingPunct="1">
              <a:lnSpc>
                <a:spcPct val="100000"/>
              </a:lnSpc>
              <a:spcBef>
                <a:spcPts val="0"/>
              </a:spcBef>
              <a:spcAft>
                <a:spcPts val="0"/>
              </a:spcAft>
              <a:buClrTx/>
              <a:buFontTx/>
              <a:buNone/>
              <a:defRPr/>
            </a:pPr>
            <a:r>
              <a:rPr kumimoji="0" lang="en-US" altLang="ko-KR" sz="2300" b="1" i="0" u="none" strike="noStrike" kern="1200" cap="none" spc="0" normalizeH="0" baseline="0">
                <a:solidFill>
                  <a:srgbClr val="203A7B"/>
                </a:solidFill>
                <a:effectLst/>
                <a:uLnTx/>
                <a:uFillTx/>
                <a:latin typeface="Calibri"/>
                <a:ea typeface="맑은 고딕"/>
                <a:cs typeface="+mn-cs"/>
              </a:rPr>
              <a:t>6. You don’t have to pay the tip for the waiter</a:t>
            </a:r>
          </a:p>
          <a:p>
            <a:pPr marL="0" marR="0" lvl="0" indent="0" algn="ctr" defTabSz="914400" rtl="0" eaLnBrk="1" latinLnBrk="1" hangingPunct="1">
              <a:lnSpc>
                <a:spcPct val="100000"/>
              </a:lnSpc>
              <a:spcBef>
                <a:spcPts val="0"/>
              </a:spcBef>
              <a:spcAft>
                <a:spcPts val="0"/>
              </a:spcAft>
              <a:buClrTx/>
              <a:buFontTx/>
              <a:buNone/>
              <a:defRPr/>
            </a:pPr>
            <a:endParaRPr kumimoji="0" lang="en-US" altLang="ko-KR" sz="2300" b="1" i="0" u="none" strike="noStrike" kern="1200" cap="none" spc="0" normalizeH="0" baseline="0">
              <a:solidFill>
                <a:srgbClr val="203A7B"/>
              </a:solidFill>
              <a:effectLst/>
              <a:uLnTx/>
              <a:uFillTx/>
              <a:latin typeface="Calibri"/>
              <a:ea typeface="맑은 고딕"/>
              <a:cs typeface="+mn-cs"/>
            </a:endParaRPr>
          </a:p>
        </p:txBody>
      </p:sp>
      <p:pic>
        <p:nvPicPr>
          <p:cNvPr id="9" name="그림 8"/>
          <p:cNvPicPr>
            <a:picLocks noChangeAspect="1"/>
          </p:cNvPicPr>
          <p:nvPr/>
        </p:nvPicPr>
        <p:blipFill rotWithShape="1">
          <a:blip r:embed="rId2"/>
          <a:stretch>
            <a:fillRect/>
          </a:stretch>
        </p:blipFill>
        <p:spPr>
          <a:xfrm>
            <a:off x="5086528" y="1709647"/>
            <a:ext cx="6224984" cy="4290941"/>
          </a:xfrm>
          <a:prstGeom prst="rect">
            <a:avLst/>
          </a:prstGeom>
        </p:spPr>
      </p:pic>
      <p:pic>
        <p:nvPicPr>
          <p:cNvPr id="10" name="그림 9"/>
          <p:cNvPicPr>
            <a:picLocks noChangeAspect="1"/>
          </p:cNvPicPr>
          <p:nvPr/>
        </p:nvPicPr>
        <p:blipFill rotWithShape="1">
          <a:blip r:embed="rId3"/>
          <a:stretch>
            <a:fillRect/>
          </a:stretch>
        </p:blipFill>
        <p:spPr>
          <a:xfrm>
            <a:off x="4694822" y="1474369"/>
            <a:ext cx="6762750" cy="4686300"/>
          </a:xfrm>
          <a:prstGeom prst="rect">
            <a:avLst/>
          </a:prstGeom>
        </p:spPr>
      </p:pic>
      <p:pic>
        <p:nvPicPr>
          <p:cNvPr id="11" name="그림 10"/>
          <p:cNvPicPr>
            <a:picLocks noChangeAspect="1"/>
          </p:cNvPicPr>
          <p:nvPr/>
        </p:nvPicPr>
        <p:blipFill rotWithShape="1">
          <a:blip r:embed="rId4"/>
          <a:stretch>
            <a:fillRect/>
          </a:stretch>
        </p:blipFill>
        <p:spPr>
          <a:xfrm>
            <a:off x="4765008" y="1320890"/>
            <a:ext cx="6542684" cy="4907012"/>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dsp="http://schemas.microsoft.com/office/drawing/2008/diagram" xmlns:dgm="http://schemas.openxmlformats.org/drawingml/2006/diagram" xmlns:c="http://schemas.openxmlformats.org/drawingml/2006/chart"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0"/>
                                        </p:tgtEl>
                                        <p:attrNameLst>
                                          <p:attrName>ppt_x</p:attrName>
                                        </p:attrNameLst>
                                      </p:cBhvr>
                                      <p:tavLst>
                                        <p:tav tm="0">
                                          <p:val>
                                            <p:strVal val="ppt_x"/>
                                          </p:val>
                                        </p:tav>
                                        <p:tav tm="100000">
                                          <p:val>
                                            <p:strVal val="ppt_x"/>
                                          </p:val>
                                        </p:tav>
                                      </p:tavLst>
                                    </p:anim>
                                    <p:anim calcmode="lin" valueType="num">
                                      <p:cBhvr additive="base">
                                        <p:cTn id="25" dur="500"/>
                                        <p:tgtEl>
                                          <p:spTgt spid="10"/>
                                        </p:tgtEl>
                                        <p:attrNameLst>
                                          <p:attrName>ppt_y</p:attrName>
                                        </p:attrNameLst>
                                      </p:cBhvr>
                                      <p:tavLst>
                                        <p:tav tm="0">
                                          <p:val>
                                            <p:strVal val="ppt_y"/>
                                          </p:val>
                                        </p:tav>
                                        <p:tav tm="100000">
                                          <p:val>
                                            <p:strVal val="1+ppt_h/2"/>
                                          </p:val>
                                        </p:tav>
                                      </p:tavLst>
                                    </p:anim>
                                    <p:set>
                                      <p:cBhvr>
                                        <p:cTn id="26" dur="1" fill="hold">
                                          <p:stCondLst>
                                            <p:cond delay="4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nodeType="clickEffect">
                                  <p:stCondLst>
                                    <p:cond delay="0"/>
                                  </p:stCondLst>
                                  <p:childTnLst>
                                    <p:animEffect transition="out" filter="wipe(down)">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3EFEC"/>
        </a:solidFill>
        <a:effectLst/>
      </p:bgPr>
    </p:bg>
    <p:spTree>
      <p:nvGrpSpPr>
        <p:cNvPr id="1" name=""/>
        <p:cNvGrpSpPr/>
        <p:nvPr/>
      </p:nvGrpSpPr>
      <p:grpSpPr>
        <a:xfrm>
          <a:off x="0" y="0"/>
          <a:ext cx="0" cy="0"/>
          <a:chOff x="0" y="0"/>
          <a:chExt cx="0" cy="0"/>
        </a:xfrm>
      </p:grpSpPr>
      <p:sp>
        <p:nvSpPr>
          <p:cNvPr id="5" name="모서리가 둥근 직사각형 4"/>
          <p:cNvSpPr/>
          <p:nvPr/>
        </p:nvSpPr>
        <p:spPr>
          <a:xfrm>
            <a:off x="418193" y="934766"/>
            <a:ext cx="11355614" cy="5435600"/>
          </a:xfrm>
          <a:prstGeom prst="roundRect">
            <a:avLst>
              <a:gd name="adj" fmla="val 3562"/>
            </a:avLst>
          </a:prstGeom>
          <a:solidFill>
            <a:schemeClr val="bg1"/>
          </a:solidFill>
          <a:ln w="19050">
            <a:solidFill>
              <a:srgbClr val="8772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a:solidFill>
                  <a:prstClr val="white"/>
                </a:solidFill>
              </a:rPr>
              <a:t>https://www.youtube.com/watch?v=wr7UtYDG7Jo</a:t>
            </a:r>
            <a:endParaRPr lang="ko-KR" altLang="en-US">
              <a:solidFill>
                <a:prstClr val="white"/>
              </a:solidFill>
            </a:endParaRPr>
          </a:p>
        </p:txBody>
      </p:sp>
      <p:sp>
        <p:nvSpPr>
          <p:cNvPr id="6" name="직사각형 5"/>
          <p:cNvSpPr/>
          <p:nvPr/>
        </p:nvSpPr>
        <p:spPr>
          <a:xfrm>
            <a:off x="3126920" y="55570"/>
            <a:ext cx="5938160" cy="818825"/>
          </a:xfrm>
          <a:prstGeom prst="rect">
            <a:avLst/>
          </a:prstGeom>
        </p:spPr>
        <p:txBody>
          <a:bodyPr wrap="square">
            <a:spAutoFit/>
          </a:bodyPr>
          <a:lstStyle/>
          <a:p>
            <a:pPr marL="0" indent="0" algn="ctr" defTabSz="914400" rtl="0" eaLnBrk="1" latinLnBrk="0" hangingPunct="1">
              <a:lnSpc>
                <a:spcPct val="150000"/>
              </a:lnSpc>
              <a:spcBef>
                <a:spcPct val="0"/>
              </a:spcBef>
              <a:spcAft>
                <a:spcPts val="0"/>
              </a:spcAft>
              <a:buNone/>
              <a:defRPr/>
            </a:pPr>
            <a:r>
              <a:rPr lang="en-US" altLang="ko-KR" sz="3200" b="1" i="1" kern="0">
                <a:solidFill>
                  <a:srgbClr val="87726A"/>
                </a:solidFill>
              </a:rPr>
              <a:t>Sharing food</a:t>
            </a:r>
          </a:p>
        </p:txBody>
      </p:sp>
      <p:pic>
        <p:nvPicPr>
          <p:cNvPr id="1027" name="그림 1026"/>
          <p:cNvPicPr>
            <a:picLocks noChangeAspect="1"/>
          </p:cNvPicPr>
          <p:nvPr/>
        </p:nvPicPr>
        <p:blipFill rotWithShape="1">
          <a:blip r:embed="rId2"/>
          <a:stretch>
            <a:fillRect/>
          </a:stretch>
        </p:blipFill>
        <p:spPr>
          <a:xfrm>
            <a:off x="661017" y="1696252"/>
            <a:ext cx="5121659" cy="2914048"/>
          </a:xfrm>
          <a:prstGeom prst="rect">
            <a:avLst/>
          </a:prstGeom>
        </p:spPr>
      </p:pic>
      <p:pic>
        <p:nvPicPr>
          <p:cNvPr id="1028" name="그림 1027"/>
          <p:cNvPicPr>
            <a:picLocks noChangeAspect="1"/>
          </p:cNvPicPr>
          <p:nvPr/>
        </p:nvPicPr>
        <p:blipFill rotWithShape="1">
          <a:blip r:embed="rId3"/>
          <a:stretch>
            <a:fillRect/>
          </a:stretch>
        </p:blipFill>
        <p:spPr>
          <a:xfrm>
            <a:off x="6096000" y="1744277"/>
            <a:ext cx="5014229" cy="2817996"/>
          </a:xfrm>
          <a:prstGeom prst="rect">
            <a:avLst/>
          </a:prstGeom>
        </p:spPr>
      </p:pic>
      <p:sp>
        <p:nvSpPr>
          <p:cNvPr id="1029" name="TextBox 1028"/>
          <p:cNvSpPr txBox="1"/>
          <p:nvPr/>
        </p:nvSpPr>
        <p:spPr>
          <a:xfrm>
            <a:off x="669256" y="4932947"/>
            <a:ext cx="10339640" cy="669858"/>
          </a:xfrm>
          <a:prstGeom prst="rect">
            <a:avLst/>
          </a:prstGeom>
        </p:spPr>
        <p:txBody>
          <a:bodyPr wrap="square">
            <a:spAutoFit/>
          </a:bodyPr>
          <a:lstStyle/>
          <a:p>
            <a:pPr>
              <a:defRPr/>
            </a:pPr>
            <a:r>
              <a:rPr lang="en-US" altLang="ko-KR" sz="1900" b="1"/>
              <a:t>Most Koreans order food and share them together</a:t>
            </a:r>
          </a:p>
          <a:p>
            <a:pPr>
              <a:defRPr/>
            </a:pPr>
            <a:r>
              <a:rPr lang="en-US" altLang="ko-KR" sz="1900" b="1"/>
              <a:t>So most Korean restaurants give out plates so that each person can share their foods</a:t>
            </a:r>
          </a:p>
        </p:txBody>
      </p:sp>
      <p:pic>
        <p:nvPicPr>
          <p:cNvPr id="1030" name="그림 1029"/>
          <p:cNvPicPr>
            <a:picLocks noChangeAspect="1"/>
          </p:cNvPicPr>
          <p:nvPr/>
        </p:nvPicPr>
        <p:blipFill rotWithShape="1">
          <a:blip r:embed="rId4"/>
          <a:stretch>
            <a:fillRect/>
          </a:stretch>
        </p:blipFill>
        <p:spPr>
          <a:xfrm>
            <a:off x="6512894" y="1760490"/>
            <a:ext cx="4455092" cy="3337018"/>
          </a:xfrm>
          <a:prstGeom prst="rect">
            <a:avLst/>
          </a:prstGeom>
        </p:spPr>
      </p:pic>
      <p:pic>
        <p:nvPicPr>
          <p:cNvPr id="1031" name="그림 1030"/>
          <p:cNvPicPr>
            <a:picLocks noChangeAspect="1"/>
          </p:cNvPicPr>
          <p:nvPr/>
        </p:nvPicPr>
        <p:blipFill rotWithShape="1">
          <a:blip r:embed="rId5"/>
          <a:stretch>
            <a:fillRect/>
          </a:stretch>
        </p:blipFill>
        <p:spPr>
          <a:xfrm>
            <a:off x="820553" y="771625"/>
            <a:ext cx="5074920" cy="5013959"/>
          </a:xfrm>
          <a:prstGeom prst="rect">
            <a:avLst/>
          </a:prstGeom>
        </p:spPr>
      </p:pic>
      <p:sp>
        <p:nvSpPr>
          <p:cNvPr id="1032" name="TextBox 1031"/>
          <p:cNvSpPr txBox="1"/>
          <p:nvPr/>
        </p:nvSpPr>
        <p:spPr>
          <a:xfrm>
            <a:off x="5906000" y="5905700"/>
            <a:ext cx="6286000" cy="369332"/>
          </a:xfrm>
          <a:prstGeom prst="rect">
            <a:avLst/>
          </a:prstGeom>
        </p:spPr>
        <p:txBody>
          <a:bodyPr wrap="square">
            <a:spAutoFit/>
          </a:bodyPr>
          <a:lstStyle/>
          <a:p>
            <a:pPr>
              <a:defRPr/>
            </a:pPr>
            <a:r>
              <a:rPr lang="en-US" altLang="ko-KR" dirty="0">
                <a:hlinkClick r:id="rId6"/>
              </a:rPr>
              <a:t>https://www.youtube.com/watch?v=cT6eknlHGRk</a:t>
            </a:r>
            <a:endParaRPr lang="en-US" altLang="ko-KR" dirty="0"/>
          </a:p>
        </p:txBody>
      </p:sp>
    </p:spTree>
  </p:cSld>
  <p:clrMapOvr>
    <a:masterClrMapping/>
  </p:clrMapOvr>
  <mc:AlternateContent xmlns:mc="http://schemas.openxmlformats.org/markup-compatibility/2006" xmlns:p14="http://schemas.microsoft.com/office/powerpoint/2010/main">
    <mc:Choice Requires="p14">
      <p:transition/>
    </mc:Choice>
    <mc:Fallback xmlns:dsp="http://schemas.microsoft.com/office/drawing/2008/diagram" xmlns:dgm="http://schemas.openxmlformats.org/drawingml/2006/diagram" xmlns:c="http://schemas.openxmlformats.org/drawingml/2006/chart"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 calcmode="lin" valueType="num">
                                      <p:cBhvr additive="base">
                                        <p:cTn id="7" dur="500" fill="hold"/>
                                        <p:tgtEl>
                                          <p:spTgt spid="1031"/>
                                        </p:tgtEl>
                                        <p:attrNameLst>
                                          <p:attrName>ppt_x</p:attrName>
                                        </p:attrNameLst>
                                      </p:cBhvr>
                                      <p:tavLst>
                                        <p:tav tm="0">
                                          <p:val>
                                            <p:strVal val="#ppt_x"/>
                                          </p:val>
                                        </p:tav>
                                        <p:tav tm="100000">
                                          <p:val>
                                            <p:strVal val="#ppt_x"/>
                                          </p:val>
                                        </p:tav>
                                      </p:tavLst>
                                    </p:anim>
                                    <p:anim calcmode="lin" valueType="num">
                                      <p:cBhvr additive="base">
                                        <p:cTn id="8"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 calcmode="lin" valueType="num">
                                      <p:cBhvr additive="base">
                                        <p:cTn id="13" dur="500" fill="hold"/>
                                        <p:tgtEl>
                                          <p:spTgt spid="1030"/>
                                        </p:tgtEl>
                                        <p:attrNameLst>
                                          <p:attrName>ppt_x</p:attrName>
                                        </p:attrNameLst>
                                      </p:cBhvr>
                                      <p:tavLst>
                                        <p:tav tm="0">
                                          <p:val>
                                            <p:strVal val="#ppt_x"/>
                                          </p:val>
                                        </p:tav>
                                        <p:tav tm="100000">
                                          <p:val>
                                            <p:strVal val="#ppt_x"/>
                                          </p:val>
                                        </p:tav>
                                      </p:tavLst>
                                    </p:anim>
                                    <p:anim calcmode="lin" valueType="num">
                                      <p:cBhvr additive="base">
                                        <p:cTn id="1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EFEC"/>
        </a:solidFill>
        <a:effectLst/>
      </p:bgPr>
    </p:bg>
    <p:spTree>
      <p:nvGrpSpPr>
        <p:cNvPr id="1" name=""/>
        <p:cNvGrpSpPr/>
        <p:nvPr/>
      </p:nvGrpSpPr>
      <p:grpSpPr>
        <a:xfrm>
          <a:off x="0" y="0"/>
          <a:ext cx="0" cy="0"/>
          <a:chOff x="0" y="0"/>
          <a:chExt cx="0" cy="0"/>
        </a:xfrm>
      </p:grpSpPr>
      <p:sp>
        <p:nvSpPr>
          <p:cNvPr id="5" name="모서리가 둥근 직사각형 4"/>
          <p:cNvSpPr/>
          <p:nvPr/>
        </p:nvSpPr>
        <p:spPr>
          <a:xfrm>
            <a:off x="418192" y="724376"/>
            <a:ext cx="11355614" cy="5845083"/>
          </a:xfrm>
          <a:prstGeom prst="roundRect">
            <a:avLst>
              <a:gd name="adj" fmla="val 3562"/>
            </a:avLst>
          </a:prstGeom>
          <a:solidFill>
            <a:schemeClr val="bg1"/>
          </a:solidFill>
          <a:ln w="19050">
            <a:solidFill>
              <a:srgbClr val="877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71280" marR="0" lvl="0" indent="-371280" algn="l" defTabSz="232257" rtl="0" eaLnBrk="1" fontAlgn="auto" latinLnBrk="0" hangingPunct="1">
              <a:lnSpc>
                <a:spcPct val="120000"/>
              </a:lnSpc>
              <a:spcBef>
                <a:spcPts val="1000"/>
              </a:spcBef>
              <a:spcAft>
                <a:spcPts val="0"/>
              </a:spcAft>
              <a:buClr>
                <a:srgbClr val="5B9BD5"/>
              </a:buClr>
              <a:buSzPct val="100000"/>
              <a:buFont typeface="Wingdings"/>
              <a:buChar char="l"/>
              <a:tabLst/>
              <a:defRPr/>
            </a:pPr>
            <a:endParaRPr lang="ko-KR" altLang="en-US" dirty="0">
              <a:solidFill>
                <a:prstClr val="white"/>
              </a:solidFill>
            </a:endParaRPr>
          </a:p>
        </p:txBody>
      </p:sp>
      <p:sp>
        <p:nvSpPr>
          <p:cNvPr id="6" name="직사각형 5"/>
          <p:cNvSpPr/>
          <p:nvPr/>
        </p:nvSpPr>
        <p:spPr>
          <a:xfrm>
            <a:off x="2470240" y="-15680"/>
            <a:ext cx="7251520" cy="655372"/>
          </a:xfrm>
          <a:prstGeom prst="rect">
            <a:avLst/>
          </a:prstGeom>
        </p:spPr>
        <p:txBody>
          <a:bodyPr wrap="square">
            <a:spAutoFit/>
          </a:bodyPr>
          <a:lstStyle/>
          <a:p>
            <a:pPr algn="ctr" latinLnBrk="0">
              <a:lnSpc>
                <a:spcPct val="150000"/>
              </a:lnSpc>
              <a:defRPr/>
            </a:pPr>
            <a:r>
              <a:rPr lang="en-US" altLang="ko-KR" sz="2800" b="1" kern="0" dirty="0">
                <a:solidFill>
                  <a:srgbClr val="87726A"/>
                </a:solidFill>
              </a:rPr>
              <a:t>Stems of verbs and adjectives </a:t>
            </a:r>
            <a:endParaRPr lang="ko-KR" altLang="en-US" sz="5400" kern="0" dirty="0">
              <a:solidFill>
                <a:srgbClr val="87726A"/>
              </a:solidFill>
            </a:endParaRPr>
          </a:p>
        </p:txBody>
      </p:sp>
      <p:sp>
        <p:nvSpPr>
          <p:cNvPr id="4" name="TextBox 2">
            <a:extLst>
              <a:ext uri="{FF2B5EF4-FFF2-40B4-BE49-F238E27FC236}">
                <a16:creationId xmlns:a16="http://schemas.microsoft.com/office/drawing/2014/main" id="{9E04B62B-1C8C-486D-9422-8F232943C39E}"/>
              </a:ext>
            </a:extLst>
          </p:cNvPr>
          <p:cNvSpPr txBox="1"/>
          <p:nvPr/>
        </p:nvSpPr>
        <p:spPr>
          <a:xfrm>
            <a:off x="666320" y="997645"/>
            <a:ext cx="10859359" cy="830997"/>
          </a:xfrm>
          <a:prstGeom prst="rect">
            <a:avLst/>
          </a:prstGeom>
          <a:noFill/>
        </p:spPr>
        <p:txBody>
          <a:bodyPr wrap="square">
            <a:spAutoFit/>
          </a:bodyPr>
          <a:lstStyle>
            <a:lvl1pPr marL="0" indent="0" algn="l" defTabSz="232257" rtl="0">
              <a:lnSpc>
                <a:spcPct val="100000"/>
              </a:lnSpc>
              <a:spcBef>
                <a:spcPct val="0"/>
              </a:spcBef>
              <a:spcAft>
                <a:spcPts val="0"/>
              </a:spcAft>
              <a:defRPr kumimoji="0" sz="1800" b="0" i="0" u="none" strike="noStrike" kern="1200" cap="none" spc="0" normalizeH="0" baseline="0">
                <a:solidFill>
                  <a:schemeClr val="tx1"/>
                </a:solidFill>
                <a:latin typeface="+mn-lt"/>
                <a:ea typeface="+mn-ea"/>
                <a:cs typeface="+mn-cs"/>
              </a:defRPr>
            </a:lvl1pPr>
          </a:lstStyle>
          <a:p>
            <a:pPr marL="342900" marR="0" lvl="0" indent="-342900" algn="l" defTabSz="232257"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ko-KR" sz="2400" b="1" i="0" u="none" strike="noStrike" kern="1200" cap="none" spc="0" normalizeH="0" baseline="0" noProof="0" dirty="0">
                <a:ln>
                  <a:noFill/>
                </a:ln>
                <a:solidFill>
                  <a:srgbClr val="44546A"/>
                </a:solidFill>
                <a:effectLst/>
                <a:uLnTx/>
                <a:uFillTx/>
                <a:latin typeface="맑은 고딕" panose="020F0502020204030204"/>
                <a:ea typeface="맑은 고딕" panose="020B0503020000020004" pitchFamily="50" charset="-127"/>
                <a:cs typeface="+mn-cs"/>
              </a:rPr>
              <a:t>The stems of verbs and adjectives do not stand alone, and they are always conjugated by various or inflectional endings.</a:t>
            </a:r>
            <a:endParaRPr kumimoji="0" lang="en-US" altLang="ko-KR" sz="1800" b="0" i="0" u="none" strike="noStrike" kern="1200" cap="none" spc="0" normalizeH="0" baseline="0" noProof="0" dirty="0">
              <a:ln>
                <a:noFill/>
              </a:ln>
              <a:solidFill>
                <a:srgbClr val="44546A"/>
              </a:solidFill>
              <a:effectLst/>
              <a:uLnTx/>
              <a:uFillTx/>
              <a:latin typeface="맑은 고딕" panose="020F0502020204030204"/>
              <a:ea typeface="맑은 고딕" panose="020B0503020000020004" pitchFamily="50" charset="-127"/>
              <a:cs typeface="+mn-cs"/>
            </a:endParaRPr>
          </a:p>
        </p:txBody>
      </p:sp>
      <p:sp>
        <p:nvSpPr>
          <p:cNvPr id="2" name="사각형: 둥근 모서리 1">
            <a:extLst>
              <a:ext uri="{FF2B5EF4-FFF2-40B4-BE49-F238E27FC236}">
                <a16:creationId xmlns:a16="http://schemas.microsoft.com/office/drawing/2014/main" id="{6D57069D-20CF-469E-8107-8C91E3BE19EC}"/>
              </a:ext>
            </a:extLst>
          </p:cNvPr>
          <p:cNvSpPr/>
          <p:nvPr/>
        </p:nvSpPr>
        <p:spPr>
          <a:xfrm>
            <a:off x="1881658" y="2661749"/>
            <a:ext cx="1786455" cy="17841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rPr>
              <a:t>Stem of verbs and adjectives</a:t>
            </a:r>
          </a:p>
          <a:p>
            <a:pPr algn="ctr"/>
            <a:r>
              <a:rPr lang="en-US" altLang="ko-KR" sz="2000" dirty="0">
                <a:solidFill>
                  <a:schemeClr val="tx1"/>
                </a:solidFill>
              </a:rPr>
              <a:t>(descriptive</a:t>
            </a:r>
            <a:r>
              <a:rPr lang="ko-KR" altLang="en-US" sz="2000" dirty="0">
                <a:solidFill>
                  <a:schemeClr val="tx1"/>
                </a:solidFill>
              </a:rPr>
              <a:t> </a:t>
            </a:r>
            <a:r>
              <a:rPr lang="en-US" altLang="ko-KR" sz="2000" dirty="0">
                <a:solidFill>
                  <a:schemeClr val="tx1"/>
                </a:solidFill>
              </a:rPr>
              <a:t>verbs)</a:t>
            </a:r>
            <a:endParaRPr lang="ko-KR" altLang="en-US" sz="2000" dirty="0">
              <a:solidFill>
                <a:schemeClr val="tx1"/>
              </a:solidFill>
            </a:endParaRPr>
          </a:p>
        </p:txBody>
      </p:sp>
      <p:sp>
        <p:nvSpPr>
          <p:cNvPr id="3" name="TextBox 2">
            <a:extLst>
              <a:ext uri="{FF2B5EF4-FFF2-40B4-BE49-F238E27FC236}">
                <a16:creationId xmlns:a16="http://schemas.microsoft.com/office/drawing/2014/main" id="{A452D251-0770-4459-B86C-372906FDDB3B}"/>
              </a:ext>
            </a:extLst>
          </p:cNvPr>
          <p:cNvSpPr txBox="1"/>
          <p:nvPr/>
        </p:nvSpPr>
        <p:spPr>
          <a:xfrm>
            <a:off x="4007278" y="2923798"/>
            <a:ext cx="4225160" cy="1015663"/>
          </a:xfrm>
          <a:prstGeom prst="rect">
            <a:avLst/>
          </a:prstGeom>
          <a:noFill/>
        </p:spPr>
        <p:txBody>
          <a:bodyPr wrap="square" rtlCol="0">
            <a:spAutoFit/>
          </a:bodyPr>
          <a:lstStyle/>
          <a:p>
            <a:r>
              <a:rPr lang="en-US" altLang="ko-KR" sz="6000" b="1" dirty="0"/>
              <a:t>+  -</a:t>
            </a:r>
            <a:r>
              <a:rPr lang="ko-KR" altLang="en-US" sz="6000" b="1" dirty="0"/>
              <a:t>다</a:t>
            </a:r>
          </a:p>
        </p:txBody>
      </p:sp>
      <p:cxnSp>
        <p:nvCxnSpPr>
          <p:cNvPr id="9" name="연결선: 구부러짐 8">
            <a:extLst>
              <a:ext uri="{FF2B5EF4-FFF2-40B4-BE49-F238E27FC236}">
                <a16:creationId xmlns:a16="http://schemas.microsoft.com/office/drawing/2014/main" id="{2CF70414-A0FD-4490-9695-2A8E2858AF2F}"/>
              </a:ext>
            </a:extLst>
          </p:cNvPr>
          <p:cNvCxnSpPr>
            <a:cxnSpLocks/>
            <a:stCxn id="2" idx="1"/>
          </p:cNvCxnSpPr>
          <p:nvPr/>
        </p:nvCxnSpPr>
        <p:spPr>
          <a:xfrm rot="10800000" flipV="1">
            <a:off x="1240236" y="3553815"/>
            <a:ext cx="641423" cy="818484"/>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B866B49-E6AE-47E4-8277-2EBAE51EACD4}"/>
              </a:ext>
            </a:extLst>
          </p:cNvPr>
          <p:cNvSpPr txBox="1"/>
          <p:nvPr/>
        </p:nvSpPr>
        <p:spPr>
          <a:xfrm>
            <a:off x="749071" y="4635339"/>
            <a:ext cx="6096000" cy="646331"/>
          </a:xfrm>
          <a:prstGeom prst="rect">
            <a:avLst/>
          </a:prstGeom>
          <a:noFill/>
        </p:spPr>
        <p:txBody>
          <a:bodyPr wrap="square">
            <a:spAutoFit/>
          </a:bodyPr>
          <a:lstStyle/>
          <a:p>
            <a:r>
              <a:rPr lang="en-US" altLang="ko-KR" sz="1800" b="0" i="0" u="none" strike="noStrike" baseline="0" dirty="0">
                <a:solidFill>
                  <a:srgbClr val="000000"/>
                </a:solidFill>
                <a:latin typeface="Arial" panose="020B0604020202020204" pitchFamily="34" charset="0"/>
              </a:rPr>
              <a:t>anything being left out after you take ‘-</a:t>
            </a:r>
            <a:r>
              <a:rPr lang="ko-KR" altLang="en-US" sz="1800" b="0" i="0" u="none" strike="noStrike" baseline="0" dirty="0">
                <a:solidFill>
                  <a:srgbClr val="000000"/>
                </a:solidFill>
                <a:latin typeface="Yoon YGO 530_TT"/>
              </a:rPr>
              <a:t>다</a:t>
            </a:r>
            <a:r>
              <a:rPr lang="en-US" altLang="ko-KR" sz="1800" b="0" i="0" u="none" strike="noStrike" baseline="0" dirty="0">
                <a:solidFill>
                  <a:srgbClr val="000000"/>
                </a:solidFill>
                <a:latin typeface="Yoon YGO 530_TT"/>
              </a:rPr>
              <a:t>’ </a:t>
            </a:r>
            <a:r>
              <a:rPr lang="en-US" altLang="ko-KR" sz="1800" b="0" i="0" u="none" strike="noStrike" baseline="0" dirty="0">
                <a:solidFill>
                  <a:srgbClr val="000000"/>
                </a:solidFill>
                <a:latin typeface="Arial" panose="020B0604020202020204" pitchFamily="34" charset="0"/>
              </a:rPr>
              <a:t>out from the verbs and adjectives is the stem</a:t>
            </a:r>
            <a:endParaRPr lang="ko-KR" altLang="en-US" dirty="0"/>
          </a:p>
        </p:txBody>
      </p:sp>
      <p:pic>
        <p:nvPicPr>
          <p:cNvPr id="16" name="그림 15">
            <a:extLst>
              <a:ext uri="{FF2B5EF4-FFF2-40B4-BE49-F238E27FC236}">
                <a16:creationId xmlns:a16="http://schemas.microsoft.com/office/drawing/2014/main" id="{36A628D8-A58B-4E78-847C-7F3DB4A805BF}"/>
              </a:ext>
            </a:extLst>
          </p:cNvPr>
          <p:cNvPicPr>
            <a:picLocks noChangeAspect="1"/>
          </p:cNvPicPr>
          <p:nvPr/>
        </p:nvPicPr>
        <p:blipFill rotWithShape="1">
          <a:blip r:embed="rId3"/>
          <a:srcRect l="21075"/>
          <a:stretch/>
        </p:blipFill>
        <p:spPr>
          <a:xfrm>
            <a:off x="7430028" y="2202755"/>
            <a:ext cx="3758821"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59385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3EFEC"/>
        </a:solidFill>
        <a:effectLst/>
      </p:bgPr>
    </p:bg>
    <p:spTree>
      <p:nvGrpSpPr>
        <p:cNvPr id="1" name=""/>
        <p:cNvGrpSpPr/>
        <p:nvPr/>
      </p:nvGrpSpPr>
      <p:grpSpPr>
        <a:xfrm>
          <a:off x="0" y="0"/>
          <a:ext cx="0" cy="0"/>
          <a:chOff x="0" y="0"/>
          <a:chExt cx="0" cy="0"/>
        </a:xfrm>
      </p:grpSpPr>
      <p:sp>
        <p:nvSpPr>
          <p:cNvPr id="5" name="모서리가 둥근 직사각형 4">
            <a:hlinkClick r:id="rId2"/>
          </p:cNvPr>
          <p:cNvSpPr/>
          <p:nvPr/>
        </p:nvSpPr>
        <p:spPr>
          <a:xfrm>
            <a:off x="418193" y="934766"/>
            <a:ext cx="11355614" cy="5435600"/>
          </a:xfrm>
          <a:prstGeom prst="roundRect">
            <a:avLst>
              <a:gd name="adj" fmla="val 3562"/>
            </a:avLst>
          </a:prstGeom>
          <a:solidFill>
            <a:schemeClr val="bg1"/>
          </a:solidFill>
          <a:ln w="19050">
            <a:solidFill>
              <a:srgbClr val="8772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a:solidFill>
                  <a:prstClr val="white"/>
                </a:solidFill>
              </a:rPr>
              <a:t>https://www.youtube.com/watch?v=nF1zZIETE5k</a:t>
            </a:r>
            <a:endParaRPr lang="ko-KR" altLang="en-US">
              <a:solidFill>
                <a:prstClr val="white"/>
              </a:solidFill>
            </a:endParaRPr>
          </a:p>
        </p:txBody>
      </p:sp>
      <p:sp>
        <p:nvSpPr>
          <p:cNvPr id="6" name="직사각형 5"/>
          <p:cNvSpPr/>
          <p:nvPr/>
        </p:nvSpPr>
        <p:spPr>
          <a:xfrm>
            <a:off x="3126920" y="55570"/>
            <a:ext cx="5938160" cy="735842"/>
          </a:xfrm>
          <a:prstGeom prst="rect">
            <a:avLst/>
          </a:prstGeom>
        </p:spPr>
        <p:txBody>
          <a:bodyPr wrap="square">
            <a:spAutoFit/>
          </a:bodyPr>
          <a:lstStyle/>
          <a:p>
            <a:pPr algn="ctr" latinLnBrk="0">
              <a:lnSpc>
                <a:spcPct val="150000"/>
              </a:lnSpc>
              <a:defRPr/>
            </a:pPr>
            <a:r>
              <a:rPr lang="en-US" altLang="ko-KR" sz="3200" b="1" i="1" kern="0">
                <a:solidFill>
                  <a:srgbClr val="87726A"/>
                </a:solidFill>
              </a:rPr>
              <a:t>Today’s K-pop</a:t>
            </a:r>
            <a:endParaRPr lang="ko-KR" altLang="en-US" sz="6000" kern="0">
              <a:solidFill>
                <a:srgbClr val="87726A"/>
              </a:solidFill>
            </a:endParaRPr>
          </a:p>
        </p:txBody>
      </p:sp>
      <p:sp>
        <p:nvSpPr>
          <p:cNvPr id="4" name="TextBox 3"/>
          <p:cNvSpPr txBox="1"/>
          <p:nvPr/>
        </p:nvSpPr>
        <p:spPr>
          <a:xfrm>
            <a:off x="6719920" y="3390956"/>
            <a:ext cx="4879910" cy="523220"/>
          </a:xfrm>
          <a:prstGeom prst="rect">
            <a:avLst/>
          </a:prstGeom>
          <a:noFill/>
        </p:spPr>
        <p:txBody>
          <a:bodyPr wrap="square">
            <a:spAutoFit/>
          </a:bodyPr>
          <a:lstStyle/>
          <a:p>
            <a:pPr lvl="0">
              <a:defRPr/>
            </a:pPr>
            <a:r>
              <a:rPr lang="en-US" altLang="ko-KR" sz="2800" b="1" dirty="0"/>
              <a:t>BTS - Dynamite</a:t>
            </a:r>
            <a:endParaRPr lang="ko-KR" altLang="en-US" sz="2800" b="1" dirty="0"/>
          </a:p>
        </p:txBody>
      </p:sp>
      <p:pic>
        <p:nvPicPr>
          <p:cNvPr id="2" name="그림 1">
            <a:extLst>
              <a:ext uri="{FF2B5EF4-FFF2-40B4-BE49-F238E27FC236}">
                <a16:creationId xmlns:a16="http://schemas.microsoft.com/office/drawing/2014/main" id="{CF17EA70-878C-41EB-9421-6AEF37DCD2CA}"/>
              </a:ext>
            </a:extLst>
          </p:cNvPr>
          <p:cNvPicPr>
            <a:picLocks noChangeAspect="1"/>
          </p:cNvPicPr>
          <p:nvPr/>
        </p:nvPicPr>
        <p:blipFill>
          <a:blip r:embed="rId3"/>
          <a:stretch>
            <a:fillRect/>
          </a:stretch>
        </p:blipFill>
        <p:spPr>
          <a:xfrm>
            <a:off x="810986" y="1359354"/>
            <a:ext cx="5734957" cy="4301218"/>
          </a:xfrm>
          <a:prstGeom prst="rect">
            <a:avLst/>
          </a:prstGeom>
        </p:spPr>
      </p:pic>
      <p:sp>
        <p:nvSpPr>
          <p:cNvPr id="3" name="TextBox 2">
            <a:extLst>
              <a:ext uri="{FF2B5EF4-FFF2-40B4-BE49-F238E27FC236}">
                <a16:creationId xmlns:a16="http://schemas.microsoft.com/office/drawing/2014/main" id="{C1C17A6F-D4EE-4BA0-B1D4-AB179B2BFE45}"/>
              </a:ext>
            </a:extLst>
          </p:cNvPr>
          <p:cNvSpPr txBox="1"/>
          <p:nvPr/>
        </p:nvSpPr>
        <p:spPr>
          <a:xfrm>
            <a:off x="6545943" y="4180114"/>
            <a:ext cx="5363028" cy="369332"/>
          </a:xfrm>
          <a:prstGeom prst="rect">
            <a:avLst/>
          </a:prstGeom>
          <a:noFill/>
        </p:spPr>
        <p:txBody>
          <a:bodyPr wrap="square" rtlCol="0">
            <a:spAutoFit/>
          </a:bodyPr>
          <a:lstStyle/>
          <a:p>
            <a:r>
              <a:rPr lang="en-US" altLang="ko-KR" dirty="0">
                <a:hlinkClick r:id="rId2"/>
              </a:rPr>
              <a:t>https://www.youtube.com/watch?v=nF1zZIETE5k</a:t>
            </a:r>
            <a:endParaRPr lang="ko-KR" altLang="en-US" dirty="0"/>
          </a:p>
        </p:txBody>
      </p:sp>
    </p:spTree>
  </p:cSld>
  <p:clrMapOvr>
    <a:masterClrMapping/>
  </p:clrMapOvr>
  <mc:AlternateContent xmlns:mc="http://schemas.openxmlformats.org/markup-compatibility/2006" xmlns:p14="http://schemas.microsoft.com/office/powerpoint/2010/main">
    <mc:Choice Requires="p14">
      <p:transition/>
    </mc:Choice>
    <mc:Fallback xmlns:dsp="http://schemas.microsoft.com/office/drawing/2008/diagram" xmlns:dgm="http://schemas.openxmlformats.org/drawingml/2006/diagram" xmlns:c="http://schemas.openxmlformats.org/drawingml/2006/chart"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EFEC"/>
        </a:solidFill>
        <a:effectLst/>
      </p:bgPr>
    </p:bg>
    <p:spTree>
      <p:nvGrpSpPr>
        <p:cNvPr id="1" name=""/>
        <p:cNvGrpSpPr/>
        <p:nvPr/>
      </p:nvGrpSpPr>
      <p:grpSpPr>
        <a:xfrm>
          <a:off x="0" y="0"/>
          <a:ext cx="0" cy="0"/>
          <a:chOff x="0" y="0"/>
          <a:chExt cx="0" cy="0"/>
        </a:xfrm>
      </p:grpSpPr>
      <p:sp>
        <p:nvSpPr>
          <p:cNvPr id="5" name="모서리가 둥근 직사각형 4"/>
          <p:cNvSpPr/>
          <p:nvPr/>
        </p:nvSpPr>
        <p:spPr>
          <a:xfrm>
            <a:off x="418193" y="881915"/>
            <a:ext cx="11355614" cy="5711697"/>
          </a:xfrm>
          <a:prstGeom prst="roundRect">
            <a:avLst>
              <a:gd name="adj" fmla="val 3562"/>
            </a:avLst>
          </a:prstGeom>
          <a:solidFill>
            <a:schemeClr val="bg1"/>
          </a:solidFill>
          <a:ln w="19050">
            <a:solidFill>
              <a:srgbClr val="877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10" name="직사각형 9">
            <a:extLst>
              <a:ext uri="{FF2B5EF4-FFF2-40B4-BE49-F238E27FC236}">
                <a16:creationId xmlns:a16="http://schemas.microsoft.com/office/drawing/2014/main" id="{936038F8-1A92-4A2D-AC7E-91A3EDF8B717}"/>
              </a:ext>
            </a:extLst>
          </p:cNvPr>
          <p:cNvSpPr/>
          <p:nvPr/>
        </p:nvSpPr>
        <p:spPr>
          <a:xfrm>
            <a:off x="3126920" y="26359"/>
            <a:ext cx="5938160" cy="1824538"/>
          </a:xfrm>
          <a:prstGeom prst="rect">
            <a:avLst/>
          </a:prstGeom>
        </p:spPr>
        <p:txBody>
          <a:bodyPr wrap="square">
            <a:spAutoFit/>
          </a:bodyPr>
          <a:lstStyle/>
          <a:p>
            <a:pPr algn="ctr" latinLnBrk="0">
              <a:lnSpc>
                <a:spcPct val="150000"/>
              </a:lnSpc>
              <a:defRPr/>
            </a:pPr>
            <a:r>
              <a:rPr lang="en-US" altLang="ko-KR" sz="2800" b="1" i="1" kern="0" dirty="0">
                <a:solidFill>
                  <a:srgbClr val="87726A"/>
                </a:solidFill>
              </a:rPr>
              <a:t>1. Endings</a:t>
            </a:r>
          </a:p>
          <a:p>
            <a:pPr algn="ctr" latinLnBrk="0">
              <a:lnSpc>
                <a:spcPct val="150000"/>
              </a:lnSpc>
              <a:defRPr/>
            </a:pPr>
            <a:endParaRPr lang="ko-KR" altLang="en-US" sz="5400" kern="0" dirty="0">
              <a:solidFill>
                <a:srgbClr val="87726A"/>
              </a:solidFill>
            </a:endParaRPr>
          </a:p>
        </p:txBody>
      </p:sp>
      <p:sp>
        <p:nvSpPr>
          <p:cNvPr id="11" name="TextBox 1">
            <a:extLst>
              <a:ext uri="{FF2B5EF4-FFF2-40B4-BE49-F238E27FC236}">
                <a16:creationId xmlns:a16="http://schemas.microsoft.com/office/drawing/2014/main" id="{52A61966-F85A-4712-BD1B-24AAAE2EE093}"/>
              </a:ext>
            </a:extLst>
          </p:cNvPr>
          <p:cNvSpPr txBox="1"/>
          <p:nvPr/>
        </p:nvSpPr>
        <p:spPr>
          <a:xfrm>
            <a:off x="1863124" y="1343696"/>
            <a:ext cx="9254886" cy="461665"/>
          </a:xfrm>
          <a:prstGeom prst="rect">
            <a:avLst/>
          </a:prstGeom>
          <a:noFill/>
        </p:spPr>
        <p:txBody>
          <a:bodyPr wrap="square">
            <a:spAutoFit/>
          </a:bodyPr>
          <a:lstStyle>
            <a:lvl1pPr marL="0" indent="0" algn="l" defTabSz="232257" rtl="0">
              <a:lnSpc>
                <a:spcPct val="100000"/>
              </a:lnSpc>
              <a:spcBef>
                <a:spcPct val="0"/>
              </a:spcBef>
              <a:spcAft>
                <a:spcPts val="0"/>
              </a:spcAft>
              <a:defRPr kumimoji="0" sz="1800" b="0" i="0" u="none" strike="noStrike" kern="1200" cap="none" spc="0" normalizeH="0" baseline="0">
                <a:solidFill>
                  <a:schemeClr val="tx1"/>
                </a:solidFill>
                <a:latin typeface="+mn-lt"/>
                <a:ea typeface="+mn-ea"/>
                <a:cs typeface="+mn-cs"/>
              </a:defRPr>
            </a:lvl1pPr>
          </a:lstStyle>
          <a:p>
            <a:pPr marL="0" marR="0" lvl="0" indent="0" algn="l" defTabSz="232257" rtl="0" eaLnBrk="1" fontAlgn="auto" latinLnBrk="0" hangingPunct="1">
              <a:lnSpc>
                <a:spcPct val="100000"/>
              </a:lnSpc>
              <a:spcBef>
                <a:spcPct val="0"/>
              </a:spcBef>
              <a:spcAft>
                <a:spcPts val="0"/>
              </a:spcAft>
              <a:buClrTx/>
              <a:buSzTx/>
              <a:buFontTx/>
              <a:buNone/>
              <a:tabLst/>
              <a:defRPr/>
            </a:pPr>
            <a:r>
              <a:rPr lang="en-US" altLang="ko-KR" sz="2400" b="1" dirty="0">
                <a:solidFill>
                  <a:srgbClr val="44546A"/>
                </a:solidFill>
                <a:latin typeface="맑은 고딕" panose="020F0502020204030204"/>
                <a:ea typeface="맑은 고딕" panose="020B0503020000020004" pitchFamily="50" charset="-127"/>
              </a:rPr>
              <a:t>STEM WORD + PRE-FINAL ENDING + FINAL ENDING</a:t>
            </a:r>
            <a:endParaRPr kumimoji="0" lang="ko-KR" altLang="en-US" sz="2400" b="0" i="0" u="none" strike="noStrike" kern="1200" cap="none" spc="0" normalizeH="0" baseline="0" noProof="0" dirty="0">
              <a:ln>
                <a:noFill/>
              </a:ln>
              <a:solidFill>
                <a:srgbClr val="44546A"/>
              </a:solidFill>
              <a:effectLst/>
              <a:uLnTx/>
              <a:uFillTx/>
              <a:latin typeface="맑은 고딕" panose="020F0502020204030204"/>
              <a:ea typeface="맑은 고딕" panose="020B0503020000020004" pitchFamily="50" charset="-127"/>
              <a:cs typeface="+mn-cs"/>
            </a:endParaRPr>
          </a:p>
        </p:txBody>
      </p:sp>
      <p:sp>
        <p:nvSpPr>
          <p:cNvPr id="12" name="TextBox 11">
            <a:extLst>
              <a:ext uri="{FF2B5EF4-FFF2-40B4-BE49-F238E27FC236}">
                <a16:creationId xmlns:a16="http://schemas.microsoft.com/office/drawing/2014/main" id="{526A963B-EA06-478A-BB29-F4402760804D}"/>
              </a:ext>
            </a:extLst>
          </p:cNvPr>
          <p:cNvSpPr txBox="1"/>
          <p:nvPr/>
        </p:nvSpPr>
        <p:spPr>
          <a:xfrm>
            <a:off x="5349909" y="1607495"/>
            <a:ext cx="6096000" cy="830997"/>
          </a:xfrm>
          <a:prstGeom prst="rect">
            <a:avLst/>
          </a:prstGeom>
          <a:noFill/>
        </p:spPr>
        <p:txBody>
          <a:bodyPr wrap="square">
            <a:spAutoFit/>
          </a:bodyPr>
          <a:lstStyle/>
          <a:p>
            <a:pPr algn="l"/>
            <a:endParaRPr lang="ko-KR" altLang="en-US" sz="2800" b="0" i="0" u="none" strike="noStrike" baseline="0" dirty="0">
              <a:solidFill>
                <a:srgbClr val="000000"/>
              </a:solidFill>
              <a:latin typeface="Arial" panose="020B0604020202020204" pitchFamily="34" charset="0"/>
            </a:endParaRPr>
          </a:p>
          <a:p>
            <a:r>
              <a:rPr lang="en-US" altLang="ko-KR" sz="2000" b="0" i="0" u="none" strike="noStrike" baseline="0" dirty="0">
                <a:solidFill>
                  <a:srgbClr val="000000"/>
                </a:solidFill>
                <a:latin typeface="Arial" panose="020B0604020202020204" pitchFamily="34" charset="0"/>
              </a:rPr>
              <a:t> tense, aspect, speech levels, and so forth </a:t>
            </a:r>
            <a:endParaRPr lang="ko-KR" altLang="en-US" sz="2000" dirty="0"/>
          </a:p>
        </p:txBody>
      </p:sp>
      <p:cxnSp>
        <p:nvCxnSpPr>
          <p:cNvPr id="4" name="직선 연결선 3">
            <a:extLst>
              <a:ext uri="{FF2B5EF4-FFF2-40B4-BE49-F238E27FC236}">
                <a16:creationId xmlns:a16="http://schemas.microsoft.com/office/drawing/2014/main" id="{9FF85D60-BDEB-4829-BCB3-986078E0A5BD}"/>
              </a:ext>
            </a:extLst>
          </p:cNvPr>
          <p:cNvCxnSpPr/>
          <p:nvPr/>
        </p:nvCxnSpPr>
        <p:spPr>
          <a:xfrm>
            <a:off x="4561490" y="1882428"/>
            <a:ext cx="576738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직사각형 12">
            <a:extLst>
              <a:ext uri="{FF2B5EF4-FFF2-40B4-BE49-F238E27FC236}">
                <a16:creationId xmlns:a16="http://schemas.microsoft.com/office/drawing/2014/main" id="{D6443F7B-CC48-45CE-811C-098571C6C416}"/>
              </a:ext>
            </a:extLst>
          </p:cNvPr>
          <p:cNvSpPr/>
          <p:nvPr/>
        </p:nvSpPr>
        <p:spPr>
          <a:xfrm>
            <a:off x="1439917" y="3153561"/>
            <a:ext cx="9154511" cy="2448449"/>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6" name="TextBox 5">
            <a:extLst>
              <a:ext uri="{FF2B5EF4-FFF2-40B4-BE49-F238E27FC236}">
                <a16:creationId xmlns:a16="http://schemas.microsoft.com/office/drawing/2014/main" id="{545D4C53-E82B-44E2-86D9-625E06A51AEB}"/>
              </a:ext>
            </a:extLst>
          </p:cNvPr>
          <p:cNvSpPr txBox="1"/>
          <p:nvPr/>
        </p:nvSpPr>
        <p:spPr>
          <a:xfrm>
            <a:off x="1681655" y="3359984"/>
            <a:ext cx="8647221" cy="2616101"/>
          </a:xfrm>
          <a:prstGeom prst="rect">
            <a:avLst/>
          </a:prstGeom>
          <a:noFill/>
        </p:spPr>
        <p:txBody>
          <a:bodyPr wrap="square" rtlCol="0">
            <a:spAutoFit/>
          </a:bodyPr>
          <a:lstStyle/>
          <a:p>
            <a:pPr algn="ctr"/>
            <a:r>
              <a:rPr lang="ko-KR" altLang="en-US" sz="2400" b="1" dirty="0"/>
              <a:t>밥을 먹다 </a:t>
            </a:r>
            <a:r>
              <a:rPr lang="en-US" altLang="ko-KR" sz="2400" b="1" dirty="0"/>
              <a:t>-&gt; </a:t>
            </a:r>
            <a:r>
              <a:rPr lang="ko-KR" altLang="en-US" sz="2400" b="1" dirty="0"/>
              <a:t>밥을 먹</a:t>
            </a:r>
            <a:r>
              <a:rPr lang="en-US" altLang="ko-KR" sz="2400" b="1" dirty="0">
                <a:solidFill>
                  <a:srgbClr val="FF0000"/>
                </a:solidFill>
              </a:rPr>
              <a:t>/</a:t>
            </a:r>
            <a:r>
              <a:rPr lang="ko-KR" altLang="en-US" sz="2400" b="1" dirty="0" err="1"/>
              <a:t>었</a:t>
            </a:r>
            <a:r>
              <a:rPr lang="en-US" altLang="ko-KR" sz="2400" b="1" dirty="0">
                <a:solidFill>
                  <a:srgbClr val="FF0000"/>
                </a:solidFill>
              </a:rPr>
              <a:t>/</a:t>
            </a:r>
            <a:r>
              <a:rPr lang="ko-KR" altLang="en-US" sz="2400" b="1" dirty="0"/>
              <a:t>다</a:t>
            </a:r>
            <a:endParaRPr lang="en-US" altLang="ko-KR" sz="2400" b="1" dirty="0"/>
          </a:p>
          <a:p>
            <a:pPr algn="ctr"/>
            <a:r>
              <a:rPr lang="en-US" altLang="ko-KR" sz="2400" b="1" dirty="0">
                <a:solidFill>
                  <a:schemeClr val="bg1">
                    <a:lumMod val="50000"/>
                  </a:schemeClr>
                </a:solidFill>
              </a:rPr>
              <a:t>[</a:t>
            </a:r>
            <a:r>
              <a:rPr lang="en-US" altLang="ko-KR" sz="2400" b="0" i="0" dirty="0" err="1">
                <a:solidFill>
                  <a:schemeClr val="bg1">
                    <a:lumMod val="50000"/>
                  </a:schemeClr>
                </a:solidFill>
                <a:effectLst/>
                <a:latin typeface="Roboto" panose="02000000000000000000" pitchFamily="2" charset="0"/>
              </a:rPr>
              <a:t>bab-eul</a:t>
            </a:r>
            <a:r>
              <a:rPr lang="en-US" altLang="ko-KR" sz="2400" b="0" i="0" dirty="0">
                <a:solidFill>
                  <a:schemeClr val="bg1">
                    <a:lumMod val="50000"/>
                  </a:schemeClr>
                </a:solidFill>
                <a:effectLst/>
                <a:latin typeface="Roboto" panose="02000000000000000000" pitchFamily="2" charset="0"/>
              </a:rPr>
              <a:t> </a:t>
            </a:r>
            <a:r>
              <a:rPr lang="en-US" altLang="ko-KR" sz="2400" b="0" i="0" dirty="0" err="1">
                <a:solidFill>
                  <a:schemeClr val="bg1">
                    <a:lumMod val="50000"/>
                  </a:schemeClr>
                </a:solidFill>
                <a:effectLst/>
                <a:latin typeface="Roboto" panose="02000000000000000000" pitchFamily="2" charset="0"/>
              </a:rPr>
              <a:t>meogda</a:t>
            </a:r>
            <a:r>
              <a:rPr lang="en-US" altLang="ko-KR" sz="2400" b="1" dirty="0">
                <a:solidFill>
                  <a:schemeClr val="bg1">
                    <a:lumMod val="50000"/>
                  </a:schemeClr>
                </a:solidFill>
              </a:rPr>
              <a:t>] -&gt; [</a:t>
            </a:r>
            <a:r>
              <a:rPr lang="en-US" altLang="ko-KR" sz="2400" b="0" i="0" dirty="0" err="1">
                <a:solidFill>
                  <a:schemeClr val="bg1">
                    <a:lumMod val="50000"/>
                  </a:schemeClr>
                </a:solidFill>
                <a:effectLst/>
                <a:latin typeface="Roboto" panose="02000000000000000000" pitchFamily="2" charset="0"/>
              </a:rPr>
              <a:t>bab-eul</a:t>
            </a:r>
            <a:r>
              <a:rPr lang="en-US" altLang="ko-KR" sz="2400" b="0" i="0" dirty="0">
                <a:solidFill>
                  <a:schemeClr val="bg1">
                    <a:lumMod val="50000"/>
                  </a:schemeClr>
                </a:solidFill>
                <a:effectLst/>
                <a:latin typeface="Roboto" panose="02000000000000000000" pitchFamily="2" charset="0"/>
              </a:rPr>
              <a:t> </a:t>
            </a:r>
            <a:r>
              <a:rPr lang="en-US" altLang="ko-KR" sz="2400" b="0" i="0" dirty="0" err="1">
                <a:solidFill>
                  <a:schemeClr val="bg1">
                    <a:lumMod val="50000"/>
                  </a:schemeClr>
                </a:solidFill>
                <a:effectLst/>
                <a:latin typeface="Roboto" panose="02000000000000000000" pitchFamily="2" charset="0"/>
              </a:rPr>
              <a:t>meogda</a:t>
            </a:r>
            <a:r>
              <a:rPr lang="en-US" altLang="ko-KR" sz="2400" b="1" dirty="0">
                <a:solidFill>
                  <a:schemeClr val="bg1">
                    <a:lumMod val="50000"/>
                  </a:schemeClr>
                </a:solidFill>
              </a:rPr>
              <a:t>]</a:t>
            </a:r>
          </a:p>
          <a:p>
            <a:pPr algn="ctr"/>
            <a:endParaRPr lang="en-US" altLang="ko-KR" sz="2400" b="1" dirty="0"/>
          </a:p>
          <a:p>
            <a:pPr algn="ctr"/>
            <a:r>
              <a:rPr lang="en-US" altLang="ko-KR" sz="2400" b="1" dirty="0"/>
              <a:t>~</a:t>
            </a:r>
            <a:r>
              <a:rPr lang="ko-KR" altLang="en-US" sz="2400" b="1" dirty="0"/>
              <a:t>무대가 기억에 남다 </a:t>
            </a:r>
            <a:r>
              <a:rPr lang="en-US" altLang="ko-KR" sz="2400" b="1" dirty="0"/>
              <a:t>-&gt; ~</a:t>
            </a:r>
            <a:r>
              <a:rPr lang="ko-KR" altLang="en-US" sz="2400" b="1" dirty="0"/>
              <a:t>무대가 기억에 남</a:t>
            </a:r>
            <a:r>
              <a:rPr lang="en-US" altLang="ko-KR" sz="2400" b="1" dirty="0">
                <a:solidFill>
                  <a:srgbClr val="FF0000"/>
                </a:solidFill>
              </a:rPr>
              <a:t>/</a:t>
            </a:r>
            <a:r>
              <a:rPr lang="ko-KR" altLang="en-US" sz="2400" b="1" dirty="0" err="1"/>
              <a:t>았</a:t>
            </a:r>
            <a:r>
              <a:rPr lang="en-US" altLang="ko-KR" sz="2400" b="1" dirty="0">
                <a:solidFill>
                  <a:srgbClr val="FF0000"/>
                </a:solidFill>
              </a:rPr>
              <a:t>/</a:t>
            </a:r>
            <a:r>
              <a:rPr lang="ko-KR" altLang="en-US" sz="2400" b="1" dirty="0"/>
              <a:t>다</a:t>
            </a:r>
            <a:r>
              <a:rPr lang="en-US" altLang="ko-KR" sz="2400" b="1" dirty="0"/>
              <a:t>.</a:t>
            </a:r>
          </a:p>
          <a:p>
            <a:pPr algn="ctr"/>
            <a:r>
              <a:rPr lang="en-US" altLang="ko-KR" sz="2400" b="0" i="0" dirty="0">
                <a:solidFill>
                  <a:srgbClr val="5F6368"/>
                </a:solidFill>
                <a:effectLst/>
                <a:latin typeface="Roboto" panose="02000000000000000000" pitchFamily="2" charset="0"/>
              </a:rPr>
              <a:t>[</a:t>
            </a:r>
            <a:r>
              <a:rPr lang="en-US" altLang="ko-KR" sz="2400" b="0" i="0" dirty="0" err="1">
                <a:solidFill>
                  <a:srgbClr val="5F6368"/>
                </a:solidFill>
                <a:effectLst/>
                <a:latin typeface="Roboto" panose="02000000000000000000" pitchFamily="2" charset="0"/>
              </a:rPr>
              <a:t>mudaega</a:t>
            </a:r>
            <a:r>
              <a:rPr lang="en-US" altLang="ko-KR" sz="2400" b="0" i="0" dirty="0">
                <a:solidFill>
                  <a:srgbClr val="5F6368"/>
                </a:solidFill>
                <a:effectLst/>
                <a:latin typeface="Roboto" panose="02000000000000000000" pitchFamily="2" charset="0"/>
              </a:rPr>
              <a:t> </a:t>
            </a:r>
            <a:r>
              <a:rPr lang="en-US" altLang="ko-KR" sz="2400" b="0" i="0" dirty="0" err="1">
                <a:solidFill>
                  <a:srgbClr val="5F6368"/>
                </a:solidFill>
                <a:effectLst/>
                <a:latin typeface="Roboto" panose="02000000000000000000" pitchFamily="2" charset="0"/>
              </a:rPr>
              <a:t>gieog</a:t>
            </a:r>
            <a:r>
              <a:rPr lang="en-US" altLang="ko-KR" sz="2400" b="0" i="0" dirty="0">
                <a:solidFill>
                  <a:srgbClr val="5F6368"/>
                </a:solidFill>
                <a:effectLst/>
                <a:latin typeface="Roboto" panose="02000000000000000000" pitchFamily="2" charset="0"/>
              </a:rPr>
              <a:t>-e </a:t>
            </a:r>
            <a:r>
              <a:rPr lang="en-US" altLang="ko-KR" sz="2400" b="0" i="0" dirty="0" err="1">
                <a:solidFill>
                  <a:srgbClr val="5F6368"/>
                </a:solidFill>
                <a:effectLst/>
                <a:latin typeface="Roboto" panose="02000000000000000000" pitchFamily="2" charset="0"/>
              </a:rPr>
              <a:t>namda</a:t>
            </a:r>
            <a:r>
              <a:rPr lang="en-US" altLang="ko-KR" sz="2400" b="1" i="0" dirty="0">
                <a:solidFill>
                  <a:srgbClr val="5F6368"/>
                </a:solidFill>
                <a:effectLst/>
                <a:latin typeface="Roboto" panose="02000000000000000000" pitchFamily="2" charset="0"/>
              </a:rPr>
              <a:t>] -&gt; [</a:t>
            </a:r>
            <a:r>
              <a:rPr lang="en-US" altLang="ko-KR" sz="2400" b="0" i="0" dirty="0" err="1">
                <a:solidFill>
                  <a:srgbClr val="5F6368"/>
                </a:solidFill>
                <a:effectLst/>
                <a:latin typeface="Roboto" panose="02000000000000000000" pitchFamily="2" charset="0"/>
              </a:rPr>
              <a:t>mudaega</a:t>
            </a:r>
            <a:r>
              <a:rPr lang="en-US" altLang="ko-KR" sz="2400" b="0" i="0" dirty="0">
                <a:solidFill>
                  <a:srgbClr val="5F6368"/>
                </a:solidFill>
                <a:effectLst/>
                <a:latin typeface="Roboto" panose="02000000000000000000" pitchFamily="2" charset="0"/>
              </a:rPr>
              <a:t> </a:t>
            </a:r>
            <a:r>
              <a:rPr lang="en-US" altLang="ko-KR" sz="2400" b="0" i="0" dirty="0" err="1">
                <a:solidFill>
                  <a:srgbClr val="5F6368"/>
                </a:solidFill>
                <a:effectLst/>
                <a:latin typeface="Roboto" panose="02000000000000000000" pitchFamily="2" charset="0"/>
              </a:rPr>
              <a:t>gieog</a:t>
            </a:r>
            <a:r>
              <a:rPr lang="en-US" altLang="ko-KR" sz="2400" b="0" i="0" dirty="0">
                <a:solidFill>
                  <a:srgbClr val="5F6368"/>
                </a:solidFill>
                <a:effectLst/>
                <a:latin typeface="Roboto" panose="02000000000000000000" pitchFamily="2" charset="0"/>
              </a:rPr>
              <a:t>-e </a:t>
            </a:r>
            <a:r>
              <a:rPr lang="en-US" altLang="ko-KR" sz="2400" b="0" i="0" dirty="0" err="1">
                <a:solidFill>
                  <a:srgbClr val="5F6368"/>
                </a:solidFill>
                <a:effectLst/>
                <a:latin typeface="Roboto" panose="02000000000000000000" pitchFamily="2" charset="0"/>
              </a:rPr>
              <a:t>nam-assda</a:t>
            </a:r>
            <a:r>
              <a:rPr lang="en-US" altLang="ko-KR" sz="2400" b="1" i="0" dirty="0">
                <a:solidFill>
                  <a:srgbClr val="5F6368"/>
                </a:solidFill>
                <a:effectLst/>
                <a:latin typeface="Roboto" panose="02000000000000000000" pitchFamily="2" charset="0"/>
              </a:rPr>
              <a:t>]</a:t>
            </a:r>
            <a:endParaRPr lang="en-US" altLang="ko-KR" sz="2400" b="1" dirty="0"/>
          </a:p>
          <a:p>
            <a:pPr algn="ctr"/>
            <a:endParaRPr lang="en-US" altLang="ko-KR" sz="2400" b="1" dirty="0"/>
          </a:p>
          <a:p>
            <a:pPr algn="ctr"/>
            <a:r>
              <a:rPr lang="en-US" altLang="ko-KR" sz="2000" b="1" dirty="0"/>
              <a:t>			</a:t>
            </a:r>
          </a:p>
        </p:txBody>
      </p:sp>
      <p:cxnSp>
        <p:nvCxnSpPr>
          <p:cNvPr id="17" name="연결선: 꺾임 16">
            <a:extLst>
              <a:ext uri="{FF2B5EF4-FFF2-40B4-BE49-F238E27FC236}">
                <a16:creationId xmlns:a16="http://schemas.microsoft.com/office/drawing/2014/main" id="{BF9E9025-CF28-47E8-939A-16D5B694FE0D}"/>
              </a:ext>
            </a:extLst>
          </p:cNvPr>
          <p:cNvCxnSpPr/>
          <p:nvPr/>
        </p:nvCxnSpPr>
        <p:spPr>
          <a:xfrm rot="16200000" flipH="1">
            <a:off x="4991154" y="1905750"/>
            <a:ext cx="377296" cy="336331"/>
          </a:xfrm>
          <a:prstGeom prst="bentConnector3">
            <a:avLst>
              <a:gd name="adj1" fmla="val 97357"/>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226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EFEC"/>
        </a:solidFill>
        <a:effectLst/>
      </p:bgPr>
    </p:bg>
    <p:spTree>
      <p:nvGrpSpPr>
        <p:cNvPr id="1" name=""/>
        <p:cNvGrpSpPr/>
        <p:nvPr/>
      </p:nvGrpSpPr>
      <p:grpSpPr>
        <a:xfrm>
          <a:off x="0" y="0"/>
          <a:ext cx="0" cy="0"/>
          <a:chOff x="0" y="0"/>
          <a:chExt cx="0" cy="0"/>
        </a:xfrm>
      </p:grpSpPr>
      <p:sp>
        <p:nvSpPr>
          <p:cNvPr id="5" name="모서리가 둥근 직사각형 4"/>
          <p:cNvSpPr/>
          <p:nvPr/>
        </p:nvSpPr>
        <p:spPr>
          <a:xfrm>
            <a:off x="418193" y="881915"/>
            <a:ext cx="11355614" cy="5711697"/>
          </a:xfrm>
          <a:prstGeom prst="roundRect">
            <a:avLst>
              <a:gd name="adj" fmla="val 3562"/>
            </a:avLst>
          </a:prstGeom>
          <a:solidFill>
            <a:schemeClr val="bg1"/>
          </a:solidFill>
          <a:ln w="19050">
            <a:solidFill>
              <a:srgbClr val="877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0" name="직사각형 9">
            <a:extLst>
              <a:ext uri="{FF2B5EF4-FFF2-40B4-BE49-F238E27FC236}">
                <a16:creationId xmlns:a16="http://schemas.microsoft.com/office/drawing/2014/main" id="{936038F8-1A92-4A2D-AC7E-91A3EDF8B717}"/>
              </a:ext>
            </a:extLst>
          </p:cNvPr>
          <p:cNvSpPr/>
          <p:nvPr/>
        </p:nvSpPr>
        <p:spPr>
          <a:xfrm>
            <a:off x="3126920" y="26359"/>
            <a:ext cx="5938160" cy="1824538"/>
          </a:xfrm>
          <a:prstGeom prst="rect">
            <a:avLst/>
          </a:prstGeom>
        </p:spPr>
        <p:txBody>
          <a:bodyPr wrap="square">
            <a:spAutoFit/>
          </a:bodyPr>
          <a:lstStyle/>
          <a:p>
            <a:pPr algn="ctr" latinLnBrk="0">
              <a:lnSpc>
                <a:spcPct val="150000"/>
              </a:lnSpc>
              <a:defRPr/>
            </a:pPr>
            <a:r>
              <a:rPr lang="en-US" altLang="ko-KR" sz="2800" b="1" i="1" kern="0" dirty="0">
                <a:solidFill>
                  <a:srgbClr val="87726A"/>
                </a:solidFill>
              </a:rPr>
              <a:t>1. Endings</a:t>
            </a:r>
          </a:p>
          <a:p>
            <a:pPr algn="ctr" latinLnBrk="0">
              <a:lnSpc>
                <a:spcPct val="150000"/>
              </a:lnSpc>
              <a:defRPr/>
            </a:pPr>
            <a:endParaRPr lang="ko-KR" altLang="en-US" sz="5400" kern="0" dirty="0">
              <a:solidFill>
                <a:srgbClr val="87726A"/>
              </a:solidFill>
            </a:endParaRPr>
          </a:p>
        </p:txBody>
      </p:sp>
      <p:sp>
        <p:nvSpPr>
          <p:cNvPr id="11" name="TextBox 1">
            <a:extLst>
              <a:ext uri="{FF2B5EF4-FFF2-40B4-BE49-F238E27FC236}">
                <a16:creationId xmlns:a16="http://schemas.microsoft.com/office/drawing/2014/main" id="{52A61966-F85A-4712-BD1B-24AAAE2EE093}"/>
              </a:ext>
            </a:extLst>
          </p:cNvPr>
          <p:cNvSpPr txBox="1"/>
          <p:nvPr/>
        </p:nvSpPr>
        <p:spPr>
          <a:xfrm>
            <a:off x="1863124" y="1343696"/>
            <a:ext cx="9254886" cy="461665"/>
          </a:xfrm>
          <a:prstGeom prst="rect">
            <a:avLst/>
          </a:prstGeom>
          <a:noFill/>
        </p:spPr>
        <p:txBody>
          <a:bodyPr wrap="square">
            <a:spAutoFit/>
          </a:bodyPr>
          <a:lstStyle>
            <a:lvl1pPr marL="0" indent="0" algn="l" defTabSz="232257" rtl="0">
              <a:lnSpc>
                <a:spcPct val="100000"/>
              </a:lnSpc>
              <a:spcBef>
                <a:spcPct val="0"/>
              </a:spcBef>
              <a:spcAft>
                <a:spcPts val="0"/>
              </a:spcAft>
              <a:defRPr kumimoji="0" sz="1800" b="0" i="0" u="none" strike="noStrike" kern="1200" cap="none" spc="0" normalizeH="0" baseline="0">
                <a:solidFill>
                  <a:schemeClr val="tx1"/>
                </a:solidFill>
                <a:latin typeface="+mn-lt"/>
                <a:ea typeface="+mn-ea"/>
                <a:cs typeface="+mn-cs"/>
              </a:defRPr>
            </a:lvl1pPr>
          </a:lstStyle>
          <a:p>
            <a:pPr marL="0" marR="0" lvl="0" indent="0" algn="l" defTabSz="232257" rtl="0" eaLnBrk="1" fontAlgn="auto" latinLnBrk="0" hangingPunct="1">
              <a:lnSpc>
                <a:spcPct val="100000"/>
              </a:lnSpc>
              <a:spcBef>
                <a:spcPct val="0"/>
              </a:spcBef>
              <a:spcAft>
                <a:spcPts val="0"/>
              </a:spcAft>
              <a:buClrTx/>
              <a:buSzTx/>
              <a:buFontTx/>
              <a:buNone/>
              <a:tabLst/>
              <a:defRPr/>
            </a:pPr>
            <a:r>
              <a:rPr lang="en-US" altLang="ko-KR" sz="2400" b="1" dirty="0">
                <a:solidFill>
                  <a:srgbClr val="44546A"/>
                </a:solidFill>
                <a:latin typeface="맑은 고딕" panose="020F0502020204030204"/>
                <a:ea typeface="맑은 고딕" panose="020B0503020000020004" pitchFamily="50" charset="-127"/>
              </a:rPr>
              <a:t>STEM WORD + PRE-FINAL ENDING + FINAL ENDING</a:t>
            </a:r>
            <a:endParaRPr kumimoji="0" lang="ko-KR" altLang="en-US" sz="2400" b="0" i="0" u="none" strike="noStrike" kern="1200" cap="none" spc="0" normalizeH="0" baseline="0" noProof="0" dirty="0">
              <a:ln>
                <a:noFill/>
              </a:ln>
              <a:solidFill>
                <a:srgbClr val="44546A"/>
              </a:solidFill>
              <a:effectLst/>
              <a:uLnTx/>
              <a:uFillTx/>
              <a:latin typeface="맑은 고딕" panose="020F0502020204030204"/>
              <a:ea typeface="맑은 고딕" panose="020B0503020000020004" pitchFamily="50" charset="-127"/>
              <a:cs typeface="+mn-cs"/>
            </a:endParaRPr>
          </a:p>
        </p:txBody>
      </p:sp>
      <p:sp>
        <p:nvSpPr>
          <p:cNvPr id="12" name="TextBox 11">
            <a:extLst>
              <a:ext uri="{FF2B5EF4-FFF2-40B4-BE49-F238E27FC236}">
                <a16:creationId xmlns:a16="http://schemas.microsoft.com/office/drawing/2014/main" id="{526A963B-EA06-478A-BB29-F4402760804D}"/>
              </a:ext>
            </a:extLst>
          </p:cNvPr>
          <p:cNvSpPr txBox="1"/>
          <p:nvPr/>
        </p:nvSpPr>
        <p:spPr>
          <a:xfrm>
            <a:off x="5349909" y="1607495"/>
            <a:ext cx="6096000" cy="830997"/>
          </a:xfrm>
          <a:prstGeom prst="rect">
            <a:avLst/>
          </a:prstGeom>
          <a:noFill/>
        </p:spPr>
        <p:txBody>
          <a:bodyPr wrap="square">
            <a:spAutoFit/>
          </a:bodyPr>
          <a:lstStyle/>
          <a:p>
            <a:pPr algn="l"/>
            <a:endParaRPr lang="ko-KR" altLang="en-US" sz="2800" b="0" i="0" u="none" strike="noStrike" baseline="0" dirty="0">
              <a:solidFill>
                <a:srgbClr val="000000"/>
              </a:solidFill>
              <a:latin typeface="Arial" panose="020B0604020202020204" pitchFamily="34" charset="0"/>
            </a:endParaRPr>
          </a:p>
          <a:p>
            <a:r>
              <a:rPr lang="en-US" altLang="ko-KR" sz="2000" b="0" i="0" u="none" strike="noStrike" baseline="0" dirty="0">
                <a:solidFill>
                  <a:srgbClr val="000000"/>
                </a:solidFill>
                <a:latin typeface="Arial" panose="020B0604020202020204" pitchFamily="34" charset="0"/>
              </a:rPr>
              <a:t> tense, aspect, speech levels, and so forth </a:t>
            </a:r>
            <a:endParaRPr lang="ko-KR" altLang="en-US" sz="2000" dirty="0"/>
          </a:p>
        </p:txBody>
      </p:sp>
      <p:cxnSp>
        <p:nvCxnSpPr>
          <p:cNvPr id="4" name="직선 연결선 3">
            <a:extLst>
              <a:ext uri="{FF2B5EF4-FFF2-40B4-BE49-F238E27FC236}">
                <a16:creationId xmlns:a16="http://schemas.microsoft.com/office/drawing/2014/main" id="{9FF85D60-BDEB-4829-BCB3-986078E0A5BD}"/>
              </a:ext>
            </a:extLst>
          </p:cNvPr>
          <p:cNvCxnSpPr/>
          <p:nvPr/>
        </p:nvCxnSpPr>
        <p:spPr>
          <a:xfrm>
            <a:off x="4561490" y="1882428"/>
            <a:ext cx="576738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직사각형 12">
            <a:extLst>
              <a:ext uri="{FF2B5EF4-FFF2-40B4-BE49-F238E27FC236}">
                <a16:creationId xmlns:a16="http://schemas.microsoft.com/office/drawing/2014/main" id="{D6443F7B-CC48-45CE-811C-098571C6C416}"/>
              </a:ext>
            </a:extLst>
          </p:cNvPr>
          <p:cNvSpPr/>
          <p:nvPr/>
        </p:nvSpPr>
        <p:spPr>
          <a:xfrm>
            <a:off x="6442841" y="3153561"/>
            <a:ext cx="4151587" cy="2448449"/>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dirty="0"/>
          </a:p>
        </p:txBody>
      </p:sp>
      <p:cxnSp>
        <p:nvCxnSpPr>
          <p:cNvPr id="17" name="연결선: 꺾임 16">
            <a:extLst>
              <a:ext uri="{FF2B5EF4-FFF2-40B4-BE49-F238E27FC236}">
                <a16:creationId xmlns:a16="http://schemas.microsoft.com/office/drawing/2014/main" id="{BF9E9025-CF28-47E8-939A-16D5B694FE0D}"/>
              </a:ext>
            </a:extLst>
          </p:cNvPr>
          <p:cNvCxnSpPr/>
          <p:nvPr/>
        </p:nvCxnSpPr>
        <p:spPr>
          <a:xfrm rot="16200000" flipH="1">
            <a:off x="4991154" y="1905750"/>
            <a:ext cx="377296" cy="336331"/>
          </a:xfrm>
          <a:prstGeom prst="bentConnector3">
            <a:avLst>
              <a:gd name="adj1" fmla="val 97357"/>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8" name="Picture 4">
            <a:extLst>
              <a:ext uri="{FF2B5EF4-FFF2-40B4-BE49-F238E27FC236}">
                <a16:creationId xmlns:a16="http://schemas.microsoft.com/office/drawing/2014/main" id="{92A6E908-D100-4622-BA7E-34DF9040E9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116" y="2873422"/>
            <a:ext cx="4876800"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5128B75-0CD2-41AE-B135-1104D8597C75}"/>
              </a:ext>
            </a:extLst>
          </p:cNvPr>
          <p:cNvSpPr txBox="1"/>
          <p:nvPr/>
        </p:nvSpPr>
        <p:spPr>
          <a:xfrm>
            <a:off x="6821214" y="3429000"/>
            <a:ext cx="3342289" cy="1631216"/>
          </a:xfrm>
          <a:prstGeom prst="rect">
            <a:avLst/>
          </a:prstGeom>
          <a:noFill/>
        </p:spPr>
        <p:txBody>
          <a:bodyPr wrap="square" rtlCol="0">
            <a:spAutoFit/>
          </a:bodyPr>
          <a:lstStyle/>
          <a:p>
            <a:r>
              <a:rPr lang="ko-KR" altLang="en-US" sz="2000" dirty="0"/>
              <a:t>식사를 합시다</a:t>
            </a:r>
            <a:endParaRPr lang="en-US" altLang="ko-KR" sz="2000" dirty="0"/>
          </a:p>
          <a:p>
            <a:endParaRPr lang="en-US" altLang="ko-KR" sz="2000" dirty="0"/>
          </a:p>
          <a:p>
            <a:r>
              <a:rPr lang="en-US" altLang="ko-KR" sz="2000" dirty="0"/>
              <a:t>: </a:t>
            </a:r>
            <a:r>
              <a:rPr lang="ko-KR" altLang="en-US" sz="2000" dirty="0"/>
              <a:t>하다</a:t>
            </a:r>
            <a:r>
              <a:rPr lang="en-US" altLang="ko-KR" sz="2000" dirty="0"/>
              <a:t>  &gt; Stem</a:t>
            </a:r>
            <a:r>
              <a:rPr lang="ko-KR" altLang="en-US" sz="2000" dirty="0"/>
              <a:t> </a:t>
            </a:r>
            <a:r>
              <a:rPr lang="en-US" altLang="ko-KR" sz="2000" dirty="0"/>
              <a:t>:</a:t>
            </a:r>
            <a:r>
              <a:rPr lang="ko-KR" altLang="en-US" sz="2000" dirty="0"/>
              <a:t> 하</a:t>
            </a:r>
            <a:endParaRPr lang="en-US" altLang="ko-KR" sz="2000" dirty="0"/>
          </a:p>
          <a:p>
            <a:endParaRPr lang="en-US" altLang="ko-KR" sz="2000" dirty="0"/>
          </a:p>
          <a:p>
            <a:pPr marL="342900" indent="-342900">
              <a:buFont typeface="Wingdings" panose="05000000000000000000" pitchFamily="2" charset="2"/>
              <a:buChar char="Ø"/>
            </a:pPr>
            <a:r>
              <a:rPr lang="en-US" altLang="ko-KR" sz="2000" dirty="0"/>
              <a:t> </a:t>
            </a:r>
            <a:r>
              <a:rPr lang="ko-KR" altLang="en-US" sz="2000" dirty="0"/>
              <a:t>하</a:t>
            </a:r>
            <a:r>
              <a:rPr lang="en-US" altLang="ko-KR" sz="2000" dirty="0"/>
              <a:t>+ -</a:t>
            </a:r>
            <a:r>
              <a:rPr lang="ko-KR" altLang="en-US" sz="2000" dirty="0" err="1"/>
              <a:t>ㅂ시다</a:t>
            </a:r>
            <a:endParaRPr lang="en-US" altLang="ko-KR" sz="2000" dirty="0"/>
          </a:p>
        </p:txBody>
      </p:sp>
    </p:spTree>
    <p:extLst>
      <p:ext uri="{BB962C8B-B14F-4D97-AF65-F5344CB8AC3E}">
        <p14:creationId xmlns:p14="http://schemas.microsoft.com/office/powerpoint/2010/main" val="239660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EFEC"/>
        </a:solidFill>
        <a:effectLst/>
      </p:bgPr>
    </p:bg>
    <p:spTree>
      <p:nvGrpSpPr>
        <p:cNvPr id="1" name=""/>
        <p:cNvGrpSpPr/>
        <p:nvPr/>
      </p:nvGrpSpPr>
      <p:grpSpPr>
        <a:xfrm>
          <a:off x="0" y="0"/>
          <a:ext cx="0" cy="0"/>
          <a:chOff x="0" y="0"/>
          <a:chExt cx="0" cy="0"/>
        </a:xfrm>
      </p:grpSpPr>
      <p:sp>
        <p:nvSpPr>
          <p:cNvPr id="5" name="모서리가 둥근 직사각형 4"/>
          <p:cNvSpPr/>
          <p:nvPr/>
        </p:nvSpPr>
        <p:spPr>
          <a:xfrm>
            <a:off x="418193" y="915035"/>
            <a:ext cx="11355614" cy="5711697"/>
          </a:xfrm>
          <a:prstGeom prst="roundRect">
            <a:avLst>
              <a:gd name="adj" fmla="val 3562"/>
            </a:avLst>
          </a:prstGeom>
          <a:solidFill>
            <a:schemeClr val="bg1"/>
          </a:solidFill>
          <a:ln w="19050">
            <a:solidFill>
              <a:srgbClr val="877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10" name="직사각형 9">
            <a:extLst>
              <a:ext uri="{FF2B5EF4-FFF2-40B4-BE49-F238E27FC236}">
                <a16:creationId xmlns:a16="http://schemas.microsoft.com/office/drawing/2014/main" id="{936038F8-1A92-4A2D-AC7E-91A3EDF8B717}"/>
              </a:ext>
            </a:extLst>
          </p:cNvPr>
          <p:cNvSpPr/>
          <p:nvPr/>
        </p:nvSpPr>
        <p:spPr>
          <a:xfrm>
            <a:off x="418193" y="2766"/>
            <a:ext cx="5938160" cy="1824538"/>
          </a:xfrm>
          <a:prstGeom prst="rect">
            <a:avLst/>
          </a:prstGeom>
        </p:spPr>
        <p:txBody>
          <a:bodyPr wrap="square">
            <a:spAutoFit/>
          </a:bodyPr>
          <a:lstStyle/>
          <a:p>
            <a:pPr algn="ctr" latinLnBrk="0">
              <a:lnSpc>
                <a:spcPct val="150000"/>
              </a:lnSpc>
              <a:defRPr/>
            </a:pPr>
            <a:r>
              <a:rPr lang="en-US" altLang="ko-KR" sz="2800" b="1" i="1" kern="0" dirty="0">
                <a:solidFill>
                  <a:srgbClr val="87726A"/>
                </a:solidFill>
              </a:rPr>
              <a:t>1. Endings </a:t>
            </a:r>
            <a:r>
              <a:rPr lang="en-US" altLang="ko-KR" sz="2400" b="1" i="1" kern="0" dirty="0">
                <a:solidFill>
                  <a:srgbClr val="87726A"/>
                </a:solidFill>
              </a:rPr>
              <a:t>-1) pre-final endings</a:t>
            </a:r>
          </a:p>
          <a:p>
            <a:pPr algn="ctr" latinLnBrk="0">
              <a:lnSpc>
                <a:spcPct val="150000"/>
              </a:lnSpc>
              <a:defRPr/>
            </a:pPr>
            <a:endParaRPr lang="ko-KR" altLang="en-US" sz="5400" kern="0" dirty="0">
              <a:solidFill>
                <a:srgbClr val="87726A"/>
              </a:solidFill>
            </a:endParaRPr>
          </a:p>
        </p:txBody>
      </p:sp>
      <p:sp>
        <p:nvSpPr>
          <p:cNvPr id="11" name="TextBox 1">
            <a:extLst>
              <a:ext uri="{FF2B5EF4-FFF2-40B4-BE49-F238E27FC236}">
                <a16:creationId xmlns:a16="http://schemas.microsoft.com/office/drawing/2014/main" id="{52A61966-F85A-4712-BD1B-24AAAE2EE093}"/>
              </a:ext>
            </a:extLst>
          </p:cNvPr>
          <p:cNvSpPr txBox="1"/>
          <p:nvPr/>
        </p:nvSpPr>
        <p:spPr>
          <a:xfrm>
            <a:off x="1326668" y="822355"/>
            <a:ext cx="9254886" cy="1569660"/>
          </a:xfrm>
          <a:prstGeom prst="rect">
            <a:avLst/>
          </a:prstGeom>
          <a:noFill/>
        </p:spPr>
        <p:txBody>
          <a:bodyPr wrap="square">
            <a:spAutoFit/>
          </a:bodyPr>
          <a:lstStyle>
            <a:lvl1pPr marL="0" indent="0" algn="l" defTabSz="232257" rtl="0">
              <a:lnSpc>
                <a:spcPct val="100000"/>
              </a:lnSpc>
              <a:spcBef>
                <a:spcPct val="0"/>
              </a:spcBef>
              <a:spcAft>
                <a:spcPts val="0"/>
              </a:spcAft>
              <a:defRPr kumimoji="0" sz="1800" b="0" i="0" u="none" strike="noStrike" kern="1200" cap="none" spc="0" normalizeH="0" baseline="0">
                <a:solidFill>
                  <a:schemeClr val="tx1"/>
                </a:solidFill>
                <a:latin typeface="+mn-lt"/>
                <a:ea typeface="+mn-ea"/>
                <a:cs typeface="+mn-cs"/>
              </a:defRPr>
            </a:lvl1pPr>
          </a:lstStyle>
          <a:p>
            <a:pPr algn="l"/>
            <a:endParaRPr lang="ko-KR" altLang="en-US" sz="1800" b="0" i="0" u="none" strike="noStrike" baseline="0" dirty="0">
              <a:solidFill>
                <a:srgbClr val="000000"/>
              </a:solidFill>
              <a:latin typeface="Arial" panose="020B0604020202020204" pitchFamily="34" charset="0"/>
            </a:endParaRPr>
          </a:p>
          <a:p>
            <a:r>
              <a:rPr lang="ko-KR" altLang="en-US" sz="1800" b="0" i="0" u="none" strike="noStrike" baseline="0" dirty="0">
                <a:solidFill>
                  <a:srgbClr val="000000"/>
                </a:solidFill>
                <a:latin typeface="Arial" panose="020B0604020202020204" pitchFamily="34" charset="0"/>
              </a:rPr>
              <a:t> </a:t>
            </a:r>
          </a:p>
          <a:p>
            <a:r>
              <a:rPr lang="en-US" altLang="ko-KR" sz="2000" b="0" i="0" u="none" strike="noStrike" baseline="0" dirty="0">
                <a:solidFill>
                  <a:srgbClr val="000000"/>
                </a:solidFill>
                <a:latin typeface="Arial" panose="020B0604020202020204" pitchFamily="34" charset="0"/>
              </a:rPr>
              <a:t> Pre-final endings are inflectional elements that come between the stem and the final ending. They include the honorific suffix -(</a:t>
            </a:r>
            <a:r>
              <a:rPr lang="ko-KR" altLang="en-US" sz="2000" b="0" i="0" u="none" strike="noStrike" baseline="0" dirty="0">
                <a:solidFill>
                  <a:srgbClr val="000000"/>
                </a:solidFill>
                <a:latin typeface="Arial Unicode MS"/>
              </a:rPr>
              <a:t>으</a:t>
            </a:r>
            <a:r>
              <a:rPr lang="en-US" altLang="ko-KR" sz="2000" b="0" i="0" u="none" strike="noStrike" baseline="0" dirty="0">
                <a:solidFill>
                  <a:srgbClr val="000000"/>
                </a:solidFill>
                <a:latin typeface="Arial" panose="020B0604020202020204" pitchFamily="34" charset="0"/>
              </a:rPr>
              <a:t>)</a:t>
            </a:r>
            <a:r>
              <a:rPr lang="ko-KR" altLang="en-US" sz="2000" b="0" i="0" u="none" strike="noStrike" baseline="0" dirty="0">
                <a:solidFill>
                  <a:srgbClr val="000000"/>
                </a:solidFill>
                <a:latin typeface="Arial Unicode MS"/>
              </a:rPr>
              <a:t>시</a:t>
            </a:r>
            <a:r>
              <a:rPr lang="en-US" altLang="ko-KR" sz="2000" b="0" i="0" u="none" strike="noStrike" baseline="0" dirty="0">
                <a:solidFill>
                  <a:srgbClr val="000000"/>
                </a:solidFill>
                <a:latin typeface="Arial" panose="020B0604020202020204" pitchFamily="34" charset="0"/>
              </a:rPr>
              <a:t>[(</a:t>
            </a:r>
            <a:r>
              <a:rPr lang="en-US" altLang="ko-KR" sz="2000" b="0" i="0" u="none" strike="noStrike" baseline="0" dirty="0" err="1">
                <a:solidFill>
                  <a:srgbClr val="000000"/>
                </a:solidFill>
                <a:latin typeface="Arial" panose="020B0604020202020204" pitchFamily="34" charset="0"/>
              </a:rPr>
              <a:t>eu</a:t>
            </a:r>
            <a:r>
              <a:rPr lang="en-US" altLang="ko-KR" sz="2000" b="0" i="0" u="none" strike="noStrike" baseline="0" dirty="0">
                <a:solidFill>
                  <a:srgbClr val="000000"/>
                </a:solidFill>
                <a:latin typeface="Arial" panose="020B0604020202020204" pitchFamily="34" charset="0"/>
              </a:rPr>
              <a:t>)</a:t>
            </a:r>
            <a:r>
              <a:rPr lang="en-US" altLang="ko-KR" sz="2000" b="0" i="0" u="none" strike="noStrike" baseline="0" dirty="0" err="1">
                <a:solidFill>
                  <a:srgbClr val="000000"/>
                </a:solidFill>
                <a:latin typeface="Arial" panose="020B0604020202020204" pitchFamily="34" charset="0"/>
              </a:rPr>
              <a:t>si</a:t>
            </a:r>
            <a:r>
              <a:rPr lang="en-US" altLang="ko-KR" sz="2000" b="0" i="0" u="none" strike="noStrike" baseline="0" dirty="0">
                <a:solidFill>
                  <a:srgbClr val="000000"/>
                </a:solidFill>
                <a:latin typeface="Arial" panose="020B0604020202020204" pitchFamily="34" charset="0"/>
              </a:rPr>
              <a:t>], past tense marker </a:t>
            </a:r>
            <a:r>
              <a:rPr lang="ko-KR" altLang="en-US" sz="2000" b="0" i="0" u="none" strike="noStrike" baseline="0" dirty="0" err="1">
                <a:solidFill>
                  <a:srgbClr val="000000"/>
                </a:solidFill>
                <a:latin typeface="Arial Unicode MS"/>
              </a:rPr>
              <a:t>었</a:t>
            </a:r>
            <a:r>
              <a:rPr lang="en-US" altLang="ko-KR" sz="2000" b="0" i="0" u="none" strike="noStrike" baseline="0" dirty="0">
                <a:solidFill>
                  <a:srgbClr val="000000"/>
                </a:solidFill>
                <a:latin typeface="Arial" panose="020B0604020202020204" pitchFamily="34" charset="0"/>
              </a:rPr>
              <a:t>/</a:t>
            </a:r>
            <a:r>
              <a:rPr lang="ko-KR" altLang="en-US" sz="2000" b="0" i="0" u="none" strike="noStrike" baseline="0" dirty="0" err="1">
                <a:solidFill>
                  <a:srgbClr val="000000"/>
                </a:solidFill>
                <a:latin typeface="Arial Unicode MS"/>
              </a:rPr>
              <a:t>았</a:t>
            </a:r>
            <a:r>
              <a:rPr lang="en-US" altLang="ko-KR" sz="2000" b="0" i="0" u="none" strike="noStrike" baseline="0" dirty="0">
                <a:solidFill>
                  <a:srgbClr val="000000"/>
                </a:solidFill>
                <a:latin typeface="Arial" panose="020B0604020202020204" pitchFamily="34" charset="0"/>
              </a:rPr>
              <a:t>[</a:t>
            </a:r>
            <a:r>
              <a:rPr lang="en-US" altLang="ko-KR" sz="2000" b="0" i="0" u="none" strike="noStrike" baseline="0" dirty="0" err="1">
                <a:solidFill>
                  <a:srgbClr val="000000"/>
                </a:solidFill>
                <a:latin typeface="Arial" panose="020B0604020202020204" pitchFamily="34" charset="0"/>
              </a:rPr>
              <a:t>eot</a:t>
            </a:r>
            <a:r>
              <a:rPr lang="en-US" altLang="ko-KR" sz="2000" b="0" i="0" u="none" strike="noStrike" baseline="0" dirty="0">
                <a:solidFill>
                  <a:srgbClr val="000000"/>
                </a:solidFill>
                <a:latin typeface="Arial" panose="020B0604020202020204" pitchFamily="34" charset="0"/>
              </a:rPr>
              <a:t>/at] </a:t>
            </a:r>
            <a:r>
              <a:rPr lang="en-US" altLang="ko-KR" sz="2000" b="0" i="1" u="none" strike="noStrike" baseline="0" dirty="0">
                <a:solidFill>
                  <a:srgbClr val="000000"/>
                </a:solidFill>
                <a:latin typeface="Arial" panose="020B0604020202020204" pitchFamily="34" charset="0"/>
              </a:rPr>
              <a:t>(*we will learn next time)</a:t>
            </a:r>
            <a:r>
              <a:rPr lang="en-US" altLang="ko-KR" sz="2000" b="0" i="0" u="none" strike="noStrike" baseline="0" dirty="0">
                <a:solidFill>
                  <a:srgbClr val="000000"/>
                </a:solidFill>
                <a:latin typeface="Arial" panose="020B0604020202020204" pitchFamily="34" charset="0"/>
              </a:rPr>
              <a:t>, and so on. </a:t>
            </a:r>
          </a:p>
        </p:txBody>
      </p:sp>
      <p:sp>
        <p:nvSpPr>
          <p:cNvPr id="16" name="직사각형 15">
            <a:extLst>
              <a:ext uri="{FF2B5EF4-FFF2-40B4-BE49-F238E27FC236}">
                <a16:creationId xmlns:a16="http://schemas.microsoft.com/office/drawing/2014/main" id="{DEC80407-D821-423D-BBD8-A641CAE66E29}"/>
              </a:ext>
            </a:extLst>
          </p:cNvPr>
          <p:cNvSpPr/>
          <p:nvPr/>
        </p:nvSpPr>
        <p:spPr>
          <a:xfrm>
            <a:off x="935422" y="2695943"/>
            <a:ext cx="10037378" cy="3230295"/>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dirty="0"/>
          </a:p>
        </p:txBody>
      </p:sp>
      <p:sp>
        <p:nvSpPr>
          <p:cNvPr id="14" name="TextBox 13">
            <a:extLst>
              <a:ext uri="{FF2B5EF4-FFF2-40B4-BE49-F238E27FC236}">
                <a16:creationId xmlns:a16="http://schemas.microsoft.com/office/drawing/2014/main" id="{85C42D6D-23DE-4717-B90B-56374548416F}"/>
              </a:ext>
            </a:extLst>
          </p:cNvPr>
          <p:cNvSpPr txBox="1"/>
          <p:nvPr/>
        </p:nvSpPr>
        <p:spPr>
          <a:xfrm>
            <a:off x="1326668" y="2321687"/>
            <a:ext cx="9254885" cy="3477875"/>
          </a:xfrm>
          <a:prstGeom prst="rect">
            <a:avLst/>
          </a:prstGeom>
          <a:noFill/>
        </p:spPr>
        <p:txBody>
          <a:bodyPr wrap="square">
            <a:spAutoFit/>
          </a:bodyPr>
          <a:lstStyle/>
          <a:p>
            <a:pPr algn="l"/>
            <a:endParaRPr lang="ko-KR" altLang="en-US" sz="2000" b="0" i="0" u="none" strike="noStrike" baseline="0" dirty="0">
              <a:solidFill>
                <a:srgbClr val="000000"/>
              </a:solidFill>
              <a:latin typeface="Arial" panose="020B0604020202020204" pitchFamily="34" charset="0"/>
            </a:endParaRPr>
          </a:p>
          <a:p>
            <a:endParaRPr lang="ko-KR" altLang="en-US" sz="2000" b="1" i="0" u="none" strike="noStrike" baseline="0" dirty="0">
              <a:solidFill>
                <a:srgbClr val="000000"/>
              </a:solidFill>
              <a:latin typeface="Arial" panose="020B0604020202020204" pitchFamily="34" charset="0"/>
            </a:endParaRPr>
          </a:p>
          <a:p>
            <a:pPr marL="285750" indent="-285750">
              <a:buFontTx/>
              <a:buChar char="-"/>
            </a:pPr>
            <a:r>
              <a:rPr lang="en-US" altLang="ko-KR" sz="2000" b="1" i="0" u="none" strike="noStrike" baseline="0" dirty="0">
                <a:solidFill>
                  <a:srgbClr val="000000"/>
                </a:solidFill>
                <a:latin typeface="Arial" panose="020B0604020202020204" pitchFamily="34" charset="0"/>
              </a:rPr>
              <a:t>The honorific suffix</a:t>
            </a:r>
          </a:p>
          <a:p>
            <a:endParaRPr lang="en-US" altLang="ko-KR" sz="2000" dirty="0">
              <a:solidFill>
                <a:srgbClr val="000000"/>
              </a:solidFill>
              <a:latin typeface="Arial" panose="020B0604020202020204" pitchFamily="34" charset="0"/>
            </a:endParaRPr>
          </a:p>
          <a:p>
            <a:endParaRPr lang="en-US" altLang="ko-KR" sz="2000" b="0" i="0" u="none" strike="noStrike" baseline="0" dirty="0">
              <a:solidFill>
                <a:srgbClr val="000000"/>
              </a:solidFill>
              <a:latin typeface="Arial" panose="020B0604020202020204" pitchFamily="34" charset="0"/>
            </a:endParaRPr>
          </a:p>
          <a:p>
            <a:endParaRPr lang="en-US" altLang="ko-KR" sz="2000" dirty="0">
              <a:solidFill>
                <a:srgbClr val="000000"/>
              </a:solidFill>
              <a:latin typeface="Arial" panose="020B0604020202020204" pitchFamily="34" charset="0"/>
            </a:endParaRPr>
          </a:p>
          <a:p>
            <a:endParaRPr lang="en-US" altLang="ko-KR" sz="2000" b="0" i="0" u="none" strike="noStrike" baseline="0" dirty="0">
              <a:solidFill>
                <a:srgbClr val="000000"/>
              </a:solidFill>
              <a:latin typeface="Arial" panose="020B0604020202020204" pitchFamily="34" charset="0"/>
            </a:endParaRPr>
          </a:p>
          <a:p>
            <a:endParaRPr lang="en-US" altLang="ko-KR" sz="2000" dirty="0">
              <a:solidFill>
                <a:srgbClr val="000000"/>
              </a:solidFill>
              <a:latin typeface="Arial" panose="020B0604020202020204" pitchFamily="34" charset="0"/>
            </a:endParaRPr>
          </a:p>
          <a:p>
            <a:endParaRPr lang="en-US" altLang="ko-KR" sz="2000" dirty="0">
              <a:solidFill>
                <a:srgbClr val="000000"/>
              </a:solidFill>
              <a:latin typeface="Arial" panose="020B0604020202020204" pitchFamily="34" charset="0"/>
            </a:endParaRPr>
          </a:p>
          <a:p>
            <a:endParaRPr lang="en-US" altLang="ko-KR" sz="2000" dirty="0">
              <a:solidFill>
                <a:srgbClr val="000000"/>
              </a:solidFill>
              <a:latin typeface="Arial" panose="020B0604020202020204" pitchFamily="34" charset="0"/>
            </a:endParaRPr>
          </a:p>
          <a:p>
            <a:r>
              <a:rPr lang="ko-KR" altLang="en-US" sz="2000" b="0" i="0" dirty="0" err="1">
                <a:solidFill>
                  <a:srgbClr val="333333"/>
                </a:solidFill>
                <a:effectLst/>
                <a:latin typeface="-apple-system"/>
              </a:rPr>
              <a:t>찾으시다</a:t>
            </a:r>
            <a:r>
              <a:rPr lang="en-US" altLang="ko-KR" sz="2000" b="0" i="0" dirty="0">
                <a:solidFill>
                  <a:srgbClr val="333333"/>
                </a:solidFill>
                <a:effectLst/>
                <a:latin typeface="-apple-system"/>
              </a:rPr>
              <a:t>(</a:t>
            </a:r>
            <a:r>
              <a:rPr lang="ko-KR" altLang="en-US" sz="2000" b="0" i="0" dirty="0" err="1">
                <a:solidFill>
                  <a:srgbClr val="333333"/>
                </a:solidFill>
                <a:effectLst/>
                <a:latin typeface="-apple-system"/>
              </a:rPr>
              <a:t>찾</a:t>
            </a:r>
            <a:r>
              <a:rPr lang="en-US" altLang="ko-KR" sz="2000" b="0" i="0" dirty="0">
                <a:solidFill>
                  <a:srgbClr val="333333"/>
                </a:solidFill>
                <a:effectLst/>
                <a:latin typeface="-apple-system"/>
              </a:rPr>
              <a:t>+</a:t>
            </a:r>
            <a:r>
              <a:rPr lang="ko-KR" altLang="en-US" sz="2000" b="0" i="0" dirty="0" err="1">
                <a:solidFill>
                  <a:srgbClr val="333333"/>
                </a:solidFill>
                <a:effectLst/>
                <a:latin typeface="-apple-system"/>
              </a:rPr>
              <a:t>으시</a:t>
            </a:r>
            <a:r>
              <a:rPr lang="en-US" altLang="ko-KR" sz="2000" b="0" i="0" dirty="0">
                <a:solidFill>
                  <a:srgbClr val="333333"/>
                </a:solidFill>
                <a:effectLst/>
                <a:latin typeface="-apple-system"/>
              </a:rPr>
              <a:t>+</a:t>
            </a:r>
            <a:r>
              <a:rPr lang="ko-KR" altLang="en-US" sz="2000" b="0" i="0" dirty="0">
                <a:solidFill>
                  <a:srgbClr val="333333"/>
                </a:solidFill>
                <a:effectLst/>
                <a:latin typeface="-apple-system"/>
              </a:rPr>
              <a:t>다</a:t>
            </a:r>
            <a:r>
              <a:rPr lang="en-US" altLang="ko-KR" sz="2000" b="0" i="0" dirty="0">
                <a:solidFill>
                  <a:srgbClr val="333333"/>
                </a:solidFill>
                <a:effectLst/>
                <a:latin typeface="-apple-system"/>
              </a:rPr>
              <a:t>)</a:t>
            </a:r>
            <a:r>
              <a:rPr lang="en-US" altLang="ko-KR" sz="2000" dirty="0">
                <a:effectLst/>
              </a:rPr>
              <a:t>[</a:t>
            </a:r>
            <a:r>
              <a:rPr lang="en-US" altLang="ko-KR" sz="2000" b="0" i="0" u="none" strike="noStrike" baseline="0" dirty="0" err="1">
                <a:solidFill>
                  <a:srgbClr val="000000"/>
                </a:solidFill>
                <a:latin typeface="+mj-lt"/>
                <a:ea typeface="바탕" panose="02030600000101010101" pitchFamily="18" charset="-127"/>
              </a:rPr>
              <a:t>cha</a:t>
            </a:r>
            <a:r>
              <a:rPr lang="en-US" altLang="ko-KR" sz="2000" b="0" i="0" u="none" strike="noStrike" baseline="0" dirty="0" err="1">
                <a:solidFill>
                  <a:srgbClr val="000000"/>
                </a:solidFill>
                <a:latin typeface="+mj-lt"/>
                <a:ea typeface="맑은 고딕" panose="020B0503020000020004" pitchFamily="50" charset="-127"/>
              </a:rPr>
              <a:t>·jeu·si·da</a:t>
            </a:r>
            <a:r>
              <a:rPr lang="en-US" altLang="ko-KR" sz="2000" b="0" i="0" u="none" strike="noStrike" baseline="0" dirty="0">
                <a:solidFill>
                  <a:srgbClr val="000000"/>
                </a:solidFill>
                <a:latin typeface="+mj-lt"/>
                <a:ea typeface="맑은 고딕" panose="020B0503020000020004" pitchFamily="50" charset="-127"/>
              </a:rPr>
              <a:t>]“look for,” </a:t>
            </a:r>
            <a:r>
              <a:rPr lang="ko-KR" altLang="en-US" sz="2000" b="0" i="0" u="none" strike="noStrike" baseline="0" dirty="0">
                <a:solidFill>
                  <a:srgbClr val="000000"/>
                </a:solidFill>
                <a:latin typeface="+mj-lt"/>
                <a:ea typeface="맑은 고딕" panose="020B0503020000020004" pitchFamily="50" charset="-127"/>
              </a:rPr>
              <a:t>가시다</a:t>
            </a:r>
            <a:r>
              <a:rPr lang="en-US" altLang="ko-KR" sz="2000" b="0" i="0" u="none" strike="noStrike" baseline="0" dirty="0">
                <a:solidFill>
                  <a:srgbClr val="000000"/>
                </a:solidFill>
                <a:latin typeface="+mj-lt"/>
                <a:ea typeface="맑은 고딕" panose="020B0503020000020004" pitchFamily="50" charset="-127"/>
              </a:rPr>
              <a:t>(</a:t>
            </a:r>
            <a:r>
              <a:rPr lang="ko-KR" altLang="en-US" sz="2000" b="0" i="0" u="none" strike="noStrike" baseline="0" dirty="0">
                <a:solidFill>
                  <a:srgbClr val="000000"/>
                </a:solidFill>
                <a:latin typeface="+mj-lt"/>
                <a:ea typeface="맑은 고딕" panose="020B0503020000020004" pitchFamily="50" charset="-127"/>
              </a:rPr>
              <a:t>가</a:t>
            </a:r>
            <a:r>
              <a:rPr lang="en-US" altLang="ko-KR" sz="2000" b="0" i="0" u="none" strike="noStrike" baseline="0" dirty="0">
                <a:solidFill>
                  <a:srgbClr val="000000"/>
                </a:solidFill>
                <a:latin typeface="+mj-lt"/>
                <a:ea typeface="맑은 고딕" panose="020B0503020000020004" pitchFamily="50" charset="-127"/>
              </a:rPr>
              <a:t>+</a:t>
            </a:r>
            <a:r>
              <a:rPr lang="ko-KR" altLang="en-US" sz="2000" b="0" i="0" u="none" strike="noStrike" baseline="0" dirty="0">
                <a:solidFill>
                  <a:srgbClr val="000000"/>
                </a:solidFill>
                <a:latin typeface="+mj-lt"/>
                <a:ea typeface="맑은 고딕" panose="020B0503020000020004" pitchFamily="50" charset="-127"/>
              </a:rPr>
              <a:t>시</a:t>
            </a:r>
            <a:r>
              <a:rPr lang="en-US" altLang="ko-KR" sz="2000" b="0" i="0" u="none" strike="noStrike" baseline="0" dirty="0">
                <a:solidFill>
                  <a:srgbClr val="000000"/>
                </a:solidFill>
                <a:latin typeface="+mj-lt"/>
                <a:ea typeface="맑은 고딕" panose="020B0503020000020004" pitchFamily="50" charset="-127"/>
              </a:rPr>
              <a:t>+</a:t>
            </a:r>
            <a:r>
              <a:rPr lang="ko-KR" altLang="en-US" sz="2000" b="0" i="0" u="none" strike="noStrike" baseline="0" dirty="0">
                <a:solidFill>
                  <a:srgbClr val="000000"/>
                </a:solidFill>
                <a:latin typeface="+mj-lt"/>
                <a:ea typeface="맑은 고딕" panose="020B0503020000020004" pitchFamily="50" charset="-127"/>
              </a:rPr>
              <a:t>다</a:t>
            </a:r>
            <a:r>
              <a:rPr lang="en-US" altLang="ko-KR" sz="2000" b="0" i="0" u="none" strike="noStrike" baseline="0" dirty="0">
                <a:solidFill>
                  <a:srgbClr val="000000"/>
                </a:solidFill>
                <a:latin typeface="+mj-lt"/>
                <a:ea typeface="맑은 고딕" panose="020B0503020000020004" pitchFamily="50" charset="-127"/>
              </a:rPr>
              <a:t>)[</a:t>
            </a:r>
            <a:r>
              <a:rPr lang="en-US" altLang="ko-KR" sz="2000" b="0" i="0" u="none" strike="noStrike" baseline="0" dirty="0" err="1">
                <a:solidFill>
                  <a:srgbClr val="000000"/>
                </a:solidFill>
                <a:latin typeface="+mj-lt"/>
                <a:ea typeface="맑은 고딕" panose="020B0503020000020004" pitchFamily="50" charset="-127"/>
              </a:rPr>
              <a:t>ga·si·da</a:t>
            </a:r>
            <a:r>
              <a:rPr lang="en-US" altLang="ko-KR" sz="2000" b="0" i="0" u="none" strike="noStrike" baseline="0" dirty="0">
                <a:solidFill>
                  <a:srgbClr val="000000"/>
                </a:solidFill>
                <a:latin typeface="+mj-lt"/>
                <a:ea typeface="맑은 고딕" panose="020B0503020000020004" pitchFamily="50" charset="-127"/>
              </a:rPr>
              <a:t>]“go”. </a:t>
            </a:r>
          </a:p>
        </p:txBody>
      </p:sp>
      <p:sp>
        <p:nvSpPr>
          <p:cNvPr id="3" name="타원 2">
            <a:extLst>
              <a:ext uri="{FF2B5EF4-FFF2-40B4-BE49-F238E27FC236}">
                <a16:creationId xmlns:a16="http://schemas.microsoft.com/office/drawing/2014/main" id="{13694BB8-2EE8-409B-8846-A84C045DF831}"/>
              </a:ext>
            </a:extLst>
          </p:cNvPr>
          <p:cNvSpPr/>
          <p:nvPr/>
        </p:nvSpPr>
        <p:spPr>
          <a:xfrm>
            <a:off x="4235300" y="3859695"/>
            <a:ext cx="1385541" cy="9693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rPr>
              <a:t>-(</a:t>
            </a:r>
            <a:r>
              <a:rPr lang="ko-KR" altLang="en-US" sz="2000" dirty="0">
                <a:solidFill>
                  <a:schemeClr val="tx1"/>
                </a:solidFill>
              </a:rPr>
              <a:t>으</a:t>
            </a:r>
            <a:r>
              <a:rPr lang="en-US" altLang="ko-KR" sz="2000" dirty="0">
                <a:solidFill>
                  <a:schemeClr val="tx1"/>
                </a:solidFill>
              </a:rPr>
              <a:t>)</a:t>
            </a:r>
            <a:r>
              <a:rPr lang="ko-KR" altLang="en-US" sz="2000" dirty="0">
                <a:solidFill>
                  <a:schemeClr val="tx1"/>
                </a:solidFill>
              </a:rPr>
              <a:t>시</a:t>
            </a:r>
          </a:p>
        </p:txBody>
      </p:sp>
      <p:sp>
        <p:nvSpPr>
          <p:cNvPr id="15" name="타원 14">
            <a:extLst>
              <a:ext uri="{FF2B5EF4-FFF2-40B4-BE49-F238E27FC236}">
                <a16:creationId xmlns:a16="http://schemas.microsoft.com/office/drawing/2014/main" id="{073A6209-65CF-4BDA-A5F2-C69495D3BA6A}"/>
              </a:ext>
            </a:extLst>
          </p:cNvPr>
          <p:cNvSpPr/>
          <p:nvPr/>
        </p:nvSpPr>
        <p:spPr>
          <a:xfrm>
            <a:off x="7503678" y="3843578"/>
            <a:ext cx="1307939" cy="9693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rPr>
              <a:t>-</a:t>
            </a:r>
            <a:r>
              <a:rPr lang="ko-KR" altLang="en-US" sz="2000" dirty="0">
                <a:solidFill>
                  <a:schemeClr val="tx1"/>
                </a:solidFill>
              </a:rPr>
              <a:t>시</a:t>
            </a:r>
          </a:p>
        </p:txBody>
      </p:sp>
      <p:sp>
        <p:nvSpPr>
          <p:cNvPr id="8" name="TextBox 7">
            <a:extLst>
              <a:ext uri="{FF2B5EF4-FFF2-40B4-BE49-F238E27FC236}">
                <a16:creationId xmlns:a16="http://schemas.microsoft.com/office/drawing/2014/main" id="{3DD721C0-C07A-411A-8567-72551A9F79BD}"/>
              </a:ext>
            </a:extLst>
          </p:cNvPr>
          <p:cNvSpPr txBox="1"/>
          <p:nvPr/>
        </p:nvSpPr>
        <p:spPr>
          <a:xfrm>
            <a:off x="2431329" y="4159719"/>
            <a:ext cx="1719315" cy="400110"/>
          </a:xfrm>
          <a:prstGeom prst="rect">
            <a:avLst/>
          </a:prstGeom>
          <a:noFill/>
        </p:spPr>
        <p:txBody>
          <a:bodyPr wrap="square" rtlCol="0">
            <a:spAutoFit/>
          </a:bodyPr>
          <a:lstStyle/>
          <a:p>
            <a:r>
              <a:rPr lang="en-US" altLang="ko-KR" sz="2000" dirty="0"/>
              <a:t>Consonant</a:t>
            </a:r>
            <a:r>
              <a:rPr lang="ko-KR" altLang="en-US" sz="2000" dirty="0"/>
              <a:t> </a:t>
            </a:r>
            <a:r>
              <a:rPr lang="en-US" altLang="ko-KR" sz="2000" dirty="0"/>
              <a:t>+</a:t>
            </a:r>
            <a:endParaRPr lang="ko-KR" altLang="en-US" sz="2000" dirty="0"/>
          </a:p>
        </p:txBody>
      </p:sp>
      <p:sp>
        <p:nvSpPr>
          <p:cNvPr id="9" name="TextBox 8">
            <a:extLst>
              <a:ext uri="{FF2B5EF4-FFF2-40B4-BE49-F238E27FC236}">
                <a16:creationId xmlns:a16="http://schemas.microsoft.com/office/drawing/2014/main" id="{A7FB078A-2431-451A-B74F-F0AE25E9CF57}"/>
              </a:ext>
            </a:extLst>
          </p:cNvPr>
          <p:cNvSpPr txBox="1"/>
          <p:nvPr/>
        </p:nvSpPr>
        <p:spPr>
          <a:xfrm>
            <a:off x="6379491" y="4159719"/>
            <a:ext cx="1307939" cy="400110"/>
          </a:xfrm>
          <a:prstGeom prst="rect">
            <a:avLst/>
          </a:prstGeom>
          <a:noFill/>
        </p:spPr>
        <p:txBody>
          <a:bodyPr wrap="square" rtlCol="0">
            <a:spAutoFit/>
          </a:bodyPr>
          <a:lstStyle/>
          <a:p>
            <a:r>
              <a:rPr lang="en-US" altLang="ko-KR" sz="2000" dirty="0"/>
              <a:t>Vowel +</a:t>
            </a:r>
            <a:endParaRPr lang="ko-KR" altLang="en-US" sz="2000" dirty="0"/>
          </a:p>
        </p:txBody>
      </p:sp>
    </p:spTree>
    <p:extLst>
      <p:ext uri="{BB962C8B-B14F-4D97-AF65-F5344CB8AC3E}">
        <p14:creationId xmlns:p14="http://schemas.microsoft.com/office/powerpoint/2010/main" val="311761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EFEC"/>
        </a:solidFill>
        <a:effectLst/>
      </p:bgPr>
    </p:bg>
    <p:spTree>
      <p:nvGrpSpPr>
        <p:cNvPr id="1" name=""/>
        <p:cNvGrpSpPr/>
        <p:nvPr/>
      </p:nvGrpSpPr>
      <p:grpSpPr>
        <a:xfrm>
          <a:off x="0" y="0"/>
          <a:ext cx="0" cy="0"/>
          <a:chOff x="0" y="0"/>
          <a:chExt cx="0" cy="0"/>
        </a:xfrm>
      </p:grpSpPr>
      <p:sp>
        <p:nvSpPr>
          <p:cNvPr id="5" name="모서리가 둥근 직사각형 4"/>
          <p:cNvSpPr/>
          <p:nvPr/>
        </p:nvSpPr>
        <p:spPr>
          <a:xfrm>
            <a:off x="418193" y="1007108"/>
            <a:ext cx="11355614" cy="5711697"/>
          </a:xfrm>
          <a:prstGeom prst="roundRect">
            <a:avLst>
              <a:gd name="adj" fmla="val 3562"/>
            </a:avLst>
          </a:prstGeom>
          <a:solidFill>
            <a:schemeClr val="bg1"/>
          </a:solidFill>
          <a:ln w="19050">
            <a:solidFill>
              <a:srgbClr val="877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10" name="직사각형 9">
            <a:extLst>
              <a:ext uri="{FF2B5EF4-FFF2-40B4-BE49-F238E27FC236}">
                <a16:creationId xmlns:a16="http://schemas.microsoft.com/office/drawing/2014/main" id="{936038F8-1A92-4A2D-AC7E-91A3EDF8B717}"/>
              </a:ext>
            </a:extLst>
          </p:cNvPr>
          <p:cNvSpPr/>
          <p:nvPr/>
        </p:nvSpPr>
        <p:spPr>
          <a:xfrm>
            <a:off x="418193" y="2766"/>
            <a:ext cx="5938160" cy="1824538"/>
          </a:xfrm>
          <a:prstGeom prst="rect">
            <a:avLst/>
          </a:prstGeom>
        </p:spPr>
        <p:txBody>
          <a:bodyPr wrap="square">
            <a:spAutoFit/>
          </a:bodyPr>
          <a:lstStyle/>
          <a:p>
            <a:pPr algn="ctr" latinLnBrk="0">
              <a:lnSpc>
                <a:spcPct val="150000"/>
              </a:lnSpc>
              <a:defRPr/>
            </a:pPr>
            <a:r>
              <a:rPr lang="en-US" altLang="ko-KR" sz="2800" b="1" i="1" kern="0" dirty="0">
                <a:solidFill>
                  <a:srgbClr val="87726A"/>
                </a:solidFill>
              </a:rPr>
              <a:t>1. Endings </a:t>
            </a:r>
            <a:r>
              <a:rPr lang="en-US" altLang="ko-KR" sz="2400" b="1" i="1" kern="0" dirty="0">
                <a:solidFill>
                  <a:srgbClr val="87726A"/>
                </a:solidFill>
              </a:rPr>
              <a:t>-1) pre-final endings</a:t>
            </a:r>
          </a:p>
          <a:p>
            <a:pPr algn="ctr" latinLnBrk="0">
              <a:lnSpc>
                <a:spcPct val="150000"/>
              </a:lnSpc>
              <a:defRPr/>
            </a:pPr>
            <a:endParaRPr lang="ko-KR" altLang="en-US" sz="5400" kern="0" dirty="0">
              <a:solidFill>
                <a:srgbClr val="87726A"/>
              </a:solidFill>
            </a:endParaRPr>
          </a:p>
        </p:txBody>
      </p:sp>
      <p:sp>
        <p:nvSpPr>
          <p:cNvPr id="16" name="직사각형 15">
            <a:extLst>
              <a:ext uri="{FF2B5EF4-FFF2-40B4-BE49-F238E27FC236}">
                <a16:creationId xmlns:a16="http://schemas.microsoft.com/office/drawing/2014/main" id="{DEC80407-D821-423D-BBD8-A641CAE66E29}"/>
              </a:ext>
            </a:extLst>
          </p:cNvPr>
          <p:cNvSpPr/>
          <p:nvPr/>
        </p:nvSpPr>
        <p:spPr>
          <a:xfrm>
            <a:off x="840829" y="1255663"/>
            <a:ext cx="10037378" cy="2506674"/>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dirty="0"/>
          </a:p>
        </p:txBody>
      </p:sp>
      <p:sp>
        <p:nvSpPr>
          <p:cNvPr id="14" name="TextBox 13">
            <a:extLst>
              <a:ext uri="{FF2B5EF4-FFF2-40B4-BE49-F238E27FC236}">
                <a16:creationId xmlns:a16="http://schemas.microsoft.com/office/drawing/2014/main" id="{85C42D6D-23DE-4717-B90B-56374548416F}"/>
              </a:ext>
            </a:extLst>
          </p:cNvPr>
          <p:cNvSpPr txBox="1"/>
          <p:nvPr/>
        </p:nvSpPr>
        <p:spPr>
          <a:xfrm>
            <a:off x="1084930" y="1000635"/>
            <a:ext cx="9254885" cy="2862322"/>
          </a:xfrm>
          <a:prstGeom prst="rect">
            <a:avLst/>
          </a:prstGeom>
          <a:noFill/>
        </p:spPr>
        <p:txBody>
          <a:bodyPr wrap="square">
            <a:spAutoFit/>
          </a:bodyPr>
          <a:lstStyle/>
          <a:p>
            <a:pPr algn="l"/>
            <a:endParaRPr lang="ko-KR" altLang="en-US" sz="2000" b="0" i="0" u="none" strike="noStrike" baseline="0" dirty="0">
              <a:solidFill>
                <a:srgbClr val="000000"/>
              </a:solidFill>
              <a:latin typeface="Arial" panose="020B0604020202020204" pitchFamily="34" charset="0"/>
            </a:endParaRPr>
          </a:p>
          <a:p>
            <a:endParaRPr lang="ko-KR" altLang="en-US" sz="2000" b="1" i="0" u="none" strike="noStrike" baseline="0" dirty="0">
              <a:solidFill>
                <a:srgbClr val="000000"/>
              </a:solidFill>
              <a:latin typeface="Arial" panose="020B0604020202020204" pitchFamily="34" charset="0"/>
            </a:endParaRPr>
          </a:p>
          <a:p>
            <a:pPr marL="285750" indent="-285750">
              <a:buFontTx/>
              <a:buChar char="-"/>
            </a:pPr>
            <a:r>
              <a:rPr lang="en-US" altLang="ko-KR" sz="2000" b="1" i="0" u="none" strike="noStrike" baseline="0" dirty="0">
                <a:solidFill>
                  <a:srgbClr val="000000"/>
                </a:solidFill>
                <a:latin typeface="Arial" panose="020B0604020202020204" pitchFamily="34" charset="0"/>
              </a:rPr>
              <a:t>The honorific suffix</a:t>
            </a:r>
          </a:p>
          <a:p>
            <a:endParaRPr lang="en-US" altLang="ko-KR" sz="2000" dirty="0">
              <a:solidFill>
                <a:srgbClr val="000000"/>
              </a:solidFill>
              <a:latin typeface="Arial" panose="020B0604020202020204" pitchFamily="34" charset="0"/>
            </a:endParaRPr>
          </a:p>
          <a:p>
            <a:endParaRPr lang="en-US" altLang="ko-KR" sz="2000" b="0" i="0" u="none" strike="noStrike" baseline="0" dirty="0">
              <a:solidFill>
                <a:srgbClr val="000000"/>
              </a:solidFill>
              <a:latin typeface="Arial" panose="020B0604020202020204" pitchFamily="34" charset="0"/>
            </a:endParaRPr>
          </a:p>
          <a:p>
            <a:endParaRPr lang="en-US" altLang="ko-KR" sz="2000" dirty="0">
              <a:solidFill>
                <a:srgbClr val="000000"/>
              </a:solidFill>
              <a:latin typeface="Arial" panose="020B0604020202020204" pitchFamily="34" charset="0"/>
            </a:endParaRPr>
          </a:p>
          <a:p>
            <a:endParaRPr lang="en-US" altLang="ko-KR" sz="2000" b="0" i="0" u="none" strike="noStrike" baseline="0" dirty="0">
              <a:solidFill>
                <a:srgbClr val="000000"/>
              </a:solidFill>
              <a:latin typeface="Arial" panose="020B0604020202020204" pitchFamily="34" charset="0"/>
            </a:endParaRPr>
          </a:p>
          <a:p>
            <a:endParaRPr lang="en-US" altLang="ko-KR" sz="2000" dirty="0">
              <a:solidFill>
                <a:srgbClr val="000000"/>
              </a:solidFill>
              <a:latin typeface="Arial" panose="020B0604020202020204" pitchFamily="34" charset="0"/>
            </a:endParaRPr>
          </a:p>
          <a:p>
            <a:endParaRPr lang="en-US" altLang="ko-KR" sz="2000" dirty="0">
              <a:solidFill>
                <a:srgbClr val="000000"/>
              </a:solidFill>
              <a:latin typeface="Arial" panose="020B0604020202020204" pitchFamily="34" charset="0"/>
            </a:endParaRPr>
          </a:p>
        </p:txBody>
      </p:sp>
      <p:sp>
        <p:nvSpPr>
          <p:cNvPr id="3" name="타원 2">
            <a:extLst>
              <a:ext uri="{FF2B5EF4-FFF2-40B4-BE49-F238E27FC236}">
                <a16:creationId xmlns:a16="http://schemas.microsoft.com/office/drawing/2014/main" id="{13694BB8-2EE8-409B-8846-A84C045DF831}"/>
              </a:ext>
            </a:extLst>
          </p:cNvPr>
          <p:cNvSpPr/>
          <p:nvPr/>
        </p:nvSpPr>
        <p:spPr>
          <a:xfrm>
            <a:off x="4235300" y="2377740"/>
            <a:ext cx="1385541" cy="9693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rPr>
              <a:t>-(</a:t>
            </a:r>
            <a:r>
              <a:rPr lang="ko-KR" altLang="en-US" sz="2000" dirty="0">
                <a:solidFill>
                  <a:schemeClr val="tx1"/>
                </a:solidFill>
              </a:rPr>
              <a:t>으</a:t>
            </a:r>
            <a:r>
              <a:rPr lang="en-US" altLang="ko-KR" sz="2000" dirty="0">
                <a:solidFill>
                  <a:schemeClr val="tx1"/>
                </a:solidFill>
              </a:rPr>
              <a:t>)</a:t>
            </a:r>
            <a:r>
              <a:rPr lang="ko-KR" altLang="en-US" sz="2000" dirty="0">
                <a:solidFill>
                  <a:schemeClr val="tx1"/>
                </a:solidFill>
              </a:rPr>
              <a:t>시</a:t>
            </a:r>
          </a:p>
        </p:txBody>
      </p:sp>
      <p:sp>
        <p:nvSpPr>
          <p:cNvPr id="15" name="타원 14">
            <a:extLst>
              <a:ext uri="{FF2B5EF4-FFF2-40B4-BE49-F238E27FC236}">
                <a16:creationId xmlns:a16="http://schemas.microsoft.com/office/drawing/2014/main" id="{073A6209-65CF-4BDA-A5F2-C69495D3BA6A}"/>
              </a:ext>
            </a:extLst>
          </p:cNvPr>
          <p:cNvSpPr/>
          <p:nvPr/>
        </p:nvSpPr>
        <p:spPr>
          <a:xfrm>
            <a:off x="7503678" y="2361623"/>
            <a:ext cx="1307939" cy="9693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rPr>
              <a:t>-</a:t>
            </a:r>
            <a:r>
              <a:rPr lang="ko-KR" altLang="en-US" sz="2000" dirty="0">
                <a:solidFill>
                  <a:schemeClr val="tx1"/>
                </a:solidFill>
              </a:rPr>
              <a:t>시</a:t>
            </a:r>
          </a:p>
        </p:txBody>
      </p:sp>
      <p:sp>
        <p:nvSpPr>
          <p:cNvPr id="8" name="TextBox 7">
            <a:extLst>
              <a:ext uri="{FF2B5EF4-FFF2-40B4-BE49-F238E27FC236}">
                <a16:creationId xmlns:a16="http://schemas.microsoft.com/office/drawing/2014/main" id="{3DD721C0-C07A-411A-8567-72551A9F79BD}"/>
              </a:ext>
            </a:extLst>
          </p:cNvPr>
          <p:cNvSpPr txBox="1"/>
          <p:nvPr/>
        </p:nvSpPr>
        <p:spPr>
          <a:xfrm>
            <a:off x="2431329" y="2677764"/>
            <a:ext cx="1719315" cy="400110"/>
          </a:xfrm>
          <a:prstGeom prst="rect">
            <a:avLst/>
          </a:prstGeom>
          <a:noFill/>
        </p:spPr>
        <p:txBody>
          <a:bodyPr wrap="square" rtlCol="0">
            <a:spAutoFit/>
          </a:bodyPr>
          <a:lstStyle/>
          <a:p>
            <a:r>
              <a:rPr lang="en-US" altLang="ko-KR" sz="2000" dirty="0"/>
              <a:t>Consonant</a:t>
            </a:r>
            <a:r>
              <a:rPr lang="ko-KR" altLang="en-US" sz="2000" dirty="0"/>
              <a:t> </a:t>
            </a:r>
            <a:r>
              <a:rPr lang="en-US" altLang="ko-KR" sz="2000" dirty="0"/>
              <a:t>+</a:t>
            </a:r>
            <a:endParaRPr lang="ko-KR" altLang="en-US" sz="2000" dirty="0"/>
          </a:p>
        </p:txBody>
      </p:sp>
      <p:sp>
        <p:nvSpPr>
          <p:cNvPr id="9" name="TextBox 8">
            <a:extLst>
              <a:ext uri="{FF2B5EF4-FFF2-40B4-BE49-F238E27FC236}">
                <a16:creationId xmlns:a16="http://schemas.microsoft.com/office/drawing/2014/main" id="{A7FB078A-2431-451A-B74F-F0AE25E9CF57}"/>
              </a:ext>
            </a:extLst>
          </p:cNvPr>
          <p:cNvSpPr txBox="1"/>
          <p:nvPr/>
        </p:nvSpPr>
        <p:spPr>
          <a:xfrm>
            <a:off x="6379491" y="2677764"/>
            <a:ext cx="1307939" cy="400110"/>
          </a:xfrm>
          <a:prstGeom prst="rect">
            <a:avLst/>
          </a:prstGeom>
          <a:noFill/>
        </p:spPr>
        <p:txBody>
          <a:bodyPr wrap="square" rtlCol="0">
            <a:spAutoFit/>
          </a:bodyPr>
          <a:lstStyle/>
          <a:p>
            <a:r>
              <a:rPr lang="en-US" altLang="ko-KR" sz="2000" dirty="0"/>
              <a:t>Vowel +</a:t>
            </a:r>
            <a:endParaRPr lang="ko-KR" altLang="en-US" sz="2000" dirty="0"/>
          </a:p>
        </p:txBody>
      </p:sp>
      <p:sp>
        <p:nvSpPr>
          <p:cNvPr id="2" name="TextBox 1">
            <a:extLst>
              <a:ext uri="{FF2B5EF4-FFF2-40B4-BE49-F238E27FC236}">
                <a16:creationId xmlns:a16="http://schemas.microsoft.com/office/drawing/2014/main" id="{1411AD68-A3E9-452E-BFA9-11DC0EEB5E26}"/>
              </a:ext>
            </a:extLst>
          </p:cNvPr>
          <p:cNvSpPr txBox="1"/>
          <p:nvPr/>
        </p:nvSpPr>
        <p:spPr>
          <a:xfrm>
            <a:off x="1325487" y="4059424"/>
            <a:ext cx="9341332" cy="2523768"/>
          </a:xfrm>
          <a:prstGeom prst="rect">
            <a:avLst/>
          </a:prstGeom>
          <a:noFill/>
        </p:spPr>
        <p:txBody>
          <a:bodyPr wrap="square" rtlCol="0">
            <a:spAutoFit/>
          </a:bodyPr>
          <a:lstStyle/>
          <a:p>
            <a:pPr marL="342900" indent="-342900">
              <a:buFont typeface="Arial" panose="020B0604020202020204" pitchFamily="34" charset="0"/>
              <a:buChar char="•"/>
            </a:pPr>
            <a:r>
              <a:rPr lang="ko-KR" altLang="en-US" sz="2000" dirty="0"/>
              <a:t>오늘 너무 예쁘시네요</a:t>
            </a:r>
            <a:r>
              <a:rPr lang="en-US" altLang="ko-KR" sz="2000" dirty="0"/>
              <a:t>~ = You look so pretty today.</a:t>
            </a:r>
          </a:p>
          <a:p>
            <a:r>
              <a:rPr lang="en-US" altLang="ko-KR" sz="2000" dirty="0"/>
              <a:t>     [</a:t>
            </a:r>
            <a:r>
              <a:rPr lang="en-US" altLang="ko-KR" sz="2000" b="0" i="0" dirty="0" err="1">
                <a:solidFill>
                  <a:srgbClr val="5F6368"/>
                </a:solidFill>
                <a:effectLst/>
                <a:latin typeface="Roboto" panose="02000000000000000000" pitchFamily="2" charset="0"/>
              </a:rPr>
              <a:t>o</a:t>
            </a:r>
            <a:r>
              <a:rPr lang="en-US" altLang="ko-KR" sz="2000" b="0" i="0" u="none" strike="noStrike" baseline="0" dirty="0" err="1">
                <a:solidFill>
                  <a:srgbClr val="000000"/>
                </a:solidFill>
                <a:latin typeface="+mj-lt"/>
                <a:ea typeface="맑은 고딕" panose="020B0503020000020004" pitchFamily="50" charset="-127"/>
              </a:rPr>
              <a:t>·</a:t>
            </a:r>
            <a:r>
              <a:rPr lang="en-US" altLang="ko-KR" sz="2000" b="0" i="0" dirty="0" err="1">
                <a:solidFill>
                  <a:srgbClr val="5F6368"/>
                </a:solidFill>
                <a:effectLst/>
                <a:latin typeface="Roboto" panose="02000000000000000000" pitchFamily="2" charset="0"/>
              </a:rPr>
              <a:t>neul</a:t>
            </a:r>
            <a:r>
              <a:rPr lang="en-US" altLang="ko-KR" sz="2000" b="0" i="0" dirty="0">
                <a:solidFill>
                  <a:srgbClr val="5F6368"/>
                </a:solidFill>
                <a:effectLst/>
                <a:latin typeface="Roboto" panose="02000000000000000000" pitchFamily="2" charset="0"/>
              </a:rPr>
              <a:t> </a:t>
            </a:r>
            <a:r>
              <a:rPr lang="en-US" altLang="ko-KR" sz="2000" b="0" i="0" dirty="0" err="1">
                <a:solidFill>
                  <a:srgbClr val="5F6368"/>
                </a:solidFill>
                <a:effectLst/>
                <a:latin typeface="Roboto" panose="02000000000000000000" pitchFamily="2" charset="0"/>
              </a:rPr>
              <a:t>neo</a:t>
            </a:r>
            <a:r>
              <a:rPr lang="en-US" altLang="ko-KR" sz="2000" b="0" i="0" u="none" strike="noStrike" baseline="0" dirty="0" err="1">
                <a:solidFill>
                  <a:srgbClr val="000000"/>
                </a:solidFill>
                <a:latin typeface="+mj-lt"/>
                <a:ea typeface="맑은 고딕" panose="020B0503020000020004" pitchFamily="50" charset="-127"/>
              </a:rPr>
              <a:t>·</a:t>
            </a:r>
            <a:r>
              <a:rPr lang="en-US" altLang="ko-KR" sz="2000" b="0" i="0" dirty="0" err="1">
                <a:solidFill>
                  <a:srgbClr val="5F6368"/>
                </a:solidFill>
                <a:effectLst/>
                <a:latin typeface="Roboto" panose="02000000000000000000" pitchFamily="2" charset="0"/>
              </a:rPr>
              <a:t>mu</a:t>
            </a:r>
            <a:r>
              <a:rPr lang="en-US" altLang="ko-KR" sz="2000" b="0" i="0" dirty="0">
                <a:solidFill>
                  <a:srgbClr val="5F6368"/>
                </a:solidFill>
                <a:effectLst/>
                <a:latin typeface="Roboto" panose="02000000000000000000" pitchFamily="2" charset="0"/>
              </a:rPr>
              <a:t> </a:t>
            </a:r>
            <a:r>
              <a:rPr lang="en-US" altLang="ko-KR" sz="2000" b="0" i="0" dirty="0" err="1">
                <a:solidFill>
                  <a:srgbClr val="5F6368"/>
                </a:solidFill>
                <a:effectLst/>
                <a:latin typeface="Roboto" panose="02000000000000000000" pitchFamily="2" charset="0"/>
              </a:rPr>
              <a:t>ye</a:t>
            </a:r>
            <a:r>
              <a:rPr lang="en-US" altLang="ko-KR" sz="2000" b="0" i="0" u="none" strike="noStrike" baseline="0" dirty="0" err="1">
                <a:solidFill>
                  <a:srgbClr val="000000"/>
                </a:solidFill>
                <a:latin typeface="+mj-lt"/>
                <a:ea typeface="맑은 고딕" panose="020B0503020000020004" pitchFamily="50" charset="-127"/>
              </a:rPr>
              <a:t>·</a:t>
            </a:r>
            <a:r>
              <a:rPr lang="en-US" altLang="ko-KR" sz="2000" b="0" i="0" dirty="0" err="1">
                <a:solidFill>
                  <a:srgbClr val="5F6368"/>
                </a:solidFill>
                <a:effectLst/>
                <a:latin typeface="Roboto" panose="02000000000000000000" pitchFamily="2" charset="0"/>
              </a:rPr>
              <a:t>ppeu</a:t>
            </a:r>
            <a:r>
              <a:rPr lang="en-US" altLang="ko-KR" sz="2000" b="0" i="0" u="none" strike="noStrike" baseline="0" dirty="0" err="1">
                <a:solidFill>
                  <a:srgbClr val="000000"/>
                </a:solidFill>
                <a:latin typeface="+mj-lt"/>
                <a:ea typeface="맑은 고딕" panose="020B0503020000020004" pitchFamily="50" charset="-127"/>
              </a:rPr>
              <a:t>·</a:t>
            </a:r>
            <a:r>
              <a:rPr lang="en-US" altLang="ko-KR" sz="2000" b="0" i="0" dirty="0" err="1">
                <a:solidFill>
                  <a:srgbClr val="5F6368"/>
                </a:solidFill>
                <a:effectLst/>
                <a:latin typeface="Roboto" panose="02000000000000000000" pitchFamily="2" charset="0"/>
              </a:rPr>
              <a:t>si</a:t>
            </a:r>
            <a:r>
              <a:rPr lang="en-US" altLang="ko-KR" sz="2000" b="0" i="0" u="none" strike="noStrike" baseline="0" dirty="0" err="1">
                <a:solidFill>
                  <a:srgbClr val="000000"/>
                </a:solidFill>
                <a:latin typeface="+mj-lt"/>
                <a:ea typeface="맑은 고딕" panose="020B0503020000020004" pitchFamily="50" charset="-127"/>
              </a:rPr>
              <a:t>·</a:t>
            </a:r>
            <a:r>
              <a:rPr lang="en-US" altLang="ko-KR" sz="2000" b="0" i="0" dirty="0" err="1">
                <a:solidFill>
                  <a:srgbClr val="5F6368"/>
                </a:solidFill>
                <a:effectLst/>
                <a:latin typeface="Roboto" panose="02000000000000000000" pitchFamily="2" charset="0"/>
              </a:rPr>
              <a:t>neyo</a:t>
            </a:r>
            <a:r>
              <a:rPr lang="en-US" altLang="ko-KR" sz="2000" b="0" i="0" dirty="0">
                <a:solidFill>
                  <a:srgbClr val="5F6368"/>
                </a:solidFill>
                <a:effectLst/>
                <a:latin typeface="Roboto" panose="02000000000000000000" pitchFamily="2" charset="0"/>
              </a:rPr>
              <a:t>]</a:t>
            </a:r>
            <a:endParaRPr lang="en-US" altLang="ko-KR" sz="2000" dirty="0"/>
          </a:p>
          <a:p>
            <a:endParaRPr lang="en-US" altLang="ko-KR" sz="2000" dirty="0"/>
          </a:p>
          <a:p>
            <a:pPr marL="342900" indent="-342900">
              <a:buFont typeface="Arial" panose="020B0604020202020204" pitchFamily="34" charset="0"/>
              <a:buChar char="•"/>
            </a:pPr>
            <a:r>
              <a:rPr lang="ko-KR" altLang="en-US" sz="2000" dirty="0"/>
              <a:t>언제나 너무 아름다우시네요</a:t>
            </a:r>
            <a:r>
              <a:rPr lang="en-US" altLang="ko-KR" sz="2000" dirty="0"/>
              <a:t>~ = You always look so lovely. </a:t>
            </a:r>
          </a:p>
          <a:p>
            <a:r>
              <a:rPr lang="en-US" altLang="ko-KR" sz="2000" dirty="0"/>
              <a:t>      [</a:t>
            </a:r>
            <a:r>
              <a:rPr lang="en-US" altLang="ko-KR" b="0" i="0" dirty="0" err="1">
                <a:solidFill>
                  <a:srgbClr val="5F6368"/>
                </a:solidFill>
                <a:effectLst/>
                <a:latin typeface="Roboto" panose="02000000000000000000" pitchFamily="2" charset="0"/>
              </a:rPr>
              <a:t>eon</a:t>
            </a:r>
            <a:r>
              <a:rPr lang="en-US" altLang="ko-KR" sz="1800" b="0" i="0" u="none" strike="noStrike" baseline="0" dirty="0" err="1">
                <a:solidFill>
                  <a:srgbClr val="000000"/>
                </a:solidFill>
                <a:latin typeface="+mj-lt"/>
                <a:ea typeface="맑은 고딕" panose="020B0503020000020004" pitchFamily="50" charset="-127"/>
              </a:rPr>
              <a:t>·</a:t>
            </a:r>
            <a:r>
              <a:rPr lang="en-US" altLang="ko-KR" b="0" i="0" dirty="0" err="1">
                <a:solidFill>
                  <a:srgbClr val="5F6368"/>
                </a:solidFill>
                <a:effectLst/>
                <a:latin typeface="Roboto" panose="02000000000000000000" pitchFamily="2" charset="0"/>
              </a:rPr>
              <a:t>je</a:t>
            </a:r>
            <a:r>
              <a:rPr lang="en-US" altLang="ko-KR" sz="1800" b="0" i="0" u="none" strike="noStrike" baseline="0" dirty="0" err="1">
                <a:solidFill>
                  <a:srgbClr val="000000"/>
                </a:solidFill>
                <a:latin typeface="+mj-lt"/>
                <a:ea typeface="맑은 고딕" panose="020B0503020000020004" pitchFamily="50" charset="-127"/>
              </a:rPr>
              <a:t>·</a:t>
            </a:r>
            <a:r>
              <a:rPr lang="en-US" altLang="ko-KR" b="0" i="0" dirty="0" err="1">
                <a:solidFill>
                  <a:srgbClr val="5F6368"/>
                </a:solidFill>
                <a:effectLst/>
                <a:latin typeface="Roboto" panose="02000000000000000000" pitchFamily="2" charset="0"/>
              </a:rPr>
              <a:t>na</a:t>
            </a:r>
            <a:r>
              <a:rPr lang="en-US" altLang="ko-KR" b="0" i="0" dirty="0">
                <a:solidFill>
                  <a:srgbClr val="5F6368"/>
                </a:solidFill>
                <a:effectLst/>
                <a:latin typeface="Roboto" panose="02000000000000000000" pitchFamily="2" charset="0"/>
              </a:rPr>
              <a:t> </a:t>
            </a:r>
            <a:r>
              <a:rPr lang="en-US" altLang="ko-KR" b="0" i="0" dirty="0" err="1">
                <a:solidFill>
                  <a:srgbClr val="5F6368"/>
                </a:solidFill>
                <a:effectLst/>
                <a:latin typeface="Roboto" panose="02000000000000000000" pitchFamily="2" charset="0"/>
              </a:rPr>
              <a:t>neo</a:t>
            </a:r>
            <a:r>
              <a:rPr lang="en-US" altLang="ko-KR" sz="1800" b="0" i="0" u="none" strike="noStrike" baseline="0" dirty="0" err="1">
                <a:solidFill>
                  <a:srgbClr val="000000"/>
                </a:solidFill>
                <a:latin typeface="+mj-lt"/>
                <a:ea typeface="맑은 고딕" panose="020B0503020000020004" pitchFamily="50" charset="-127"/>
              </a:rPr>
              <a:t>·</a:t>
            </a:r>
            <a:r>
              <a:rPr lang="en-US" altLang="ko-KR" b="0" i="0" dirty="0" err="1">
                <a:solidFill>
                  <a:srgbClr val="5F6368"/>
                </a:solidFill>
                <a:effectLst/>
                <a:latin typeface="Roboto" panose="02000000000000000000" pitchFamily="2" charset="0"/>
              </a:rPr>
              <a:t>mu</a:t>
            </a:r>
            <a:r>
              <a:rPr lang="en-US" altLang="ko-KR" b="0" i="0" dirty="0">
                <a:solidFill>
                  <a:srgbClr val="5F6368"/>
                </a:solidFill>
                <a:effectLst/>
                <a:latin typeface="Roboto" panose="02000000000000000000" pitchFamily="2" charset="0"/>
              </a:rPr>
              <a:t> </a:t>
            </a:r>
            <a:r>
              <a:rPr lang="en-US" altLang="ko-KR" b="0" i="0" dirty="0" err="1">
                <a:solidFill>
                  <a:srgbClr val="5F6368"/>
                </a:solidFill>
                <a:effectLst/>
                <a:latin typeface="Roboto" panose="02000000000000000000" pitchFamily="2" charset="0"/>
              </a:rPr>
              <a:t>a</a:t>
            </a:r>
            <a:r>
              <a:rPr lang="en-US" altLang="ko-KR" sz="1800" b="0" i="0" u="none" strike="noStrike" baseline="0" dirty="0" err="1">
                <a:solidFill>
                  <a:srgbClr val="000000"/>
                </a:solidFill>
                <a:latin typeface="+mj-lt"/>
                <a:ea typeface="맑은 고딕" panose="020B0503020000020004" pitchFamily="50" charset="-127"/>
              </a:rPr>
              <a:t>·</a:t>
            </a:r>
            <a:r>
              <a:rPr lang="en-US" altLang="ko-KR" b="0" i="0" dirty="0" err="1">
                <a:solidFill>
                  <a:srgbClr val="5F6368"/>
                </a:solidFill>
                <a:effectLst/>
                <a:latin typeface="Roboto" panose="02000000000000000000" pitchFamily="2" charset="0"/>
              </a:rPr>
              <a:t>leum</a:t>
            </a:r>
            <a:r>
              <a:rPr lang="en-US" altLang="ko-KR" sz="1800" b="0" i="0" u="none" strike="noStrike" baseline="0" dirty="0" err="1">
                <a:solidFill>
                  <a:srgbClr val="000000"/>
                </a:solidFill>
                <a:latin typeface="+mj-lt"/>
                <a:ea typeface="맑은 고딕" panose="020B0503020000020004" pitchFamily="50" charset="-127"/>
              </a:rPr>
              <a:t>·</a:t>
            </a:r>
            <a:r>
              <a:rPr lang="en-US" altLang="ko-KR" b="0" i="0" dirty="0" err="1">
                <a:solidFill>
                  <a:srgbClr val="5F6368"/>
                </a:solidFill>
                <a:effectLst/>
                <a:latin typeface="Roboto" panose="02000000000000000000" pitchFamily="2" charset="0"/>
              </a:rPr>
              <a:t>da</a:t>
            </a:r>
            <a:r>
              <a:rPr lang="en-US" altLang="ko-KR" sz="1800" b="0" i="0" u="none" strike="noStrike" baseline="0" dirty="0" err="1">
                <a:solidFill>
                  <a:srgbClr val="000000"/>
                </a:solidFill>
                <a:latin typeface="+mj-lt"/>
                <a:ea typeface="맑은 고딕" panose="020B0503020000020004" pitchFamily="50" charset="-127"/>
              </a:rPr>
              <a:t>·</a:t>
            </a:r>
            <a:r>
              <a:rPr lang="en-US" altLang="ko-KR" b="0" i="0" dirty="0" err="1">
                <a:solidFill>
                  <a:srgbClr val="5F6368"/>
                </a:solidFill>
                <a:effectLst/>
                <a:latin typeface="Roboto" panose="02000000000000000000" pitchFamily="2" charset="0"/>
              </a:rPr>
              <a:t>u</a:t>
            </a:r>
            <a:r>
              <a:rPr lang="en-US" altLang="ko-KR" sz="1800" b="0" i="0" u="none" strike="noStrike" baseline="0" dirty="0" err="1">
                <a:solidFill>
                  <a:srgbClr val="000000"/>
                </a:solidFill>
                <a:latin typeface="+mj-lt"/>
                <a:ea typeface="맑은 고딕" panose="020B0503020000020004" pitchFamily="50" charset="-127"/>
              </a:rPr>
              <a:t>·</a:t>
            </a:r>
            <a:r>
              <a:rPr lang="en-US" altLang="ko-KR" b="0" i="0" dirty="0" err="1">
                <a:solidFill>
                  <a:srgbClr val="5F6368"/>
                </a:solidFill>
                <a:effectLst/>
                <a:latin typeface="Roboto" panose="02000000000000000000" pitchFamily="2" charset="0"/>
              </a:rPr>
              <a:t>si</a:t>
            </a:r>
            <a:r>
              <a:rPr lang="en-US" altLang="ko-KR" sz="1800" b="0" i="0" u="none" strike="noStrike" baseline="0" dirty="0" err="1">
                <a:solidFill>
                  <a:srgbClr val="000000"/>
                </a:solidFill>
                <a:latin typeface="+mj-lt"/>
                <a:ea typeface="맑은 고딕" panose="020B0503020000020004" pitchFamily="50" charset="-127"/>
              </a:rPr>
              <a:t>·</a:t>
            </a:r>
            <a:r>
              <a:rPr lang="en-US" altLang="ko-KR" b="0" i="0" dirty="0" err="1">
                <a:solidFill>
                  <a:srgbClr val="5F6368"/>
                </a:solidFill>
                <a:effectLst/>
                <a:latin typeface="Roboto" panose="02000000000000000000" pitchFamily="2" charset="0"/>
              </a:rPr>
              <a:t>neyo</a:t>
            </a:r>
            <a:r>
              <a:rPr lang="en-US" altLang="ko-KR" sz="2000" b="0" i="0" dirty="0">
                <a:solidFill>
                  <a:srgbClr val="5F6368"/>
                </a:solidFill>
                <a:effectLst/>
                <a:latin typeface="Roboto" panose="02000000000000000000" pitchFamily="2" charset="0"/>
              </a:rPr>
              <a:t>]</a:t>
            </a:r>
            <a:endParaRPr lang="en-US" altLang="ko-KR" dirty="0"/>
          </a:p>
          <a:p>
            <a:endParaRPr lang="en-US" altLang="ko-KR" dirty="0"/>
          </a:p>
          <a:p>
            <a:pPr marL="285750" indent="-285750">
              <a:buFont typeface="Arial" panose="020B0604020202020204" pitchFamily="34" charset="0"/>
              <a:buChar char="•"/>
            </a:pPr>
            <a:r>
              <a:rPr lang="ko-KR" altLang="en-US" sz="2000" dirty="0"/>
              <a:t>수고 많으셨습니다</a:t>
            </a:r>
            <a:r>
              <a:rPr lang="en-US" altLang="ko-KR" sz="2000" dirty="0"/>
              <a:t>(</a:t>
            </a:r>
            <a:r>
              <a:rPr lang="ko-KR" altLang="en-US" sz="2000" dirty="0" err="1"/>
              <a:t>많</a:t>
            </a:r>
            <a:r>
              <a:rPr lang="en-US" altLang="ko-KR" sz="2000" dirty="0"/>
              <a:t>/-</a:t>
            </a:r>
            <a:r>
              <a:rPr lang="ko-KR" altLang="en-US" sz="2000" dirty="0" err="1"/>
              <a:t>으시</a:t>
            </a:r>
            <a:r>
              <a:rPr lang="en-US" altLang="ko-KR" sz="2000" dirty="0"/>
              <a:t>/ </a:t>
            </a:r>
            <a:r>
              <a:rPr lang="ko-KR" altLang="en-US" sz="2000" dirty="0" err="1"/>
              <a:t>었</a:t>
            </a:r>
            <a:r>
              <a:rPr lang="en-US" altLang="ko-KR" sz="2000" dirty="0"/>
              <a:t>/</a:t>
            </a:r>
            <a:r>
              <a:rPr lang="ko-KR" altLang="en-US" sz="2000" dirty="0"/>
              <a:t>습니다</a:t>
            </a:r>
            <a:r>
              <a:rPr lang="en-US" altLang="ko-KR" sz="2000" dirty="0"/>
              <a:t>) = Thank you for your hard work.</a:t>
            </a:r>
          </a:p>
          <a:p>
            <a:r>
              <a:rPr lang="en-US" altLang="ko-KR" sz="2000" dirty="0"/>
              <a:t>     [</a:t>
            </a:r>
            <a:r>
              <a:rPr lang="en-US" altLang="ko-KR" sz="2000" b="0" i="0" dirty="0" err="1">
                <a:solidFill>
                  <a:srgbClr val="5F6368"/>
                </a:solidFill>
                <a:effectLst/>
                <a:latin typeface="Roboto" panose="02000000000000000000" pitchFamily="2" charset="0"/>
              </a:rPr>
              <a:t>su</a:t>
            </a:r>
            <a:r>
              <a:rPr lang="en-US" altLang="ko-KR" sz="2000" b="0" i="0" u="none" strike="noStrike" baseline="0" dirty="0" err="1">
                <a:solidFill>
                  <a:srgbClr val="000000"/>
                </a:solidFill>
                <a:latin typeface="+mj-lt"/>
                <a:ea typeface="맑은 고딕" panose="020B0503020000020004" pitchFamily="50" charset="-127"/>
              </a:rPr>
              <a:t>·</a:t>
            </a:r>
            <a:r>
              <a:rPr lang="en-US" altLang="ko-KR" sz="2000" b="0" i="0" dirty="0" err="1">
                <a:solidFill>
                  <a:srgbClr val="5F6368"/>
                </a:solidFill>
                <a:effectLst/>
                <a:latin typeface="Roboto" panose="02000000000000000000" pitchFamily="2" charset="0"/>
              </a:rPr>
              <a:t>go</a:t>
            </a:r>
            <a:r>
              <a:rPr lang="en-US" altLang="ko-KR" sz="2000" b="0" i="0" dirty="0">
                <a:solidFill>
                  <a:srgbClr val="5F6368"/>
                </a:solidFill>
                <a:effectLst/>
                <a:latin typeface="Roboto" panose="02000000000000000000" pitchFamily="2" charset="0"/>
              </a:rPr>
              <a:t> </a:t>
            </a:r>
            <a:r>
              <a:rPr lang="en-US" altLang="ko-KR" sz="2000" b="0" i="0" dirty="0" err="1">
                <a:solidFill>
                  <a:srgbClr val="5F6368"/>
                </a:solidFill>
                <a:effectLst/>
                <a:latin typeface="Roboto" panose="02000000000000000000" pitchFamily="2" charset="0"/>
              </a:rPr>
              <a:t>manh-eu</a:t>
            </a:r>
            <a:r>
              <a:rPr lang="en-US" altLang="ko-KR" sz="2000" b="0" i="0" u="none" strike="noStrike" baseline="0" dirty="0" err="1">
                <a:solidFill>
                  <a:srgbClr val="000000"/>
                </a:solidFill>
                <a:latin typeface="+mj-lt"/>
                <a:ea typeface="맑은 고딕" panose="020B0503020000020004" pitchFamily="50" charset="-127"/>
              </a:rPr>
              <a:t>·</a:t>
            </a:r>
            <a:r>
              <a:rPr lang="en-US" altLang="ko-KR" sz="2000" b="0" i="0" dirty="0" err="1">
                <a:solidFill>
                  <a:srgbClr val="5F6368"/>
                </a:solidFill>
                <a:effectLst/>
                <a:latin typeface="Roboto" panose="02000000000000000000" pitchFamily="2" charset="0"/>
              </a:rPr>
              <a:t>syeoss</a:t>
            </a:r>
            <a:r>
              <a:rPr lang="en-US" altLang="ko-KR" sz="2000" b="0" i="0" u="none" strike="noStrike" baseline="0" dirty="0" err="1">
                <a:solidFill>
                  <a:srgbClr val="000000"/>
                </a:solidFill>
                <a:latin typeface="+mj-lt"/>
                <a:ea typeface="맑은 고딕" panose="020B0503020000020004" pitchFamily="50" charset="-127"/>
              </a:rPr>
              <a:t>·</a:t>
            </a:r>
            <a:r>
              <a:rPr lang="en-US" altLang="ko-KR" sz="2000" b="0" i="0" dirty="0" err="1">
                <a:solidFill>
                  <a:srgbClr val="5F6368"/>
                </a:solidFill>
                <a:effectLst/>
                <a:latin typeface="Roboto" panose="02000000000000000000" pitchFamily="2" charset="0"/>
              </a:rPr>
              <a:t>seub</a:t>
            </a:r>
            <a:r>
              <a:rPr lang="en-US" altLang="ko-KR" sz="2000" b="0" i="0" u="none" strike="noStrike" baseline="0" dirty="0" err="1">
                <a:solidFill>
                  <a:srgbClr val="000000"/>
                </a:solidFill>
                <a:latin typeface="+mj-lt"/>
                <a:ea typeface="맑은 고딕" panose="020B0503020000020004" pitchFamily="50" charset="-127"/>
              </a:rPr>
              <a:t>·</a:t>
            </a:r>
            <a:r>
              <a:rPr lang="en-US" altLang="ko-KR" sz="2000" b="0" i="0" dirty="0" err="1">
                <a:solidFill>
                  <a:srgbClr val="5F6368"/>
                </a:solidFill>
                <a:effectLst/>
                <a:latin typeface="Roboto" panose="02000000000000000000" pitchFamily="2" charset="0"/>
              </a:rPr>
              <a:t>nida</a:t>
            </a:r>
            <a:r>
              <a:rPr lang="en-US" altLang="ko-KR" sz="2000" b="0" i="0" dirty="0">
                <a:solidFill>
                  <a:srgbClr val="5F6368"/>
                </a:solidFill>
                <a:effectLst/>
                <a:latin typeface="Roboto" panose="02000000000000000000" pitchFamily="2" charset="0"/>
              </a:rPr>
              <a:t>]</a:t>
            </a:r>
            <a:endParaRPr lang="ko-KR" altLang="en-US" sz="2000" dirty="0"/>
          </a:p>
        </p:txBody>
      </p:sp>
    </p:spTree>
    <p:extLst>
      <p:ext uri="{BB962C8B-B14F-4D97-AF65-F5344CB8AC3E}">
        <p14:creationId xmlns:p14="http://schemas.microsoft.com/office/powerpoint/2010/main" val="2611986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EFEC"/>
        </a:solidFill>
        <a:effectLst/>
      </p:bgPr>
    </p:bg>
    <p:spTree>
      <p:nvGrpSpPr>
        <p:cNvPr id="1" name=""/>
        <p:cNvGrpSpPr/>
        <p:nvPr/>
      </p:nvGrpSpPr>
      <p:grpSpPr>
        <a:xfrm>
          <a:off x="0" y="0"/>
          <a:ext cx="0" cy="0"/>
          <a:chOff x="0" y="0"/>
          <a:chExt cx="0" cy="0"/>
        </a:xfrm>
      </p:grpSpPr>
      <p:sp>
        <p:nvSpPr>
          <p:cNvPr id="9" name="직사각형 8">
            <a:extLst>
              <a:ext uri="{FF2B5EF4-FFF2-40B4-BE49-F238E27FC236}">
                <a16:creationId xmlns:a16="http://schemas.microsoft.com/office/drawing/2014/main" id="{6B5EE806-9BA7-49FE-A387-5347DA75DE2A}"/>
              </a:ext>
            </a:extLst>
          </p:cNvPr>
          <p:cNvSpPr/>
          <p:nvPr/>
        </p:nvSpPr>
        <p:spPr>
          <a:xfrm>
            <a:off x="418193" y="2766"/>
            <a:ext cx="5938160" cy="1824538"/>
          </a:xfrm>
          <a:prstGeom prst="rect">
            <a:avLst/>
          </a:prstGeom>
        </p:spPr>
        <p:txBody>
          <a:bodyPr wrap="square">
            <a:spAutoFit/>
          </a:bodyPr>
          <a:lstStyle/>
          <a:p>
            <a:pPr algn="ctr" latinLnBrk="0">
              <a:lnSpc>
                <a:spcPct val="150000"/>
              </a:lnSpc>
              <a:defRPr/>
            </a:pPr>
            <a:r>
              <a:rPr lang="en-US" altLang="ko-KR" sz="2800" b="1" i="1" kern="0" dirty="0">
                <a:solidFill>
                  <a:srgbClr val="87726A"/>
                </a:solidFill>
              </a:rPr>
              <a:t>1. Endings </a:t>
            </a:r>
            <a:r>
              <a:rPr lang="en-US" altLang="ko-KR" sz="2400" b="1" i="1" kern="0" dirty="0">
                <a:solidFill>
                  <a:srgbClr val="87726A"/>
                </a:solidFill>
              </a:rPr>
              <a:t>-1) pre-final endings</a:t>
            </a:r>
          </a:p>
          <a:p>
            <a:pPr algn="ctr" latinLnBrk="0">
              <a:lnSpc>
                <a:spcPct val="150000"/>
              </a:lnSpc>
              <a:defRPr/>
            </a:pPr>
            <a:endParaRPr lang="ko-KR" altLang="en-US" sz="5400" kern="0" dirty="0">
              <a:solidFill>
                <a:srgbClr val="87726A"/>
              </a:solidFill>
            </a:endParaRPr>
          </a:p>
        </p:txBody>
      </p:sp>
      <p:sp>
        <p:nvSpPr>
          <p:cNvPr id="5" name="모서리가 둥근 직사각형 4"/>
          <p:cNvSpPr/>
          <p:nvPr/>
        </p:nvSpPr>
        <p:spPr>
          <a:xfrm>
            <a:off x="418193" y="913446"/>
            <a:ext cx="11355614" cy="5711697"/>
          </a:xfrm>
          <a:prstGeom prst="roundRect">
            <a:avLst>
              <a:gd name="adj" fmla="val 3562"/>
            </a:avLst>
          </a:prstGeom>
          <a:solidFill>
            <a:schemeClr val="bg1"/>
          </a:solidFill>
          <a:ln w="19050">
            <a:solidFill>
              <a:srgbClr val="877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14" name="TextBox 13">
            <a:extLst>
              <a:ext uri="{FF2B5EF4-FFF2-40B4-BE49-F238E27FC236}">
                <a16:creationId xmlns:a16="http://schemas.microsoft.com/office/drawing/2014/main" id="{85C42D6D-23DE-4717-B90B-56374548416F}"/>
              </a:ext>
            </a:extLst>
          </p:cNvPr>
          <p:cNvSpPr txBox="1"/>
          <p:nvPr/>
        </p:nvSpPr>
        <p:spPr>
          <a:xfrm>
            <a:off x="870975" y="1001188"/>
            <a:ext cx="9849577" cy="1107996"/>
          </a:xfrm>
          <a:prstGeom prst="rect">
            <a:avLst/>
          </a:prstGeom>
          <a:noFill/>
        </p:spPr>
        <p:txBody>
          <a:bodyPr wrap="square">
            <a:spAutoFit/>
          </a:bodyPr>
          <a:lstStyle/>
          <a:p>
            <a:endParaRPr lang="ko-KR" altLang="en-US" sz="2800" b="0" i="0" u="none" strike="noStrike" baseline="0" dirty="0">
              <a:solidFill>
                <a:srgbClr val="000000"/>
              </a:solidFill>
              <a:latin typeface="Arial" panose="020B0604020202020204" pitchFamily="34" charset="0"/>
            </a:endParaRPr>
          </a:p>
          <a:p>
            <a:pPr marL="285750" indent="-285750">
              <a:buFontTx/>
              <a:buChar char="-"/>
            </a:pPr>
            <a:r>
              <a:rPr lang="en-US" altLang="ko-KR" sz="2000" b="1" i="0" u="none" strike="noStrike" baseline="0" dirty="0">
                <a:solidFill>
                  <a:srgbClr val="000000"/>
                </a:solidFill>
                <a:latin typeface="Arial" panose="020B0604020202020204" pitchFamily="34" charset="0"/>
              </a:rPr>
              <a:t>The suffix </a:t>
            </a:r>
            <a:r>
              <a:rPr lang="ko-KR" altLang="en-US" sz="2000" b="1" i="0" u="none" strike="noStrike" baseline="0" dirty="0" err="1">
                <a:solidFill>
                  <a:srgbClr val="000000"/>
                </a:solidFill>
                <a:latin typeface="Arial" panose="020B0604020202020204" pitchFamily="34" charset="0"/>
              </a:rPr>
              <a:t>겠</a:t>
            </a:r>
            <a:r>
              <a:rPr lang="en-US" altLang="ko-KR" sz="2000" b="1" i="0" u="none" strike="noStrike" baseline="0" dirty="0">
                <a:solidFill>
                  <a:srgbClr val="000000"/>
                </a:solidFill>
                <a:latin typeface="Arial" panose="020B0604020202020204" pitchFamily="34" charset="0"/>
              </a:rPr>
              <a:t>[get]</a:t>
            </a:r>
          </a:p>
          <a:p>
            <a:endParaRPr lang="en-US" altLang="ko-KR" dirty="0">
              <a:solidFill>
                <a:srgbClr val="000000"/>
              </a:solidFill>
              <a:latin typeface="Arial" panose="020B0604020202020204" pitchFamily="34" charset="0"/>
            </a:endParaRPr>
          </a:p>
        </p:txBody>
      </p:sp>
      <p:sp>
        <p:nvSpPr>
          <p:cNvPr id="2" name="TextBox 1">
            <a:extLst>
              <a:ext uri="{FF2B5EF4-FFF2-40B4-BE49-F238E27FC236}">
                <a16:creationId xmlns:a16="http://schemas.microsoft.com/office/drawing/2014/main" id="{050D171C-C3EF-4478-817F-18DC29075941}"/>
              </a:ext>
            </a:extLst>
          </p:cNvPr>
          <p:cNvSpPr txBox="1"/>
          <p:nvPr/>
        </p:nvSpPr>
        <p:spPr>
          <a:xfrm>
            <a:off x="1383490" y="2603213"/>
            <a:ext cx="8824545" cy="707886"/>
          </a:xfrm>
          <a:prstGeom prst="rect">
            <a:avLst/>
          </a:prstGeom>
          <a:noFill/>
        </p:spPr>
        <p:txBody>
          <a:bodyPr wrap="square" rtlCol="0">
            <a:spAutoFit/>
          </a:bodyPr>
          <a:lstStyle/>
          <a:p>
            <a:pPr marL="342900" indent="-342900">
              <a:buFont typeface="+mj-ea"/>
              <a:buAutoNum type="circleNumDbPlain"/>
            </a:pPr>
            <a:r>
              <a:rPr lang="en-US" altLang="ko-KR" sz="2000" dirty="0">
                <a:solidFill>
                  <a:srgbClr val="000000"/>
                </a:solidFill>
                <a:latin typeface="Arial" panose="020B0604020202020204" pitchFamily="34" charset="0"/>
              </a:rPr>
              <a:t>‘</a:t>
            </a:r>
            <a:r>
              <a:rPr lang="ko-KR" altLang="en-US" sz="2000" dirty="0" err="1">
                <a:solidFill>
                  <a:srgbClr val="000000"/>
                </a:solidFill>
                <a:latin typeface="Arial" panose="020B0604020202020204" pitchFamily="34" charset="0"/>
              </a:rPr>
              <a:t>겟</a:t>
            </a:r>
            <a:r>
              <a:rPr lang="en-US" altLang="ko-KR" sz="2000" dirty="0">
                <a:solidFill>
                  <a:srgbClr val="000000"/>
                </a:solidFill>
                <a:latin typeface="Arial" panose="020B0604020202020204" pitchFamily="34" charset="0"/>
              </a:rPr>
              <a:t>[get]’</a:t>
            </a:r>
            <a:r>
              <a:rPr lang="en-US" altLang="ko-KR" sz="2000" b="0" i="0" u="none" strike="noStrike" baseline="0" dirty="0">
                <a:solidFill>
                  <a:srgbClr val="000000"/>
                </a:solidFill>
                <a:latin typeface="Arial" panose="020B0604020202020204" pitchFamily="34" charset="0"/>
              </a:rPr>
              <a:t> expresses the speaker’s intention or asks the listener’s intention, and it corresponds to “will” in English</a:t>
            </a:r>
            <a:endParaRPr lang="ko-KR" altLang="en-US" sz="2000" dirty="0"/>
          </a:p>
        </p:txBody>
      </p:sp>
      <p:sp>
        <p:nvSpPr>
          <p:cNvPr id="13" name="직사각형 12">
            <a:extLst>
              <a:ext uri="{FF2B5EF4-FFF2-40B4-BE49-F238E27FC236}">
                <a16:creationId xmlns:a16="http://schemas.microsoft.com/office/drawing/2014/main" id="{434CB05A-CD0A-4ACF-9CF3-160BB5F068B4}"/>
              </a:ext>
            </a:extLst>
          </p:cNvPr>
          <p:cNvSpPr/>
          <p:nvPr/>
        </p:nvSpPr>
        <p:spPr>
          <a:xfrm>
            <a:off x="976079" y="3738258"/>
            <a:ext cx="10037378" cy="1821712"/>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dirty="0"/>
          </a:p>
        </p:txBody>
      </p:sp>
      <p:sp>
        <p:nvSpPr>
          <p:cNvPr id="17" name="TextBox 16">
            <a:extLst>
              <a:ext uri="{FF2B5EF4-FFF2-40B4-BE49-F238E27FC236}">
                <a16:creationId xmlns:a16="http://schemas.microsoft.com/office/drawing/2014/main" id="{960B8F13-A552-42A4-B2BD-F33F8AD9CC81}"/>
              </a:ext>
            </a:extLst>
          </p:cNvPr>
          <p:cNvSpPr txBox="1"/>
          <p:nvPr/>
        </p:nvSpPr>
        <p:spPr>
          <a:xfrm>
            <a:off x="1553125" y="4120382"/>
            <a:ext cx="9606455" cy="1015663"/>
          </a:xfrm>
          <a:prstGeom prst="rect">
            <a:avLst/>
          </a:prstGeom>
          <a:noFill/>
        </p:spPr>
        <p:txBody>
          <a:bodyPr wrap="square">
            <a:spAutoFit/>
          </a:bodyPr>
          <a:lstStyle/>
          <a:p>
            <a:r>
              <a:rPr lang="ko-KR" altLang="en-US" sz="2000" b="0" i="0" u="none" strike="noStrike" baseline="0" dirty="0">
                <a:solidFill>
                  <a:srgbClr val="000000"/>
                </a:solidFill>
                <a:latin typeface="Yoon YGO 530_TT"/>
              </a:rPr>
              <a:t>열심히 공부하겠습니다</a:t>
            </a:r>
            <a:r>
              <a:rPr lang="en-US" altLang="ko-KR" sz="2000" b="0" i="0" u="none" strike="noStrike" baseline="0" dirty="0">
                <a:solidFill>
                  <a:srgbClr val="000000"/>
                </a:solidFill>
                <a:latin typeface="Yoon YGO 530_TT"/>
              </a:rPr>
              <a:t>[</a:t>
            </a:r>
            <a:r>
              <a:rPr lang="en-US" altLang="ko-KR" sz="2000" b="0" i="0" u="none" strike="noStrike" baseline="0" dirty="0" err="1">
                <a:solidFill>
                  <a:srgbClr val="000000"/>
                </a:solidFill>
                <a:latin typeface="Yoon YGO 530_TT"/>
              </a:rPr>
              <a:t>yeol</a:t>
            </a:r>
            <a:r>
              <a:rPr lang="en-US" altLang="ko-KR" sz="2000" b="0" i="0" u="none" strike="noStrike" baseline="0" dirty="0" err="1">
                <a:solidFill>
                  <a:srgbClr val="000000"/>
                </a:solidFill>
                <a:latin typeface="맑은 고딕" panose="020B0503020000020004" pitchFamily="50" charset="-127"/>
                <a:ea typeface="맑은 고딕" panose="020B0503020000020004" pitchFamily="50" charset="-127"/>
              </a:rPr>
              <a:t>·</a:t>
            </a:r>
            <a:r>
              <a:rPr lang="en-US" altLang="ko-KR" sz="2000" b="0" i="0" u="none" strike="noStrike" baseline="0" dirty="0" err="1">
                <a:solidFill>
                  <a:srgbClr val="000000"/>
                </a:solidFill>
                <a:latin typeface="Yoon YGO 530_TT"/>
                <a:ea typeface="맑은 고딕" panose="020B0503020000020004" pitchFamily="50" charset="-127"/>
              </a:rPr>
              <a:t>ssim</a:t>
            </a:r>
            <a:r>
              <a:rPr lang="en-US" altLang="ko-KR" sz="2000" b="0" i="0" u="none" strike="noStrike" baseline="0" dirty="0" err="1">
                <a:solidFill>
                  <a:srgbClr val="000000"/>
                </a:solidFill>
                <a:latin typeface="맑은 고딕" panose="020B0503020000020004" pitchFamily="50" charset="-127"/>
                <a:ea typeface="맑은 고딕" panose="020B0503020000020004" pitchFamily="50" charset="-127"/>
              </a:rPr>
              <a:t>·</a:t>
            </a:r>
            <a:r>
              <a:rPr lang="en-US" altLang="ko-KR" sz="2000" b="0" i="0" u="none" strike="noStrike" baseline="0" dirty="0" err="1">
                <a:solidFill>
                  <a:srgbClr val="000000"/>
                </a:solidFill>
                <a:latin typeface="Yoon YGO 530_TT"/>
                <a:ea typeface="맑은 고딕" panose="020B0503020000020004" pitchFamily="50" charset="-127"/>
              </a:rPr>
              <a:t>hi</a:t>
            </a:r>
            <a:r>
              <a:rPr lang="en-US" altLang="ko-KR" sz="2000" b="0" i="0" u="none" strike="noStrike" baseline="0" dirty="0">
                <a:solidFill>
                  <a:srgbClr val="000000"/>
                </a:solidFill>
                <a:latin typeface="Yoon YGO 530_TT"/>
                <a:ea typeface="맑은 고딕" panose="020B0503020000020004" pitchFamily="50" charset="-127"/>
              </a:rPr>
              <a:t> </a:t>
            </a:r>
            <a:r>
              <a:rPr lang="en-US" altLang="ko-KR" sz="2000" b="0" i="0" u="none" strike="noStrike" baseline="0" dirty="0" err="1">
                <a:solidFill>
                  <a:srgbClr val="000000"/>
                </a:solidFill>
                <a:latin typeface="Yoon YGO 530_TT"/>
                <a:ea typeface="맑은 고딕" panose="020B0503020000020004" pitchFamily="50" charset="-127"/>
              </a:rPr>
              <a:t>gong</a:t>
            </a:r>
            <a:r>
              <a:rPr lang="en-US" altLang="ko-KR" sz="2000" b="0" i="0" u="none" strike="noStrike" baseline="0" dirty="0" err="1">
                <a:solidFill>
                  <a:srgbClr val="000000"/>
                </a:solidFill>
                <a:latin typeface="맑은 고딕" panose="020B0503020000020004" pitchFamily="50" charset="-127"/>
                <a:ea typeface="맑은 고딕" panose="020B0503020000020004" pitchFamily="50" charset="-127"/>
              </a:rPr>
              <a:t>·</a:t>
            </a:r>
            <a:r>
              <a:rPr lang="en-US" altLang="ko-KR" sz="2000" b="0" i="0" u="none" strike="noStrike" baseline="0" dirty="0" err="1">
                <a:solidFill>
                  <a:srgbClr val="000000"/>
                </a:solidFill>
                <a:latin typeface="Yoon YGO 530_TT"/>
                <a:ea typeface="맑은 고딕" panose="020B0503020000020004" pitchFamily="50" charset="-127"/>
              </a:rPr>
              <a:t>bu</a:t>
            </a:r>
            <a:r>
              <a:rPr lang="en-US" altLang="ko-KR" sz="2000" b="0" i="0" u="none" strike="noStrike" baseline="0" dirty="0" err="1">
                <a:solidFill>
                  <a:srgbClr val="000000"/>
                </a:solidFill>
                <a:latin typeface="맑은 고딕" panose="020B0503020000020004" pitchFamily="50" charset="-127"/>
                <a:ea typeface="맑은 고딕" panose="020B0503020000020004" pitchFamily="50" charset="-127"/>
              </a:rPr>
              <a:t>·</a:t>
            </a:r>
            <a:r>
              <a:rPr lang="en-US" altLang="ko-KR" sz="2000" b="0" i="0" u="none" strike="noStrike" baseline="0" dirty="0" err="1">
                <a:solidFill>
                  <a:srgbClr val="000000"/>
                </a:solidFill>
                <a:latin typeface="Yoon YGO 530_TT"/>
                <a:ea typeface="맑은 고딕" panose="020B0503020000020004" pitchFamily="50" charset="-127"/>
              </a:rPr>
              <a:t>ha</a:t>
            </a:r>
            <a:r>
              <a:rPr lang="en-US" altLang="ko-KR" sz="2000" b="0" i="0" u="none" strike="noStrike" baseline="0" dirty="0" err="1">
                <a:solidFill>
                  <a:srgbClr val="000000"/>
                </a:solidFill>
                <a:latin typeface="맑은 고딕" panose="020B0503020000020004" pitchFamily="50" charset="-127"/>
                <a:ea typeface="맑은 고딕" panose="020B0503020000020004" pitchFamily="50" charset="-127"/>
              </a:rPr>
              <a:t>·</a:t>
            </a:r>
            <a:r>
              <a:rPr lang="en-US" altLang="ko-KR" sz="2000" b="0" i="0" u="none" strike="noStrike" baseline="0" dirty="0" err="1">
                <a:solidFill>
                  <a:srgbClr val="000000"/>
                </a:solidFill>
                <a:latin typeface="Yoon YGO 530_TT"/>
                <a:ea typeface="맑은 고딕" panose="020B0503020000020004" pitchFamily="50" charset="-127"/>
              </a:rPr>
              <a:t>get</a:t>
            </a:r>
            <a:r>
              <a:rPr lang="en-US" altLang="ko-KR" sz="2000" b="0" i="0" u="none" strike="noStrike" baseline="0" dirty="0" err="1">
                <a:solidFill>
                  <a:srgbClr val="000000"/>
                </a:solidFill>
                <a:latin typeface="맑은 고딕" panose="020B0503020000020004" pitchFamily="50" charset="-127"/>
                <a:ea typeface="맑은 고딕" panose="020B0503020000020004" pitchFamily="50" charset="-127"/>
              </a:rPr>
              <a:t>·</a:t>
            </a:r>
            <a:r>
              <a:rPr lang="en-US" altLang="ko-KR" sz="2000" b="0" i="0" u="none" strike="noStrike" baseline="0" dirty="0" err="1">
                <a:solidFill>
                  <a:srgbClr val="000000"/>
                </a:solidFill>
                <a:latin typeface="Yoon YGO 530_TT"/>
                <a:ea typeface="맑은 고딕" panose="020B0503020000020004" pitchFamily="50" charset="-127"/>
              </a:rPr>
              <a:t>sseum</a:t>
            </a:r>
            <a:r>
              <a:rPr lang="en-US" altLang="ko-KR" sz="2000" b="0" i="0" u="none" strike="noStrike" baseline="0" dirty="0" err="1">
                <a:solidFill>
                  <a:srgbClr val="000000"/>
                </a:solidFill>
                <a:latin typeface="맑은 고딕" panose="020B0503020000020004" pitchFamily="50" charset="-127"/>
                <a:ea typeface="맑은 고딕" panose="020B0503020000020004" pitchFamily="50" charset="-127"/>
              </a:rPr>
              <a:t>·</a:t>
            </a:r>
            <a:r>
              <a:rPr lang="en-US" altLang="ko-KR" sz="2000" b="0" i="0" u="none" strike="noStrike" baseline="0" dirty="0" err="1">
                <a:solidFill>
                  <a:srgbClr val="000000"/>
                </a:solidFill>
                <a:latin typeface="Yoon YGO 530_TT"/>
                <a:ea typeface="맑은 고딕" panose="020B0503020000020004" pitchFamily="50" charset="-127"/>
              </a:rPr>
              <a:t>ni</a:t>
            </a:r>
            <a:r>
              <a:rPr lang="en-US" altLang="ko-KR" sz="2000" b="0" i="0" u="none" strike="noStrike" baseline="0" dirty="0" err="1">
                <a:solidFill>
                  <a:srgbClr val="000000"/>
                </a:solidFill>
                <a:latin typeface="맑은 고딕" panose="020B0503020000020004" pitchFamily="50" charset="-127"/>
                <a:ea typeface="맑은 고딕" panose="020B0503020000020004" pitchFamily="50" charset="-127"/>
              </a:rPr>
              <a:t>·</a:t>
            </a:r>
            <a:r>
              <a:rPr lang="en-US" altLang="ko-KR" sz="2000" b="0" i="0" u="none" strike="noStrike" baseline="0" dirty="0" err="1">
                <a:solidFill>
                  <a:srgbClr val="000000"/>
                </a:solidFill>
                <a:latin typeface="Yoon YGO 530_TT"/>
                <a:ea typeface="맑은 고딕" panose="020B0503020000020004" pitchFamily="50" charset="-127"/>
              </a:rPr>
              <a:t>da</a:t>
            </a:r>
            <a:r>
              <a:rPr lang="en-US" altLang="ko-KR" sz="2000" b="0" i="0" u="none" strike="noStrike" baseline="0" dirty="0">
                <a:solidFill>
                  <a:srgbClr val="000000"/>
                </a:solidFill>
                <a:latin typeface="Yoon YGO 530_TT"/>
                <a:ea typeface="맑은 고딕" panose="020B0503020000020004" pitchFamily="50" charset="-127"/>
              </a:rPr>
              <a:t>] </a:t>
            </a:r>
            <a:r>
              <a:rPr lang="en-US" altLang="ko-KR" sz="2000" b="0" i="0" u="none" strike="noStrike" baseline="0" dirty="0">
                <a:solidFill>
                  <a:srgbClr val="000000"/>
                </a:solidFill>
                <a:latin typeface="Arial" panose="020B0604020202020204" pitchFamily="34" charset="0"/>
                <a:ea typeface="맑은 고딕" panose="020B0503020000020004" pitchFamily="50" charset="-127"/>
              </a:rPr>
              <a:t>“</a:t>
            </a:r>
            <a:r>
              <a:rPr lang="en-US" altLang="ko-KR" sz="2000" b="0" i="0" u="none" strike="noStrike" baseline="0" dirty="0">
                <a:solidFill>
                  <a:srgbClr val="000000"/>
                </a:solidFill>
                <a:latin typeface="Yoon YGO 530_TT"/>
                <a:ea typeface="맑은 고딕" panose="020B0503020000020004" pitchFamily="50" charset="-127"/>
              </a:rPr>
              <a:t>(I) will study hard</a:t>
            </a:r>
            <a:r>
              <a:rPr lang="en-US" altLang="ko-KR" sz="2000" b="0" i="0" u="none" strike="noStrike" baseline="0" dirty="0">
                <a:solidFill>
                  <a:srgbClr val="000000"/>
                </a:solidFill>
                <a:latin typeface="Arial" panose="020B0604020202020204" pitchFamily="34" charset="0"/>
                <a:ea typeface="맑은 고딕" panose="020B0503020000020004" pitchFamily="50" charset="-127"/>
              </a:rPr>
              <a:t>” </a:t>
            </a:r>
            <a:endParaRPr lang="en-US" altLang="ko-KR" sz="2000" dirty="0">
              <a:solidFill>
                <a:srgbClr val="000000"/>
              </a:solidFill>
              <a:latin typeface="Yoon YGO 530_TT"/>
              <a:ea typeface="맑은 고딕" panose="020B0503020000020004" pitchFamily="50" charset="-127"/>
            </a:endParaRPr>
          </a:p>
          <a:p>
            <a:endParaRPr lang="en-US" altLang="ko-KR" sz="2000" b="0" i="0" u="none" strike="noStrike" baseline="0" dirty="0">
              <a:solidFill>
                <a:srgbClr val="000000"/>
              </a:solidFill>
              <a:latin typeface="Yoon YGO 530_TT"/>
              <a:ea typeface="맑은 고딕" panose="020B0503020000020004" pitchFamily="50" charset="-127"/>
            </a:endParaRPr>
          </a:p>
          <a:p>
            <a:r>
              <a:rPr lang="ko-KR" altLang="en-US" sz="2000" b="0" i="0" u="none" strike="noStrike" baseline="0" dirty="0">
                <a:solidFill>
                  <a:srgbClr val="000000"/>
                </a:solidFill>
                <a:latin typeface="Yoon YGO 530_TT"/>
                <a:ea typeface="맑은 고딕" panose="020B0503020000020004" pitchFamily="50" charset="-127"/>
              </a:rPr>
              <a:t>어디로 가시겠습니까</a:t>
            </a:r>
            <a:r>
              <a:rPr lang="en-US" altLang="ko-KR" sz="2000" b="0" i="0" u="none" strike="noStrike" baseline="0" dirty="0">
                <a:solidFill>
                  <a:srgbClr val="000000"/>
                </a:solidFill>
                <a:latin typeface="Yoon YGO 530_TT"/>
                <a:ea typeface="맑은 고딕" panose="020B0503020000020004" pitchFamily="50" charset="-127"/>
              </a:rPr>
              <a:t>?[</a:t>
            </a:r>
            <a:r>
              <a:rPr lang="en-US" altLang="ko-KR" sz="2000" b="0" i="0" u="none" strike="noStrike" baseline="0" dirty="0" err="1">
                <a:solidFill>
                  <a:srgbClr val="000000"/>
                </a:solidFill>
                <a:latin typeface="Yoon YGO 530_TT"/>
                <a:ea typeface="맑은 고딕" panose="020B0503020000020004" pitchFamily="50" charset="-127"/>
              </a:rPr>
              <a:t>eo</a:t>
            </a:r>
            <a:r>
              <a:rPr lang="en-US" altLang="ko-KR" sz="2000" b="0" i="0" u="none" strike="noStrike" baseline="0" dirty="0" err="1">
                <a:solidFill>
                  <a:srgbClr val="000000"/>
                </a:solidFill>
                <a:latin typeface="맑은 고딕" panose="020B0503020000020004" pitchFamily="50" charset="-127"/>
                <a:ea typeface="맑은 고딕" panose="020B0503020000020004" pitchFamily="50" charset="-127"/>
              </a:rPr>
              <a:t>·</a:t>
            </a:r>
            <a:r>
              <a:rPr lang="en-US" altLang="ko-KR" sz="2000" b="0" i="0" u="none" strike="noStrike" baseline="0" dirty="0" err="1">
                <a:solidFill>
                  <a:srgbClr val="000000"/>
                </a:solidFill>
                <a:latin typeface="Yoon YGO 530_TT"/>
                <a:ea typeface="맑은 고딕" panose="020B0503020000020004" pitchFamily="50" charset="-127"/>
              </a:rPr>
              <a:t>di</a:t>
            </a:r>
            <a:r>
              <a:rPr lang="en-US" altLang="ko-KR" sz="2000" b="0" i="0" u="none" strike="noStrike" baseline="0" dirty="0" err="1">
                <a:solidFill>
                  <a:srgbClr val="000000"/>
                </a:solidFill>
                <a:latin typeface="맑은 고딕" panose="020B0503020000020004" pitchFamily="50" charset="-127"/>
                <a:ea typeface="맑은 고딕" panose="020B0503020000020004" pitchFamily="50" charset="-127"/>
              </a:rPr>
              <a:t>·</a:t>
            </a:r>
            <a:r>
              <a:rPr lang="en-US" altLang="ko-KR" sz="2000" b="0" i="0" u="none" strike="noStrike" baseline="0" dirty="0" err="1">
                <a:solidFill>
                  <a:srgbClr val="000000"/>
                </a:solidFill>
                <a:latin typeface="Yoon YGO 530_TT"/>
                <a:ea typeface="맑은 고딕" panose="020B0503020000020004" pitchFamily="50" charset="-127"/>
              </a:rPr>
              <a:t>ro</a:t>
            </a:r>
            <a:r>
              <a:rPr lang="en-US" altLang="ko-KR" sz="2000" b="0" i="0" u="none" strike="noStrike" baseline="0" dirty="0">
                <a:solidFill>
                  <a:srgbClr val="000000"/>
                </a:solidFill>
                <a:latin typeface="Yoon YGO 530_TT"/>
                <a:ea typeface="맑은 고딕" panose="020B0503020000020004" pitchFamily="50" charset="-127"/>
              </a:rPr>
              <a:t> </a:t>
            </a:r>
            <a:r>
              <a:rPr lang="en-US" altLang="ko-KR" sz="2000" b="0" i="0" u="none" strike="noStrike" baseline="0" dirty="0" err="1">
                <a:solidFill>
                  <a:srgbClr val="000000"/>
                </a:solidFill>
                <a:latin typeface="Yoon YGO 530_TT"/>
                <a:ea typeface="맑은 고딕" panose="020B0503020000020004" pitchFamily="50" charset="-127"/>
              </a:rPr>
              <a:t>ga</a:t>
            </a:r>
            <a:r>
              <a:rPr lang="en-US" altLang="ko-KR" sz="2000" b="0" i="0" u="none" strike="noStrike" baseline="0" dirty="0" err="1">
                <a:solidFill>
                  <a:srgbClr val="000000"/>
                </a:solidFill>
                <a:latin typeface="맑은 고딕" panose="020B0503020000020004" pitchFamily="50" charset="-127"/>
                <a:ea typeface="맑은 고딕" panose="020B0503020000020004" pitchFamily="50" charset="-127"/>
              </a:rPr>
              <a:t>·</a:t>
            </a:r>
            <a:r>
              <a:rPr lang="en-US" altLang="ko-KR" sz="2000" b="0" i="0" u="none" strike="noStrike" baseline="0" dirty="0" err="1">
                <a:solidFill>
                  <a:srgbClr val="000000"/>
                </a:solidFill>
                <a:latin typeface="Yoon YGO 530_TT"/>
                <a:ea typeface="맑은 고딕" panose="020B0503020000020004" pitchFamily="50" charset="-127"/>
              </a:rPr>
              <a:t>si</a:t>
            </a:r>
            <a:r>
              <a:rPr lang="en-US" altLang="ko-KR" sz="2000" b="0" i="0" u="none" strike="noStrike" baseline="0" dirty="0" err="1">
                <a:solidFill>
                  <a:srgbClr val="000000"/>
                </a:solidFill>
                <a:latin typeface="맑은 고딕" panose="020B0503020000020004" pitchFamily="50" charset="-127"/>
                <a:ea typeface="맑은 고딕" panose="020B0503020000020004" pitchFamily="50" charset="-127"/>
              </a:rPr>
              <a:t>·</a:t>
            </a:r>
            <a:r>
              <a:rPr lang="en-US" altLang="ko-KR" sz="2000" b="0" i="0" u="none" strike="noStrike" baseline="0" dirty="0" err="1">
                <a:solidFill>
                  <a:srgbClr val="000000"/>
                </a:solidFill>
                <a:latin typeface="Yoon YGO 530_TT"/>
                <a:ea typeface="맑은 고딕" panose="020B0503020000020004" pitchFamily="50" charset="-127"/>
              </a:rPr>
              <a:t>get</a:t>
            </a:r>
            <a:r>
              <a:rPr lang="en-US" altLang="ko-KR" sz="2000" b="0" i="0" u="none" strike="noStrike" baseline="0" dirty="0" err="1">
                <a:solidFill>
                  <a:srgbClr val="000000"/>
                </a:solidFill>
                <a:latin typeface="맑은 고딕" panose="020B0503020000020004" pitchFamily="50" charset="-127"/>
                <a:ea typeface="맑은 고딕" panose="020B0503020000020004" pitchFamily="50" charset="-127"/>
              </a:rPr>
              <a:t>·</a:t>
            </a:r>
            <a:r>
              <a:rPr lang="en-US" altLang="ko-KR" sz="2000" b="0" i="0" u="none" strike="noStrike" baseline="0" dirty="0" err="1">
                <a:solidFill>
                  <a:srgbClr val="000000"/>
                </a:solidFill>
                <a:latin typeface="Yoon YGO 530_TT"/>
                <a:ea typeface="맑은 고딕" panose="020B0503020000020004" pitchFamily="50" charset="-127"/>
              </a:rPr>
              <a:t>sseum</a:t>
            </a:r>
            <a:r>
              <a:rPr lang="en-US" altLang="ko-KR" sz="2000" b="0" i="0" u="none" strike="noStrike" baseline="0" dirty="0" err="1">
                <a:solidFill>
                  <a:srgbClr val="000000"/>
                </a:solidFill>
                <a:latin typeface="맑은 고딕" panose="020B0503020000020004" pitchFamily="50" charset="-127"/>
                <a:ea typeface="맑은 고딕" panose="020B0503020000020004" pitchFamily="50" charset="-127"/>
              </a:rPr>
              <a:t>·</a:t>
            </a:r>
            <a:r>
              <a:rPr lang="en-US" altLang="ko-KR" sz="2000" b="0" i="0" u="none" strike="noStrike" baseline="0" dirty="0" err="1">
                <a:solidFill>
                  <a:srgbClr val="000000"/>
                </a:solidFill>
                <a:latin typeface="Yoon YGO 530_TT"/>
                <a:ea typeface="맑은 고딕" panose="020B0503020000020004" pitchFamily="50" charset="-127"/>
              </a:rPr>
              <a:t>ni</a:t>
            </a:r>
            <a:r>
              <a:rPr lang="en-US" altLang="ko-KR" sz="2000" b="0" i="0" u="none" strike="noStrike" baseline="0" dirty="0" err="1">
                <a:solidFill>
                  <a:srgbClr val="000000"/>
                </a:solidFill>
                <a:latin typeface="맑은 고딕" panose="020B0503020000020004" pitchFamily="50" charset="-127"/>
                <a:ea typeface="맑은 고딕" panose="020B0503020000020004" pitchFamily="50" charset="-127"/>
              </a:rPr>
              <a:t>·</a:t>
            </a:r>
            <a:r>
              <a:rPr lang="en-US" altLang="ko-KR" sz="2000" b="0" i="0" u="none" strike="noStrike" baseline="0" dirty="0" err="1">
                <a:solidFill>
                  <a:srgbClr val="000000"/>
                </a:solidFill>
                <a:latin typeface="Yoon YGO 530_TT"/>
                <a:ea typeface="맑은 고딕" panose="020B0503020000020004" pitchFamily="50" charset="-127"/>
              </a:rPr>
              <a:t>gga</a:t>
            </a:r>
            <a:r>
              <a:rPr lang="en-US" altLang="ko-KR" sz="2000" b="0" i="0" u="none" strike="noStrike" baseline="0" dirty="0">
                <a:solidFill>
                  <a:srgbClr val="000000"/>
                </a:solidFill>
                <a:latin typeface="Yoon YGO 530_TT"/>
                <a:ea typeface="맑은 고딕" panose="020B0503020000020004" pitchFamily="50" charset="-127"/>
              </a:rPr>
              <a:t>]</a:t>
            </a:r>
            <a:r>
              <a:rPr lang="en-US" altLang="ko-KR" sz="2000" b="0" i="0" u="none" strike="noStrike" baseline="0" dirty="0">
                <a:solidFill>
                  <a:srgbClr val="000000"/>
                </a:solidFill>
                <a:latin typeface="Arial" panose="020B0604020202020204" pitchFamily="34" charset="0"/>
                <a:ea typeface="맑은 고딕" panose="020B0503020000020004" pitchFamily="50" charset="-127"/>
              </a:rPr>
              <a:t>“</a:t>
            </a:r>
            <a:r>
              <a:rPr lang="en-US" altLang="ko-KR" sz="2000" b="0" i="0" u="none" strike="noStrike" baseline="0" dirty="0">
                <a:solidFill>
                  <a:srgbClr val="000000"/>
                </a:solidFill>
                <a:latin typeface="Yoon YGO 530_TT"/>
                <a:ea typeface="맑은 고딕" panose="020B0503020000020004" pitchFamily="50" charset="-127"/>
              </a:rPr>
              <a:t>Where will (you) go?</a:t>
            </a:r>
            <a:r>
              <a:rPr lang="en-US" altLang="ko-KR" sz="2000" b="0" i="0" u="none" strike="noStrike" baseline="0" dirty="0">
                <a:solidFill>
                  <a:srgbClr val="000000"/>
                </a:solidFill>
                <a:latin typeface="Arial" panose="020B0604020202020204" pitchFamily="34" charset="0"/>
                <a:ea typeface="맑은 고딕" panose="020B0503020000020004" pitchFamily="50" charset="-127"/>
              </a:rPr>
              <a:t>” </a:t>
            </a:r>
          </a:p>
        </p:txBody>
      </p:sp>
    </p:spTree>
    <p:extLst>
      <p:ext uri="{BB962C8B-B14F-4D97-AF65-F5344CB8AC3E}">
        <p14:creationId xmlns:p14="http://schemas.microsoft.com/office/powerpoint/2010/main" val="3160357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EFEC"/>
        </a:solidFill>
        <a:effectLst/>
      </p:bgPr>
    </p:bg>
    <p:spTree>
      <p:nvGrpSpPr>
        <p:cNvPr id="1" name=""/>
        <p:cNvGrpSpPr/>
        <p:nvPr/>
      </p:nvGrpSpPr>
      <p:grpSpPr>
        <a:xfrm>
          <a:off x="0" y="0"/>
          <a:ext cx="0" cy="0"/>
          <a:chOff x="0" y="0"/>
          <a:chExt cx="0" cy="0"/>
        </a:xfrm>
      </p:grpSpPr>
      <p:sp>
        <p:nvSpPr>
          <p:cNvPr id="9" name="직사각형 8">
            <a:extLst>
              <a:ext uri="{FF2B5EF4-FFF2-40B4-BE49-F238E27FC236}">
                <a16:creationId xmlns:a16="http://schemas.microsoft.com/office/drawing/2014/main" id="{6B5EE806-9BA7-49FE-A387-5347DA75DE2A}"/>
              </a:ext>
            </a:extLst>
          </p:cNvPr>
          <p:cNvSpPr/>
          <p:nvPr/>
        </p:nvSpPr>
        <p:spPr>
          <a:xfrm>
            <a:off x="418193" y="2766"/>
            <a:ext cx="5938160" cy="1824538"/>
          </a:xfrm>
          <a:prstGeom prst="rect">
            <a:avLst/>
          </a:prstGeom>
        </p:spPr>
        <p:txBody>
          <a:bodyPr wrap="square">
            <a:spAutoFit/>
          </a:bodyPr>
          <a:lstStyle/>
          <a:p>
            <a:pPr algn="ctr" latinLnBrk="0">
              <a:lnSpc>
                <a:spcPct val="150000"/>
              </a:lnSpc>
              <a:defRPr/>
            </a:pPr>
            <a:r>
              <a:rPr lang="en-US" altLang="ko-KR" sz="2800" b="1" i="1" kern="0" dirty="0">
                <a:solidFill>
                  <a:srgbClr val="87726A"/>
                </a:solidFill>
              </a:rPr>
              <a:t>1. Endings </a:t>
            </a:r>
            <a:r>
              <a:rPr lang="en-US" altLang="ko-KR" sz="2400" b="1" i="1" kern="0" dirty="0">
                <a:solidFill>
                  <a:srgbClr val="87726A"/>
                </a:solidFill>
              </a:rPr>
              <a:t>-1) pre-final endings</a:t>
            </a:r>
          </a:p>
          <a:p>
            <a:pPr algn="ctr" latinLnBrk="0">
              <a:lnSpc>
                <a:spcPct val="150000"/>
              </a:lnSpc>
              <a:defRPr/>
            </a:pPr>
            <a:endParaRPr lang="ko-KR" altLang="en-US" sz="5400" kern="0" dirty="0">
              <a:solidFill>
                <a:srgbClr val="87726A"/>
              </a:solidFill>
            </a:endParaRPr>
          </a:p>
        </p:txBody>
      </p:sp>
      <p:sp>
        <p:nvSpPr>
          <p:cNvPr id="5" name="모서리가 둥근 직사각형 4"/>
          <p:cNvSpPr/>
          <p:nvPr/>
        </p:nvSpPr>
        <p:spPr>
          <a:xfrm>
            <a:off x="418193" y="913446"/>
            <a:ext cx="11355614" cy="5711697"/>
          </a:xfrm>
          <a:prstGeom prst="roundRect">
            <a:avLst>
              <a:gd name="adj" fmla="val 3562"/>
            </a:avLst>
          </a:prstGeom>
          <a:solidFill>
            <a:schemeClr val="bg1"/>
          </a:solidFill>
          <a:ln w="19050">
            <a:solidFill>
              <a:srgbClr val="877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14" name="TextBox 13">
            <a:extLst>
              <a:ext uri="{FF2B5EF4-FFF2-40B4-BE49-F238E27FC236}">
                <a16:creationId xmlns:a16="http://schemas.microsoft.com/office/drawing/2014/main" id="{85C42D6D-23DE-4717-B90B-56374548416F}"/>
              </a:ext>
            </a:extLst>
          </p:cNvPr>
          <p:cNvSpPr txBox="1"/>
          <p:nvPr/>
        </p:nvSpPr>
        <p:spPr>
          <a:xfrm>
            <a:off x="870975" y="1001188"/>
            <a:ext cx="9849577" cy="1107996"/>
          </a:xfrm>
          <a:prstGeom prst="rect">
            <a:avLst/>
          </a:prstGeom>
          <a:noFill/>
        </p:spPr>
        <p:txBody>
          <a:bodyPr wrap="square">
            <a:spAutoFit/>
          </a:bodyPr>
          <a:lstStyle/>
          <a:p>
            <a:endParaRPr lang="ko-KR" altLang="en-US" sz="2800" b="0" i="0" u="none" strike="noStrike" baseline="0" dirty="0">
              <a:solidFill>
                <a:srgbClr val="000000"/>
              </a:solidFill>
              <a:latin typeface="Arial" panose="020B0604020202020204" pitchFamily="34" charset="0"/>
            </a:endParaRPr>
          </a:p>
          <a:p>
            <a:pPr marL="285750" indent="-285750">
              <a:buFontTx/>
              <a:buChar char="-"/>
            </a:pPr>
            <a:r>
              <a:rPr lang="en-US" altLang="ko-KR" sz="2000" b="1" i="0" u="none" strike="noStrike" baseline="0" dirty="0">
                <a:solidFill>
                  <a:srgbClr val="000000"/>
                </a:solidFill>
                <a:latin typeface="Arial" panose="020B0604020202020204" pitchFamily="34" charset="0"/>
              </a:rPr>
              <a:t>The suffix </a:t>
            </a:r>
            <a:r>
              <a:rPr lang="ko-KR" altLang="en-US" sz="2000" b="1" dirty="0">
                <a:solidFill>
                  <a:srgbClr val="000000"/>
                </a:solidFill>
                <a:latin typeface="Arial" panose="020B0604020202020204" pitchFamily="34" charset="0"/>
              </a:rPr>
              <a:t>겠</a:t>
            </a:r>
            <a:r>
              <a:rPr lang="en-US" altLang="ko-KR" sz="2000" b="1" i="0" u="none" strike="noStrike" baseline="0" dirty="0">
                <a:solidFill>
                  <a:srgbClr val="000000"/>
                </a:solidFill>
                <a:latin typeface="Arial" panose="020B0604020202020204" pitchFamily="34" charset="0"/>
              </a:rPr>
              <a:t>[get]</a:t>
            </a:r>
          </a:p>
          <a:p>
            <a:endParaRPr lang="en-US" altLang="ko-KR" dirty="0">
              <a:solidFill>
                <a:srgbClr val="000000"/>
              </a:solidFill>
              <a:latin typeface="Arial" panose="020B0604020202020204" pitchFamily="34" charset="0"/>
            </a:endParaRPr>
          </a:p>
        </p:txBody>
      </p:sp>
      <p:sp>
        <p:nvSpPr>
          <p:cNvPr id="2" name="TextBox 1">
            <a:extLst>
              <a:ext uri="{FF2B5EF4-FFF2-40B4-BE49-F238E27FC236}">
                <a16:creationId xmlns:a16="http://schemas.microsoft.com/office/drawing/2014/main" id="{050D171C-C3EF-4478-817F-18DC29075941}"/>
              </a:ext>
            </a:extLst>
          </p:cNvPr>
          <p:cNvSpPr txBox="1"/>
          <p:nvPr/>
        </p:nvSpPr>
        <p:spPr>
          <a:xfrm>
            <a:off x="870975" y="2262001"/>
            <a:ext cx="10037377" cy="1015663"/>
          </a:xfrm>
          <a:prstGeom prst="rect">
            <a:avLst/>
          </a:prstGeom>
          <a:noFill/>
        </p:spPr>
        <p:txBody>
          <a:bodyPr wrap="square" rtlCol="0">
            <a:spAutoFit/>
          </a:bodyPr>
          <a:lstStyle/>
          <a:p>
            <a:pPr marL="457200" indent="-457200">
              <a:buFont typeface="+mj-ea"/>
              <a:buAutoNum type="circleNumDbPlain" startAt="2"/>
            </a:pPr>
            <a:r>
              <a:rPr lang="en-US" altLang="ko-KR" sz="2000" b="0" i="0" u="none" strike="noStrike" baseline="0" dirty="0">
                <a:solidFill>
                  <a:srgbClr val="000000"/>
                </a:solidFill>
                <a:latin typeface="Arial" panose="020B0604020202020204" pitchFamily="34" charset="0"/>
                <a:ea typeface="맑은 고딕" panose="020B0503020000020004" pitchFamily="50" charset="-127"/>
              </a:rPr>
              <a:t>Second, the suffix </a:t>
            </a:r>
            <a:r>
              <a:rPr lang="ko-KR" altLang="en-US" sz="2000" b="0" i="0" u="none" strike="noStrike" baseline="0" dirty="0" err="1">
                <a:solidFill>
                  <a:srgbClr val="000000"/>
                </a:solidFill>
                <a:latin typeface="Yoon YGO 530_TT"/>
                <a:ea typeface="맑은 고딕" panose="020B0503020000020004" pitchFamily="50" charset="-127"/>
              </a:rPr>
              <a:t>겠</a:t>
            </a:r>
            <a:r>
              <a:rPr lang="ko-KR" altLang="en-US" sz="2000" b="0" i="0" u="none" strike="noStrike" baseline="0" dirty="0">
                <a:solidFill>
                  <a:srgbClr val="000000"/>
                </a:solidFill>
                <a:latin typeface="Yoon YGO 530_TT"/>
                <a:ea typeface="맑은 고딕" panose="020B0503020000020004" pitchFamily="50" charset="-127"/>
              </a:rPr>
              <a:t> </a:t>
            </a:r>
            <a:r>
              <a:rPr lang="en-US" altLang="ko-KR" sz="2000" b="0" i="0" u="none" strike="noStrike" baseline="0" dirty="0">
                <a:solidFill>
                  <a:srgbClr val="000000"/>
                </a:solidFill>
                <a:latin typeface="Arial" panose="020B0604020202020204" pitchFamily="34" charset="0"/>
                <a:ea typeface="맑은 고딕" panose="020B0503020000020004" pitchFamily="50" charset="-127"/>
              </a:rPr>
              <a:t>indicates the speaker’s conjecture or asks the listener’s idea regarding the topic in question. It is corresponding to “I guess/think” or “do you think that . . .” in English. </a:t>
            </a:r>
            <a:endParaRPr lang="ko-KR" altLang="en-US" sz="2000" dirty="0"/>
          </a:p>
        </p:txBody>
      </p:sp>
      <p:sp>
        <p:nvSpPr>
          <p:cNvPr id="13" name="직사각형 12">
            <a:extLst>
              <a:ext uri="{FF2B5EF4-FFF2-40B4-BE49-F238E27FC236}">
                <a16:creationId xmlns:a16="http://schemas.microsoft.com/office/drawing/2014/main" id="{434CB05A-CD0A-4ACF-9CF3-160BB5F068B4}"/>
              </a:ext>
            </a:extLst>
          </p:cNvPr>
          <p:cNvSpPr/>
          <p:nvPr/>
        </p:nvSpPr>
        <p:spPr>
          <a:xfrm>
            <a:off x="976079" y="3738257"/>
            <a:ext cx="10037378" cy="2326211"/>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dirty="0"/>
          </a:p>
        </p:txBody>
      </p:sp>
      <p:sp>
        <p:nvSpPr>
          <p:cNvPr id="17" name="TextBox 16">
            <a:extLst>
              <a:ext uri="{FF2B5EF4-FFF2-40B4-BE49-F238E27FC236}">
                <a16:creationId xmlns:a16="http://schemas.microsoft.com/office/drawing/2014/main" id="{960B8F13-A552-42A4-B2BD-F33F8AD9CC81}"/>
              </a:ext>
            </a:extLst>
          </p:cNvPr>
          <p:cNvSpPr txBox="1"/>
          <p:nvPr/>
        </p:nvSpPr>
        <p:spPr>
          <a:xfrm>
            <a:off x="1301897" y="4085754"/>
            <a:ext cx="9606455" cy="1631216"/>
          </a:xfrm>
          <a:prstGeom prst="rect">
            <a:avLst/>
          </a:prstGeom>
          <a:noFill/>
        </p:spPr>
        <p:txBody>
          <a:bodyPr wrap="square">
            <a:spAutoFit/>
          </a:bodyPr>
          <a:lstStyle/>
          <a:p>
            <a:r>
              <a:rPr lang="ko-KR" altLang="en-US" sz="2000" b="0" i="0" u="none" strike="noStrike" baseline="0" dirty="0">
                <a:solidFill>
                  <a:srgbClr val="000000"/>
                </a:solidFill>
                <a:latin typeface="Yoon YGO 530_TT"/>
                <a:ea typeface="맑은 고딕" panose="020B0503020000020004" pitchFamily="50" charset="-127"/>
              </a:rPr>
              <a:t>내일 시험이 어렵겠어요</a:t>
            </a:r>
            <a:r>
              <a:rPr lang="en-US" altLang="ko-KR" sz="2000" b="0" i="0" u="none" strike="noStrike" baseline="0" dirty="0">
                <a:solidFill>
                  <a:srgbClr val="000000"/>
                </a:solidFill>
                <a:latin typeface="Yoon YGO 530_TT"/>
                <a:ea typeface="맑은 고딕" panose="020B0503020000020004" pitchFamily="50" charset="-127"/>
              </a:rPr>
              <a:t>. [</a:t>
            </a:r>
            <a:r>
              <a:rPr lang="en-US" altLang="ko-KR" sz="2000" b="0" i="0" u="none" strike="noStrike" baseline="0" dirty="0" err="1">
                <a:solidFill>
                  <a:srgbClr val="000000"/>
                </a:solidFill>
                <a:latin typeface="Yoon YGO 530_TT"/>
                <a:ea typeface="맑은 고딕" panose="020B0503020000020004" pitchFamily="50" charset="-127"/>
              </a:rPr>
              <a:t>nae</a:t>
            </a:r>
            <a:r>
              <a:rPr lang="en-US" altLang="ko-KR" sz="2000" b="0" i="0" u="none" strike="noStrike" baseline="0" dirty="0" err="1">
                <a:solidFill>
                  <a:srgbClr val="000000"/>
                </a:solidFill>
                <a:latin typeface="맑은 고딕" panose="020B0503020000020004" pitchFamily="50" charset="-127"/>
                <a:ea typeface="맑은 고딕" panose="020B0503020000020004" pitchFamily="50" charset="-127"/>
              </a:rPr>
              <a:t>·</a:t>
            </a:r>
            <a:r>
              <a:rPr lang="en-US" altLang="ko-KR" sz="2000" b="0" i="0" u="none" strike="noStrike" baseline="0" dirty="0" err="1">
                <a:solidFill>
                  <a:srgbClr val="000000"/>
                </a:solidFill>
                <a:latin typeface="Yoon YGO 530_TT"/>
                <a:ea typeface="맑은 고딕" panose="020B0503020000020004" pitchFamily="50" charset="-127"/>
              </a:rPr>
              <a:t>il</a:t>
            </a:r>
            <a:r>
              <a:rPr lang="en-US" altLang="ko-KR" sz="2000" b="0" i="0" u="none" strike="noStrike" baseline="0" dirty="0">
                <a:solidFill>
                  <a:srgbClr val="000000"/>
                </a:solidFill>
                <a:latin typeface="Yoon YGO 530_TT"/>
                <a:ea typeface="맑은 고딕" panose="020B0503020000020004" pitchFamily="50" charset="-127"/>
              </a:rPr>
              <a:t> </a:t>
            </a:r>
            <a:r>
              <a:rPr lang="en-US" altLang="ko-KR" sz="2000" b="0" i="0" u="none" strike="noStrike" baseline="0" dirty="0" err="1">
                <a:solidFill>
                  <a:srgbClr val="000000"/>
                </a:solidFill>
                <a:latin typeface="Yoon YGO 530_TT"/>
                <a:ea typeface="맑은 고딕" panose="020B0503020000020004" pitchFamily="50" charset="-127"/>
              </a:rPr>
              <a:t>si</a:t>
            </a:r>
            <a:r>
              <a:rPr lang="en-US" altLang="ko-KR" sz="2000" b="0" i="0" u="none" strike="noStrike" baseline="0" dirty="0" err="1">
                <a:solidFill>
                  <a:srgbClr val="000000"/>
                </a:solidFill>
                <a:latin typeface="맑은 고딕" panose="020B0503020000020004" pitchFamily="50" charset="-127"/>
                <a:ea typeface="맑은 고딕" panose="020B0503020000020004" pitchFamily="50" charset="-127"/>
              </a:rPr>
              <a:t>·</a:t>
            </a:r>
            <a:r>
              <a:rPr lang="en-US" altLang="ko-KR" sz="2000" b="0" i="0" u="none" strike="noStrike" baseline="0" dirty="0" err="1">
                <a:solidFill>
                  <a:srgbClr val="000000"/>
                </a:solidFill>
                <a:latin typeface="Yoon YGO 530_TT"/>
                <a:ea typeface="맑은 고딕" panose="020B0503020000020004" pitchFamily="50" charset="-127"/>
              </a:rPr>
              <a:t>heo</a:t>
            </a:r>
            <a:r>
              <a:rPr lang="en-US" altLang="ko-KR" sz="2000" b="0" i="0" u="none" strike="noStrike" baseline="0" dirty="0" err="1">
                <a:solidFill>
                  <a:srgbClr val="000000"/>
                </a:solidFill>
                <a:latin typeface="맑은 고딕" panose="020B0503020000020004" pitchFamily="50" charset="-127"/>
                <a:ea typeface="맑은 고딕" panose="020B0503020000020004" pitchFamily="50" charset="-127"/>
              </a:rPr>
              <a:t>·</a:t>
            </a:r>
            <a:r>
              <a:rPr lang="en-US" altLang="ko-KR" sz="2000" b="0" i="0" u="none" strike="noStrike" baseline="0" dirty="0" err="1">
                <a:solidFill>
                  <a:srgbClr val="000000"/>
                </a:solidFill>
                <a:latin typeface="Yoon YGO 530_TT"/>
                <a:ea typeface="맑은 고딕" panose="020B0503020000020004" pitchFamily="50" charset="-127"/>
              </a:rPr>
              <a:t>mi</a:t>
            </a:r>
            <a:r>
              <a:rPr lang="en-US" altLang="ko-KR" sz="2000" b="0" i="0" u="none" strike="noStrike" baseline="0" dirty="0">
                <a:solidFill>
                  <a:srgbClr val="000000"/>
                </a:solidFill>
                <a:latin typeface="Yoon YGO 530_TT"/>
                <a:ea typeface="맑은 고딕" panose="020B0503020000020004" pitchFamily="50" charset="-127"/>
              </a:rPr>
              <a:t> </a:t>
            </a:r>
            <a:r>
              <a:rPr lang="en-US" altLang="ko-KR" sz="2000" b="0" i="0" u="none" strike="noStrike" baseline="0" dirty="0" err="1">
                <a:solidFill>
                  <a:srgbClr val="000000"/>
                </a:solidFill>
                <a:latin typeface="Yoon YGO 530_TT"/>
                <a:ea typeface="맑은 고딕" panose="020B0503020000020004" pitchFamily="50" charset="-127"/>
              </a:rPr>
              <a:t>eo</a:t>
            </a:r>
            <a:r>
              <a:rPr lang="en-US" altLang="ko-KR" sz="2000" b="0" i="0" u="none" strike="noStrike" baseline="0" dirty="0" err="1">
                <a:solidFill>
                  <a:srgbClr val="000000"/>
                </a:solidFill>
                <a:latin typeface="맑은 고딕" panose="020B0503020000020004" pitchFamily="50" charset="-127"/>
                <a:ea typeface="맑은 고딕" panose="020B0503020000020004" pitchFamily="50" charset="-127"/>
              </a:rPr>
              <a:t>·</a:t>
            </a:r>
            <a:r>
              <a:rPr lang="en-US" altLang="ko-KR" sz="2000" b="0" i="0" u="none" strike="noStrike" baseline="0" dirty="0" err="1">
                <a:solidFill>
                  <a:srgbClr val="000000"/>
                </a:solidFill>
                <a:latin typeface="Yoon YGO 530_TT"/>
                <a:ea typeface="맑은 고딕" panose="020B0503020000020004" pitchFamily="50" charset="-127"/>
              </a:rPr>
              <a:t>ryeop</a:t>
            </a:r>
            <a:r>
              <a:rPr lang="en-US" altLang="ko-KR" sz="2000" b="0" i="0" u="none" strike="noStrike" baseline="0" dirty="0" err="1">
                <a:solidFill>
                  <a:srgbClr val="000000"/>
                </a:solidFill>
                <a:latin typeface="맑은 고딕" panose="020B0503020000020004" pitchFamily="50" charset="-127"/>
                <a:ea typeface="맑은 고딕" panose="020B0503020000020004" pitchFamily="50" charset="-127"/>
              </a:rPr>
              <a:t>·</a:t>
            </a:r>
            <a:r>
              <a:rPr lang="en-US" altLang="ko-KR" sz="2000" b="0" i="0" u="none" strike="noStrike" baseline="0" dirty="0" err="1">
                <a:solidFill>
                  <a:srgbClr val="000000"/>
                </a:solidFill>
                <a:latin typeface="Yoon YGO 530_TT"/>
                <a:ea typeface="맑은 고딕" panose="020B0503020000020004" pitchFamily="50" charset="-127"/>
              </a:rPr>
              <a:t>gge</a:t>
            </a:r>
            <a:r>
              <a:rPr lang="en-US" altLang="ko-KR" sz="2000" b="0" i="0" u="none" strike="noStrike" baseline="0" dirty="0" err="1">
                <a:solidFill>
                  <a:srgbClr val="000000"/>
                </a:solidFill>
                <a:latin typeface="맑은 고딕" panose="020B0503020000020004" pitchFamily="50" charset="-127"/>
                <a:ea typeface="맑은 고딕" panose="020B0503020000020004" pitchFamily="50" charset="-127"/>
              </a:rPr>
              <a:t>·</a:t>
            </a:r>
            <a:r>
              <a:rPr lang="en-US" altLang="ko-KR" sz="2000" b="0" i="0" u="none" strike="noStrike" baseline="0" dirty="0" err="1">
                <a:solidFill>
                  <a:srgbClr val="000000"/>
                </a:solidFill>
                <a:latin typeface="Yoon YGO 530_TT"/>
                <a:ea typeface="맑은 고딕" panose="020B0503020000020004" pitchFamily="50" charset="-127"/>
              </a:rPr>
              <a:t>sseo</a:t>
            </a:r>
            <a:r>
              <a:rPr lang="en-US" altLang="ko-KR" sz="2000" b="0" i="0" u="none" strike="noStrike" baseline="0" dirty="0" err="1">
                <a:solidFill>
                  <a:srgbClr val="000000"/>
                </a:solidFill>
                <a:latin typeface="맑은 고딕" panose="020B0503020000020004" pitchFamily="50" charset="-127"/>
                <a:ea typeface="맑은 고딕" panose="020B0503020000020004" pitchFamily="50" charset="-127"/>
              </a:rPr>
              <a:t>·</a:t>
            </a:r>
            <a:r>
              <a:rPr lang="en-US" altLang="ko-KR" sz="2000" b="0" i="0" u="none" strike="noStrike" baseline="0" dirty="0" err="1">
                <a:solidFill>
                  <a:srgbClr val="000000"/>
                </a:solidFill>
                <a:latin typeface="Yoon YGO 530_TT"/>
                <a:ea typeface="맑은 고딕" panose="020B0503020000020004" pitchFamily="50" charset="-127"/>
              </a:rPr>
              <a:t>yo</a:t>
            </a:r>
            <a:r>
              <a:rPr lang="en-US" altLang="ko-KR" sz="2000" b="0" i="0" u="none" strike="noStrike" baseline="0" dirty="0">
                <a:solidFill>
                  <a:srgbClr val="000000"/>
                </a:solidFill>
                <a:latin typeface="Yoon YGO 530_TT"/>
                <a:ea typeface="맑은 고딕" panose="020B0503020000020004" pitchFamily="50" charset="-127"/>
              </a:rPr>
              <a:t>]</a:t>
            </a:r>
            <a:r>
              <a:rPr lang="en-US" altLang="ko-KR" sz="2000" b="0" i="0" u="none" strike="noStrike" baseline="0" dirty="0">
                <a:solidFill>
                  <a:srgbClr val="000000"/>
                </a:solidFill>
                <a:latin typeface="Arial" panose="020B0604020202020204" pitchFamily="34" charset="0"/>
                <a:ea typeface="맑은 고딕" panose="020B0503020000020004" pitchFamily="50" charset="-127"/>
              </a:rPr>
              <a:t>“</a:t>
            </a:r>
            <a:r>
              <a:rPr lang="en-US" altLang="ko-KR" sz="2000" b="0" i="0" u="none" strike="noStrike" baseline="0" dirty="0">
                <a:solidFill>
                  <a:srgbClr val="000000"/>
                </a:solidFill>
                <a:latin typeface="Yoon YGO 530_TT"/>
                <a:ea typeface="맑은 고딕" panose="020B0503020000020004" pitchFamily="50" charset="-127"/>
              </a:rPr>
              <a:t>(I guess that) tomorrow</a:t>
            </a:r>
            <a:r>
              <a:rPr lang="en-US" altLang="ko-KR" sz="2000" b="0" i="0" u="none" strike="noStrike" baseline="0" dirty="0">
                <a:solidFill>
                  <a:srgbClr val="000000"/>
                </a:solidFill>
                <a:latin typeface="Arial" panose="020B0604020202020204" pitchFamily="34" charset="0"/>
                <a:ea typeface="맑은 고딕" panose="020B0503020000020004" pitchFamily="50" charset="-127"/>
              </a:rPr>
              <a:t>’</a:t>
            </a:r>
            <a:r>
              <a:rPr lang="en-US" altLang="ko-KR" sz="2000" b="0" i="0" u="none" strike="noStrike" baseline="0" dirty="0">
                <a:solidFill>
                  <a:srgbClr val="000000"/>
                </a:solidFill>
                <a:latin typeface="Yoon YGO 530_TT"/>
                <a:ea typeface="맑은 고딕" panose="020B0503020000020004" pitchFamily="50" charset="-127"/>
              </a:rPr>
              <a:t>s test will be difficult</a:t>
            </a:r>
            <a:r>
              <a:rPr lang="en-US" altLang="ko-KR" sz="2000" b="0" i="0" u="none" strike="noStrike" baseline="0" dirty="0">
                <a:solidFill>
                  <a:srgbClr val="000000"/>
                </a:solidFill>
                <a:latin typeface="Arial" panose="020B0604020202020204" pitchFamily="34" charset="0"/>
                <a:ea typeface="맑은 고딕" panose="020B0503020000020004" pitchFamily="50" charset="-127"/>
              </a:rPr>
              <a:t>” </a:t>
            </a:r>
            <a:endParaRPr lang="en-US" altLang="ko-KR" sz="2000" dirty="0">
              <a:solidFill>
                <a:srgbClr val="000000"/>
              </a:solidFill>
              <a:latin typeface="Yoon YGO 530_TT"/>
              <a:ea typeface="맑은 고딕" panose="020B0503020000020004" pitchFamily="50" charset="-127"/>
            </a:endParaRPr>
          </a:p>
          <a:p>
            <a:endParaRPr lang="en-US" altLang="ko-KR" sz="2000" b="0" i="0" u="none" strike="noStrike" baseline="0" dirty="0">
              <a:solidFill>
                <a:srgbClr val="000000"/>
              </a:solidFill>
              <a:latin typeface="Yoon YGO 530_TT"/>
              <a:ea typeface="맑은 고딕" panose="020B0503020000020004" pitchFamily="50" charset="-127"/>
            </a:endParaRPr>
          </a:p>
          <a:p>
            <a:r>
              <a:rPr lang="ko-KR" altLang="en-US" sz="2000" b="0" i="0" u="none" strike="noStrike" baseline="0" dirty="0">
                <a:solidFill>
                  <a:srgbClr val="000000"/>
                </a:solidFill>
                <a:latin typeface="Yoon YGO 530_TT"/>
                <a:ea typeface="맑은 고딕" panose="020B0503020000020004" pitchFamily="50" charset="-127"/>
              </a:rPr>
              <a:t>내일 시험이 어렵겠어요</a:t>
            </a:r>
            <a:r>
              <a:rPr lang="en-US" altLang="ko-KR" sz="2000" b="0" i="0" u="none" strike="noStrike" baseline="0" dirty="0">
                <a:solidFill>
                  <a:srgbClr val="000000"/>
                </a:solidFill>
                <a:latin typeface="Yoon YGO 530_TT"/>
                <a:ea typeface="맑은 고딕" panose="020B0503020000020004" pitchFamily="50" charset="-127"/>
              </a:rPr>
              <a:t>?[</a:t>
            </a:r>
            <a:r>
              <a:rPr lang="en-US" altLang="ko-KR" sz="2000" b="0" i="0" u="none" strike="noStrike" baseline="0" dirty="0" err="1">
                <a:solidFill>
                  <a:srgbClr val="000000"/>
                </a:solidFill>
                <a:latin typeface="Yoon YGO 530_TT"/>
                <a:ea typeface="맑은 고딕" panose="020B0503020000020004" pitchFamily="50" charset="-127"/>
              </a:rPr>
              <a:t>nae</a:t>
            </a:r>
            <a:r>
              <a:rPr lang="en-US" altLang="ko-KR" sz="2000" b="0" i="0" u="none" strike="noStrike" baseline="0" dirty="0" err="1">
                <a:solidFill>
                  <a:srgbClr val="000000"/>
                </a:solidFill>
                <a:latin typeface="맑은 고딕" panose="020B0503020000020004" pitchFamily="50" charset="-127"/>
                <a:ea typeface="맑은 고딕" panose="020B0503020000020004" pitchFamily="50" charset="-127"/>
              </a:rPr>
              <a:t>·</a:t>
            </a:r>
            <a:r>
              <a:rPr lang="en-US" altLang="ko-KR" sz="2000" b="0" i="0" u="none" strike="noStrike" baseline="0" dirty="0" err="1">
                <a:solidFill>
                  <a:srgbClr val="000000"/>
                </a:solidFill>
                <a:latin typeface="Yoon YGO 530_TT"/>
                <a:ea typeface="맑은 고딕" panose="020B0503020000020004" pitchFamily="50" charset="-127"/>
              </a:rPr>
              <a:t>il</a:t>
            </a:r>
            <a:r>
              <a:rPr lang="en-US" altLang="ko-KR" sz="2000" b="0" i="0" u="none" strike="noStrike" baseline="0" dirty="0">
                <a:solidFill>
                  <a:srgbClr val="000000"/>
                </a:solidFill>
                <a:latin typeface="Yoon YGO 530_TT"/>
                <a:ea typeface="맑은 고딕" panose="020B0503020000020004" pitchFamily="50" charset="-127"/>
              </a:rPr>
              <a:t> </a:t>
            </a:r>
            <a:r>
              <a:rPr lang="en-US" altLang="ko-KR" sz="2000" b="0" i="0" u="none" strike="noStrike" baseline="0" dirty="0" err="1">
                <a:solidFill>
                  <a:srgbClr val="000000"/>
                </a:solidFill>
                <a:latin typeface="Yoon YGO 530_TT"/>
                <a:ea typeface="맑은 고딕" panose="020B0503020000020004" pitchFamily="50" charset="-127"/>
              </a:rPr>
              <a:t>si</a:t>
            </a:r>
            <a:r>
              <a:rPr lang="en-US" altLang="ko-KR" sz="2000" b="0" i="0" u="none" strike="noStrike" baseline="0" dirty="0" err="1">
                <a:solidFill>
                  <a:srgbClr val="000000"/>
                </a:solidFill>
                <a:latin typeface="맑은 고딕" panose="020B0503020000020004" pitchFamily="50" charset="-127"/>
                <a:ea typeface="맑은 고딕" panose="020B0503020000020004" pitchFamily="50" charset="-127"/>
              </a:rPr>
              <a:t>·</a:t>
            </a:r>
            <a:r>
              <a:rPr lang="en-US" altLang="ko-KR" sz="2000" b="0" i="0" u="none" strike="noStrike" baseline="0" dirty="0" err="1">
                <a:solidFill>
                  <a:srgbClr val="000000"/>
                </a:solidFill>
                <a:latin typeface="Yoon YGO 530_TT"/>
                <a:ea typeface="맑은 고딕" panose="020B0503020000020004" pitchFamily="50" charset="-127"/>
              </a:rPr>
              <a:t>heo</a:t>
            </a:r>
            <a:r>
              <a:rPr lang="en-US" altLang="ko-KR" sz="2000" b="0" i="0" u="none" strike="noStrike" baseline="0" dirty="0" err="1">
                <a:solidFill>
                  <a:srgbClr val="000000"/>
                </a:solidFill>
                <a:latin typeface="맑은 고딕" panose="020B0503020000020004" pitchFamily="50" charset="-127"/>
                <a:ea typeface="맑은 고딕" panose="020B0503020000020004" pitchFamily="50" charset="-127"/>
              </a:rPr>
              <a:t>·</a:t>
            </a:r>
            <a:r>
              <a:rPr lang="en-US" altLang="ko-KR" sz="2000" b="0" i="0" u="none" strike="noStrike" baseline="0" dirty="0" err="1">
                <a:solidFill>
                  <a:srgbClr val="000000"/>
                </a:solidFill>
                <a:latin typeface="Yoon YGO 530_TT"/>
                <a:ea typeface="맑은 고딕" panose="020B0503020000020004" pitchFamily="50" charset="-127"/>
              </a:rPr>
              <a:t>mi</a:t>
            </a:r>
            <a:r>
              <a:rPr lang="en-US" altLang="ko-KR" sz="2000" b="0" i="0" u="none" strike="noStrike" baseline="0" dirty="0">
                <a:solidFill>
                  <a:srgbClr val="000000"/>
                </a:solidFill>
                <a:latin typeface="Yoon YGO 530_TT"/>
                <a:ea typeface="맑은 고딕" panose="020B0503020000020004" pitchFamily="50" charset="-127"/>
              </a:rPr>
              <a:t> </a:t>
            </a:r>
            <a:r>
              <a:rPr lang="en-US" altLang="ko-KR" sz="2000" b="0" i="0" u="none" strike="noStrike" baseline="0" dirty="0" err="1">
                <a:solidFill>
                  <a:srgbClr val="000000"/>
                </a:solidFill>
                <a:latin typeface="Yoon YGO 530_TT"/>
                <a:ea typeface="맑은 고딕" panose="020B0503020000020004" pitchFamily="50" charset="-127"/>
              </a:rPr>
              <a:t>eo</a:t>
            </a:r>
            <a:r>
              <a:rPr lang="en-US" altLang="ko-KR" sz="2000" b="0" i="0" u="none" strike="noStrike" baseline="0" dirty="0" err="1">
                <a:solidFill>
                  <a:srgbClr val="000000"/>
                </a:solidFill>
                <a:latin typeface="맑은 고딕" panose="020B0503020000020004" pitchFamily="50" charset="-127"/>
                <a:ea typeface="맑은 고딕" panose="020B0503020000020004" pitchFamily="50" charset="-127"/>
              </a:rPr>
              <a:t>·</a:t>
            </a:r>
            <a:r>
              <a:rPr lang="en-US" altLang="ko-KR" sz="2000" b="0" i="0" u="none" strike="noStrike" baseline="0" dirty="0" err="1">
                <a:solidFill>
                  <a:srgbClr val="000000"/>
                </a:solidFill>
                <a:latin typeface="Yoon YGO 530_TT"/>
                <a:ea typeface="맑은 고딕" panose="020B0503020000020004" pitchFamily="50" charset="-127"/>
              </a:rPr>
              <a:t>ryeop</a:t>
            </a:r>
            <a:r>
              <a:rPr lang="en-US" altLang="ko-KR" sz="2000" b="0" i="0" u="none" strike="noStrike" baseline="0" dirty="0" err="1">
                <a:solidFill>
                  <a:srgbClr val="000000"/>
                </a:solidFill>
                <a:latin typeface="맑은 고딕" panose="020B0503020000020004" pitchFamily="50" charset="-127"/>
                <a:ea typeface="맑은 고딕" panose="020B0503020000020004" pitchFamily="50" charset="-127"/>
              </a:rPr>
              <a:t>·</a:t>
            </a:r>
            <a:r>
              <a:rPr lang="en-US" altLang="ko-KR" sz="2000" b="0" i="0" u="none" strike="noStrike" baseline="0" dirty="0" err="1">
                <a:solidFill>
                  <a:srgbClr val="000000"/>
                </a:solidFill>
                <a:latin typeface="Yoon YGO 530_TT"/>
                <a:ea typeface="맑은 고딕" panose="020B0503020000020004" pitchFamily="50" charset="-127"/>
              </a:rPr>
              <a:t>gge</a:t>
            </a:r>
            <a:r>
              <a:rPr lang="en-US" altLang="ko-KR" sz="2000" b="0" i="0" u="none" strike="noStrike" baseline="0" dirty="0" err="1">
                <a:solidFill>
                  <a:srgbClr val="000000"/>
                </a:solidFill>
                <a:latin typeface="맑은 고딕" panose="020B0503020000020004" pitchFamily="50" charset="-127"/>
                <a:ea typeface="맑은 고딕" panose="020B0503020000020004" pitchFamily="50" charset="-127"/>
              </a:rPr>
              <a:t>·</a:t>
            </a:r>
            <a:r>
              <a:rPr lang="en-US" altLang="ko-KR" sz="2000" b="0" i="0" u="none" strike="noStrike" baseline="0" dirty="0" err="1">
                <a:solidFill>
                  <a:srgbClr val="000000"/>
                </a:solidFill>
                <a:latin typeface="Yoon YGO 530_TT"/>
                <a:ea typeface="맑은 고딕" panose="020B0503020000020004" pitchFamily="50" charset="-127"/>
              </a:rPr>
              <a:t>sseo</a:t>
            </a:r>
            <a:r>
              <a:rPr lang="en-US" altLang="ko-KR" sz="2000" b="0" i="0" u="none" strike="noStrike" baseline="0" dirty="0" err="1">
                <a:solidFill>
                  <a:srgbClr val="000000"/>
                </a:solidFill>
                <a:latin typeface="맑은 고딕" panose="020B0503020000020004" pitchFamily="50" charset="-127"/>
                <a:ea typeface="맑은 고딕" panose="020B0503020000020004" pitchFamily="50" charset="-127"/>
              </a:rPr>
              <a:t>·</a:t>
            </a:r>
            <a:r>
              <a:rPr lang="en-US" altLang="ko-KR" sz="2000" b="0" i="0" u="none" strike="noStrike" baseline="0" dirty="0" err="1">
                <a:solidFill>
                  <a:srgbClr val="000000"/>
                </a:solidFill>
                <a:latin typeface="Yoon YGO 530_TT"/>
                <a:ea typeface="맑은 고딕" panose="020B0503020000020004" pitchFamily="50" charset="-127"/>
              </a:rPr>
              <a:t>yo</a:t>
            </a:r>
            <a:r>
              <a:rPr lang="en-US" altLang="ko-KR" sz="2000" b="0" i="0" u="none" strike="noStrike" baseline="0" dirty="0">
                <a:solidFill>
                  <a:srgbClr val="000000"/>
                </a:solidFill>
                <a:latin typeface="Yoon YGO 530_TT"/>
                <a:ea typeface="맑은 고딕" panose="020B0503020000020004" pitchFamily="50" charset="-127"/>
              </a:rPr>
              <a:t>] </a:t>
            </a:r>
            <a:r>
              <a:rPr lang="en-US" altLang="ko-KR" sz="2000" b="0" i="0" u="none" strike="noStrike" baseline="0" dirty="0">
                <a:solidFill>
                  <a:srgbClr val="000000"/>
                </a:solidFill>
                <a:latin typeface="Arial" panose="020B0604020202020204" pitchFamily="34" charset="0"/>
                <a:ea typeface="맑은 고딕" panose="020B0503020000020004" pitchFamily="50" charset="-127"/>
              </a:rPr>
              <a:t>“</a:t>
            </a:r>
            <a:r>
              <a:rPr lang="en-US" altLang="ko-KR" sz="2000" b="0" i="0" u="none" strike="noStrike" baseline="0" dirty="0">
                <a:solidFill>
                  <a:srgbClr val="000000"/>
                </a:solidFill>
                <a:latin typeface="Yoon YGO 530_TT"/>
                <a:ea typeface="맑은 고딕" panose="020B0503020000020004" pitchFamily="50" charset="-127"/>
              </a:rPr>
              <a:t>(Do you think that) tomorrow</a:t>
            </a:r>
            <a:r>
              <a:rPr lang="en-US" altLang="ko-KR" sz="2000" b="0" i="0" u="none" strike="noStrike" baseline="0" dirty="0">
                <a:solidFill>
                  <a:srgbClr val="000000"/>
                </a:solidFill>
                <a:latin typeface="Arial" panose="020B0604020202020204" pitchFamily="34" charset="0"/>
                <a:ea typeface="맑은 고딕" panose="020B0503020000020004" pitchFamily="50" charset="-127"/>
              </a:rPr>
              <a:t>’</a:t>
            </a:r>
            <a:r>
              <a:rPr lang="en-US" altLang="ko-KR" sz="2000" b="0" i="0" u="none" strike="noStrike" baseline="0" dirty="0">
                <a:solidFill>
                  <a:srgbClr val="000000"/>
                </a:solidFill>
                <a:latin typeface="Yoon YGO 530_TT"/>
                <a:ea typeface="맑은 고딕" panose="020B0503020000020004" pitchFamily="50" charset="-127"/>
              </a:rPr>
              <a:t>s test will be difficult?</a:t>
            </a:r>
            <a:r>
              <a:rPr lang="en-US" altLang="ko-KR" sz="2000" b="0" i="0" u="none" strike="noStrike" baseline="0" dirty="0">
                <a:solidFill>
                  <a:srgbClr val="000000"/>
                </a:solidFill>
                <a:latin typeface="Arial" panose="020B0604020202020204" pitchFamily="34" charset="0"/>
                <a:ea typeface="맑은 고딕" panose="020B0503020000020004" pitchFamily="50" charset="-127"/>
              </a:rPr>
              <a:t>” </a:t>
            </a:r>
          </a:p>
        </p:txBody>
      </p:sp>
    </p:spTree>
    <p:extLst>
      <p:ext uri="{BB962C8B-B14F-4D97-AF65-F5344CB8AC3E}">
        <p14:creationId xmlns:p14="http://schemas.microsoft.com/office/powerpoint/2010/main" val="298649119"/>
      </p:ext>
    </p:extLst>
  </p:cSld>
  <p:clrMapOvr>
    <a:masterClrMapping/>
  </p:clrMapOvr>
</p:sld>
</file>

<file path=ppt/theme/theme1.xml><?xml version="1.0" encoding="utf-8"?>
<a:theme xmlns:a="http://schemas.openxmlformats.org/drawingml/2006/main" name="7_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MS PGothic"/>
        <a:font script="Hang" typeface="맑은 고딕"/>
        <a:font script="Hans" typeface="SimSun"/>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MS PGothic"/>
        <a:font script="Hang" typeface="맑은 고딕"/>
        <a:font script="Hans" typeface="SimSu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3348</Words>
  <Application>Microsoft Office PowerPoint</Application>
  <PresentationFormat>와이드스크린</PresentationFormat>
  <Paragraphs>380</Paragraphs>
  <Slides>30</Slides>
  <Notes>21</Notes>
  <HiddenSlides>0</HiddenSlides>
  <MMClips>0</MMClips>
  <ScaleCrop>false</ScaleCrop>
  <HeadingPairs>
    <vt:vector size="6" baseType="variant">
      <vt:variant>
        <vt:lpstr>사용한 글꼴</vt:lpstr>
      </vt:variant>
      <vt:variant>
        <vt:i4>14</vt:i4>
      </vt:variant>
      <vt:variant>
        <vt:lpstr>테마</vt:lpstr>
      </vt:variant>
      <vt:variant>
        <vt:i4>1</vt:i4>
      </vt:variant>
      <vt:variant>
        <vt:lpstr>슬라이드 제목</vt:lpstr>
      </vt:variant>
      <vt:variant>
        <vt:i4>30</vt:i4>
      </vt:variant>
    </vt:vector>
  </HeadingPairs>
  <TitlesOfParts>
    <vt:vector size="45" baseType="lpstr">
      <vt:lpstr>AppleGothic</vt:lpstr>
      <vt:lpstr>-apple-system</vt:lpstr>
      <vt:lpstr>Arial Unicode MS</vt:lpstr>
      <vt:lpstr>Yoon YGO 520_TT</vt:lpstr>
      <vt:lpstr>Yoon YGO 530_TT</vt:lpstr>
      <vt:lpstr>맑은 고딕</vt:lpstr>
      <vt:lpstr>야놀자 야체 B</vt:lpstr>
      <vt:lpstr>한컴 윤고딕 240</vt:lpstr>
      <vt:lpstr>Arial</vt:lpstr>
      <vt:lpstr>Calibri</vt:lpstr>
      <vt:lpstr>Noto Sans</vt:lpstr>
      <vt:lpstr>Roboto</vt:lpstr>
      <vt:lpstr>Tahoma</vt:lpstr>
      <vt:lpstr>Wingdings</vt:lpstr>
      <vt:lpstr>7_Office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조현석</dc:creator>
  <cp:lastModifiedBy>김 예리</cp:lastModifiedBy>
  <cp:revision>65</cp:revision>
  <dcterms:created xsi:type="dcterms:W3CDTF">2020-04-30T03:42:26Z</dcterms:created>
  <dcterms:modified xsi:type="dcterms:W3CDTF">2022-03-30T11:07:05Z</dcterms:modified>
  <cp:version/>
</cp:coreProperties>
</file>