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sldIdLst>
    <p:sldId id="256" r:id="rId2"/>
    <p:sldId id="257" r:id="rId3"/>
    <p:sldId id="266" r:id="rId4"/>
    <p:sldId id="265" r:id="rId5"/>
    <p:sldId id="268" r:id="rId6"/>
    <p:sldId id="269" r:id="rId7"/>
    <p:sldId id="267" r:id="rId8"/>
    <p:sldId id="264" r:id="rId9"/>
    <p:sldId id="272" r:id="rId10"/>
    <p:sldId id="271" r:id="rId11"/>
    <p:sldId id="273" r:id="rId12"/>
    <p:sldId id="270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1" autoAdjust="0"/>
    <p:restoredTop sz="94660"/>
  </p:normalViewPr>
  <p:slideViewPr>
    <p:cSldViewPr snapToGrid="0">
      <p:cViewPr>
        <p:scale>
          <a:sx n="88" d="100"/>
          <a:sy n="88" d="100"/>
        </p:scale>
        <p:origin x="499" y="5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8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6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9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8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4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3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2022-04-21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6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B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2667227" y="1095827"/>
            <a:ext cx="6857546" cy="3803403"/>
            <a:chOff x="123825" y="152398"/>
            <a:chExt cx="11944350" cy="6624698"/>
          </a:xfrm>
        </p:grpSpPr>
        <p:sp>
          <p:nvSpPr>
            <p:cNvPr id="6" name="사각형: 둥근 모서리 5"/>
            <p:cNvSpPr/>
            <p:nvPr/>
          </p:nvSpPr>
          <p:spPr>
            <a:xfrm>
              <a:off x="123825" y="152398"/>
              <a:ext cx="11944350" cy="6624698"/>
            </a:xfrm>
            <a:prstGeom prst="roundRect">
              <a:avLst>
                <a:gd name="adj" fmla="val 4562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/>
            <p:cNvSpPr/>
            <p:nvPr/>
          </p:nvSpPr>
          <p:spPr>
            <a:xfrm>
              <a:off x="394911" y="338137"/>
              <a:ext cx="11402177" cy="6181725"/>
            </a:xfrm>
            <a:prstGeom prst="roundRect">
              <a:avLst>
                <a:gd name="adj" fmla="val 3981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anchor="ctr"/>
            <a:lstStyle/>
            <a:p>
              <a:pPr algn="ctr" latinLnBrk="0">
                <a:defRPr/>
              </a:pPr>
              <a:r>
                <a:rPr lang="en-US" altLang="ko-KR" sz="4000" b="1" kern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/>
                  <a:ea typeface="Tmon몬소리 Black"/>
                </a:rPr>
                <a:t>Korean 2 week 7</a:t>
              </a:r>
            </a:p>
            <a:p>
              <a:pPr algn="ctr" latinLnBrk="0">
                <a:lnSpc>
                  <a:spcPct val="150000"/>
                </a:lnSpc>
                <a:defRPr/>
              </a:pPr>
              <a:endParaRPr lang="en-US" altLang="ko-KR" sz="1050" ker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2808601" y="5429646"/>
            <a:ext cx="6617398" cy="124829"/>
            <a:chOff x="2808601" y="5429646"/>
            <a:chExt cx="6617398" cy="124829"/>
          </a:xfrm>
        </p:grpSpPr>
        <p:cxnSp>
          <p:nvCxnSpPr>
            <p:cNvPr id="11" name="직선 연결선 10"/>
            <p:cNvCxnSpPr/>
            <p:nvPr/>
          </p:nvCxnSpPr>
          <p:spPr>
            <a:xfrm>
              <a:off x="3035320" y="5480874"/>
              <a:ext cx="5400000" cy="0"/>
            </a:xfrm>
            <a:prstGeom prst="line">
              <a:avLst/>
            </a:prstGeom>
            <a:ln w="254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3035320" y="5481053"/>
              <a:ext cx="1800000" cy="0"/>
            </a:xfrm>
            <a:prstGeom prst="line">
              <a:avLst/>
            </a:prstGeom>
            <a:ln w="34925">
              <a:solidFill>
                <a:srgbClr val="92D05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4"/>
            <p:cNvGrpSpPr>
              <a:grpSpLocks noChangeAspect="1"/>
            </p:cNvGrpSpPr>
            <p:nvPr/>
          </p:nvGrpSpPr>
          <p:grpSpPr>
            <a:xfrm>
              <a:off x="8948624" y="5443718"/>
              <a:ext cx="145274" cy="110757"/>
              <a:chOff x="3645" y="2013"/>
              <a:chExt cx="383" cy="292"/>
            </a:xfrm>
            <a:solidFill>
              <a:schemeClr val="bg1"/>
            </a:solidFill>
          </p:grpSpPr>
          <p:sp>
            <p:nvSpPr>
              <p:cNvPr id="21" name="Freeform 6"/>
              <p:cNvSpPr/>
              <p:nvPr/>
            </p:nvSpPr>
            <p:spPr>
              <a:xfrm>
                <a:off x="3734" y="2261"/>
                <a:ext cx="294" cy="39"/>
              </a:xfrm>
              <a:custGeom>
                <a:avLst/>
                <a:gdLst>
                  <a:gd name="T0" fmla="*/ 172 w 2647"/>
                  <a:gd name="T1" fmla="*/ 0 h 348"/>
                  <a:gd name="T2" fmla="*/ 2476 w 2647"/>
                  <a:gd name="T3" fmla="*/ 0 h 348"/>
                  <a:gd name="T4" fmla="*/ 2507 w 2647"/>
                  <a:gd name="T5" fmla="*/ 3 h 348"/>
                  <a:gd name="T6" fmla="*/ 2535 w 2647"/>
                  <a:gd name="T7" fmla="*/ 11 h 348"/>
                  <a:gd name="T8" fmla="*/ 2562 w 2647"/>
                  <a:gd name="T9" fmla="*/ 24 h 348"/>
                  <a:gd name="T10" fmla="*/ 2586 w 2647"/>
                  <a:gd name="T11" fmla="*/ 41 h 348"/>
                  <a:gd name="T12" fmla="*/ 2607 w 2647"/>
                  <a:gd name="T13" fmla="*/ 61 h 348"/>
                  <a:gd name="T14" fmla="*/ 2624 w 2647"/>
                  <a:gd name="T15" fmla="*/ 86 h 348"/>
                  <a:gd name="T16" fmla="*/ 2636 w 2647"/>
                  <a:gd name="T17" fmla="*/ 113 h 348"/>
                  <a:gd name="T18" fmla="*/ 2645 w 2647"/>
                  <a:gd name="T19" fmla="*/ 143 h 348"/>
                  <a:gd name="T20" fmla="*/ 2647 w 2647"/>
                  <a:gd name="T21" fmla="*/ 174 h 348"/>
                  <a:gd name="T22" fmla="*/ 2645 w 2647"/>
                  <a:gd name="T23" fmla="*/ 205 h 348"/>
                  <a:gd name="T24" fmla="*/ 2636 w 2647"/>
                  <a:gd name="T25" fmla="*/ 235 h 348"/>
                  <a:gd name="T26" fmla="*/ 2624 w 2647"/>
                  <a:gd name="T27" fmla="*/ 261 h 348"/>
                  <a:gd name="T28" fmla="*/ 2607 w 2647"/>
                  <a:gd name="T29" fmla="*/ 286 h 348"/>
                  <a:gd name="T30" fmla="*/ 2586 w 2647"/>
                  <a:gd name="T31" fmla="*/ 307 h 348"/>
                  <a:gd name="T32" fmla="*/ 2562 w 2647"/>
                  <a:gd name="T33" fmla="*/ 324 h 348"/>
                  <a:gd name="T34" fmla="*/ 2535 w 2647"/>
                  <a:gd name="T35" fmla="*/ 337 h 348"/>
                  <a:gd name="T36" fmla="*/ 2507 w 2647"/>
                  <a:gd name="T37" fmla="*/ 345 h 348"/>
                  <a:gd name="T38" fmla="*/ 2476 w 2647"/>
                  <a:gd name="T39" fmla="*/ 348 h 348"/>
                  <a:gd name="T40" fmla="*/ 172 w 2647"/>
                  <a:gd name="T41" fmla="*/ 348 h 348"/>
                  <a:gd name="T42" fmla="*/ 141 w 2647"/>
                  <a:gd name="T43" fmla="*/ 345 h 348"/>
                  <a:gd name="T44" fmla="*/ 111 w 2647"/>
                  <a:gd name="T45" fmla="*/ 337 h 348"/>
                  <a:gd name="T46" fmla="*/ 85 w 2647"/>
                  <a:gd name="T47" fmla="*/ 324 h 348"/>
                  <a:gd name="T48" fmla="*/ 61 w 2647"/>
                  <a:gd name="T49" fmla="*/ 307 h 348"/>
                  <a:gd name="T50" fmla="*/ 40 w 2647"/>
                  <a:gd name="T51" fmla="*/ 286 h 348"/>
                  <a:gd name="T52" fmla="*/ 23 w 2647"/>
                  <a:gd name="T53" fmla="*/ 261 h 348"/>
                  <a:gd name="T54" fmla="*/ 10 w 2647"/>
                  <a:gd name="T55" fmla="*/ 235 h 348"/>
                  <a:gd name="T56" fmla="*/ 3 w 2647"/>
                  <a:gd name="T57" fmla="*/ 205 h 348"/>
                  <a:gd name="T58" fmla="*/ 0 w 2647"/>
                  <a:gd name="T59" fmla="*/ 174 h 348"/>
                  <a:gd name="T60" fmla="*/ 3 w 2647"/>
                  <a:gd name="T61" fmla="*/ 143 h 348"/>
                  <a:gd name="T62" fmla="*/ 10 w 2647"/>
                  <a:gd name="T63" fmla="*/ 113 h 348"/>
                  <a:gd name="T64" fmla="*/ 23 w 2647"/>
                  <a:gd name="T65" fmla="*/ 86 h 348"/>
                  <a:gd name="T66" fmla="*/ 40 w 2647"/>
                  <a:gd name="T67" fmla="*/ 61 h 348"/>
                  <a:gd name="T68" fmla="*/ 61 w 2647"/>
                  <a:gd name="T69" fmla="*/ 41 h 348"/>
                  <a:gd name="T70" fmla="*/ 85 w 2647"/>
                  <a:gd name="T71" fmla="*/ 24 h 348"/>
                  <a:gd name="T72" fmla="*/ 111 w 2647"/>
                  <a:gd name="T73" fmla="*/ 11 h 348"/>
                  <a:gd name="T74" fmla="*/ 141 w 2647"/>
                  <a:gd name="T75" fmla="*/ 3 h 348"/>
                  <a:gd name="T76" fmla="*/ 172 w 2647"/>
                  <a:gd name="T77" fmla="*/ 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47" h="348">
                    <a:moveTo>
                      <a:pt x="172" y="0"/>
                    </a:moveTo>
                    <a:lnTo>
                      <a:pt x="2476" y="0"/>
                    </a:lnTo>
                    <a:lnTo>
                      <a:pt x="2507" y="3"/>
                    </a:lnTo>
                    <a:lnTo>
                      <a:pt x="2535" y="11"/>
                    </a:lnTo>
                    <a:lnTo>
                      <a:pt x="2562" y="24"/>
                    </a:lnTo>
                    <a:lnTo>
                      <a:pt x="2586" y="41"/>
                    </a:lnTo>
                    <a:lnTo>
                      <a:pt x="2607" y="61"/>
                    </a:lnTo>
                    <a:lnTo>
                      <a:pt x="2624" y="86"/>
                    </a:lnTo>
                    <a:lnTo>
                      <a:pt x="2636" y="113"/>
                    </a:lnTo>
                    <a:lnTo>
                      <a:pt x="2645" y="143"/>
                    </a:lnTo>
                    <a:lnTo>
                      <a:pt x="2647" y="174"/>
                    </a:lnTo>
                    <a:lnTo>
                      <a:pt x="2645" y="205"/>
                    </a:lnTo>
                    <a:lnTo>
                      <a:pt x="2636" y="235"/>
                    </a:lnTo>
                    <a:lnTo>
                      <a:pt x="2624" y="261"/>
                    </a:lnTo>
                    <a:lnTo>
                      <a:pt x="2607" y="286"/>
                    </a:lnTo>
                    <a:lnTo>
                      <a:pt x="2586" y="307"/>
                    </a:lnTo>
                    <a:lnTo>
                      <a:pt x="2562" y="324"/>
                    </a:lnTo>
                    <a:lnTo>
                      <a:pt x="2535" y="337"/>
                    </a:lnTo>
                    <a:lnTo>
                      <a:pt x="2507" y="345"/>
                    </a:lnTo>
                    <a:lnTo>
                      <a:pt x="2476" y="348"/>
                    </a:lnTo>
                    <a:lnTo>
                      <a:pt x="172" y="348"/>
                    </a:lnTo>
                    <a:lnTo>
                      <a:pt x="141" y="345"/>
                    </a:lnTo>
                    <a:lnTo>
                      <a:pt x="111" y="337"/>
                    </a:lnTo>
                    <a:lnTo>
                      <a:pt x="85" y="324"/>
                    </a:lnTo>
                    <a:lnTo>
                      <a:pt x="61" y="307"/>
                    </a:lnTo>
                    <a:lnTo>
                      <a:pt x="40" y="286"/>
                    </a:lnTo>
                    <a:lnTo>
                      <a:pt x="23" y="261"/>
                    </a:lnTo>
                    <a:lnTo>
                      <a:pt x="10" y="235"/>
                    </a:lnTo>
                    <a:lnTo>
                      <a:pt x="3" y="205"/>
                    </a:lnTo>
                    <a:lnTo>
                      <a:pt x="0" y="174"/>
                    </a:lnTo>
                    <a:lnTo>
                      <a:pt x="3" y="143"/>
                    </a:lnTo>
                    <a:lnTo>
                      <a:pt x="10" y="113"/>
                    </a:lnTo>
                    <a:lnTo>
                      <a:pt x="23" y="86"/>
                    </a:lnTo>
                    <a:lnTo>
                      <a:pt x="40" y="61"/>
                    </a:lnTo>
                    <a:lnTo>
                      <a:pt x="61" y="41"/>
                    </a:lnTo>
                    <a:lnTo>
                      <a:pt x="85" y="24"/>
                    </a:lnTo>
                    <a:lnTo>
                      <a:pt x="111" y="11"/>
                    </a:lnTo>
                    <a:lnTo>
                      <a:pt x="141" y="3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>
              <a:xfrm>
                <a:off x="3734" y="2140"/>
                <a:ext cx="294" cy="38"/>
              </a:xfrm>
              <a:custGeom>
                <a:avLst/>
                <a:gdLst>
                  <a:gd name="T0" fmla="*/ 172 w 2647"/>
                  <a:gd name="T1" fmla="*/ 0 h 348"/>
                  <a:gd name="T2" fmla="*/ 2476 w 2647"/>
                  <a:gd name="T3" fmla="*/ 0 h 348"/>
                  <a:gd name="T4" fmla="*/ 2507 w 2647"/>
                  <a:gd name="T5" fmla="*/ 3 h 348"/>
                  <a:gd name="T6" fmla="*/ 2535 w 2647"/>
                  <a:gd name="T7" fmla="*/ 11 h 348"/>
                  <a:gd name="T8" fmla="*/ 2562 w 2647"/>
                  <a:gd name="T9" fmla="*/ 24 h 348"/>
                  <a:gd name="T10" fmla="*/ 2586 w 2647"/>
                  <a:gd name="T11" fmla="*/ 42 h 348"/>
                  <a:gd name="T12" fmla="*/ 2607 w 2647"/>
                  <a:gd name="T13" fmla="*/ 62 h 348"/>
                  <a:gd name="T14" fmla="*/ 2624 w 2647"/>
                  <a:gd name="T15" fmla="*/ 87 h 348"/>
                  <a:gd name="T16" fmla="*/ 2636 w 2647"/>
                  <a:gd name="T17" fmla="*/ 114 h 348"/>
                  <a:gd name="T18" fmla="*/ 2645 w 2647"/>
                  <a:gd name="T19" fmla="*/ 143 h 348"/>
                  <a:gd name="T20" fmla="*/ 2647 w 2647"/>
                  <a:gd name="T21" fmla="*/ 174 h 348"/>
                  <a:gd name="T22" fmla="*/ 2645 w 2647"/>
                  <a:gd name="T23" fmla="*/ 205 h 348"/>
                  <a:gd name="T24" fmla="*/ 2636 w 2647"/>
                  <a:gd name="T25" fmla="*/ 235 h 348"/>
                  <a:gd name="T26" fmla="*/ 2624 w 2647"/>
                  <a:gd name="T27" fmla="*/ 262 h 348"/>
                  <a:gd name="T28" fmla="*/ 2607 w 2647"/>
                  <a:gd name="T29" fmla="*/ 286 h 348"/>
                  <a:gd name="T30" fmla="*/ 2586 w 2647"/>
                  <a:gd name="T31" fmla="*/ 307 h 348"/>
                  <a:gd name="T32" fmla="*/ 2562 w 2647"/>
                  <a:gd name="T33" fmla="*/ 325 h 348"/>
                  <a:gd name="T34" fmla="*/ 2535 w 2647"/>
                  <a:gd name="T35" fmla="*/ 338 h 348"/>
                  <a:gd name="T36" fmla="*/ 2507 w 2647"/>
                  <a:gd name="T37" fmla="*/ 345 h 348"/>
                  <a:gd name="T38" fmla="*/ 2476 w 2647"/>
                  <a:gd name="T39" fmla="*/ 348 h 348"/>
                  <a:gd name="T40" fmla="*/ 172 w 2647"/>
                  <a:gd name="T41" fmla="*/ 348 h 348"/>
                  <a:gd name="T42" fmla="*/ 141 w 2647"/>
                  <a:gd name="T43" fmla="*/ 345 h 348"/>
                  <a:gd name="T44" fmla="*/ 111 w 2647"/>
                  <a:gd name="T45" fmla="*/ 338 h 348"/>
                  <a:gd name="T46" fmla="*/ 85 w 2647"/>
                  <a:gd name="T47" fmla="*/ 325 h 348"/>
                  <a:gd name="T48" fmla="*/ 61 w 2647"/>
                  <a:gd name="T49" fmla="*/ 307 h 348"/>
                  <a:gd name="T50" fmla="*/ 40 w 2647"/>
                  <a:gd name="T51" fmla="*/ 286 h 348"/>
                  <a:gd name="T52" fmla="*/ 23 w 2647"/>
                  <a:gd name="T53" fmla="*/ 262 h 348"/>
                  <a:gd name="T54" fmla="*/ 10 w 2647"/>
                  <a:gd name="T55" fmla="*/ 235 h 348"/>
                  <a:gd name="T56" fmla="*/ 3 w 2647"/>
                  <a:gd name="T57" fmla="*/ 205 h 348"/>
                  <a:gd name="T58" fmla="*/ 0 w 2647"/>
                  <a:gd name="T59" fmla="*/ 174 h 348"/>
                  <a:gd name="T60" fmla="*/ 3 w 2647"/>
                  <a:gd name="T61" fmla="*/ 143 h 348"/>
                  <a:gd name="T62" fmla="*/ 10 w 2647"/>
                  <a:gd name="T63" fmla="*/ 114 h 348"/>
                  <a:gd name="T64" fmla="*/ 23 w 2647"/>
                  <a:gd name="T65" fmla="*/ 87 h 348"/>
                  <a:gd name="T66" fmla="*/ 40 w 2647"/>
                  <a:gd name="T67" fmla="*/ 62 h 348"/>
                  <a:gd name="T68" fmla="*/ 61 w 2647"/>
                  <a:gd name="T69" fmla="*/ 42 h 348"/>
                  <a:gd name="T70" fmla="*/ 85 w 2647"/>
                  <a:gd name="T71" fmla="*/ 24 h 348"/>
                  <a:gd name="T72" fmla="*/ 111 w 2647"/>
                  <a:gd name="T73" fmla="*/ 11 h 348"/>
                  <a:gd name="T74" fmla="*/ 141 w 2647"/>
                  <a:gd name="T75" fmla="*/ 3 h 348"/>
                  <a:gd name="T76" fmla="*/ 172 w 2647"/>
                  <a:gd name="T77" fmla="*/ 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47" h="348">
                    <a:moveTo>
                      <a:pt x="172" y="0"/>
                    </a:moveTo>
                    <a:lnTo>
                      <a:pt x="2476" y="0"/>
                    </a:lnTo>
                    <a:lnTo>
                      <a:pt x="2507" y="3"/>
                    </a:lnTo>
                    <a:lnTo>
                      <a:pt x="2535" y="11"/>
                    </a:lnTo>
                    <a:lnTo>
                      <a:pt x="2562" y="24"/>
                    </a:lnTo>
                    <a:lnTo>
                      <a:pt x="2586" y="42"/>
                    </a:lnTo>
                    <a:lnTo>
                      <a:pt x="2607" y="62"/>
                    </a:lnTo>
                    <a:lnTo>
                      <a:pt x="2624" y="87"/>
                    </a:lnTo>
                    <a:lnTo>
                      <a:pt x="2636" y="114"/>
                    </a:lnTo>
                    <a:lnTo>
                      <a:pt x="2645" y="143"/>
                    </a:lnTo>
                    <a:lnTo>
                      <a:pt x="2647" y="174"/>
                    </a:lnTo>
                    <a:lnTo>
                      <a:pt x="2645" y="205"/>
                    </a:lnTo>
                    <a:lnTo>
                      <a:pt x="2636" y="235"/>
                    </a:lnTo>
                    <a:lnTo>
                      <a:pt x="2624" y="262"/>
                    </a:lnTo>
                    <a:lnTo>
                      <a:pt x="2607" y="286"/>
                    </a:lnTo>
                    <a:lnTo>
                      <a:pt x="2586" y="307"/>
                    </a:lnTo>
                    <a:lnTo>
                      <a:pt x="2562" y="325"/>
                    </a:lnTo>
                    <a:lnTo>
                      <a:pt x="2535" y="338"/>
                    </a:lnTo>
                    <a:lnTo>
                      <a:pt x="2507" y="345"/>
                    </a:lnTo>
                    <a:lnTo>
                      <a:pt x="2476" y="348"/>
                    </a:lnTo>
                    <a:lnTo>
                      <a:pt x="172" y="348"/>
                    </a:lnTo>
                    <a:lnTo>
                      <a:pt x="141" y="345"/>
                    </a:lnTo>
                    <a:lnTo>
                      <a:pt x="111" y="338"/>
                    </a:lnTo>
                    <a:lnTo>
                      <a:pt x="85" y="325"/>
                    </a:lnTo>
                    <a:lnTo>
                      <a:pt x="61" y="307"/>
                    </a:lnTo>
                    <a:lnTo>
                      <a:pt x="40" y="286"/>
                    </a:lnTo>
                    <a:lnTo>
                      <a:pt x="23" y="262"/>
                    </a:lnTo>
                    <a:lnTo>
                      <a:pt x="10" y="235"/>
                    </a:lnTo>
                    <a:lnTo>
                      <a:pt x="3" y="205"/>
                    </a:lnTo>
                    <a:lnTo>
                      <a:pt x="0" y="174"/>
                    </a:lnTo>
                    <a:lnTo>
                      <a:pt x="3" y="143"/>
                    </a:lnTo>
                    <a:lnTo>
                      <a:pt x="10" y="114"/>
                    </a:lnTo>
                    <a:lnTo>
                      <a:pt x="23" y="87"/>
                    </a:lnTo>
                    <a:lnTo>
                      <a:pt x="40" y="62"/>
                    </a:lnTo>
                    <a:lnTo>
                      <a:pt x="61" y="42"/>
                    </a:lnTo>
                    <a:lnTo>
                      <a:pt x="85" y="24"/>
                    </a:lnTo>
                    <a:lnTo>
                      <a:pt x="111" y="11"/>
                    </a:lnTo>
                    <a:lnTo>
                      <a:pt x="141" y="3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>
              <a:xfrm>
                <a:off x="3734" y="2018"/>
                <a:ext cx="294" cy="39"/>
              </a:xfrm>
              <a:custGeom>
                <a:avLst/>
                <a:gdLst>
                  <a:gd name="T0" fmla="*/ 172 w 2647"/>
                  <a:gd name="T1" fmla="*/ 0 h 348"/>
                  <a:gd name="T2" fmla="*/ 2476 w 2647"/>
                  <a:gd name="T3" fmla="*/ 0 h 348"/>
                  <a:gd name="T4" fmla="*/ 2507 w 2647"/>
                  <a:gd name="T5" fmla="*/ 2 h 348"/>
                  <a:gd name="T6" fmla="*/ 2535 w 2647"/>
                  <a:gd name="T7" fmla="*/ 11 h 348"/>
                  <a:gd name="T8" fmla="*/ 2562 w 2647"/>
                  <a:gd name="T9" fmla="*/ 24 h 348"/>
                  <a:gd name="T10" fmla="*/ 2586 w 2647"/>
                  <a:gd name="T11" fmla="*/ 41 h 348"/>
                  <a:gd name="T12" fmla="*/ 2607 w 2647"/>
                  <a:gd name="T13" fmla="*/ 62 h 348"/>
                  <a:gd name="T14" fmla="*/ 2624 w 2647"/>
                  <a:gd name="T15" fmla="*/ 86 h 348"/>
                  <a:gd name="T16" fmla="*/ 2636 w 2647"/>
                  <a:gd name="T17" fmla="*/ 113 h 348"/>
                  <a:gd name="T18" fmla="*/ 2645 w 2647"/>
                  <a:gd name="T19" fmla="*/ 143 h 348"/>
                  <a:gd name="T20" fmla="*/ 2647 w 2647"/>
                  <a:gd name="T21" fmla="*/ 175 h 348"/>
                  <a:gd name="T22" fmla="*/ 2645 w 2647"/>
                  <a:gd name="T23" fmla="*/ 206 h 348"/>
                  <a:gd name="T24" fmla="*/ 2636 w 2647"/>
                  <a:gd name="T25" fmla="*/ 235 h 348"/>
                  <a:gd name="T26" fmla="*/ 2624 w 2647"/>
                  <a:gd name="T27" fmla="*/ 262 h 348"/>
                  <a:gd name="T28" fmla="*/ 2607 w 2647"/>
                  <a:gd name="T29" fmla="*/ 287 h 348"/>
                  <a:gd name="T30" fmla="*/ 2586 w 2647"/>
                  <a:gd name="T31" fmla="*/ 307 h 348"/>
                  <a:gd name="T32" fmla="*/ 2562 w 2647"/>
                  <a:gd name="T33" fmla="*/ 324 h 348"/>
                  <a:gd name="T34" fmla="*/ 2535 w 2647"/>
                  <a:gd name="T35" fmla="*/ 337 h 348"/>
                  <a:gd name="T36" fmla="*/ 2507 w 2647"/>
                  <a:gd name="T37" fmla="*/ 346 h 348"/>
                  <a:gd name="T38" fmla="*/ 2476 w 2647"/>
                  <a:gd name="T39" fmla="*/ 348 h 348"/>
                  <a:gd name="T40" fmla="*/ 172 w 2647"/>
                  <a:gd name="T41" fmla="*/ 348 h 348"/>
                  <a:gd name="T42" fmla="*/ 141 w 2647"/>
                  <a:gd name="T43" fmla="*/ 346 h 348"/>
                  <a:gd name="T44" fmla="*/ 111 w 2647"/>
                  <a:gd name="T45" fmla="*/ 337 h 348"/>
                  <a:gd name="T46" fmla="*/ 85 w 2647"/>
                  <a:gd name="T47" fmla="*/ 324 h 348"/>
                  <a:gd name="T48" fmla="*/ 61 w 2647"/>
                  <a:gd name="T49" fmla="*/ 307 h 348"/>
                  <a:gd name="T50" fmla="*/ 40 w 2647"/>
                  <a:gd name="T51" fmla="*/ 287 h 348"/>
                  <a:gd name="T52" fmla="*/ 23 w 2647"/>
                  <a:gd name="T53" fmla="*/ 262 h 348"/>
                  <a:gd name="T54" fmla="*/ 10 w 2647"/>
                  <a:gd name="T55" fmla="*/ 235 h 348"/>
                  <a:gd name="T56" fmla="*/ 3 w 2647"/>
                  <a:gd name="T57" fmla="*/ 206 h 348"/>
                  <a:gd name="T58" fmla="*/ 0 w 2647"/>
                  <a:gd name="T59" fmla="*/ 175 h 348"/>
                  <a:gd name="T60" fmla="*/ 3 w 2647"/>
                  <a:gd name="T61" fmla="*/ 143 h 348"/>
                  <a:gd name="T62" fmla="*/ 10 w 2647"/>
                  <a:gd name="T63" fmla="*/ 113 h 348"/>
                  <a:gd name="T64" fmla="*/ 23 w 2647"/>
                  <a:gd name="T65" fmla="*/ 86 h 348"/>
                  <a:gd name="T66" fmla="*/ 40 w 2647"/>
                  <a:gd name="T67" fmla="*/ 62 h 348"/>
                  <a:gd name="T68" fmla="*/ 61 w 2647"/>
                  <a:gd name="T69" fmla="*/ 41 h 348"/>
                  <a:gd name="T70" fmla="*/ 85 w 2647"/>
                  <a:gd name="T71" fmla="*/ 24 h 348"/>
                  <a:gd name="T72" fmla="*/ 111 w 2647"/>
                  <a:gd name="T73" fmla="*/ 11 h 348"/>
                  <a:gd name="T74" fmla="*/ 141 w 2647"/>
                  <a:gd name="T75" fmla="*/ 2 h 348"/>
                  <a:gd name="T76" fmla="*/ 172 w 2647"/>
                  <a:gd name="T77" fmla="*/ 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47" h="348">
                    <a:moveTo>
                      <a:pt x="172" y="0"/>
                    </a:moveTo>
                    <a:lnTo>
                      <a:pt x="2476" y="0"/>
                    </a:lnTo>
                    <a:lnTo>
                      <a:pt x="2507" y="2"/>
                    </a:lnTo>
                    <a:lnTo>
                      <a:pt x="2535" y="11"/>
                    </a:lnTo>
                    <a:lnTo>
                      <a:pt x="2562" y="24"/>
                    </a:lnTo>
                    <a:lnTo>
                      <a:pt x="2586" y="41"/>
                    </a:lnTo>
                    <a:lnTo>
                      <a:pt x="2607" y="62"/>
                    </a:lnTo>
                    <a:lnTo>
                      <a:pt x="2624" y="86"/>
                    </a:lnTo>
                    <a:lnTo>
                      <a:pt x="2636" y="113"/>
                    </a:lnTo>
                    <a:lnTo>
                      <a:pt x="2645" y="143"/>
                    </a:lnTo>
                    <a:lnTo>
                      <a:pt x="2647" y="175"/>
                    </a:lnTo>
                    <a:lnTo>
                      <a:pt x="2645" y="206"/>
                    </a:lnTo>
                    <a:lnTo>
                      <a:pt x="2636" y="235"/>
                    </a:lnTo>
                    <a:lnTo>
                      <a:pt x="2624" y="262"/>
                    </a:lnTo>
                    <a:lnTo>
                      <a:pt x="2607" y="287"/>
                    </a:lnTo>
                    <a:lnTo>
                      <a:pt x="2586" y="307"/>
                    </a:lnTo>
                    <a:lnTo>
                      <a:pt x="2562" y="324"/>
                    </a:lnTo>
                    <a:lnTo>
                      <a:pt x="2535" y="337"/>
                    </a:lnTo>
                    <a:lnTo>
                      <a:pt x="2507" y="346"/>
                    </a:lnTo>
                    <a:lnTo>
                      <a:pt x="2476" y="348"/>
                    </a:lnTo>
                    <a:lnTo>
                      <a:pt x="172" y="348"/>
                    </a:lnTo>
                    <a:lnTo>
                      <a:pt x="141" y="346"/>
                    </a:lnTo>
                    <a:lnTo>
                      <a:pt x="111" y="337"/>
                    </a:lnTo>
                    <a:lnTo>
                      <a:pt x="85" y="324"/>
                    </a:lnTo>
                    <a:lnTo>
                      <a:pt x="61" y="307"/>
                    </a:lnTo>
                    <a:lnTo>
                      <a:pt x="40" y="287"/>
                    </a:lnTo>
                    <a:lnTo>
                      <a:pt x="23" y="262"/>
                    </a:lnTo>
                    <a:lnTo>
                      <a:pt x="10" y="235"/>
                    </a:lnTo>
                    <a:lnTo>
                      <a:pt x="3" y="206"/>
                    </a:lnTo>
                    <a:lnTo>
                      <a:pt x="0" y="175"/>
                    </a:lnTo>
                    <a:lnTo>
                      <a:pt x="3" y="143"/>
                    </a:lnTo>
                    <a:lnTo>
                      <a:pt x="10" y="113"/>
                    </a:lnTo>
                    <a:lnTo>
                      <a:pt x="23" y="86"/>
                    </a:lnTo>
                    <a:lnTo>
                      <a:pt x="40" y="62"/>
                    </a:lnTo>
                    <a:lnTo>
                      <a:pt x="61" y="41"/>
                    </a:lnTo>
                    <a:lnTo>
                      <a:pt x="85" y="24"/>
                    </a:lnTo>
                    <a:lnTo>
                      <a:pt x="111" y="11"/>
                    </a:lnTo>
                    <a:lnTo>
                      <a:pt x="141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9"/>
              <p:cNvSpPr/>
              <p:nvPr/>
            </p:nvSpPr>
            <p:spPr>
              <a:xfrm>
                <a:off x="3645" y="2013"/>
                <a:ext cx="51" cy="52"/>
              </a:xfrm>
              <a:custGeom>
                <a:avLst/>
                <a:gdLst>
                  <a:gd name="T0" fmla="*/ 231 w 462"/>
                  <a:gd name="T1" fmla="*/ 0 h 467"/>
                  <a:gd name="T2" fmla="*/ 268 w 462"/>
                  <a:gd name="T3" fmla="*/ 3 h 467"/>
                  <a:gd name="T4" fmla="*/ 304 w 462"/>
                  <a:gd name="T5" fmla="*/ 12 h 467"/>
                  <a:gd name="T6" fmla="*/ 337 w 462"/>
                  <a:gd name="T7" fmla="*/ 26 h 467"/>
                  <a:gd name="T8" fmla="*/ 367 w 462"/>
                  <a:gd name="T9" fmla="*/ 45 h 467"/>
                  <a:gd name="T10" fmla="*/ 395 w 462"/>
                  <a:gd name="T11" fmla="*/ 68 h 467"/>
                  <a:gd name="T12" fmla="*/ 417 w 462"/>
                  <a:gd name="T13" fmla="*/ 96 h 467"/>
                  <a:gd name="T14" fmla="*/ 436 w 462"/>
                  <a:gd name="T15" fmla="*/ 126 h 467"/>
                  <a:gd name="T16" fmla="*/ 450 w 462"/>
                  <a:gd name="T17" fmla="*/ 159 h 467"/>
                  <a:gd name="T18" fmla="*/ 458 w 462"/>
                  <a:gd name="T19" fmla="*/ 196 h 467"/>
                  <a:gd name="T20" fmla="*/ 462 w 462"/>
                  <a:gd name="T21" fmla="*/ 234 h 467"/>
                  <a:gd name="T22" fmla="*/ 458 w 462"/>
                  <a:gd name="T23" fmla="*/ 271 h 467"/>
                  <a:gd name="T24" fmla="*/ 450 w 462"/>
                  <a:gd name="T25" fmla="*/ 308 h 467"/>
                  <a:gd name="T26" fmla="*/ 436 w 462"/>
                  <a:gd name="T27" fmla="*/ 341 h 467"/>
                  <a:gd name="T28" fmla="*/ 417 w 462"/>
                  <a:gd name="T29" fmla="*/ 371 h 467"/>
                  <a:gd name="T30" fmla="*/ 395 w 462"/>
                  <a:gd name="T31" fmla="*/ 399 h 467"/>
                  <a:gd name="T32" fmla="*/ 367 w 462"/>
                  <a:gd name="T33" fmla="*/ 422 h 467"/>
                  <a:gd name="T34" fmla="*/ 337 w 462"/>
                  <a:gd name="T35" fmla="*/ 441 h 467"/>
                  <a:gd name="T36" fmla="*/ 304 w 462"/>
                  <a:gd name="T37" fmla="*/ 455 h 467"/>
                  <a:gd name="T38" fmla="*/ 268 w 462"/>
                  <a:gd name="T39" fmla="*/ 464 h 467"/>
                  <a:gd name="T40" fmla="*/ 231 w 462"/>
                  <a:gd name="T41" fmla="*/ 467 h 467"/>
                  <a:gd name="T42" fmla="*/ 194 w 462"/>
                  <a:gd name="T43" fmla="*/ 464 h 467"/>
                  <a:gd name="T44" fmla="*/ 157 w 462"/>
                  <a:gd name="T45" fmla="*/ 455 h 467"/>
                  <a:gd name="T46" fmla="*/ 124 w 462"/>
                  <a:gd name="T47" fmla="*/ 441 h 467"/>
                  <a:gd name="T48" fmla="*/ 95 w 462"/>
                  <a:gd name="T49" fmla="*/ 422 h 467"/>
                  <a:gd name="T50" fmla="*/ 68 w 462"/>
                  <a:gd name="T51" fmla="*/ 399 h 467"/>
                  <a:gd name="T52" fmla="*/ 45 w 462"/>
                  <a:gd name="T53" fmla="*/ 371 h 467"/>
                  <a:gd name="T54" fmla="*/ 26 w 462"/>
                  <a:gd name="T55" fmla="*/ 341 h 467"/>
                  <a:gd name="T56" fmla="*/ 12 w 462"/>
                  <a:gd name="T57" fmla="*/ 308 h 467"/>
                  <a:gd name="T58" fmla="*/ 3 w 462"/>
                  <a:gd name="T59" fmla="*/ 271 h 467"/>
                  <a:gd name="T60" fmla="*/ 0 w 462"/>
                  <a:gd name="T61" fmla="*/ 234 h 467"/>
                  <a:gd name="T62" fmla="*/ 3 w 462"/>
                  <a:gd name="T63" fmla="*/ 196 h 467"/>
                  <a:gd name="T64" fmla="*/ 12 w 462"/>
                  <a:gd name="T65" fmla="*/ 159 h 467"/>
                  <a:gd name="T66" fmla="*/ 26 w 462"/>
                  <a:gd name="T67" fmla="*/ 126 h 467"/>
                  <a:gd name="T68" fmla="*/ 45 w 462"/>
                  <a:gd name="T69" fmla="*/ 96 h 467"/>
                  <a:gd name="T70" fmla="*/ 68 w 462"/>
                  <a:gd name="T71" fmla="*/ 68 h 467"/>
                  <a:gd name="T72" fmla="*/ 95 w 462"/>
                  <a:gd name="T73" fmla="*/ 45 h 467"/>
                  <a:gd name="T74" fmla="*/ 124 w 462"/>
                  <a:gd name="T75" fmla="*/ 26 h 467"/>
                  <a:gd name="T76" fmla="*/ 157 w 462"/>
                  <a:gd name="T77" fmla="*/ 12 h 467"/>
                  <a:gd name="T78" fmla="*/ 194 w 462"/>
                  <a:gd name="T79" fmla="*/ 3 h 467"/>
                  <a:gd name="T80" fmla="*/ 231 w 462"/>
                  <a:gd name="T81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62" h="467">
                    <a:moveTo>
                      <a:pt x="231" y="0"/>
                    </a:moveTo>
                    <a:lnTo>
                      <a:pt x="268" y="3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5"/>
                    </a:lnTo>
                    <a:lnTo>
                      <a:pt x="395" y="68"/>
                    </a:lnTo>
                    <a:lnTo>
                      <a:pt x="417" y="96"/>
                    </a:lnTo>
                    <a:lnTo>
                      <a:pt x="436" y="126"/>
                    </a:lnTo>
                    <a:lnTo>
                      <a:pt x="450" y="159"/>
                    </a:lnTo>
                    <a:lnTo>
                      <a:pt x="458" y="196"/>
                    </a:lnTo>
                    <a:lnTo>
                      <a:pt x="462" y="234"/>
                    </a:lnTo>
                    <a:lnTo>
                      <a:pt x="458" y="271"/>
                    </a:lnTo>
                    <a:lnTo>
                      <a:pt x="450" y="308"/>
                    </a:lnTo>
                    <a:lnTo>
                      <a:pt x="436" y="341"/>
                    </a:lnTo>
                    <a:lnTo>
                      <a:pt x="417" y="371"/>
                    </a:lnTo>
                    <a:lnTo>
                      <a:pt x="395" y="399"/>
                    </a:lnTo>
                    <a:lnTo>
                      <a:pt x="367" y="422"/>
                    </a:lnTo>
                    <a:lnTo>
                      <a:pt x="337" y="441"/>
                    </a:lnTo>
                    <a:lnTo>
                      <a:pt x="304" y="455"/>
                    </a:lnTo>
                    <a:lnTo>
                      <a:pt x="268" y="464"/>
                    </a:lnTo>
                    <a:lnTo>
                      <a:pt x="231" y="467"/>
                    </a:lnTo>
                    <a:lnTo>
                      <a:pt x="194" y="464"/>
                    </a:lnTo>
                    <a:lnTo>
                      <a:pt x="157" y="455"/>
                    </a:lnTo>
                    <a:lnTo>
                      <a:pt x="124" y="441"/>
                    </a:lnTo>
                    <a:lnTo>
                      <a:pt x="95" y="422"/>
                    </a:lnTo>
                    <a:lnTo>
                      <a:pt x="68" y="399"/>
                    </a:lnTo>
                    <a:lnTo>
                      <a:pt x="45" y="371"/>
                    </a:lnTo>
                    <a:lnTo>
                      <a:pt x="26" y="341"/>
                    </a:lnTo>
                    <a:lnTo>
                      <a:pt x="12" y="308"/>
                    </a:lnTo>
                    <a:lnTo>
                      <a:pt x="3" y="271"/>
                    </a:lnTo>
                    <a:lnTo>
                      <a:pt x="0" y="234"/>
                    </a:lnTo>
                    <a:lnTo>
                      <a:pt x="3" y="196"/>
                    </a:lnTo>
                    <a:lnTo>
                      <a:pt x="12" y="159"/>
                    </a:lnTo>
                    <a:lnTo>
                      <a:pt x="26" y="126"/>
                    </a:lnTo>
                    <a:lnTo>
                      <a:pt x="45" y="96"/>
                    </a:lnTo>
                    <a:lnTo>
                      <a:pt x="68" y="68"/>
                    </a:lnTo>
                    <a:lnTo>
                      <a:pt x="95" y="45"/>
                    </a:lnTo>
                    <a:lnTo>
                      <a:pt x="124" y="26"/>
                    </a:lnTo>
                    <a:lnTo>
                      <a:pt x="157" y="12"/>
                    </a:lnTo>
                    <a:lnTo>
                      <a:pt x="194" y="3"/>
                    </a:lnTo>
                    <a:lnTo>
                      <a:pt x="2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0"/>
              <p:cNvSpPr/>
              <p:nvPr/>
            </p:nvSpPr>
            <p:spPr>
              <a:xfrm>
                <a:off x="3645" y="2133"/>
                <a:ext cx="51" cy="52"/>
              </a:xfrm>
              <a:custGeom>
                <a:avLst/>
                <a:gdLst>
                  <a:gd name="T0" fmla="*/ 231 w 462"/>
                  <a:gd name="T1" fmla="*/ 0 h 467"/>
                  <a:gd name="T2" fmla="*/ 268 w 462"/>
                  <a:gd name="T3" fmla="*/ 4 h 467"/>
                  <a:gd name="T4" fmla="*/ 304 w 462"/>
                  <a:gd name="T5" fmla="*/ 12 h 467"/>
                  <a:gd name="T6" fmla="*/ 337 w 462"/>
                  <a:gd name="T7" fmla="*/ 26 h 467"/>
                  <a:gd name="T8" fmla="*/ 367 w 462"/>
                  <a:gd name="T9" fmla="*/ 46 h 467"/>
                  <a:gd name="T10" fmla="*/ 395 w 462"/>
                  <a:gd name="T11" fmla="*/ 69 h 467"/>
                  <a:gd name="T12" fmla="*/ 417 w 462"/>
                  <a:gd name="T13" fmla="*/ 96 h 467"/>
                  <a:gd name="T14" fmla="*/ 436 w 462"/>
                  <a:gd name="T15" fmla="*/ 126 h 467"/>
                  <a:gd name="T16" fmla="*/ 450 w 462"/>
                  <a:gd name="T17" fmla="*/ 161 h 467"/>
                  <a:gd name="T18" fmla="*/ 458 w 462"/>
                  <a:gd name="T19" fmla="*/ 196 h 467"/>
                  <a:gd name="T20" fmla="*/ 462 w 462"/>
                  <a:gd name="T21" fmla="*/ 234 h 467"/>
                  <a:gd name="T22" fmla="*/ 458 w 462"/>
                  <a:gd name="T23" fmla="*/ 272 h 467"/>
                  <a:gd name="T24" fmla="*/ 450 w 462"/>
                  <a:gd name="T25" fmla="*/ 308 h 467"/>
                  <a:gd name="T26" fmla="*/ 436 w 462"/>
                  <a:gd name="T27" fmla="*/ 342 h 467"/>
                  <a:gd name="T28" fmla="*/ 417 w 462"/>
                  <a:gd name="T29" fmla="*/ 372 h 467"/>
                  <a:gd name="T30" fmla="*/ 395 w 462"/>
                  <a:gd name="T31" fmla="*/ 400 h 467"/>
                  <a:gd name="T32" fmla="*/ 367 w 462"/>
                  <a:gd name="T33" fmla="*/ 422 h 467"/>
                  <a:gd name="T34" fmla="*/ 337 w 462"/>
                  <a:gd name="T35" fmla="*/ 442 h 467"/>
                  <a:gd name="T36" fmla="*/ 304 w 462"/>
                  <a:gd name="T37" fmla="*/ 456 h 467"/>
                  <a:gd name="T38" fmla="*/ 268 w 462"/>
                  <a:gd name="T39" fmla="*/ 464 h 467"/>
                  <a:gd name="T40" fmla="*/ 231 w 462"/>
                  <a:gd name="T41" fmla="*/ 467 h 467"/>
                  <a:gd name="T42" fmla="*/ 194 w 462"/>
                  <a:gd name="T43" fmla="*/ 464 h 467"/>
                  <a:gd name="T44" fmla="*/ 157 w 462"/>
                  <a:gd name="T45" fmla="*/ 456 h 467"/>
                  <a:gd name="T46" fmla="*/ 124 w 462"/>
                  <a:gd name="T47" fmla="*/ 442 h 467"/>
                  <a:gd name="T48" fmla="*/ 95 w 462"/>
                  <a:gd name="T49" fmla="*/ 422 h 467"/>
                  <a:gd name="T50" fmla="*/ 68 w 462"/>
                  <a:gd name="T51" fmla="*/ 400 h 467"/>
                  <a:gd name="T52" fmla="*/ 45 w 462"/>
                  <a:gd name="T53" fmla="*/ 372 h 467"/>
                  <a:gd name="T54" fmla="*/ 26 w 462"/>
                  <a:gd name="T55" fmla="*/ 342 h 467"/>
                  <a:gd name="T56" fmla="*/ 12 w 462"/>
                  <a:gd name="T57" fmla="*/ 308 h 467"/>
                  <a:gd name="T58" fmla="*/ 3 w 462"/>
                  <a:gd name="T59" fmla="*/ 272 h 467"/>
                  <a:gd name="T60" fmla="*/ 0 w 462"/>
                  <a:gd name="T61" fmla="*/ 234 h 467"/>
                  <a:gd name="T62" fmla="*/ 3 w 462"/>
                  <a:gd name="T63" fmla="*/ 196 h 467"/>
                  <a:gd name="T64" fmla="*/ 12 w 462"/>
                  <a:gd name="T65" fmla="*/ 161 h 467"/>
                  <a:gd name="T66" fmla="*/ 26 w 462"/>
                  <a:gd name="T67" fmla="*/ 126 h 467"/>
                  <a:gd name="T68" fmla="*/ 45 w 462"/>
                  <a:gd name="T69" fmla="*/ 96 h 467"/>
                  <a:gd name="T70" fmla="*/ 68 w 462"/>
                  <a:gd name="T71" fmla="*/ 69 h 467"/>
                  <a:gd name="T72" fmla="*/ 95 w 462"/>
                  <a:gd name="T73" fmla="*/ 46 h 467"/>
                  <a:gd name="T74" fmla="*/ 124 w 462"/>
                  <a:gd name="T75" fmla="*/ 26 h 467"/>
                  <a:gd name="T76" fmla="*/ 157 w 462"/>
                  <a:gd name="T77" fmla="*/ 12 h 467"/>
                  <a:gd name="T78" fmla="*/ 194 w 462"/>
                  <a:gd name="T79" fmla="*/ 4 h 467"/>
                  <a:gd name="T80" fmla="*/ 231 w 462"/>
                  <a:gd name="T81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62" h="467">
                    <a:moveTo>
                      <a:pt x="231" y="0"/>
                    </a:moveTo>
                    <a:lnTo>
                      <a:pt x="268" y="4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6"/>
                    </a:lnTo>
                    <a:lnTo>
                      <a:pt x="395" y="69"/>
                    </a:lnTo>
                    <a:lnTo>
                      <a:pt x="417" y="96"/>
                    </a:lnTo>
                    <a:lnTo>
                      <a:pt x="436" y="126"/>
                    </a:lnTo>
                    <a:lnTo>
                      <a:pt x="450" y="161"/>
                    </a:lnTo>
                    <a:lnTo>
                      <a:pt x="458" y="196"/>
                    </a:lnTo>
                    <a:lnTo>
                      <a:pt x="462" y="234"/>
                    </a:lnTo>
                    <a:lnTo>
                      <a:pt x="458" y="272"/>
                    </a:lnTo>
                    <a:lnTo>
                      <a:pt x="450" y="308"/>
                    </a:lnTo>
                    <a:lnTo>
                      <a:pt x="436" y="342"/>
                    </a:lnTo>
                    <a:lnTo>
                      <a:pt x="417" y="372"/>
                    </a:lnTo>
                    <a:lnTo>
                      <a:pt x="395" y="400"/>
                    </a:lnTo>
                    <a:lnTo>
                      <a:pt x="367" y="422"/>
                    </a:lnTo>
                    <a:lnTo>
                      <a:pt x="337" y="442"/>
                    </a:lnTo>
                    <a:lnTo>
                      <a:pt x="304" y="456"/>
                    </a:lnTo>
                    <a:lnTo>
                      <a:pt x="268" y="464"/>
                    </a:lnTo>
                    <a:lnTo>
                      <a:pt x="231" y="467"/>
                    </a:lnTo>
                    <a:lnTo>
                      <a:pt x="194" y="464"/>
                    </a:lnTo>
                    <a:lnTo>
                      <a:pt x="157" y="456"/>
                    </a:lnTo>
                    <a:lnTo>
                      <a:pt x="124" y="442"/>
                    </a:lnTo>
                    <a:lnTo>
                      <a:pt x="95" y="422"/>
                    </a:lnTo>
                    <a:lnTo>
                      <a:pt x="68" y="400"/>
                    </a:lnTo>
                    <a:lnTo>
                      <a:pt x="45" y="372"/>
                    </a:lnTo>
                    <a:lnTo>
                      <a:pt x="26" y="342"/>
                    </a:lnTo>
                    <a:lnTo>
                      <a:pt x="12" y="308"/>
                    </a:lnTo>
                    <a:lnTo>
                      <a:pt x="3" y="272"/>
                    </a:lnTo>
                    <a:lnTo>
                      <a:pt x="0" y="234"/>
                    </a:lnTo>
                    <a:lnTo>
                      <a:pt x="3" y="196"/>
                    </a:lnTo>
                    <a:lnTo>
                      <a:pt x="12" y="161"/>
                    </a:lnTo>
                    <a:lnTo>
                      <a:pt x="26" y="126"/>
                    </a:lnTo>
                    <a:lnTo>
                      <a:pt x="45" y="96"/>
                    </a:lnTo>
                    <a:lnTo>
                      <a:pt x="68" y="69"/>
                    </a:lnTo>
                    <a:lnTo>
                      <a:pt x="95" y="46"/>
                    </a:lnTo>
                    <a:lnTo>
                      <a:pt x="124" y="26"/>
                    </a:lnTo>
                    <a:lnTo>
                      <a:pt x="157" y="12"/>
                    </a:lnTo>
                    <a:lnTo>
                      <a:pt x="194" y="4"/>
                    </a:lnTo>
                    <a:lnTo>
                      <a:pt x="2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1"/>
              <p:cNvSpPr/>
              <p:nvPr/>
            </p:nvSpPr>
            <p:spPr>
              <a:xfrm>
                <a:off x="3645" y="2253"/>
                <a:ext cx="51" cy="52"/>
              </a:xfrm>
              <a:custGeom>
                <a:avLst/>
                <a:gdLst>
                  <a:gd name="T0" fmla="*/ 231 w 462"/>
                  <a:gd name="T1" fmla="*/ 0 h 467"/>
                  <a:gd name="T2" fmla="*/ 268 w 462"/>
                  <a:gd name="T3" fmla="*/ 3 h 467"/>
                  <a:gd name="T4" fmla="*/ 304 w 462"/>
                  <a:gd name="T5" fmla="*/ 12 h 467"/>
                  <a:gd name="T6" fmla="*/ 337 w 462"/>
                  <a:gd name="T7" fmla="*/ 26 h 467"/>
                  <a:gd name="T8" fmla="*/ 367 w 462"/>
                  <a:gd name="T9" fmla="*/ 45 h 467"/>
                  <a:gd name="T10" fmla="*/ 395 w 462"/>
                  <a:gd name="T11" fmla="*/ 69 h 467"/>
                  <a:gd name="T12" fmla="*/ 417 w 462"/>
                  <a:gd name="T13" fmla="*/ 96 h 467"/>
                  <a:gd name="T14" fmla="*/ 436 w 462"/>
                  <a:gd name="T15" fmla="*/ 126 h 467"/>
                  <a:gd name="T16" fmla="*/ 450 w 462"/>
                  <a:gd name="T17" fmla="*/ 160 h 467"/>
                  <a:gd name="T18" fmla="*/ 458 w 462"/>
                  <a:gd name="T19" fmla="*/ 196 h 467"/>
                  <a:gd name="T20" fmla="*/ 462 w 462"/>
                  <a:gd name="T21" fmla="*/ 233 h 467"/>
                  <a:gd name="T22" fmla="*/ 458 w 462"/>
                  <a:gd name="T23" fmla="*/ 271 h 467"/>
                  <a:gd name="T24" fmla="*/ 450 w 462"/>
                  <a:gd name="T25" fmla="*/ 308 h 467"/>
                  <a:gd name="T26" fmla="*/ 436 w 462"/>
                  <a:gd name="T27" fmla="*/ 341 h 467"/>
                  <a:gd name="T28" fmla="*/ 417 w 462"/>
                  <a:gd name="T29" fmla="*/ 371 h 467"/>
                  <a:gd name="T30" fmla="*/ 395 w 462"/>
                  <a:gd name="T31" fmla="*/ 399 h 467"/>
                  <a:gd name="T32" fmla="*/ 367 w 462"/>
                  <a:gd name="T33" fmla="*/ 422 h 467"/>
                  <a:gd name="T34" fmla="*/ 337 w 462"/>
                  <a:gd name="T35" fmla="*/ 441 h 467"/>
                  <a:gd name="T36" fmla="*/ 304 w 462"/>
                  <a:gd name="T37" fmla="*/ 455 h 467"/>
                  <a:gd name="T38" fmla="*/ 268 w 462"/>
                  <a:gd name="T39" fmla="*/ 464 h 467"/>
                  <a:gd name="T40" fmla="*/ 231 w 462"/>
                  <a:gd name="T41" fmla="*/ 467 h 467"/>
                  <a:gd name="T42" fmla="*/ 194 w 462"/>
                  <a:gd name="T43" fmla="*/ 464 h 467"/>
                  <a:gd name="T44" fmla="*/ 157 w 462"/>
                  <a:gd name="T45" fmla="*/ 455 h 467"/>
                  <a:gd name="T46" fmla="*/ 124 w 462"/>
                  <a:gd name="T47" fmla="*/ 441 h 467"/>
                  <a:gd name="T48" fmla="*/ 95 w 462"/>
                  <a:gd name="T49" fmla="*/ 422 h 467"/>
                  <a:gd name="T50" fmla="*/ 68 w 462"/>
                  <a:gd name="T51" fmla="*/ 399 h 467"/>
                  <a:gd name="T52" fmla="*/ 45 w 462"/>
                  <a:gd name="T53" fmla="*/ 371 h 467"/>
                  <a:gd name="T54" fmla="*/ 26 w 462"/>
                  <a:gd name="T55" fmla="*/ 341 h 467"/>
                  <a:gd name="T56" fmla="*/ 12 w 462"/>
                  <a:gd name="T57" fmla="*/ 308 h 467"/>
                  <a:gd name="T58" fmla="*/ 3 w 462"/>
                  <a:gd name="T59" fmla="*/ 271 h 467"/>
                  <a:gd name="T60" fmla="*/ 0 w 462"/>
                  <a:gd name="T61" fmla="*/ 233 h 467"/>
                  <a:gd name="T62" fmla="*/ 3 w 462"/>
                  <a:gd name="T63" fmla="*/ 196 h 467"/>
                  <a:gd name="T64" fmla="*/ 12 w 462"/>
                  <a:gd name="T65" fmla="*/ 160 h 467"/>
                  <a:gd name="T66" fmla="*/ 26 w 462"/>
                  <a:gd name="T67" fmla="*/ 126 h 467"/>
                  <a:gd name="T68" fmla="*/ 45 w 462"/>
                  <a:gd name="T69" fmla="*/ 96 h 467"/>
                  <a:gd name="T70" fmla="*/ 68 w 462"/>
                  <a:gd name="T71" fmla="*/ 69 h 467"/>
                  <a:gd name="T72" fmla="*/ 95 w 462"/>
                  <a:gd name="T73" fmla="*/ 45 h 467"/>
                  <a:gd name="T74" fmla="*/ 124 w 462"/>
                  <a:gd name="T75" fmla="*/ 26 h 467"/>
                  <a:gd name="T76" fmla="*/ 157 w 462"/>
                  <a:gd name="T77" fmla="*/ 12 h 467"/>
                  <a:gd name="T78" fmla="*/ 194 w 462"/>
                  <a:gd name="T79" fmla="*/ 3 h 467"/>
                  <a:gd name="T80" fmla="*/ 231 w 462"/>
                  <a:gd name="T81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62" h="467">
                    <a:moveTo>
                      <a:pt x="231" y="0"/>
                    </a:moveTo>
                    <a:lnTo>
                      <a:pt x="268" y="3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5"/>
                    </a:lnTo>
                    <a:lnTo>
                      <a:pt x="395" y="69"/>
                    </a:lnTo>
                    <a:lnTo>
                      <a:pt x="417" y="96"/>
                    </a:lnTo>
                    <a:lnTo>
                      <a:pt x="436" y="126"/>
                    </a:lnTo>
                    <a:lnTo>
                      <a:pt x="450" y="160"/>
                    </a:lnTo>
                    <a:lnTo>
                      <a:pt x="458" y="196"/>
                    </a:lnTo>
                    <a:lnTo>
                      <a:pt x="462" y="233"/>
                    </a:lnTo>
                    <a:lnTo>
                      <a:pt x="458" y="271"/>
                    </a:lnTo>
                    <a:lnTo>
                      <a:pt x="450" y="308"/>
                    </a:lnTo>
                    <a:lnTo>
                      <a:pt x="436" y="341"/>
                    </a:lnTo>
                    <a:lnTo>
                      <a:pt x="417" y="371"/>
                    </a:lnTo>
                    <a:lnTo>
                      <a:pt x="395" y="399"/>
                    </a:lnTo>
                    <a:lnTo>
                      <a:pt x="367" y="422"/>
                    </a:lnTo>
                    <a:lnTo>
                      <a:pt x="337" y="441"/>
                    </a:lnTo>
                    <a:lnTo>
                      <a:pt x="304" y="455"/>
                    </a:lnTo>
                    <a:lnTo>
                      <a:pt x="268" y="464"/>
                    </a:lnTo>
                    <a:lnTo>
                      <a:pt x="231" y="467"/>
                    </a:lnTo>
                    <a:lnTo>
                      <a:pt x="194" y="464"/>
                    </a:lnTo>
                    <a:lnTo>
                      <a:pt x="157" y="455"/>
                    </a:lnTo>
                    <a:lnTo>
                      <a:pt x="124" y="441"/>
                    </a:lnTo>
                    <a:lnTo>
                      <a:pt x="95" y="422"/>
                    </a:lnTo>
                    <a:lnTo>
                      <a:pt x="68" y="399"/>
                    </a:lnTo>
                    <a:lnTo>
                      <a:pt x="45" y="371"/>
                    </a:lnTo>
                    <a:lnTo>
                      <a:pt x="26" y="341"/>
                    </a:lnTo>
                    <a:lnTo>
                      <a:pt x="12" y="308"/>
                    </a:lnTo>
                    <a:lnTo>
                      <a:pt x="3" y="271"/>
                    </a:lnTo>
                    <a:lnTo>
                      <a:pt x="0" y="233"/>
                    </a:lnTo>
                    <a:lnTo>
                      <a:pt x="3" y="196"/>
                    </a:lnTo>
                    <a:lnTo>
                      <a:pt x="12" y="160"/>
                    </a:lnTo>
                    <a:lnTo>
                      <a:pt x="26" y="126"/>
                    </a:lnTo>
                    <a:lnTo>
                      <a:pt x="45" y="96"/>
                    </a:lnTo>
                    <a:lnTo>
                      <a:pt x="68" y="69"/>
                    </a:lnTo>
                    <a:lnTo>
                      <a:pt x="95" y="45"/>
                    </a:lnTo>
                    <a:lnTo>
                      <a:pt x="124" y="26"/>
                    </a:lnTo>
                    <a:lnTo>
                      <a:pt x="157" y="12"/>
                    </a:lnTo>
                    <a:lnTo>
                      <a:pt x="194" y="3"/>
                    </a:lnTo>
                    <a:lnTo>
                      <a:pt x="2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" name="Freeform 9"/>
            <p:cNvSpPr/>
            <p:nvPr/>
          </p:nvSpPr>
          <p:spPr>
            <a:xfrm flipH="1">
              <a:off x="9343509" y="5443718"/>
              <a:ext cx="82490" cy="10886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이등변 삼각형 17"/>
            <p:cNvSpPr/>
            <p:nvPr/>
          </p:nvSpPr>
          <p:spPr>
            <a:xfrm rot="5400000">
              <a:off x="2800556" y="5437691"/>
              <a:ext cx="116650" cy="100560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26"/>
            <p:cNvSpPr>
              <a:spLocks noEditPoints="1"/>
            </p:cNvSpPr>
            <p:nvPr/>
          </p:nvSpPr>
          <p:spPr>
            <a:xfrm rot="5400000">
              <a:off x="8592903" y="5452739"/>
              <a:ext cx="108863" cy="85081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>
            <a:off x="4234275" y="4004127"/>
            <a:ext cx="37234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Yery</a:t>
            </a:r>
            <a:r>
              <a:rPr lang="ko-KR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Kim</a:t>
            </a:r>
            <a:r>
              <a:rPr lang="ko-KR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&amp;</a:t>
            </a:r>
            <a:r>
              <a:rPr lang="ko-KR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ko-KR" sz="2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Myenghwha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Kim</a:t>
            </a:r>
            <a:endParaRPr lang="ko-KR" altLang="en-US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PREESNTATION</a:t>
              </a:r>
            </a:p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7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Enjoy your stylish business and campus life with BIZCAM</a:t>
              </a: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5772ED2-A931-4C1E-8DEE-6CC271BE128D}"/>
              </a:ext>
            </a:extLst>
          </p:cNvPr>
          <p:cNvSpPr txBox="1"/>
          <p:nvPr/>
        </p:nvSpPr>
        <p:spPr>
          <a:xfrm>
            <a:off x="928511" y="832335"/>
            <a:ext cx="7683643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  <a:defRPr/>
            </a:pPr>
            <a:endParaRPr lang="en-US" altLang="ko-K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en-US" altLang="ko-KR" sz="2000" b="1" dirty="0">
                <a:solidFill>
                  <a:schemeClr val="accent5">
                    <a:lumMod val="50000"/>
                  </a:schemeClr>
                </a:solidFill>
              </a:rPr>
              <a:t>Describe something</a:t>
            </a:r>
          </a:p>
          <a:p>
            <a:pPr lvl="0">
              <a:defRPr/>
            </a:pPr>
            <a:endParaRPr lang="en-US" altLang="ko-KR" sz="23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1. The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bag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is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heavy</a:t>
            </a:r>
          </a:p>
          <a:p>
            <a:pPr lvl="0">
              <a:defRPr/>
            </a:pP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가방</a:t>
            </a:r>
            <a:r>
              <a:rPr lang="ko-KR" altLang="en-US" sz="2300" b="1" dirty="0">
                <a:solidFill>
                  <a:schemeClr val="accent1">
                    <a:lumMod val="75000"/>
                  </a:schemeClr>
                </a:solidFill>
              </a:rPr>
              <a:t>이 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무겁다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altLang="ko-KR" sz="2300" b="1" dirty="0" err="1">
                <a:solidFill>
                  <a:schemeClr val="bg2">
                    <a:lumMod val="25000"/>
                  </a:schemeClr>
                </a:solidFill>
              </a:rPr>
              <a:t>gabang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-I </a:t>
            </a:r>
            <a:r>
              <a:rPr lang="en-US" altLang="ko-KR" sz="2300" b="1" dirty="0" err="1">
                <a:solidFill>
                  <a:schemeClr val="bg2">
                    <a:lumMod val="25000"/>
                  </a:schemeClr>
                </a:solidFill>
              </a:rPr>
              <a:t>mugeob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-da]</a:t>
            </a:r>
          </a:p>
          <a:p>
            <a:pPr lvl="0">
              <a:defRPr/>
            </a:pPr>
            <a:endParaRPr lang="en-US" altLang="ko-KR" sz="23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2. The water is cold</a:t>
            </a:r>
          </a:p>
          <a:p>
            <a:pPr lvl="0">
              <a:defRPr/>
            </a:pP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물</a:t>
            </a:r>
            <a:r>
              <a:rPr lang="ko-KR" altLang="en-US" sz="2300" b="1" dirty="0">
                <a:solidFill>
                  <a:schemeClr val="accent1">
                    <a:lumMod val="75000"/>
                  </a:schemeClr>
                </a:solidFill>
              </a:rPr>
              <a:t>이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차갑다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altLang="ko-KR" sz="2300" b="1" dirty="0" err="1">
                <a:solidFill>
                  <a:schemeClr val="bg2">
                    <a:lumMod val="25000"/>
                  </a:schemeClr>
                </a:solidFill>
              </a:rPr>
              <a:t>mul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-I </a:t>
            </a:r>
            <a:r>
              <a:rPr lang="en-US" altLang="ko-KR" sz="2300" b="1" dirty="0" err="1">
                <a:solidFill>
                  <a:schemeClr val="bg2">
                    <a:lumMod val="25000"/>
                  </a:schemeClr>
                </a:solidFill>
              </a:rPr>
              <a:t>chagab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-da]</a:t>
            </a:r>
          </a:p>
          <a:p>
            <a:pPr lvl="0">
              <a:defRPr/>
            </a:pPr>
            <a:endParaRPr lang="en-US" altLang="ko-KR" sz="23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3. </a:t>
            </a:r>
            <a:r>
              <a:rPr lang="en-US" altLang="ko-KR" sz="2300" b="1" dirty="0" err="1">
                <a:solidFill>
                  <a:schemeClr val="bg2">
                    <a:lumMod val="25000"/>
                  </a:schemeClr>
                </a:solidFill>
              </a:rPr>
              <a:t>Yeri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is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pretty</a:t>
            </a:r>
          </a:p>
          <a:p>
            <a:pPr lvl="0">
              <a:defRPr/>
            </a:pP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예리</a:t>
            </a:r>
            <a:r>
              <a:rPr lang="ko-KR" altLang="en-US" sz="2300" b="1" dirty="0">
                <a:solidFill>
                  <a:schemeClr val="accent1">
                    <a:lumMod val="75000"/>
                  </a:schemeClr>
                </a:solidFill>
              </a:rPr>
              <a:t>가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예쁘다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altLang="ko-KR" sz="2300" b="1" dirty="0" err="1">
                <a:solidFill>
                  <a:schemeClr val="bg2">
                    <a:lumMod val="25000"/>
                  </a:schemeClr>
                </a:solidFill>
              </a:rPr>
              <a:t>Yeri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-ga</a:t>
            </a:r>
            <a:r>
              <a:rPr lang="ko-KR" altLang="en-US" sz="2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yep-</a:t>
            </a:r>
            <a:r>
              <a:rPr lang="en-US" altLang="ko-KR" sz="2300" b="1" dirty="0" err="1">
                <a:solidFill>
                  <a:schemeClr val="bg2">
                    <a:lumMod val="25000"/>
                  </a:schemeClr>
                </a:solidFill>
              </a:rPr>
              <a:t>peu</a:t>
            </a:r>
            <a:r>
              <a:rPr lang="en-US" altLang="ko-KR" sz="2300" b="1" dirty="0">
                <a:solidFill>
                  <a:schemeClr val="bg2">
                    <a:lumMod val="25000"/>
                  </a:schemeClr>
                </a:solidFill>
              </a:rPr>
              <a:t>-da]</a:t>
            </a:r>
          </a:p>
          <a:p>
            <a:pPr lvl="0">
              <a:defRPr/>
            </a:pPr>
            <a:endParaRPr lang="en-US" altLang="ko-KR" sz="23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r>
              <a:rPr lang="en-US" altLang="ko-KR" sz="2300" b="1" dirty="0"/>
              <a:t>4. Pig is fat</a:t>
            </a:r>
          </a:p>
          <a:p>
            <a:pPr lvl="0">
              <a:defRPr/>
            </a:pPr>
            <a:r>
              <a:rPr lang="ko-KR" altLang="en-US" sz="2300" b="1" dirty="0"/>
              <a:t>돼지</a:t>
            </a:r>
            <a:r>
              <a:rPr lang="ko-KR" altLang="en-US" sz="2300" b="1" dirty="0">
                <a:solidFill>
                  <a:schemeClr val="accent1">
                    <a:lumMod val="75000"/>
                  </a:schemeClr>
                </a:solidFill>
              </a:rPr>
              <a:t>가</a:t>
            </a:r>
            <a:r>
              <a:rPr lang="ko-KR" altLang="en-US" sz="2300" b="1" dirty="0"/>
              <a:t> 뚱뚱하다 </a:t>
            </a:r>
            <a:r>
              <a:rPr lang="en-US" altLang="ko-KR" sz="2300" b="1" dirty="0"/>
              <a:t>[ </a:t>
            </a:r>
            <a:r>
              <a:rPr lang="en-US" altLang="ko-KR" sz="2300" b="1" dirty="0" err="1"/>
              <a:t>dwaeji</a:t>
            </a:r>
            <a:r>
              <a:rPr lang="en-US" altLang="ko-KR" sz="2300" b="1" dirty="0"/>
              <a:t>-ga</a:t>
            </a:r>
            <a:r>
              <a:rPr lang="ko-KR" altLang="en-US" sz="2300" b="1" dirty="0"/>
              <a:t> </a:t>
            </a:r>
            <a:r>
              <a:rPr lang="en-US" altLang="ko-KR" sz="2300" b="1" dirty="0" err="1"/>
              <a:t>ttung-ttung</a:t>
            </a:r>
            <a:r>
              <a:rPr lang="ko-KR" altLang="en-US" sz="2300" b="1" dirty="0"/>
              <a:t> </a:t>
            </a:r>
            <a:r>
              <a:rPr lang="en-US" altLang="ko-KR" sz="2300" b="1" dirty="0"/>
              <a:t>ha</a:t>
            </a:r>
            <a:r>
              <a:rPr lang="ko-KR" altLang="en-US" sz="2300" b="1" dirty="0"/>
              <a:t> </a:t>
            </a:r>
            <a:r>
              <a:rPr lang="en-US" altLang="ko-KR" sz="2300" b="1" dirty="0"/>
              <a:t>da] </a:t>
            </a:r>
            <a:endParaRPr lang="ko-KR" alt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222630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How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to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distinguish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은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/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는 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and 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이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/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가</a:t>
              </a:r>
              <a:endParaRPr lang="en-US" altLang="ko-KR" sz="2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A76541A-56A3-4A8A-A042-FDFFAC06CC21}"/>
              </a:ext>
            </a:extLst>
          </p:cNvPr>
          <p:cNvSpPr txBox="1"/>
          <p:nvPr/>
        </p:nvSpPr>
        <p:spPr>
          <a:xfrm>
            <a:off x="635466" y="1746464"/>
            <a:ext cx="6662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ko-KR" altLang="en-US" sz="2000" b="1" dirty="0"/>
              <a:t>제</a:t>
            </a:r>
            <a:r>
              <a:rPr lang="ko-KR" altLang="en-US" sz="2000" b="1" dirty="0">
                <a:solidFill>
                  <a:schemeClr val="accent1">
                    <a:lumMod val="75000"/>
                  </a:schemeClr>
                </a:solidFill>
              </a:rPr>
              <a:t>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김예리입니다</a:t>
            </a:r>
            <a:endParaRPr lang="en-US" altLang="ko-KR" sz="2000" b="1" dirty="0"/>
          </a:p>
          <a:p>
            <a:pPr marL="342900" indent="-342900">
              <a:buAutoNum type="alphaLcPeriod"/>
            </a:pPr>
            <a:endParaRPr lang="en-US" altLang="ko-KR" sz="2000" b="1" dirty="0"/>
          </a:p>
          <a:p>
            <a:pPr marL="342900" indent="-342900">
              <a:buAutoNum type="alphaLcPeriod"/>
            </a:pPr>
            <a:r>
              <a:rPr lang="ko-KR" altLang="en-US" sz="2000" b="1" dirty="0"/>
              <a:t>저</a:t>
            </a:r>
            <a:r>
              <a:rPr lang="ko-KR" altLang="en-US" sz="2000" b="1" dirty="0">
                <a:solidFill>
                  <a:srgbClr val="C00000"/>
                </a:solidFill>
              </a:rPr>
              <a:t>는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김예리입니다</a:t>
            </a:r>
            <a:r>
              <a:rPr lang="en-US" altLang="ko-KR" sz="2000" b="1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D94A17-4EA8-4AD8-B25D-1F2175F852AF}"/>
              </a:ext>
            </a:extLst>
          </p:cNvPr>
          <p:cNvSpPr txBox="1"/>
          <p:nvPr/>
        </p:nvSpPr>
        <p:spPr>
          <a:xfrm>
            <a:off x="498228" y="2955471"/>
            <a:ext cx="1119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In the sentence of </a:t>
            </a:r>
            <a:r>
              <a:rPr lang="en-US" altLang="ko-KR" sz="2400" b="1" i="0" dirty="0">
                <a:solidFill>
                  <a:srgbClr val="000000"/>
                </a:solidFill>
                <a:effectLst/>
                <a:latin typeface="noto"/>
              </a:rPr>
              <a:t>A</a:t>
            </a:r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, the focus is on the </a:t>
            </a:r>
            <a:r>
              <a:rPr lang="en-US" altLang="ko-KR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noto"/>
              </a:rPr>
              <a:t>subject</a:t>
            </a:r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.</a:t>
            </a:r>
          </a:p>
          <a:p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 So, the focus of the information (the </a:t>
            </a:r>
            <a:r>
              <a:rPr lang="en-US" altLang="ko-KR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noto"/>
              </a:rPr>
              <a:t>MOST</a:t>
            </a:r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 important information), is </a:t>
            </a:r>
            <a:r>
              <a:rPr lang="en-US" altLang="ko-KR" sz="2400" b="1" i="0" dirty="0">
                <a:effectLst/>
                <a:latin typeface="noto"/>
              </a:rPr>
              <a:t>SUBJECT </a:t>
            </a:r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‘</a:t>
            </a:r>
            <a:r>
              <a:rPr lang="ko-KR" altLang="en-US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noto"/>
              </a:rPr>
              <a:t>제가</a:t>
            </a:r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’</a:t>
            </a:r>
            <a:endParaRPr lang="ko-KR" alt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4DE720-71D1-4125-B59B-5E9E7FC8B940}"/>
              </a:ext>
            </a:extLst>
          </p:cNvPr>
          <p:cNvSpPr txBox="1"/>
          <p:nvPr/>
        </p:nvSpPr>
        <p:spPr>
          <a:xfrm>
            <a:off x="498228" y="4091268"/>
            <a:ext cx="113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On the other hand, the focus in sentence </a:t>
            </a:r>
            <a:r>
              <a:rPr lang="en-US" altLang="ko-KR" sz="2400" b="1" i="0" dirty="0">
                <a:solidFill>
                  <a:srgbClr val="000000"/>
                </a:solidFill>
                <a:effectLst/>
                <a:latin typeface="noto"/>
              </a:rPr>
              <a:t>B</a:t>
            </a:r>
            <a:r>
              <a:rPr lang="en-US" altLang="ko-KR" sz="2400" b="0" i="0" dirty="0">
                <a:solidFill>
                  <a:srgbClr val="000000"/>
                </a:solidFill>
                <a:effectLst/>
                <a:latin typeface="noto"/>
              </a:rPr>
              <a:t> is the </a:t>
            </a:r>
            <a:r>
              <a:rPr lang="en-US" altLang="ko-KR" sz="2400" i="0" dirty="0">
                <a:solidFill>
                  <a:srgbClr val="000000"/>
                </a:solidFill>
                <a:effectLst/>
                <a:latin typeface="noto"/>
              </a:rPr>
              <a:t>information in the </a:t>
            </a:r>
            <a:r>
              <a:rPr lang="en-US" altLang="ko-KR" sz="2400" b="1" i="0" dirty="0">
                <a:solidFill>
                  <a:srgbClr val="000000"/>
                </a:solidFill>
                <a:effectLst/>
                <a:latin typeface="noto"/>
              </a:rPr>
              <a:t>narrative clause</a:t>
            </a:r>
          </a:p>
          <a:p>
            <a:r>
              <a:rPr lang="en-US" altLang="ko-KR" sz="2400" dirty="0"/>
              <a:t>So, the </a:t>
            </a:r>
            <a:r>
              <a:rPr lang="en-US" altLang="ko-KR" sz="2400" b="1" dirty="0">
                <a:solidFill>
                  <a:srgbClr val="C00000"/>
                </a:solidFill>
              </a:rPr>
              <a:t>MOST</a:t>
            </a:r>
            <a:r>
              <a:rPr lang="en-US" altLang="ko-KR" sz="2400" dirty="0"/>
              <a:t> important information is </a:t>
            </a:r>
            <a:r>
              <a:rPr lang="en-US" altLang="ko-KR" sz="2400" b="1" dirty="0"/>
              <a:t>‘</a:t>
            </a:r>
            <a:r>
              <a:rPr lang="ko-KR" altLang="en-US" sz="2400" b="1" dirty="0" err="1">
                <a:solidFill>
                  <a:schemeClr val="accent1">
                    <a:lumMod val="75000"/>
                  </a:schemeClr>
                </a:solidFill>
              </a:rPr>
              <a:t>김예리입니다</a:t>
            </a:r>
            <a:r>
              <a:rPr lang="en-US" altLang="ko-KR" sz="2400" b="1" dirty="0"/>
              <a:t>’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5987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4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How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to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distinguish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은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/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는 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and 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이</a:t>
              </a: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/</a:t>
              </a:r>
              <a:r>
                <a:rPr lang="ko-KR" altLang="en-US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가</a:t>
              </a:r>
              <a:endParaRPr lang="en-US" altLang="ko-KR" sz="2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A76541A-56A3-4A8A-A042-FDFFAC06CC21}"/>
              </a:ext>
            </a:extLst>
          </p:cNvPr>
          <p:cNvSpPr txBox="1"/>
          <p:nvPr/>
        </p:nvSpPr>
        <p:spPr>
          <a:xfrm>
            <a:off x="341900" y="996302"/>
            <a:ext cx="694334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A :  </a:t>
            </a:r>
            <a:r>
              <a:rPr lang="ko-KR" altLang="en-US" sz="2000" b="1" dirty="0"/>
              <a:t>야 </a:t>
            </a:r>
            <a:r>
              <a:rPr lang="ko-KR" altLang="en-US" sz="2000" b="1" dirty="0">
                <a:solidFill>
                  <a:schemeClr val="accent1">
                    <a:lumMod val="75000"/>
                  </a:schemeClr>
                </a:solidFill>
              </a:rPr>
              <a:t>누가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1 </a:t>
            </a:r>
            <a:r>
              <a:rPr lang="ko-KR" altLang="en-US" sz="2000" b="1" dirty="0" err="1"/>
              <a:t>등이래</a:t>
            </a:r>
            <a:r>
              <a:rPr lang="en-US" altLang="ko-KR" sz="2000" b="1" dirty="0"/>
              <a:t>? [</a:t>
            </a:r>
            <a:r>
              <a:rPr lang="en-US" altLang="ko-KR" sz="2000" b="1" dirty="0" err="1"/>
              <a:t>ya</a:t>
            </a:r>
            <a:r>
              <a:rPr lang="en-US" altLang="ko-KR" sz="2000" b="1" dirty="0"/>
              <a:t> </a:t>
            </a:r>
            <a:r>
              <a:rPr lang="en-US" altLang="ko-KR" sz="2000" b="1" dirty="0" err="1"/>
              <a:t>nuga</a:t>
            </a:r>
            <a:r>
              <a:rPr lang="en-US" altLang="ko-KR" sz="2000" b="1" dirty="0"/>
              <a:t> il-</a:t>
            </a:r>
            <a:r>
              <a:rPr lang="en-US" altLang="ko-KR" sz="2000" b="1" dirty="0" err="1"/>
              <a:t>deung</a:t>
            </a:r>
            <a:r>
              <a:rPr lang="en-US" altLang="ko-KR" sz="2000" b="1" dirty="0"/>
              <a:t>-I </a:t>
            </a:r>
            <a:r>
              <a:rPr lang="en-US" altLang="ko-KR" sz="2000" b="1" dirty="0" err="1"/>
              <a:t>lae</a:t>
            </a:r>
            <a:r>
              <a:rPr lang="en-US" altLang="ko-KR" sz="2000" b="1" dirty="0"/>
              <a:t>?]</a:t>
            </a:r>
          </a:p>
          <a:p>
            <a:r>
              <a:rPr lang="en-US" altLang="ko-KR" sz="2000" b="1" dirty="0"/>
              <a:t>B : </a:t>
            </a:r>
            <a:r>
              <a:rPr lang="ko-KR" altLang="en-US" sz="2000" b="1" dirty="0"/>
              <a:t>지민이</a:t>
            </a:r>
            <a:r>
              <a:rPr lang="ko-KR" altLang="en-US" sz="2000" b="1" dirty="0">
                <a:solidFill>
                  <a:schemeClr val="accent1">
                    <a:lumMod val="75000"/>
                  </a:schemeClr>
                </a:solidFill>
              </a:rPr>
              <a:t>가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1 </a:t>
            </a:r>
            <a:r>
              <a:rPr lang="ko-KR" altLang="en-US" sz="2000" b="1" dirty="0" err="1"/>
              <a:t>등이래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[</a:t>
            </a:r>
            <a:r>
              <a:rPr lang="en-US" altLang="ko-KR" sz="2000" b="1" dirty="0" err="1"/>
              <a:t>jimin</a:t>
            </a:r>
            <a:r>
              <a:rPr lang="en-US" altLang="ko-KR" sz="2000" b="1" dirty="0"/>
              <a:t>-I ga il-</a:t>
            </a:r>
            <a:r>
              <a:rPr lang="en-US" altLang="ko-KR" sz="2000" b="1" dirty="0" err="1"/>
              <a:t>deung</a:t>
            </a:r>
            <a:r>
              <a:rPr lang="en-US" altLang="ko-KR" sz="2000" b="1" dirty="0"/>
              <a:t> I </a:t>
            </a:r>
            <a:r>
              <a:rPr lang="en-US" altLang="ko-KR" sz="2000" b="1" dirty="0" err="1"/>
              <a:t>lae</a:t>
            </a:r>
            <a:r>
              <a:rPr lang="en-US" altLang="ko-KR" sz="2000" b="1" dirty="0"/>
              <a:t>]</a:t>
            </a:r>
          </a:p>
          <a:p>
            <a:endParaRPr lang="en-US" altLang="ko-KR" sz="2000" b="1" dirty="0"/>
          </a:p>
          <a:p>
            <a:r>
              <a:rPr lang="en-US" altLang="ko-KR" sz="2000" b="1" dirty="0"/>
              <a:t>A : </a:t>
            </a:r>
            <a:r>
              <a:rPr lang="ko-KR" altLang="en-US" sz="2000" b="1" dirty="0"/>
              <a:t>그러면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그럼</a:t>
            </a:r>
            <a:r>
              <a:rPr lang="en-US" altLang="ko-KR" sz="2000" b="1" dirty="0"/>
              <a:t>) </a:t>
            </a:r>
            <a:r>
              <a:rPr lang="ko-KR" altLang="en-US" sz="2000" b="1" dirty="0">
                <a:solidFill>
                  <a:schemeClr val="accent1">
                    <a:lumMod val="75000"/>
                  </a:schemeClr>
                </a:solidFill>
              </a:rPr>
              <a:t>누가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2 </a:t>
            </a:r>
            <a:r>
              <a:rPr lang="ko-KR" altLang="en-US" sz="2000" b="1" dirty="0" err="1"/>
              <a:t>등이래</a:t>
            </a:r>
            <a:r>
              <a:rPr lang="en-US" altLang="ko-KR" sz="2000" b="1" dirty="0"/>
              <a:t>? </a:t>
            </a:r>
          </a:p>
          <a:p>
            <a:r>
              <a:rPr lang="en-US" altLang="ko-KR" sz="2000" b="1" dirty="0"/>
              <a:t>[</a:t>
            </a:r>
            <a:r>
              <a:rPr lang="en-US" altLang="ko-KR" sz="2000" b="1" dirty="0" err="1"/>
              <a:t>geu-leom</a:t>
            </a:r>
            <a:r>
              <a:rPr lang="en-US" altLang="ko-KR" sz="2000" b="1" dirty="0"/>
              <a:t> </a:t>
            </a:r>
            <a:r>
              <a:rPr lang="en-US" altLang="ko-KR" sz="2000" b="1" dirty="0" err="1"/>
              <a:t>nuga</a:t>
            </a:r>
            <a:r>
              <a:rPr lang="en-US" altLang="ko-KR" sz="2000" b="1" dirty="0"/>
              <a:t> I </a:t>
            </a:r>
            <a:r>
              <a:rPr lang="en-US" altLang="ko-KR" sz="2000" b="1" dirty="0" err="1"/>
              <a:t>deung</a:t>
            </a:r>
            <a:r>
              <a:rPr lang="en-US" altLang="ko-KR" sz="2000" b="1" dirty="0"/>
              <a:t> I </a:t>
            </a:r>
            <a:r>
              <a:rPr lang="en-US" altLang="ko-KR" sz="2000" b="1" dirty="0" err="1"/>
              <a:t>lae</a:t>
            </a:r>
            <a:r>
              <a:rPr lang="en-US" altLang="ko-KR" sz="2000" b="1" dirty="0"/>
              <a:t>?]</a:t>
            </a:r>
          </a:p>
          <a:p>
            <a:r>
              <a:rPr lang="en-US" altLang="ko-KR" sz="2000" b="1" dirty="0"/>
              <a:t>B : </a:t>
            </a:r>
            <a:r>
              <a:rPr lang="ko-KR" altLang="en-US" sz="2000" b="1" dirty="0"/>
              <a:t>지드래곤</a:t>
            </a:r>
            <a:r>
              <a:rPr lang="ko-KR" altLang="en-US" sz="2000" b="1" dirty="0">
                <a:solidFill>
                  <a:schemeClr val="accent1">
                    <a:lumMod val="75000"/>
                  </a:schemeClr>
                </a:solidFill>
              </a:rPr>
              <a:t>이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2 </a:t>
            </a:r>
            <a:r>
              <a:rPr lang="ko-KR" altLang="en-US" sz="2000" b="1" dirty="0" err="1"/>
              <a:t>등이래</a:t>
            </a:r>
            <a:endParaRPr lang="en-US" altLang="ko-KR" sz="2000" b="1" dirty="0"/>
          </a:p>
          <a:p>
            <a:r>
              <a:rPr lang="en-US" altLang="ko-KR" sz="2000" b="1" dirty="0"/>
              <a:t>[G-dragon I </a:t>
            </a:r>
            <a:r>
              <a:rPr lang="en-US" altLang="ko-KR" sz="2000" b="1" dirty="0" err="1"/>
              <a:t>I</a:t>
            </a:r>
            <a:r>
              <a:rPr lang="en-US" altLang="ko-KR" sz="2000" b="1" dirty="0"/>
              <a:t> </a:t>
            </a:r>
            <a:r>
              <a:rPr lang="en-US" altLang="ko-KR" sz="2000" b="1" dirty="0" err="1"/>
              <a:t>deung</a:t>
            </a:r>
            <a:r>
              <a:rPr lang="en-US" altLang="ko-KR" sz="2000" b="1" dirty="0"/>
              <a:t> I </a:t>
            </a:r>
            <a:r>
              <a:rPr lang="en-US" altLang="ko-KR" sz="2000" b="1" dirty="0" err="1"/>
              <a:t>lae</a:t>
            </a:r>
            <a:r>
              <a:rPr lang="en-US" altLang="ko-KR" sz="2000" b="1" dirty="0"/>
              <a:t>]</a:t>
            </a:r>
          </a:p>
          <a:p>
            <a:endParaRPr lang="en-US" altLang="ko-KR" sz="2000" b="1" dirty="0"/>
          </a:p>
          <a:p>
            <a:r>
              <a:rPr lang="en-US" altLang="ko-KR" sz="2000" b="1" dirty="0"/>
              <a:t>A :</a:t>
            </a:r>
            <a:r>
              <a:rPr lang="ko-KR" altLang="en-US" sz="2000" b="1" dirty="0"/>
              <a:t> 그럼 이제 제니의 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</a:rPr>
              <a:t>등수가</a:t>
            </a:r>
            <a:r>
              <a:rPr lang="ko-KR" altLang="en-US" sz="2000" b="1" dirty="0"/>
              <a:t> 궁금한데</a:t>
            </a:r>
            <a:r>
              <a:rPr lang="en-US" altLang="ko-KR" sz="2000" b="1" dirty="0"/>
              <a:t>?</a:t>
            </a:r>
          </a:p>
          <a:p>
            <a:r>
              <a:rPr lang="en-US" altLang="ko-KR" b="1" dirty="0"/>
              <a:t>[</a:t>
            </a:r>
            <a:r>
              <a:rPr lang="en-US" altLang="ko-KR" b="1" dirty="0" err="1"/>
              <a:t>geu-leom</a:t>
            </a:r>
            <a:r>
              <a:rPr lang="en-US" altLang="ko-KR" b="1" dirty="0"/>
              <a:t> </a:t>
            </a:r>
            <a:r>
              <a:rPr lang="en-US" altLang="ko-KR" b="1" dirty="0" err="1"/>
              <a:t>ije</a:t>
            </a:r>
            <a:r>
              <a:rPr lang="en-US" altLang="ko-KR" b="1" dirty="0"/>
              <a:t> jenny </a:t>
            </a:r>
            <a:r>
              <a:rPr lang="en-US" altLang="ko-KR" b="1" dirty="0" err="1"/>
              <a:t>ui</a:t>
            </a:r>
            <a:r>
              <a:rPr lang="en-US" altLang="ko-KR" b="1" dirty="0"/>
              <a:t> </a:t>
            </a:r>
            <a:r>
              <a:rPr lang="en-US" altLang="ko-KR" b="1" dirty="0" err="1"/>
              <a:t>deungsu</a:t>
            </a:r>
            <a:r>
              <a:rPr lang="en-US" altLang="ko-KR" b="1" dirty="0"/>
              <a:t>-ga gung-</a:t>
            </a:r>
            <a:r>
              <a:rPr lang="en-US" altLang="ko-KR" b="1" dirty="0" err="1"/>
              <a:t>geum</a:t>
            </a:r>
            <a:r>
              <a:rPr lang="en-US" altLang="ko-KR" b="1" dirty="0"/>
              <a:t>-</a:t>
            </a:r>
            <a:r>
              <a:rPr lang="en-US" altLang="ko-KR" b="1" dirty="0" err="1"/>
              <a:t>han</a:t>
            </a:r>
            <a:r>
              <a:rPr lang="en-US" altLang="ko-KR" b="1" dirty="0"/>
              <a:t> de?]</a:t>
            </a:r>
          </a:p>
          <a:p>
            <a:r>
              <a:rPr lang="en-US" altLang="ko-KR" sz="2000" b="1" dirty="0"/>
              <a:t>B : </a:t>
            </a:r>
            <a:r>
              <a:rPr lang="ko-KR" altLang="en-US" sz="2000" b="1" dirty="0"/>
              <a:t>제니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000" b="1" dirty="0"/>
              <a:t>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3 </a:t>
            </a:r>
            <a:r>
              <a:rPr lang="ko-KR" altLang="en-US" sz="2000" b="1" dirty="0" err="1">
                <a:solidFill>
                  <a:schemeClr val="accent2">
                    <a:lumMod val="75000"/>
                  </a:schemeClr>
                </a:solidFill>
              </a:rPr>
              <a:t>등이래</a:t>
            </a:r>
            <a:endParaRPr lang="en-US" altLang="ko-K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sz="2000" b="1" dirty="0"/>
              <a:t>[jenny </a:t>
            </a:r>
            <a:r>
              <a:rPr lang="en-US" altLang="ko-KR" sz="2000" b="1" dirty="0" err="1"/>
              <a:t>neun</a:t>
            </a:r>
            <a:r>
              <a:rPr lang="en-US" altLang="ko-KR" sz="2000" b="1" dirty="0"/>
              <a:t> </a:t>
            </a:r>
            <a:r>
              <a:rPr lang="en-US" altLang="ko-KR" sz="2000" b="1" dirty="0" err="1"/>
              <a:t>sam-deung</a:t>
            </a:r>
            <a:r>
              <a:rPr lang="en-US" altLang="ko-KR" sz="2000" b="1" dirty="0"/>
              <a:t> I </a:t>
            </a:r>
            <a:r>
              <a:rPr lang="en-US" altLang="ko-KR" sz="2000" b="1" dirty="0" err="1"/>
              <a:t>lae</a:t>
            </a:r>
            <a:r>
              <a:rPr lang="en-US" altLang="ko-KR" sz="2000" b="1" dirty="0"/>
              <a:t>]</a:t>
            </a:r>
          </a:p>
          <a:p>
            <a:endParaRPr lang="en-US" altLang="ko-KR" sz="2000" b="1" dirty="0"/>
          </a:p>
          <a:p>
            <a:r>
              <a:rPr lang="en-US" altLang="ko-KR" sz="2000" b="1" dirty="0"/>
              <a:t>A: </a:t>
            </a:r>
            <a:r>
              <a:rPr lang="ko-KR" altLang="en-US" sz="2000" b="1" dirty="0"/>
              <a:t>정국이는 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</a:rPr>
              <a:t>몇 등</a:t>
            </a:r>
            <a:r>
              <a:rPr lang="ko-KR" altLang="en-US" sz="2000" b="1" dirty="0"/>
              <a:t>인데</a:t>
            </a:r>
            <a:r>
              <a:rPr lang="en-US" altLang="ko-KR" sz="2000" b="1" dirty="0"/>
              <a:t>?</a:t>
            </a:r>
          </a:p>
          <a:p>
            <a:r>
              <a:rPr lang="en-US" altLang="ko-KR" sz="2000" b="1" dirty="0"/>
              <a:t>[</a:t>
            </a:r>
            <a:r>
              <a:rPr lang="en-US" altLang="ko-KR" sz="2000" b="1" dirty="0" err="1"/>
              <a:t>jung</a:t>
            </a:r>
            <a:r>
              <a:rPr lang="en-US" altLang="ko-KR" sz="2000" b="1" dirty="0"/>
              <a:t> gook I </a:t>
            </a:r>
            <a:r>
              <a:rPr lang="en-US" altLang="ko-KR" sz="2000" b="1" dirty="0" err="1"/>
              <a:t>neun</a:t>
            </a:r>
            <a:r>
              <a:rPr lang="en-US" altLang="ko-KR" sz="2000" b="1" dirty="0"/>
              <a:t> </a:t>
            </a:r>
            <a:r>
              <a:rPr lang="en-US" altLang="ko-KR" sz="2000" b="1" dirty="0" err="1"/>
              <a:t>myeot</a:t>
            </a:r>
            <a:r>
              <a:rPr lang="en-US" altLang="ko-KR" sz="2000" b="1" dirty="0"/>
              <a:t> </a:t>
            </a:r>
            <a:r>
              <a:rPr lang="en-US" altLang="ko-KR" sz="2000" b="1" dirty="0" err="1"/>
              <a:t>deung-inde</a:t>
            </a:r>
            <a:r>
              <a:rPr lang="en-US" altLang="ko-KR" sz="2000" b="1" dirty="0"/>
              <a:t>?]</a:t>
            </a:r>
          </a:p>
          <a:p>
            <a:r>
              <a:rPr lang="en-US" altLang="ko-KR" sz="2000" b="1" dirty="0"/>
              <a:t>B : </a:t>
            </a:r>
            <a:r>
              <a:rPr lang="ko-KR" altLang="en-US" sz="2000" b="1" dirty="0"/>
              <a:t>정국이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000" b="1" dirty="0"/>
              <a:t>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꼴등이래</a:t>
            </a:r>
            <a:endParaRPr lang="en-US" altLang="ko-K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sz="2000" b="1" dirty="0"/>
              <a:t>[Jung gook I </a:t>
            </a:r>
            <a:r>
              <a:rPr lang="en-US" altLang="ko-KR" sz="2000" b="1" dirty="0" err="1"/>
              <a:t>neun</a:t>
            </a:r>
            <a:r>
              <a:rPr lang="en-US" altLang="ko-KR" sz="2000" b="1" dirty="0"/>
              <a:t> </a:t>
            </a:r>
            <a:r>
              <a:rPr lang="en-US" altLang="ko-KR" sz="2000" b="1" dirty="0" err="1"/>
              <a:t>kkol</a:t>
            </a:r>
            <a:r>
              <a:rPr lang="en-US" altLang="ko-KR" sz="2000" b="1" dirty="0"/>
              <a:t>-</a:t>
            </a:r>
            <a:r>
              <a:rPr lang="en-US" altLang="ko-KR" sz="2000" b="1" dirty="0" err="1"/>
              <a:t>deung</a:t>
            </a:r>
            <a:r>
              <a:rPr lang="en-US" altLang="ko-KR" sz="2000" b="1" dirty="0"/>
              <a:t>-I </a:t>
            </a:r>
            <a:r>
              <a:rPr lang="en-US" altLang="ko-KR" sz="2000" b="1" dirty="0" err="1"/>
              <a:t>lae</a:t>
            </a:r>
            <a:r>
              <a:rPr lang="en-US" altLang="ko-KR" sz="2000" b="1" dirty="0"/>
              <a:t>]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C777F4-98E6-4276-8D86-F50B9146F193}"/>
              </a:ext>
            </a:extLst>
          </p:cNvPr>
          <p:cNvSpPr txBox="1"/>
          <p:nvPr/>
        </p:nvSpPr>
        <p:spPr>
          <a:xfrm>
            <a:off x="6628524" y="1300357"/>
            <a:ext cx="536821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A Hey, who is the number one?</a:t>
            </a:r>
          </a:p>
          <a:p>
            <a:r>
              <a:rPr lang="en-US" altLang="ko-KR" sz="2000" b="1" dirty="0"/>
              <a:t>B Jimin is number one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en-US" altLang="ko-KR" sz="2000" b="1" dirty="0"/>
              <a:t>A Then who is second?</a:t>
            </a:r>
          </a:p>
          <a:p>
            <a:r>
              <a:rPr lang="en-US" altLang="ko-KR" sz="2000" b="1" dirty="0"/>
              <a:t>B G-dragon is second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en-US" altLang="ko-KR" sz="2000" b="1" dirty="0"/>
              <a:t>A So now I’m curious about Jenny’s rank?</a:t>
            </a:r>
          </a:p>
          <a:p>
            <a:r>
              <a:rPr lang="en-US" altLang="ko-KR" sz="2000" b="1" dirty="0"/>
              <a:t>B Jenny is in third place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en-US" altLang="ko-KR" sz="2000" b="1" dirty="0"/>
              <a:t>A How about the rank of Jung-gook?</a:t>
            </a:r>
          </a:p>
          <a:p>
            <a:r>
              <a:rPr lang="en-US" altLang="ko-KR" sz="2000" b="1" dirty="0"/>
              <a:t>B Jung gook is the last place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1574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3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Korean culture</a:t>
              </a: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229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3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Today’s K-pop</a:t>
              </a: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841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2667227" y="1095827"/>
            <a:ext cx="6857546" cy="3803403"/>
            <a:chOff x="123825" y="152398"/>
            <a:chExt cx="11944350" cy="6624698"/>
          </a:xfrm>
        </p:grpSpPr>
        <p:sp>
          <p:nvSpPr>
            <p:cNvPr id="6" name="사각형: 둥근 모서리 5"/>
            <p:cNvSpPr/>
            <p:nvPr/>
          </p:nvSpPr>
          <p:spPr>
            <a:xfrm>
              <a:off x="123825" y="152398"/>
              <a:ext cx="11944350" cy="6624698"/>
            </a:xfrm>
            <a:prstGeom prst="roundRect">
              <a:avLst>
                <a:gd name="adj" fmla="val 4562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/>
            <p:cNvSpPr/>
            <p:nvPr/>
          </p:nvSpPr>
          <p:spPr>
            <a:xfrm>
              <a:off x="394911" y="338137"/>
              <a:ext cx="11402177" cy="6181725"/>
            </a:xfrm>
            <a:prstGeom prst="roundRect">
              <a:avLst>
                <a:gd name="adj" fmla="val 3981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anchor="ctr"/>
            <a:lstStyle/>
            <a:p>
              <a:pPr algn="ctr" latinLnBrk="0">
                <a:defRPr/>
              </a:pPr>
              <a:r>
                <a:rPr lang="en-US" altLang="ko-KR" sz="4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/>
                  <a:ea typeface="Tmon몬소리 Black"/>
                </a:rPr>
                <a:t>Thank you</a:t>
              </a:r>
            </a:p>
            <a:p>
              <a:pPr algn="ctr" latinLnBrk="0">
                <a:lnSpc>
                  <a:spcPct val="150000"/>
                </a:lnSpc>
                <a:defRPr/>
              </a:pPr>
              <a:endParaRPr lang="en-US" altLang="ko-KR" sz="105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2808601" y="5429646"/>
            <a:ext cx="6617398" cy="124829"/>
            <a:chOff x="2808601" y="5429646"/>
            <a:chExt cx="6617398" cy="124829"/>
          </a:xfrm>
        </p:grpSpPr>
        <p:cxnSp>
          <p:nvCxnSpPr>
            <p:cNvPr id="11" name="직선 연결선 10"/>
            <p:cNvCxnSpPr/>
            <p:nvPr/>
          </p:nvCxnSpPr>
          <p:spPr>
            <a:xfrm>
              <a:off x="3035320" y="5480874"/>
              <a:ext cx="5400000" cy="0"/>
            </a:xfrm>
            <a:prstGeom prst="line">
              <a:avLst/>
            </a:prstGeom>
            <a:ln w="254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3035320" y="5481053"/>
              <a:ext cx="1800000" cy="0"/>
            </a:xfrm>
            <a:prstGeom prst="line">
              <a:avLst/>
            </a:prstGeom>
            <a:ln w="34925">
              <a:solidFill>
                <a:srgbClr val="92D05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4"/>
            <p:cNvGrpSpPr>
              <a:grpSpLocks noChangeAspect="1"/>
            </p:cNvGrpSpPr>
            <p:nvPr/>
          </p:nvGrpSpPr>
          <p:grpSpPr>
            <a:xfrm>
              <a:off x="8948624" y="5443718"/>
              <a:ext cx="145274" cy="110757"/>
              <a:chOff x="3645" y="2013"/>
              <a:chExt cx="383" cy="292"/>
            </a:xfrm>
            <a:solidFill>
              <a:schemeClr val="bg1"/>
            </a:solidFill>
          </p:grpSpPr>
          <p:sp>
            <p:nvSpPr>
              <p:cNvPr id="21" name="Freeform 6"/>
              <p:cNvSpPr/>
              <p:nvPr/>
            </p:nvSpPr>
            <p:spPr>
              <a:xfrm>
                <a:off x="3734" y="2261"/>
                <a:ext cx="294" cy="39"/>
              </a:xfrm>
              <a:custGeom>
                <a:avLst/>
                <a:gdLst>
                  <a:gd name="T0" fmla="*/ 172 w 2647"/>
                  <a:gd name="T1" fmla="*/ 0 h 348"/>
                  <a:gd name="T2" fmla="*/ 2476 w 2647"/>
                  <a:gd name="T3" fmla="*/ 0 h 348"/>
                  <a:gd name="T4" fmla="*/ 2507 w 2647"/>
                  <a:gd name="T5" fmla="*/ 3 h 348"/>
                  <a:gd name="T6" fmla="*/ 2535 w 2647"/>
                  <a:gd name="T7" fmla="*/ 11 h 348"/>
                  <a:gd name="T8" fmla="*/ 2562 w 2647"/>
                  <a:gd name="T9" fmla="*/ 24 h 348"/>
                  <a:gd name="T10" fmla="*/ 2586 w 2647"/>
                  <a:gd name="T11" fmla="*/ 41 h 348"/>
                  <a:gd name="T12" fmla="*/ 2607 w 2647"/>
                  <a:gd name="T13" fmla="*/ 61 h 348"/>
                  <a:gd name="T14" fmla="*/ 2624 w 2647"/>
                  <a:gd name="T15" fmla="*/ 86 h 348"/>
                  <a:gd name="T16" fmla="*/ 2636 w 2647"/>
                  <a:gd name="T17" fmla="*/ 113 h 348"/>
                  <a:gd name="T18" fmla="*/ 2645 w 2647"/>
                  <a:gd name="T19" fmla="*/ 143 h 348"/>
                  <a:gd name="T20" fmla="*/ 2647 w 2647"/>
                  <a:gd name="T21" fmla="*/ 174 h 348"/>
                  <a:gd name="T22" fmla="*/ 2645 w 2647"/>
                  <a:gd name="T23" fmla="*/ 205 h 348"/>
                  <a:gd name="T24" fmla="*/ 2636 w 2647"/>
                  <a:gd name="T25" fmla="*/ 235 h 348"/>
                  <a:gd name="T26" fmla="*/ 2624 w 2647"/>
                  <a:gd name="T27" fmla="*/ 261 h 348"/>
                  <a:gd name="T28" fmla="*/ 2607 w 2647"/>
                  <a:gd name="T29" fmla="*/ 286 h 348"/>
                  <a:gd name="T30" fmla="*/ 2586 w 2647"/>
                  <a:gd name="T31" fmla="*/ 307 h 348"/>
                  <a:gd name="T32" fmla="*/ 2562 w 2647"/>
                  <a:gd name="T33" fmla="*/ 324 h 348"/>
                  <a:gd name="T34" fmla="*/ 2535 w 2647"/>
                  <a:gd name="T35" fmla="*/ 337 h 348"/>
                  <a:gd name="T36" fmla="*/ 2507 w 2647"/>
                  <a:gd name="T37" fmla="*/ 345 h 348"/>
                  <a:gd name="T38" fmla="*/ 2476 w 2647"/>
                  <a:gd name="T39" fmla="*/ 348 h 348"/>
                  <a:gd name="T40" fmla="*/ 172 w 2647"/>
                  <a:gd name="T41" fmla="*/ 348 h 348"/>
                  <a:gd name="T42" fmla="*/ 141 w 2647"/>
                  <a:gd name="T43" fmla="*/ 345 h 348"/>
                  <a:gd name="T44" fmla="*/ 111 w 2647"/>
                  <a:gd name="T45" fmla="*/ 337 h 348"/>
                  <a:gd name="T46" fmla="*/ 85 w 2647"/>
                  <a:gd name="T47" fmla="*/ 324 h 348"/>
                  <a:gd name="T48" fmla="*/ 61 w 2647"/>
                  <a:gd name="T49" fmla="*/ 307 h 348"/>
                  <a:gd name="T50" fmla="*/ 40 w 2647"/>
                  <a:gd name="T51" fmla="*/ 286 h 348"/>
                  <a:gd name="T52" fmla="*/ 23 w 2647"/>
                  <a:gd name="T53" fmla="*/ 261 h 348"/>
                  <a:gd name="T54" fmla="*/ 10 w 2647"/>
                  <a:gd name="T55" fmla="*/ 235 h 348"/>
                  <a:gd name="T56" fmla="*/ 3 w 2647"/>
                  <a:gd name="T57" fmla="*/ 205 h 348"/>
                  <a:gd name="T58" fmla="*/ 0 w 2647"/>
                  <a:gd name="T59" fmla="*/ 174 h 348"/>
                  <a:gd name="T60" fmla="*/ 3 w 2647"/>
                  <a:gd name="T61" fmla="*/ 143 h 348"/>
                  <a:gd name="T62" fmla="*/ 10 w 2647"/>
                  <a:gd name="T63" fmla="*/ 113 h 348"/>
                  <a:gd name="T64" fmla="*/ 23 w 2647"/>
                  <a:gd name="T65" fmla="*/ 86 h 348"/>
                  <a:gd name="T66" fmla="*/ 40 w 2647"/>
                  <a:gd name="T67" fmla="*/ 61 h 348"/>
                  <a:gd name="T68" fmla="*/ 61 w 2647"/>
                  <a:gd name="T69" fmla="*/ 41 h 348"/>
                  <a:gd name="T70" fmla="*/ 85 w 2647"/>
                  <a:gd name="T71" fmla="*/ 24 h 348"/>
                  <a:gd name="T72" fmla="*/ 111 w 2647"/>
                  <a:gd name="T73" fmla="*/ 11 h 348"/>
                  <a:gd name="T74" fmla="*/ 141 w 2647"/>
                  <a:gd name="T75" fmla="*/ 3 h 348"/>
                  <a:gd name="T76" fmla="*/ 172 w 2647"/>
                  <a:gd name="T77" fmla="*/ 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47" h="348">
                    <a:moveTo>
                      <a:pt x="172" y="0"/>
                    </a:moveTo>
                    <a:lnTo>
                      <a:pt x="2476" y="0"/>
                    </a:lnTo>
                    <a:lnTo>
                      <a:pt x="2507" y="3"/>
                    </a:lnTo>
                    <a:lnTo>
                      <a:pt x="2535" y="11"/>
                    </a:lnTo>
                    <a:lnTo>
                      <a:pt x="2562" y="24"/>
                    </a:lnTo>
                    <a:lnTo>
                      <a:pt x="2586" y="41"/>
                    </a:lnTo>
                    <a:lnTo>
                      <a:pt x="2607" y="61"/>
                    </a:lnTo>
                    <a:lnTo>
                      <a:pt x="2624" y="86"/>
                    </a:lnTo>
                    <a:lnTo>
                      <a:pt x="2636" y="113"/>
                    </a:lnTo>
                    <a:lnTo>
                      <a:pt x="2645" y="143"/>
                    </a:lnTo>
                    <a:lnTo>
                      <a:pt x="2647" y="174"/>
                    </a:lnTo>
                    <a:lnTo>
                      <a:pt x="2645" y="205"/>
                    </a:lnTo>
                    <a:lnTo>
                      <a:pt x="2636" y="235"/>
                    </a:lnTo>
                    <a:lnTo>
                      <a:pt x="2624" y="261"/>
                    </a:lnTo>
                    <a:lnTo>
                      <a:pt x="2607" y="286"/>
                    </a:lnTo>
                    <a:lnTo>
                      <a:pt x="2586" y="307"/>
                    </a:lnTo>
                    <a:lnTo>
                      <a:pt x="2562" y="324"/>
                    </a:lnTo>
                    <a:lnTo>
                      <a:pt x="2535" y="337"/>
                    </a:lnTo>
                    <a:lnTo>
                      <a:pt x="2507" y="345"/>
                    </a:lnTo>
                    <a:lnTo>
                      <a:pt x="2476" y="348"/>
                    </a:lnTo>
                    <a:lnTo>
                      <a:pt x="172" y="348"/>
                    </a:lnTo>
                    <a:lnTo>
                      <a:pt x="141" y="345"/>
                    </a:lnTo>
                    <a:lnTo>
                      <a:pt x="111" y="337"/>
                    </a:lnTo>
                    <a:lnTo>
                      <a:pt x="85" y="324"/>
                    </a:lnTo>
                    <a:lnTo>
                      <a:pt x="61" y="307"/>
                    </a:lnTo>
                    <a:lnTo>
                      <a:pt x="40" y="286"/>
                    </a:lnTo>
                    <a:lnTo>
                      <a:pt x="23" y="261"/>
                    </a:lnTo>
                    <a:lnTo>
                      <a:pt x="10" y="235"/>
                    </a:lnTo>
                    <a:lnTo>
                      <a:pt x="3" y="205"/>
                    </a:lnTo>
                    <a:lnTo>
                      <a:pt x="0" y="174"/>
                    </a:lnTo>
                    <a:lnTo>
                      <a:pt x="3" y="143"/>
                    </a:lnTo>
                    <a:lnTo>
                      <a:pt x="10" y="113"/>
                    </a:lnTo>
                    <a:lnTo>
                      <a:pt x="23" y="86"/>
                    </a:lnTo>
                    <a:lnTo>
                      <a:pt x="40" y="61"/>
                    </a:lnTo>
                    <a:lnTo>
                      <a:pt x="61" y="41"/>
                    </a:lnTo>
                    <a:lnTo>
                      <a:pt x="85" y="24"/>
                    </a:lnTo>
                    <a:lnTo>
                      <a:pt x="111" y="11"/>
                    </a:lnTo>
                    <a:lnTo>
                      <a:pt x="141" y="3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>
              <a:xfrm>
                <a:off x="3734" y="2140"/>
                <a:ext cx="294" cy="38"/>
              </a:xfrm>
              <a:custGeom>
                <a:avLst/>
                <a:gdLst>
                  <a:gd name="T0" fmla="*/ 172 w 2647"/>
                  <a:gd name="T1" fmla="*/ 0 h 348"/>
                  <a:gd name="T2" fmla="*/ 2476 w 2647"/>
                  <a:gd name="T3" fmla="*/ 0 h 348"/>
                  <a:gd name="T4" fmla="*/ 2507 w 2647"/>
                  <a:gd name="T5" fmla="*/ 3 h 348"/>
                  <a:gd name="T6" fmla="*/ 2535 w 2647"/>
                  <a:gd name="T7" fmla="*/ 11 h 348"/>
                  <a:gd name="T8" fmla="*/ 2562 w 2647"/>
                  <a:gd name="T9" fmla="*/ 24 h 348"/>
                  <a:gd name="T10" fmla="*/ 2586 w 2647"/>
                  <a:gd name="T11" fmla="*/ 42 h 348"/>
                  <a:gd name="T12" fmla="*/ 2607 w 2647"/>
                  <a:gd name="T13" fmla="*/ 62 h 348"/>
                  <a:gd name="T14" fmla="*/ 2624 w 2647"/>
                  <a:gd name="T15" fmla="*/ 87 h 348"/>
                  <a:gd name="T16" fmla="*/ 2636 w 2647"/>
                  <a:gd name="T17" fmla="*/ 114 h 348"/>
                  <a:gd name="T18" fmla="*/ 2645 w 2647"/>
                  <a:gd name="T19" fmla="*/ 143 h 348"/>
                  <a:gd name="T20" fmla="*/ 2647 w 2647"/>
                  <a:gd name="T21" fmla="*/ 174 h 348"/>
                  <a:gd name="T22" fmla="*/ 2645 w 2647"/>
                  <a:gd name="T23" fmla="*/ 205 h 348"/>
                  <a:gd name="T24" fmla="*/ 2636 w 2647"/>
                  <a:gd name="T25" fmla="*/ 235 h 348"/>
                  <a:gd name="T26" fmla="*/ 2624 w 2647"/>
                  <a:gd name="T27" fmla="*/ 262 h 348"/>
                  <a:gd name="T28" fmla="*/ 2607 w 2647"/>
                  <a:gd name="T29" fmla="*/ 286 h 348"/>
                  <a:gd name="T30" fmla="*/ 2586 w 2647"/>
                  <a:gd name="T31" fmla="*/ 307 h 348"/>
                  <a:gd name="T32" fmla="*/ 2562 w 2647"/>
                  <a:gd name="T33" fmla="*/ 325 h 348"/>
                  <a:gd name="T34" fmla="*/ 2535 w 2647"/>
                  <a:gd name="T35" fmla="*/ 338 h 348"/>
                  <a:gd name="T36" fmla="*/ 2507 w 2647"/>
                  <a:gd name="T37" fmla="*/ 345 h 348"/>
                  <a:gd name="T38" fmla="*/ 2476 w 2647"/>
                  <a:gd name="T39" fmla="*/ 348 h 348"/>
                  <a:gd name="T40" fmla="*/ 172 w 2647"/>
                  <a:gd name="T41" fmla="*/ 348 h 348"/>
                  <a:gd name="T42" fmla="*/ 141 w 2647"/>
                  <a:gd name="T43" fmla="*/ 345 h 348"/>
                  <a:gd name="T44" fmla="*/ 111 w 2647"/>
                  <a:gd name="T45" fmla="*/ 338 h 348"/>
                  <a:gd name="T46" fmla="*/ 85 w 2647"/>
                  <a:gd name="T47" fmla="*/ 325 h 348"/>
                  <a:gd name="T48" fmla="*/ 61 w 2647"/>
                  <a:gd name="T49" fmla="*/ 307 h 348"/>
                  <a:gd name="T50" fmla="*/ 40 w 2647"/>
                  <a:gd name="T51" fmla="*/ 286 h 348"/>
                  <a:gd name="T52" fmla="*/ 23 w 2647"/>
                  <a:gd name="T53" fmla="*/ 262 h 348"/>
                  <a:gd name="T54" fmla="*/ 10 w 2647"/>
                  <a:gd name="T55" fmla="*/ 235 h 348"/>
                  <a:gd name="T56" fmla="*/ 3 w 2647"/>
                  <a:gd name="T57" fmla="*/ 205 h 348"/>
                  <a:gd name="T58" fmla="*/ 0 w 2647"/>
                  <a:gd name="T59" fmla="*/ 174 h 348"/>
                  <a:gd name="T60" fmla="*/ 3 w 2647"/>
                  <a:gd name="T61" fmla="*/ 143 h 348"/>
                  <a:gd name="T62" fmla="*/ 10 w 2647"/>
                  <a:gd name="T63" fmla="*/ 114 h 348"/>
                  <a:gd name="T64" fmla="*/ 23 w 2647"/>
                  <a:gd name="T65" fmla="*/ 87 h 348"/>
                  <a:gd name="T66" fmla="*/ 40 w 2647"/>
                  <a:gd name="T67" fmla="*/ 62 h 348"/>
                  <a:gd name="T68" fmla="*/ 61 w 2647"/>
                  <a:gd name="T69" fmla="*/ 42 h 348"/>
                  <a:gd name="T70" fmla="*/ 85 w 2647"/>
                  <a:gd name="T71" fmla="*/ 24 h 348"/>
                  <a:gd name="T72" fmla="*/ 111 w 2647"/>
                  <a:gd name="T73" fmla="*/ 11 h 348"/>
                  <a:gd name="T74" fmla="*/ 141 w 2647"/>
                  <a:gd name="T75" fmla="*/ 3 h 348"/>
                  <a:gd name="T76" fmla="*/ 172 w 2647"/>
                  <a:gd name="T77" fmla="*/ 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47" h="348">
                    <a:moveTo>
                      <a:pt x="172" y="0"/>
                    </a:moveTo>
                    <a:lnTo>
                      <a:pt x="2476" y="0"/>
                    </a:lnTo>
                    <a:lnTo>
                      <a:pt x="2507" y="3"/>
                    </a:lnTo>
                    <a:lnTo>
                      <a:pt x="2535" y="11"/>
                    </a:lnTo>
                    <a:lnTo>
                      <a:pt x="2562" y="24"/>
                    </a:lnTo>
                    <a:lnTo>
                      <a:pt x="2586" y="42"/>
                    </a:lnTo>
                    <a:lnTo>
                      <a:pt x="2607" y="62"/>
                    </a:lnTo>
                    <a:lnTo>
                      <a:pt x="2624" y="87"/>
                    </a:lnTo>
                    <a:lnTo>
                      <a:pt x="2636" y="114"/>
                    </a:lnTo>
                    <a:lnTo>
                      <a:pt x="2645" y="143"/>
                    </a:lnTo>
                    <a:lnTo>
                      <a:pt x="2647" y="174"/>
                    </a:lnTo>
                    <a:lnTo>
                      <a:pt x="2645" y="205"/>
                    </a:lnTo>
                    <a:lnTo>
                      <a:pt x="2636" y="235"/>
                    </a:lnTo>
                    <a:lnTo>
                      <a:pt x="2624" y="262"/>
                    </a:lnTo>
                    <a:lnTo>
                      <a:pt x="2607" y="286"/>
                    </a:lnTo>
                    <a:lnTo>
                      <a:pt x="2586" y="307"/>
                    </a:lnTo>
                    <a:lnTo>
                      <a:pt x="2562" y="325"/>
                    </a:lnTo>
                    <a:lnTo>
                      <a:pt x="2535" y="338"/>
                    </a:lnTo>
                    <a:lnTo>
                      <a:pt x="2507" y="345"/>
                    </a:lnTo>
                    <a:lnTo>
                      <a:pt x="2476" y="348"/>
                    </a:lnTo>
                    <a:lnTo>
                      <a:pt x="172" y="348"/>
                    </a:lnTo>
                    <a:lnTo>
                      <a:pt x="141" y="345"/>
                    </a:lnTo>
                    <a:lnTo>
                      <a:pt x="111" y="338"/>
                    </a:lnTo>
                    <a:lnTo>
                      <a:pt x="85" y="325"/>
                    </a:lnTo>
                    <a:lnTo>
                      <a:pt x="61" y="307"/>
                    </a:lnTo>
                    <a:lnTo>
                      <a:pt x="40" y="286"/>
                    </a:lnTo>
                    <a:lnTo>
                      <a:pt x="23" y="262"/>
                    </a:lnTo>
                    <a:lnTo>
                      <a:pt x="10" y="235"/>
                    </a:lnTo>
                    <a:lnTo>
                      <a:pt x="3" y="205"/>
                    </a:lnTo>
                    <a:lnTo>
                      <a:pt x="0" y="174"/>
                    </a:lnTo>
                    <a:lnTo>
                      <a:pt x="3" y="143"/>
                    </a:lnTo>
                    <a:lnTo>
                      <a:pt x="10" y="114"/>
                    </a:lnTo>
                    <a:lnTo>
                      <a:pt x="23" y="87"/>
                    </a:lnTo>
                    <a:lnTo>
                      <a:pt x="40" y="62"/>
                    </a:lnTo>
                    <a:lnTo>
                      <a:pt x="61" y="42"/>
                    </a:lnTo>
                    <a:lnTo>
                      <a:pt x="85" y="24"/>
                    </a:lnTo>
                    <a:lnTo>
                      <a:pt x="111" y="11"/>
                    </a:lnTo>
                    <a:lnTo>
                      <a:pt x="141" y="3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>
              <a:xfrm>
                <a:off x="3734" y="2018"/>
                <a:ext cx="294" cy="39"/>
              </a:xfrm>
              <a:custGeom>
                <a:avLst/>
                <a:gdLst>
                  <a:gd name="T0" fmla="*/ 172 w 2647"/>
                  <a:gd name="T1" fmla="*/ 0 h 348"/>
                  <a:gd name="T2" fmla="*/ 2476 w 2647"/>
                  <a:gd name="T3" fmla="*/ 0 h 348"/>
                  <a:gd name="T4" fmla="*/ 2507 w 2647"/>
                  <a:gd name="T5" fmla="*/ 2 h 348"/>
                  <a:gd name="T6" fmla="*/ 2535 w 2647"/>
                  <a:gd name="T7" fmla="*/ 11 h 348"/>
                  <a:gd name="T8" fmla="*/ 2562 w 2647"/>
                  <a:gd name="T9" fmla="*/ 24 h 348"/>
                  <a:gd name="T10" fmla="*/ 2586 w 2647"/>
                  <a:gd name="T11" fmla="*/ 41 h 348"/>
                  <a:gd name="T12" fmla="*/ 2607 w 2647"/>
                  <a:gd name="T13" fmla="*/ 62 h 348"/>
                  <a:gd name="T14" fmla="*/ 2624 w 2647"/>
                  <a:gd name="T15" fmla="*/ 86 h 348"/>
                  <a:gd name="T16" fmla="*/ 2636 w 2647"/>
                  <a:gd name="T17" fmla="*/ 113 h 348"/>
                  <a:gd name="T18" fmla="*/ 2645 w 2647"/>
                  <a:gd name="T19" fmla="*/ 143 h 348"/>
                  <a:gd name="T20" fmla="*/ 2647 w 2647"/>
                  <a:gd name="T21" fmla="*/ 175 h 348"/>
                  <a:gd name="T22" fmla="*/ 2645 w 2647"/>
                  <a:gd name="T23" fmla="*/ 206 h 348"/>
                  <a:gd name="T24" fmla="*/ 2636 w 2647"/>
                  <a:gd name="T25" fmla="*/ 235 h 348"/>
                  <a:gd name="T26" fmla="*/ 2624 w 2647"/>
                  <a:gd name="T27" fmla="*/ 262 h 348"/>
                  <a:gd name="T28" fmla="*/ 2607 w 2647"/>
                  <a:gd name="T29" fmla="*/ 287 h 348"/>
                  <a:gd name="T30" fmla="*/ 2586 w 2647"/>
                  <a:gd name="T31" fmla="*/ 307 h 348"/>
                  <a:gd name="T32" fmla="*/ 2562 w 2647"/>
                  <a:gd name="T33" fmla="*/ 324 h 348"/>
                  <a:gd name="T34" fmla="*/ 2535 w 2647"/>
                  <a:gd name="T35" fmla="*/ 337 h 348"/>
                  <a:gd name="T36" fmla="*/ 2507 w 2647"/>
                  <a:gd name="T37" fmla="*/ 346 h 348"/>
                  <a:gd name="T38" fmla="*/ 2476 w 2647"/>
                  <a:gd name="T39" fmla="*/ 348 h 348"/>
                  <a:gd name="T40" fmla="*/ 172 w 2647"/>
                  <a:gd name="T41" fmla="*/ 348 h 348"/>
                  <a:gd name="T42" fmla="*/ 141 w 2647"/>
                  <a:gd name="T43" fmla="*/ 346 h 348"/>
                  <a:gd name="T44" fmla="*/ 111 w 2647"/>
                  <a:gd name="T45" fmla="*/ 337 h 348"/>
                  <a:gd name="T46" fmla="*/ 85 w 2647"/>
                  <a:gd name="T47" fmla="*/ 324 h 348"/>
                  <a:gd name="T48" fmla="*/ 61 w 2647"/>
                  <a:gd name="T49" fmla="*/ 307 h 348"/>
                  <a:gd name="T50" fmla="*/ 40 w 2647"/>
                  <a:gd name="T51" fmla="*/ 287 h 348"/>
                  <a:gd name="T52" fmla="*/ 23 w 2647"/>
                  <a:gd name="T53" fmla="*/ 262 h 348"/>
                  <a:gd name="T54" fmla="*/ 10 w 2647"/>
                  <a:gd name="T55" fmla="*/ 235 h 348"/>
                  <a:gd name="T56" fmla="*/ 3 w 2647"/>
                  <a:gd name="T57" fmla="*/ 206 h 348"/>
                  <a:gd name="T58" fmla="*/ 0 w 2647"/>
                  <a:gd name="T59" fmla="*/ 175 h 348"/>
                  <a:gd name="T60" fmla="*/ 3 w 2647"/>
                  <a:gd name="T61" fmla="*/ 143 h 348"/>
                  <a:gd name="T62" fmla="*/ 10 w 2647"/>
                  <a:gd name="T63" fmla="*/ 113 h 348"/>
                  <a:gd name="T64" fmla="*/ 23 w 2647"/>
                  <a:gd name="T65" fmla="*/ 86 h 348"/>
                  <a:gd name="T66" fmla="*/ 40 w 2647"/>
                  <a:gd name="T67" fmla="*/ 62 h 348"/>
                  <a:gd name="T68" fmla="*/ 61 w 2647"/>
                  <a:gd name="T69" fmla="*/ 41 h 348"/>
                  <a:gd name="T70" fmla="*/ 85 w 2647"/>
                  <a:gd name="T71" fmla="*/ 24 h 348"/>
                  <a:gd name="T72" fmla="*/ 111 w 2647"/>
                  <a:gd name="T73" fmla="*/ 11 h 348"/>
                  <a:gd name="T74" fmla="*/ 141 w 2647"/>
                  <a:gd name="T75" fmla="*/ 2 h 348"/>
                  <a:gd name="T76" fmla="*/ 172 w 2647"/>
                  <a:gd name="T77" fmla="*/ 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47" h="348">
                    <a:moveTo>
                      <a:pt x="172" y="0"/>
                    </a:moveTo>
                    <a:lnTo>
                      <a:pt x="2476" y="0"/>
                    </a:lnTo>
                    <a:lnTo>
                      <a:pt x="2507" y="2"/>
                    </a:lnTo>
                    <a:lnTo>
                      <a:pt x="2535" y="11"/>
                    </a:lnTo>
                    <a:lnTo>
                      <a:pt x="2562" y="24"/>
                    </a:lnTo>
                    <a:lnTo>
                      <a:pt x="2586" y="41"/>
                    </a:lnTo>
                    <a:lnTo>
                      <a:pt x="2607" y="62"/>
                    </a:lnTo>
                    <a:lnTo>
                      <a:pt x="2624" y="86"/>
                    </a:lnTo>
                    <a:lnTo>
                      <a:pt x="2636" y="113"/>
                    </a:lnTo>
                    <a:lnTo>
                      <a:pt x="2645" y="143"/>
                    </a:lnTo>
                    <a:lnTo>
                      <a:pt x="2647" y="175"/>
                    </a:lnTo>
                    <a:lnTo>
                      <a:pt x="2645" y="206"/>
                    </a:lnTo>
                    <a:lnTo>
                      <a:pt x="2636" y="235"/>
                    </a:lnTo>
                    <a:lnTo>
                      <a:pt x="2624" y="262"/>
                    </a:lnTo>
                    <a:lnTo>
                      <a:pt x="2607" y="287"/>
                    </a:lnTo>
                    <a:lnTo>
                      <a:pt x="2586" y="307"/>
                    </a:lnTo>
                    <a:lnTo>
                      <a:pt x="2562" y="324"/>
                    </a:lnTo>
                    <a:lnTo>
                      <a:pt x="2535" y="337"/>
                    </a:lnTo>
                    <a:lnTo>
                      <a:pt x="2507" y="346"/>
                    </a:lnTo>
                    <a:lnTo>
                      <a:pt x="2476" y="348"/>
                    </a:lnTo>
                    <a:lnTo>
                      <a:pt x="172" y="348"/>
                    </a:lnTo>
                    <a:lnTo>
                      <a:pt x="141" y="346"/>
                    </a:lnTo>
                    <a:lnTo>
                      <a:pt x="111" y="337"/>
                    </a:lnTo>
                    <a:lnTo>
                      <a:pt x="85" y="324"/>
                    </a:lnTo>
                    <a:lnTo>
                      <a:pt x="61" y="307"/>
                    </a:lnTo>
                    <a:lnTo>
                      <a:pt x="40" y="287"/>
                    </a:lnTo>
                    <a:lnTo>
                      <a:pt x="23" y="262"/>
                    </a:lnTo>
                    <a:lnTo>
                      <a:pt x="10" y="235"/>
                    </a:lnTo>
                    <a:lnTo>
                      <a:pt x="3" y="206"/>
                    </a:lnTo>
                    <a:lnTo>
                      <a:pt x="0" y="175"/>
                    </a:lnTo>
                    <a:lnTo>
                      <a:pt x="3" y="143"/>
                    </a:lnTo>
                    <a:lnTo>
                      <a:pt x="10" y="113"/>
                    </a:lnTo>
                    <a:lnTo>
                      <a:pt x="23" y="86"/>
                    </a:lnTo>
                    <a:lnTo>
                      <a:pt x="40" y="62"/>
                    </a:lnTo>
                    <a:lnTo>
                      <a:pt x="61" y="41"/>
                    </a:lnTo>
                    <a:lnTo>
                      <a:pt x="85" y="24"/>
                    </a:lnTo>
                    <a:lnTo>
                      <a:pt x="111" y="11"/>
                    </a:lnTo>
                    <a:lnTo>
                      <a:pt x="141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9"/>
              <p:cNvSpPr/>
              <p:nvPr/>
            </p:nvSpPr>
            <p:spPr>
              <a:xfrm>
                <a:off x="3645" y="2013"/>
                <a:ext cx="51" cy="52"/>
              </a:xfrm>
              <a:custGeom>
                <a:avLst/>
                <a:gdLst>
                  <a:gd name="T0" fmla="*/ 231 w 462"/>
                  <a:gd name="T1" fmla="*/ 0 h 467"/>
                  <a:gd name="T2" fmla="*/ 268 w 462"/>
                  <a:gd name="T3" fmla="*/ 3 h 467"/>
                  <a:gd name="T4" fmla="*/ 304 w 462"/>
                  <a:gd name="T5" fmla="*/ 12 h 467"/>
                  <a:gd name="T6" fmla="*/ 337 w 462"/>
                  <a:gd name="T7" fmla="*/ 26 h 467"/>
                  <a:gd name="T8" fmla="*/ 367 w 462"/>
                  <a:gd name="T9" fmla="*/ 45 h 467"/>
                  <a:gd name="T10" fmla="*/ 395 w 462"/>
                  <a:gd name="T11" fmla="*/ 68 h 467"/>
                  <a:gd name="T12" fmla="*/ 417 w 462"/>
                  <a:gd name="T13" fmla="*/ 96 h 467"/>
                  <a:gd name="T14" fmla="*/ 436 w 462"/>
                  <a:gd name="T15" fmla="*/ 126 h 467"/>
                  <a:gd name="T16" fmla="*/ 450 w 462"/>
                  <a:gd name="T17" fmla="*/ 159 h 467"/>
                  <a:gd name="T18" fmla="*/ 458 w 462"/>
                  <a:gd name="T19" fmla="*/ 196 h 467"/>
                  <a:gd name="T20" fmla="*/ 462 w 462"/>
                  <a:gd name="T21" fmla="*/ 234 h 467"/>
                  <a:gd name="T22" fmla="*/ 458 w 462"/>
                  <a:gd name="T23" fmla="*/ 271 h 467"/>
                  <a:gd name="T24" fmla="*/ 450 w 462"/>
                  <a:gd name="T25" fmla="*/ 308 h 467"/>
                  <a:gd name="T26" fmla="*/ 436 w 462"/>
                  <a:gd name="T27" fmla="*/ 341 h 467"/>
                  <a:gd name="T28" fmla="*/ 417 w 462"/>
                  <a:gd name="T29" fmla="*/ 371 h 467"/>
                  <a:gd name="T30" fmla="*/ 395 w 462"/>
                  <a:gd name="T31" fmla="*/ 399 h 467"/>
                  <a:gd name="T32" fmla="*/ 367 w 462"/>
                  <a:gd name="T33" fmla="*/ 422 h 467"/>
                  <a:gd name="T34" fmla="*/ 337 w 462"/>
                  <a:gd name="T35" fmla="*/ 441 h 467"/>
                  <a:gd name="T36" fmla="*/ 304 w 462"/>
                  <a:gd name="T37" fmla="*/ 455 h 467"/>
                  <a:gd name="T38" fmla="*/ 268 w 462"/>
                  <a:gd name="T39" fmla="*/ 464 h 467"/>
                  <a:gd name="T40" fmla="*/ 231 w 462"/>
                  <a:gd name="T41" fmla="*/ 467 h 467"/>
                  <a:gd name="T42" fmla="*/ 194 w 462"/>
                  <a:gd name="T43" fmla="*/ 464 h 467"/>
                  <a:gd name="T44" fmla="*/ 157 w 462"/>
                  <a:gd name="T45" fmla="*/ 455 h 467"/>
                  <a:gd name="T46" fmla="*/ 124 w 462"/>
                  <a:gd name="T47" fmla="*/ 441 h 467"/>
                  <a:gd name="T48" fmla="*/ 95 w 462"/>
                  <a:gd name="T49" fmla="*/ 422 h 467"/>
                  <a:gd name="T50" fmla="*/ 68 w 462"/>
                  <a:gd name="T51" fmla="*/ 399 h 467"/>
                  <a:gd name="T52" fmla="*/ 45 w 462"/>
                  <a:gd name="T53" fmla="*/ 371 h 467"/>
                  <a:gd name="T54" fmla="*/ 26 w 462"/>
                  <a:gd name="T55" fmla="*/ 341 h 467"/>
                  <a:gd name="T56" fmla="*/ 12 w 462"/>
                  <a:gd name="T57" fmla="*/ 308 h 467"/>
                  <a:gd name="T58" fmla="*/ 3 w 462"/>
                  <a:gd name="T59" fmla="*/ 271 h 467"/>
                  <a:gd name="T60" fmla="*/ 0 w 462"/>
                  <a:gd name="T61" fmla="*/ 234 h 467"/>
                  <a:gd name="T62" fmla="*/ 3 w 462"/>
                  <a:gd name="T63" fmla="*/ 196 h 467"/>
                  <a:gd name="T64" fmla="*/ 12 w 462"/>
                  <a:gd name="T65" fmla="*/ 159 h 467"/>
                  <a:gd name="T66" fmla="*/ 26 w 462"/>
                  <a:gd name="T67" fmla="*/ 126 h 467"/>
                  <a:gd name="T68" fmla="*/ 45 w 462"/>
                  <a:gd name="T69" fmla="*/ 96 h 467"/>
                  <a:gd name="T70" fmla="*/ 68 w 462"/>
                  <a:gd name="T71" fmla="*/ 68 h 467"/>
                  <a:gd name="T72" fmla="*/ 95 w 462"/>
                  <a:gd name="T73" fmla="*/ 45 h 467"/>
                  <a:gd name="T74" fmla="*/ 124 w 462"/>
                  <a:gd name="T75" fmla="*/ 26 h 467"/>
                  <a:gd name="T76" fmla="*/ 157 w 462"/>
                  <a:gd name="T77" fmla="*/ 12 h 467"/>
                  <a:gd name="T78" fmla="*/ 194 w 462"/>
                  <a:gd name="T79" fmla="*/ 3 h 467"/>
                  <a:gd name="T80" fmla="*/ 231 w 462"/>
                  <a:gd name="T81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62" h="467">
                    <a:moveTo>
                      <a:pt x="231" y="0"/>
                    </a:moveTo>
                    <a:lnTo>
                      <a:pt x="268" y="3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5"/>
                    </a:lnTo>
                    <a:lnTo>
                      <a:pt x="395" y="68"/>
                    </a:lnTo>
                    <a:lnTo>
                      <a:pt x="417" y="96"/>
                    </a:lnTo>
                    <a:lnTo>
                      <a:pt x="436" y="126"/>
                    </a:lnTo>
                    <a:lnTo>
                      <a:pt x="450" y="159"/>
                    </a:lnTo>
                    <a:lnTo>
                      <a:pt x="458" y="196"/>
                    </a:lnTo>
                    <a:lnTo>
                      <a:pt x="462" y="234"/>
                    </a:lnTo>
                    <a:lnTo>
                      <a:pt x="458" y="271"/>
                    </a:lnTo>
                    <a:lnTo>
                      <a:pt x="450" y="308"/>
                    </a:lnTo>
                    <a:lnTo>
                      <a:pt x="436" y="341"/>
                    </a:lnTo>
                    <a:lnTo>
                      <a:pt x="417" y="371"/>
                    </a:lnTo>
                    <a:lnTo>
                      <a:pt x="395" y="399"/>
                    </a:lnTo>
                    <a:lnTo>
                      <a:pt x="367" y="422"/>
                    </a:lnTo>
                    <a:lnTo>
                      <a:pt x="337" y="441"/>
                    </a:lnTo>
                    <a:lnTo>
                      <a:pt x="304" y="455"/>
                    </a:lnTo>
                    <a:lnTo>
                      <a:pt x="268" y="464"/>
                    </a:lnTo>
                    <a:lnTo>
                      <a:pt x="231" y="467"/>
                    </a:lnTo>
                    <a:lnTo>
                      <a:pt x="194" y="464"/>
                    </a:lnTo>
                    <a:lnTo>
                      <a:pt x="157" y="455"/>
                    </a:lnTo>
                    <a:lnTo>
                      <a:pt x="124" y="441"/>
                    </a:lnTo>
                    <a:lnTo>
                      <a:pt x="95" y="422"/>
                    </a:lnTo>
                    <a:lnTo>
                      <a:pt x="68" y="399"/>
                    </a:lnTo>
                    <a:lnTo>
                      <a:pt x="45" y="371"/>
                    </a:lnTo>
                    <a:lnTo>
                      <a:pt x="26" y="341"/>
                    </a:lnTo>
                    <a:lnTo>
                      <a:pt x="12" y="308"/>
                    </a:lnTo>
                    <a:lnTo>
                      <a:pt x="3" y="271"/>
                    </a:lnTo>
                    <a:lnTo>
                      <a:pt x="0" y="234"/>
                    </a:lnTo>
                    <a:lnTo>
                      <a:pt x="3" y="196"/>
                    </a:lnTo>
                    <a:lnTo>
                      <a:pt x="12" y="159"/>
                    </a:lnTo>
                    <a:lnTo>
                      <a:pt x="26" y="126"/>
                    </a:lnTo>
                    <a:lnTo>
                      <a:pt x="45" y="96"/>
                    </a:lnTo>
                    <a:lnTo>
                      <a:pt x="68" y="68"/>
                    </a:lnTo>
                    <a:lnTo>
                      <a:pt x="95" y="45"/>
                    </a:lnTo>
                    <a:lnTo>
                      <a:pt x="124" y="26"/>
                    </a:lnTo>
                    <a:lnTo>
                      <a:pt x="157" y="12"/>
                    </a:lnTo>
                    <a:lnTo>
                      <a:pt x="194" y="3"/>
                    </a:lnTo>
                    <a:lnTo>
                      <a:pt x="2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0"/>
              <p:cNvSpPr/>
              <p:nvPr/>
            </p:nvSpPr>
            <p:spPr>
              <a:xfrm>
                <a:off x="3645" y="2133"/>
                <a:ext cx="51" cy="52"/>
              </a:xfrm>
              <a:custGeom>
                <a:avLst/>
                <a:gdLst>
                  <a:gd name="T0" fmla="*/ 231 w 462"/>
                  <a:gd name="T1" fmla="*/ 0 h 467"/>
                  <a:gd name="T2" fmla="*/ 268 w 462"/>
                  <a:gd name="T3" fmla="*/ 4 h 467"/>
                  <a:gd name="T4" fmla="*/ 304 w 462"/>
                  <a:gd name="T5" fmla="*/ 12 h 467"/>
                  <a:gd name="T6" fmla="*/ 337 w 462"/>
                  <a:gd name="T7" fmla="*/ 26 h 467"/>
                  <a:gd name="T8" fmla="*/ 367 w 462"/>
                  <a:gd name="T9" fmla="*/ 46 h 467"/>
                  <a:gd name="T10" fmla="*/ 395 w 462"/>
                  <a:gd name="T11" fmla="*/ 69 h 467"/>
                  <a:gd name="T12" fmla="*/ 417 w 462"/>
                  <a:gd name="T13" fmla="*/ 96 h 467"/>
                  <a:gd name="T14" fmla="*/ 436 w 462"/>
                  <a:gd name="T15" fmla="*/ 126 h 467"/>
                  <a:gd name="T16" fmla="*/ 450 w 462"/>
                  <a:gd name="T17" fmla="*/ 161 h 467"/>
                  <a:gd name="T18" fmla="*/ 458 w 462"/>
                  <a:gd name="T19" fmla="*/ 196 h 467"/>
                  <a:gd name="T20" fmla="*/ 462 w 462"/>
                  <a:gd name="T21" fmla="*/ 234 h 467"/>
                  <a:gd name="T22" fmla="*/ 458 w 462"/>
                  <a:gd name="T23" fmla="*/ 272 h 467"/>
                  <a:gd name="T24" fmla="*/ 450 w 462"/>
                  <a:gd name="T25" fmla="*/ 308 h 467"/>
                  <a:gd name="T26" fmla="*/ 436 w 462"/>
                  <a:gd name="T27" fmla="*/ 342 h 467"/>
                  <a:gd name="T28" fmla="*/ 417 w 462"/>
                  <a:gd name="T29" fmla="*/ 372 h 467"/>
                  <a:gd name="T30" fmla="*/ 395 w 462"/>
                  <a:gd name="T31" fmla="*/ 400 h 467"/>
                  <a:gd name="T32" fmla="*/ 367 w 462"/>
                  <a:gd name="T33" fmla="*/ 422 h 467"/>
                  <a:gd name="T34" fmla="*/ 337 w 462"/>
                  <a:gd name="T35" fmla="*/ 442 h 467"/>
                  <a:gd name="T36" fmla="*/ 304 w 462"/>
                  <a:gd name="T37" fmla="*/ 456 h 467"/>
                  <a:gd name="T38" fmla="*/ 268 w 462"/>
                  <a:gd name="T39" fmla="*/ 464 h 467"/>
                  <a:gd name="T40" fmla="*/ 231 w 462"/>
                  <a:gd name="T41" fmla="*/ 467 h 467"/>
                  <a:gd name="T42" fmla="*/ 194 w 462"/>
                  <a:gd name="T43" fmla="*/ 464 h 467"/>
                  <a:gd name="T44" fmla="*/ 157 w 462"/>
                  <a:gd name="T45" fmla="*/ 456 h 467"/>
                  <a:gd name="T46" fmla="*/ 124 w 462"/>
                  <a:gd name="T47" fmla="*/ 442 h 467"/>
                  <a:gd name="T48" fmla="*/ 95 w 462"/>
                  <a:gd name="T49" fmla="*/ 422 h 467"/>
                  <a:gd name="T50" fmla="*/ 68 w 462"/>
                  <a:gd name="T51" fmla="*/ 400 h 467"/>
                  <a:gd name="T52" fmla="*/ 45 w 462"/>
                  <a:gd name="T53" fmla="*/ 372 h 467"/>
                  <a:gd name="T54" fmla="*/ 26 w 462"/>
                  <a:gd name="T55" fmla="*/ 342 h 467"/>
                  <a:gd name="T56" fmla="*/ 12 w 462"/>
                  <a:gd name="T57" fmla="*/ 308 h 467"/>
                  <a:gd name="T58" fmla="*/ 3 w 462"/>
                  <a:gd name="T59" fmla="*/ 272 h 467"/>
                  <a:gd name="T60" fmla="*/ 0 w 462"/>
                  <a:gd name="T61" fmla="*/ 234 h 467"/>
                  <a:gd name="T62" fmla="*/ 3 w 462"/>
                  <a:gd name="T63" fmla="*/ 196 h 467"/>
                  <a:gd name="T64" fmla="*/ 12 w 462"/>
                  <a:gd name="T65" fmla="*/ 161 h 467"/>
                  <a:gd name="T66" fmla="*/ 26 w 462"/>
                  <a:gd name="T67" fmla="*/ 126 h 467"/>
                  <a:gd name="T68" fmla="*/ 45 w 462"/>
                  <a:gd name="T69" fmla="*/ 96 h 467"/>
                  <a:gd name="T70" fmla="*/ 68 w 462"/>
                  <a:gd name="T71" fmla="*/ 69 h 467"/>
                  <a:gd name="T72" fmla="*/ 95 w 462"/>
                  <a:gd name="T73" fmla="*/ 46 h 467"/>
                  <a:gd name="T74" fmla="*/ 124 w 462"/>
                  <a:gd name="T75" fmla="*/ 26 h 467"/>
                  <a:gd name="T76" fmla="*/ 157 w 462"/>
                  <a:gd name="T77" fmla="*/ 12 h 467"/>
                  <a:gd name="T78" fmla="*/ 194 w 462"/>
                  <a:gd name="T79" fmla="*/ 4 h 467"/>
                  <a:gd name="T80" fmla="*/ 231 w 462"/>
                  <a:gd name="T81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62" h="467">
                    <a:moveTo>
                      <a:pt x="231" y="0"/>
                    </a:moveTo>
                    <a:lnTo>
                      <a:pt x="268" y="4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6"/>
                    </a:lnTo>
                    <a:lnTo>
                      <a:pt x="395" y="69"/>
                    </a:lnTo>
                    <a:lnTo>
                      <a:pt x="417" y="96"/>
                    </a:lnTo>
                    <a:lnTo>
                      <a:pt x="436" y="126"/>
                    </a:lnTo>
                    <a:lnTo>
                      <a:pt x="450" y="161"/>
                    </a:lnTo>
                    <a:lnTo>
                      <a:pt x="458" y="196"/>
                    </a:lnTo>
                    <a:lnTo>
                      <a:pt x="462" y="234"/>
                    </a:lnTo>
                    <a:lnTo>
                      <a:pt x="458" y="272"/>
                    </a:lnTo>
                    <a:lnTo>
                      <a:pt x="450" y="308"/>
                    </a:lnTo>
                    <a:lnTo>
                      <a:pt x="436" y="342"/>
                    </a:lnTo>
                    <a:lnTo>
                      <a:pt x="417" y="372"/>
                    </a:lnTo>
                    <a:lnTo>
                      <a:pt x="395" y="400"/>
                    </a:lnTo>
                    <a:lnTo>
                      <a:pt x="367" y="422"/>
                    </a:lnTo>
                    <a:lnTo>
                      <a:pt x="337" y="442"/>
                    </a:lnTo>
                    <a:lnTo>
                      <a:pt x="304" y="456"/>
                    </a:lnTo>
                    <a:lnTo>
                      <a:pt x="268" y="464"/>
                    </a:lnTo>
                    <a:lnTo>
                      <a:pt x="231" y="467"/>
                    </a:lnTo>
                    <a:lnTo>
                      <a:pt x="194" y="464"/>
                    </a:lnTo>
                    <a:lnTo>
                      <a:pt x="157" y="456"/>
                    </a:lnTo>
                    <a:lnTo>
                      <a:pt x="124" y="442"/>
                    </a:lnTo>
                    <a:lnTo>
                      <a:pt x="95" y="422"/>
                    </a:lnTo>
                    <a:lnTo>
                      <a:pt x="68" y="400"/>
                    </a:lnTo>
                    <a:lnTo>
                      <a:pt x="45" y="372"/>
                    </a:lnTo>
                    <a:lnTo>
                      <a:pt x="26" y="342"/>
                    </a:lnTo>
                    <a:lnTo>
                      <a:pt x="12" y="308"/>
                    </a:lnTo>
                    <a:lnTo>
                      <a:pt x="3" y="272"/>
                    </a:lnTo>
                    <a:lnTo>
                      <a:pt x="0" y="234"/>
                    </a:lnTo>
                    <a:lnTo>
                      <a:pt x="3" y="196"/>
                    </a:lnTo>
                    <a:lnTo>
                      <a:pt x="12" y="161"/>
                    </a:lnTo>
                    <a:lnTo>
                      <a:pt x="26" y="126"/>
                    </a:lnTo>
                    <a:lnTo>
                      <a:pt x="45" y="96"/>
                    </a:lnTo>
                    <a:lnTo>
                      <a:pt x="68" y="69"/>
                    </a:lnTo>
                    <a:lnTo>
                      <a:pt x="95" y="46"/>
                    </a:lnTo>
                    <a:lnTo>
                      <a:pt x="124" y="26"/>
                    </a:lnTo>
                    <a:lnTo>
                      <a:pt x="157" y="12"/>
                    </a:lnTo>
                    <a:lnTo>
                      <a:pt x="194" y="4"/>
                    </a:lnTo>
                    <a:lnTo>
                      <a:pt x="2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1"/>
              <p:cNvSpPr/>
              <p:nvPr/>
            </p:nvSpPr>
            <p:spPr>
              <a:xfrm>
                <a:off x="3645" y="2253"/>
                <a:ext cx="51" cy="52"/>
              </a:xfrm>
              <a:custGeom>
                <a:avLst/>
                <a:gdLst>
                  <a:gd name="T0" fmla="*/ 231 w 462"/>
                  <a:gd name="T1" fmla="*/ 0 h 467"/>
                  <a:gd name="T2" fmla="*/ 268 w 462"/>
                  <a:gd name="T3" fmla="*/ 3 h 467"/>
                  <a:gd name="T4" fmla="*/ 304 w 462"/>
                  <a:gd name="T5" fmla="*/ 12 h 467"/>
                  <a:gd name="T6" fmla="*/ 337 w 462"/>
                  <a:gd name="T7" fmla="*/ 26 h 467"/>
                  <a:gd name="T8" fmla="*/ 367 w 462"/>
                  <a:gd name="T9" fmla="*/ 45 h 467"/>
                  <a:gd name="T10" fmla="*/ 395 w 462"/>
                  <a:gd name="T11" fmla="*/ 69 h 467"/>
                  <a:gd name="T12" fmla="*/ 417 w 462"/>
                  <a:gd name="T13" fmla="*/ 96 h 467"/>
                  <a:gd name="T14" fmla="*/ 436 w 462"/>
                  <a:gd name="T15" fmla="*/ 126 h 467"/>
                  <a:gd name="T16" fmla="*/ 450 w 462"/>
                  <a:gd name="T17" fmla="*/ 160 h 467"/>
                  <a:gd name="T18" fmla="*/ 458 w 462"/>
                  <a:gd name="T19" fmla="*/ 196 h 467"/>
                  <a:gd name="T20" fmla="*/ 462 w 462"/>
                  <a:gd name="T21" fmla="*/ 233 h 467"/>
                  <a:gd name="T22" fmla="*/ 458 w 462"/>
                  <a:gd name="T23" fmla="*/ 271 h 467"/>
                  <a:gd name="T24" fmla="*/ 450 w 462"/>
                  <a:gd name="T25" fmla="*/ 308 h 467"/>
                  <a:gd name="T26" fmla="*/ 436 w 462"/>
                  <a:gd name="T27" fmla="*/ 341 h 467"/>
                  <a:gd name="T28" fmla="*/ 417 w 462"/>
                  <a:gd name="T29" fmla="*/ 371 h 467"/>
                  <a:gd name="T30" fmla="*/ 395 w 462"/>
                  <a:gd name="T31" fmla="*/ 399 h 467"/>
                  <a:gd name="T32" fmla="*/ 367 w 462"/>
                  <a:gd name="T33" fmla="*/ 422 h 467"/>
                  <a:gd name="T34" fmla="*/ 337 w 462"/>
                  <a:gd name="T35" fmla="*/ 441 h 467"/>
                  <a:gd name="T36" fmla="*/ 304 w 462"/>
                  <a:gd name="T37" fmla="*/ 455 h 467"/>
                  <a:gd name="T38" fmla="*/ 268 w 462"/>
                  <a:gd name="T39" fmla="*/ 464 h 467"/>
                  <a:gd name="T40" fmla="*/ 231 w 462"/>
                  <a:gd name="T41" fmla="*/ 467 h 467"/>
                  <a:gd name="T42" fmla="*/ 194 w 462"/>
                  <a:gd name="T43" fmla="*/ 464 h 467"/>
                  <a:gd name="T44" fmla="*/ 157 w 462"/>
                  <a:gd name="T45" fmla="*/ 455 h 467"/>
                  <a:gd name="T46" fmla="*/ 124 w 462"/>
                  <a:gd name="T47" fmla="*/ 441 h 467"/>
                  <a:gd name="T48" fmla="*/ 95 w 462"/>
                  <a:gd name="T49" fmla="*/ 422 h 467"/>
                  <a:gd name="T50" fmla="*/ 68 w 462"/>
                  <a:gd name="T51" fmla="*/ 399 h 467"/>
                  <a:gd name="T52" fmla="*/ 45 w 462"/>
                  <a:gd name="T53" fmla="*/ 371 h 467"/>
                  <a:gd name="T54" fmla="*/ 26 w 462"/>
                  <a:gd name="T55" fmla="*/ 341 h 467"/>
                  <a:gd name="T56" fmla="*/ 12 w 462"/>
                  <a:gd name="T57" fmla="*/ 308 h 467"/>
                  <a:gd name="T58" fmla="*/ 3 w 462"/>
                  <a:gd name="T59" fmla="*/ 271 h 467"/>
                  <a:gd name="T60" fmla="*/ 0 w 462"/>
                  <a:gd name="T61" fmla="*/ 233 h 467"/>
                  <a:gd name="T62" fmla="*/ 3 w 462"/>
                  <a:gd name="T63" fmla="*/ 196 h 467"/>
                  <a:gd name="T64" fmla="*/ 12 w 462"/>
                  <a:gd name="T65" fmla="*/ 160 h 467"/>
                  <a:gd name="T66" fmla="*/ 26 w 462"/>
                  <a:gd name="T67" fmla="*/ 126 h 467"/>
                  <a:gd name="T68" fmla="*/ 45 w 462"/>
                  <a:gd name="T69" fmla="*/ 96 h 467"/>
                  <a:gd name="T70" fmla="*/ 68 w 462"/>
                  <a:gd name="T71" fmla="*/ 69 h 467"/>
                  <a:gd name="T72" fmla="*/ 95 w 462"/>
                  <a:gd name="T73" fmla="*/ 45 h 467"/>
                  <a:gd name="T74" fmla="*/ 124 w 462"/>
                  <a:gd name="T75" fmla="*/ 26 h 467"/>
                  <a:gd name="T76" fmla="*/ 157 w 462"/>
                  <a:gd name="T77" fmla="*/ 12 h 467"/>
                  <a:gd name="T78" fmla="*/ 194 w 462"/>
                  <a:gd name="T79" fmla="*/ 3 h 467"/>
                  <a:gd name="T80" fmla="*/ 231 w 462"/>
                  <a:gd name="T81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62" h="467">
                    <a:moveTo>
                      <a:pt x="231" y="0"/>
                    </a:moveTo>
                    <a:lnTo>
                      <a:pt x="268" y="3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5"/>
                    </a:lnTo>
                    <a:lnTo>
                      <a:pt x="395" y="69"/>
                    </a:lnTo>
                    <a:lnTo>
                      <a:pt x="417" y="96"/>
                    </a:lnTo>
                    <a:lnTo>
                      <a:pt x="436" y="126"/>
                    </a:lnTo>
                    <a:lnTo>
                      <a:pt x="450" y="160"/>
                    </a:lnTo>
                    <a:lnTo>
                      <a:pt x="458" y="196"/>
                    </a:lnTo>
                    <a:lnTo>
                      <a:pt x="462" y="233"/>
                    </a:lnTo>
                    <a:lnTo>
                      <a:pt x="458" y="271"/>
                    </a:lnTo>
                    <a:lnTo>
                      <a:pt x="450" y="308"/>
                    </a:lnTo>
                    <a:lnTo>
                      <a:pt x="436" y="341"/>
                    </a:lnTo>
                    <a:lnTo>
                      <a:pt x="417" y="371"/>
                    </a:lnTo>
                    <a:lnTo>
                      <a:pt x="395" y="399"/>
                    </a:lnTo>
                    <a:lnTo>
                      <a:pt x="367" y="422"/>
                    </a:lnTo>
                    <a:lnTo>
                      <a:pt x="337" y="441"/>
                    </a:lnTo>
                    <a:lnTo>
                      <a:pt x="304" y="455"/>
                    </a:lnTo>
                    <a:lnTo>
                      <a:pt x="268" y="464"/>
                    </a:lnTo>
                    <a:lnTo>
                      <a:pt x="231" y="467"/>
                    </a:lnTo>
                    <a:lnTo>
                      <a:pt x="194" y="464"/>
                    </a:lnTo>
                    <a:lnTo>
                      <a:pt x="157" y="455"/>
                    </a:lnTo>
                    <a:lnTo>
                      <a:pt x="124" y="441"/>
                    </a:lnTo>
                    <a:lnTo>
                      <a:pt x="95" y="422"/>
                    </a:lnTo>
                    <a:lnTo>
                      <a:pt x="68" y="399"/>
                    </a:lnTo>
                    <a:lnTo>
                      <a:pt x="45" y="371"/>
                    </a:lnTo>
                    <a:lnTo>
                      <a:pt x="26" y="341"/>
                    </a:lnTo>
                    <a:lnTo>
                      <a:pt x="12" y="308"/>
                    </a:lnTo>
                    <a:lnTo>
                      <a:pt x="3" y="271"/>
                    </a:lnTo>
                    <a:lnTo>
                      <a:pt x="0" y="233"/>
                    </a:lnTo>
                    <a:lnTo>
                      <a:pt x="3" y="196"/>
                    </a:lnTo>
                    <a:lnTo>
                      <a:pt x="12" y="160"/>
                    </a:lnTo>
                    <a:lnTo>
                      <a:pt x="26" y="126"/>
                    </a:lnTo>
                    <a:lnTo>
                      <a:pt x="45" y="96"/>
                    </a:lnTo>
                    <a:lnTo>
                      <a:pt x="68" y="69"/>
                    </a:lnTo>
                    <a:lnTo>
                      <a:pt x="95" y="45"/>
                    </a:lnTo>
                    <a:lnTo>
                      <a:pt x="124" y="26"/>
                    </a:lnTo>
                    <a:lnTo>
                      <a:pt x="157" y="12"/>
                    </a:lnTo>
                    <a:lnTo>
                      <a:pt x="194" y="3"/>
                    </a:lnTo>
                    <a:lnTo>
                      <a:pt x="2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" name="Freeform 9"/>
            <p:cNvSpPr/>
            <p:nvPr/>
          </p:nvSpPr>
          <p:spPr>
            <a:xfrm flipH="1">
              <a:off x="9343509" y="5443718"/>
              <a:ext cx="82490" cy="10886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이등변 삼각형 17"/>
            <p:cNvSpPr/>
            <p:nvPr/>
          </p:nvSpPr>
          <p:spPr>
            <a:xfrm rot="5400000">
              <a:off x="2800556" y="5437691"/>
              <a:ext cx="116650" cy="100560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26"/>
            <p:cNvSpPr>
              <a:spLocks noEditPoints="1"/>
            </p:cNvSpPr>
            <p:nvPr/>
          </p:nvSpPr>
          <p:spPr>
            <a:xfrm rot="5400000">
              <a:off x="8592903" y="5452739"/>
              <a:ext cx="108863" cy="85081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147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야놀자 야체 B"/>
                  <a:ea typeface="야놀자 야체 B"/>
                </a:rPr>
                <a:t>Postpositional Particles</a:t>
              </a:r>
              <a:endParaRPr lang="en-US" altLang="ko-KR" sz="1050" b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48999702-FDD9-48EF-84F4-0A6EDD82CA1D}"/>
              </a:ext>
            </a:extLst>
          </p:cNvPr>
          <p:cNvSpPr/>
          <p:nvPr/>
        </p:nvSpPr>
        <p:spPr>
          <a:xfrm>
            <a:off x="1940717" y="1324123"/>
            <a:ext cx="3774141" cy="420975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endParaRPr lang="en-US" altLang="ko-KR" sz="40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endParaRPr lang="en-US" altLang="ko-KR" sz="40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ko-KR" altLang="en-US" sz="4000">
                <a:solidFill>
                  <a:schemeClr val="tx1">
                    <a:lumMod val="65000"/>
                    <a:lumOff val="35000"/>
                  </a:schemeClr>
                </a:solidFill>
              </a:rPr>
              <a:t>은</a:t>
            </a:r>
            <a:r>
              <a:rPr lang="en-US" altLang="ko-KR" sz="3200">
                <a:solidFill>
                  <a:schemeClr val="tx1">
                    <a:lumMod val="65000"/>
                    <a:lumOff val="35000"/>
                  </a:schemeClr>
                </a:solidFill>
              </a:rPr>
              <a:t>[eun]</a:t>
            </a:r>
            <a:r>
              <a:rPr lang="ko-KR" alt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en-US" altLang="ko-KR" sz="40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ko-KR" altLang="en-US" sz="4000">
                <a:solidFill>
                  <a:schemeClr val="tx1">
                    <a:lumMod val="65000"/>
                    <a:lumOff val="35000"/>
                  </a:schemeClr>
                </a:solidFill>
              </a:rPr>
              <a:t> 는</a:t>
            </a:r>
            <a:r>
              <a:rPr lang="en-US" altLang="ko-KR" sz="3200">
                <a:solidFill>
                  <a:schemeClr val="tx1">
                    <a:lumMod val="65000"/>
                    <a:lumOff val="35000"/>
                  </a:schemeClr>
                </a:solidFill>
              </a:rPr>
              <a:t>[neun]</a:t>
            </a:r>
            <a:r>
              <a:rPr lang="en-US" altLang="ko-KR"/>
              <a:t>s[</a:t>
            </a:r>
            <a:endParaRPr lang="ko-KR" altLang="en-US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0E2A7AD9-341B-4D4A-99AC-937CA0CBED9F}"/>
              </a:ext>
            </a:extLst>
          </p:cNvPr>
          <p:cNvSpPr/>
          <p:nvPr/>
        </p:nvSpPr>
        <p:spPr>
          <a:xfrm>
            <a:off x="6477142" y="1324123"/>
            <a:ext cx="3774141" cy="420975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endParaRPr lang="en-US" altLang="ko-KR" sz="40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endParaRPr lang="en-US" altLang="ko-KR" sz="40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ko-KR" altLang="en-US" sz="4000">
                <a:solidFill>
                  <a:schemeClr val="tx1">
                    <a:lumMod val="65000"/>
                    <a:lumOff val="35000"/>
                  </a:schemeClr>
                </a:solidFill>
              </a:rPr>
              <a:t>이</a:t>
            </a:r>
            <a:r>
              <a:rPr lang="en-US" altLang="ko-KR" sz="3200">
                <a:solidFill>
                  <a:schemeClr val="tx1">
                    <a:lumMod val="65000"/>
                    <a:lumOff val="35000"/>
                  </a:schemeClr>
                </a:solidFill>
              </a:rPr>
              <a:t>[i]</a:t>
            </a:r>
          </a:p>
          <a:p>
            <a:pPr algn="ctr">
              <a:defRPr/>
            </a:pPr>
            <a:endParaRPr lang="en-US" altLang="ko-KR" sz="40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ko-KR" altLang="en-US" sz="4000">
                <a:solidFill>
                  <a:schemeClr val="tx1">
                    <a:lumMod val="65000"/>
                    <a:lumOff val="35000"/>
                  </a:schemeClr>
                </a:solidFill>
              </a:rPr>
              <a:t>가</a:t>
            </a:r>
            <a:r>
              <a:rPr lang="en-US" altLang="ko-KR" sz="3200">
                <a:solidFill>
                  <a:schemeClr val="tx1">
                    <a:lumMod val="65000"/>
                    <a:lumOff val="35000"/>
                  </a:schemeClr>
                </a:solidFill>
              </a:rPr>
              <a:t>[ga]</a:t>
            </a:r>
            <a:endParaRPr lang="ko-KR" altLang="en-US" sz="4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42FE3FF8-C07D-4361-9FD0-F79935685E3C}"/>
              </a:ext>
            </a:extLst>
          </p:cNvPr>
          <p:cNvSpPr/>
          <p:nvPr/>
        </p:nvSpPr>
        <p:spPr>
          <a:xfrm>
            <a:off x="1973829" y="1369789"/>
            <a:ext cx="3707915" cy="117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en-US" altLang="ko-KR" sz="2400" b="1"/>
              <a:t>Topic making particle</a:t>
            </a:r>
            <a:endParaRPr lang="ko-KR" altLang="en-US" sz="2400" b="1"/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C7E0B808-30F4-4B43-9136-180185F548ED}"/>
              </a:ext>
            </a:extLst>
          </p:cNvPr>
          <p:cNvSpPr/>
          <p:nvPr/>
        </p:nvSpPr>
        <p:spPr>
          <a:xfrm>
            <a:off x="6510254" y="1369789"/>
            <a:ext cx="3707915" cy="117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en-US" altLang="ko-KR" sz="2400" b="1"/>
              <a:t>Subject making particle</a:t>
            </a:r>
            <a:endParaRPr lang="ko-KR" altLang="en-US" sz="2400" b="1"/>
          </a:p>
        </p:txBody>
      </p: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E109BD3B-A30E-493B-83D8-57D3CF360359}"/>
              </a:ext>
            </a:extLst>
          </p:cNvPr>
          <p:cNvCxnSpPr/>
          <p:nvPr/>
        </p:nvCxnSpPr>
        <p:spPr>
          <a:xfrm>
            <a:off x="1973829" y="3890669"/>
            <a:ext cx="827745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6">
            <a:extLst>
              <a:ext uri="{FF2B5EF4-FFF2-40B4-BE49-F238E27FC236}">
                <a16:creationId xmlns:a16="http://schemas.microsoft.com/office/drawing/2014/main" id="{BBF9CCFF-9274-40B3-A6E6-9A7888D30317}"/>
              </a:ext>
            </a:extLst>
          </p:cNvPr>
          <p:cNvSpPr txBox="1"/>
          <p:nvPr/>
        </p:nvSpPr>
        <p:spPr>
          <a:xfrm>
            <a:off x="4936807" y="2826589"/>
            <a:ext cx="225014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en-US" altLang="ko-KR" dirty="0"/>
              <a:t>Ending in a </a:t>
            </a:r>
          </a:p>
          <a:p>
            <a:pPr algn="ctr">
              <a:defRPr/>
            </a:pPr>
            <a:r>
              <a:rPr lang="en-US" altLang="ko-KR" b="1" dirty="0"/>
              <a:t>Consonant</a:t>
            </a:r>
            <a:endParaRPr lang="ko-KR" altLang="en-US" b="1" dirty="0"/>
          </a:p>
        </p:txBody>
      </p:sp>
      <p:sp>
        <p:nvSpPr>
          <p:cNvPr id="94" name="TextBox 26">
            <a:extLst>
              <a:ext uri="{FF2B5EF4-FFF2-40B4-BE49-F238E27FC236}">
                <a16:creationId xmlns:a16="http://schemas.microsoft.com/office/drawing/2014/main" id="{D09E6CE9-E6EF-4826-A3E9-716EFC25B39F}"/>
              </a:ext>
            </a:extLst>
          </p:cNvPr>
          <p:cNvSpPr txBox="1"/>
          <p:nvPr/>
        </p:nvSpPr>
        <p:spPr>
          <a:xfrm>
            <a:off x="4936807" y="4292989"/>
            <a:ext cx="225014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en-US" altLang="ko-KR" dirty="0"/>
              <a:t>Ending in a </a:t>
            </a:r>
          </a:p>
          <a:p>
            <a:pPr algn="ctr">
              <a:defRPr/>
            </a:pPr>
            <a:r>
              <a:rPr lang="en-US" altLang="ko-KR" b="1" dirty="0"/>
              <a:t>Vowel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463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3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Topic making particle</a:t>
              </a:r>
              <a:endParaRPr lang="en-US" altLang="ko-KR" sz="9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CCA32EC1-840A-4ECD-8A66-AC1B2E21D8EE}"/>
              </a:ext>
            </a:extLst>
          </p:cNvPr>
          <p:cNvSpPr/>
          <p:nvPr/>
        </p:nvSpPr>
        <p:spPr>
          <a:xfrm>
            <a:off x="1487131" y="1214495"/>
            <a:ext cx="9420272" cy="442900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endParaRPr lang="en-US" altLang="ko-K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defRPr/>
            </a:pP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indent="-742950">
              <a:buFontTx/>
              <a:buAutoNum type="arabicPeriod"/>
              <a:defRPr/>
            </a:pP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Introducing yourself</a:t>
            </a:r>
          </a:p>
          <a:p>
            <a:pPr marL="742950" indent="-742950">
              <a:buFontTx/>
              <a:buAutoNum type="arabicPeriod"/>
              <a:defRPr/>
            </a:pPr>
            <a:endParaRPr lang="en-US" altLang="ko-KR" sz="4000" dirty="0">
              <a:solidFill>
                <a:schemeClr val="tx1">
                  <a:lumMod val="65000"/>
                  <a:lumOff val="35000"/>
                </a:schemeClr>
              </a:solidFill>
              <a:latin typeface="Abadi"/>
            </a:endParaRPr>
          </a:p>
          <a:p>
            <a:pPr marL="742950" indent="-742950">
              <a:buAutoNum type="arabicPeriod"/>
              <a:defRPr/>
            </a:pP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Emphasize predicate ( focus on action)</a:t>
            </a:r>
          </a:p>
          <a:p>
            <a:pPr lvl="0">
              <a:defRPr/>
            </a:pPr>
            <a:endParaRPr lang="en-US" altLang="ko-KR" sz="4000" dirty="0">
              <a:solidFill>
                <a:schemeClr val="tx1">
                  <a:lumMod val="65000"/>
                  <a:lumOff val="35000"/>
                </a:schemeClr>
              </a:solidFill>
              <a:latin typeface="Abadi"/>
            </a:endParaRPr>
          </a:p>
          <a:p>
            <a:pPr lvl="0">
              <a:defRPr/>
            </a:pP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3.  Show the contrast or the opposite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D90A89F7-D17A-4C45-87E6-EA6BBD3F0D11}"/>
              </a:ext>
            </a:extLst>
          </p:cNvPr>
          <p:cNvSpPr/>
          <p:nvPr/>
        </p:nvSpPr>
        <p:spPr>
          <a:xfrm>
            <a:off x="1508769" y="1214317"/>
            <a:ext cx="9376995" cy="8271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ko-KR" altLang="en-US" sz="2400" b="1">
                <a:solidFill>
                  <a:schemeClr val="accent5">
                    <a:lumMod val="50000"/>
                  </a:schemeClr>
                </a:solidFill>
              </a:rPr>
              <a:t>은 </a:t>
            </a:r>
            <a:r>
              <a:rPr lang="en-US" altLang="ko-KR" sz="2400" b="1">
                <a:solidFill>
                  <a:schemeClr val="accent5">
                    <a:lumMod val="50000"/>
                  </a:schemeClr>
                </a:solidFill>
              </a:rPr>
              <a:t>/ </a:t>
            </a:r>
            <a:r>
              <a:rPr lang="ko-KR" altLang="en-US" sz="2400" b="1">
                <a:solidFill>
                  <a:schemeClr val="accent5">
                    <a:lumMod val="50000"/>
                  </a:schemeClr>
                </a:solidFill>
              </a:rPr>
              <a:t>는</a:t>
            </a:r>
            <a:r>
              <a:rPr lang="en-US" altLang="ko-KR" sz="2400" b="1">
                <a:solidFill>
                  <a:schemeClr val="accent5">
                    <a:lumMod val="50000"/>
                  </a:schemeClr>
                </a:solidFill>
              </a:rPr>
              <a:t> [eun/neun]</a:t>
            </a:r>
          </a:p>
        </p:txBody>
      </p:sp>
    </p:spTree>
    <p:extLst>
      <p:ext uri="{BB962C8B-B14F-4D97-AF65-F5344CB8AC3E}">
        <p14:creationId xmlns:p14="http://schemas.microsoft.com/office/powerpoint/2010/main" val="77226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3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1. Introducing yourself</a:t>
              </a: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357467C-BDA0-4571-AC7F-D00A3888900D}"/>
              </a:ext>
            </a:extLst>
          </p:cNvPr>
          <p:cNvSpPr txBox="1"/>
          <p:nvPr/>
        </p:nvSpPr>
        <p:spPr>
          <a:xfrm>
            <a:off x="635466" y="862422"/>
            <a:ext cx="1092557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  <a:defRPr/>
            </a:pPr>
            <a:endParaRPr lang="en-US" altLang="ko-KR" sz="2400" b="1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en-US" altLang="ko-KR" sz="2400" b="1" dirty="0">
                <a:solidFill>
                  <a:schemeClr val="tx1"/>
                </a:solidFill>
              </a:rPr>
              <a:t> I’m </a:t>
            </a:r>
            <a:r>
              <a:rPr lang="en-US" altLang="ko-KR" sz="2400" b="1" dirty="0" err="1">
                <a:solidFill>
                  <a:schemeClr val="tx1"/>
                </a:solidFill>
              </a:rPr>
              <a:t>Yeri</a:t>
            </a:r>
            <a:endParaRPr lang="en-US" altLang="ko-KR" sz="2400" b="1" dirty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ko-KR" altLang="en-US" sz="2400" b="1" dirty="0">
                <a:solidFill>
                  <a:schemeClr val="tx1"/>
                </a:solidFill>
              </a:rPr>
              <a:t>저</a:t>
            </a:r>
            <a:r>
              <a:rPr lang="ko-KR" altLang="en-US" sz="2400" b="1" dirty="0">
                <a:solidFill>
                  <a:schemeClr val="accent6"/>
                </a:solidFill>
              </a:rPr>
              <a:t>는</a:t>
            </a:r>
            <a:r>
              <a:rPr lang="ko-KR" altLang="en-US" sz="2400" b="1" dirty="0">
                <a:solidFill>
                  <a:schemeClr val="tx1"/>
                </a:solidFill>
              </a:rPr>
              <a:t> </a:t>
            </a:r>
            <a:r>
              <a:rPr lang="ko-KR" altLang="en-US" sz="2400" b="1" dirty="0" err="1">
                <a:solidFill>
                  <a:schemeClr val="tx1"/>
                </a:solidFill>
              </a:rPr>
              <a:t>예리에요</a:t>
            </a:r>
            <a:r>
              <a:rPr lang="en-US" altLang="ko-KR" sz="2400" b="1" dirty="0">
                <a:solidFill>
                  <a:schemeClr val="tx1"/>
                </a:solidFill>
              </a:rPr>
              <a:t> [</a:t>
            </a:r>
            <a:r>
              <a:rPr lang="en-US" altLang="ko-KR" sz="2400" b="1" dirty="0" err="1">
                <a:solidFill>
                  <a:schemeClr val="tx1"/>
                </a:solidFill>
              </a:rPr>
              <a:t>jeo-neun</a:t>
            </a: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 err="1">
                <a:solidFill>
                  <a:schemeClr val="tx1"/>
                </a:solidFill>
              </a:rPr>
              <a:t>yeri-eyo</a:t>
            </a:r>
            <a:r>
              <a:rPr lang="en-US" altLang="ko-KR" sz="2400" b="1" dirty="0">
                <a:solidFill>
                  <a:schemeClr val="tx1"/>
                </a:solidFill>
              </a:rPr>
              <a:t>]</a:t>
            </a:r>
          </a:p>
          <a:p>
            <a:pPr lvl="0">
              <a:defRPr/>
            </a:pPr>
            <a:endParaRPr lang="en-US" altLang="ko-KR" sz="2400" b="1" dirty="0">
              <a:solidFill>
                <a:schemeClr val="tx1"/>
              </a:solidFill>
            </a:endParaRPr>
          </a:p>
          <a:p>
            <a:pPr lvl="0">
              <a:defRPr/>
            </a:pPr>
            <a:endParaRPr lang="en-US" altLang="ko-KR" sz="2400" b="1" dirty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altLang="ko-KR" sz="2400" b="1" dirty="0">
                <a:solidFill>
                  <a:schemeClr val="tx1"/>
                </a:solidFill>
              </a:rPr>
              <a:t>2. I’m</a:t>
            </a:r>
            <a:r>
              <a:rPr lang="ko-KR" altLang="en-US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</a:rPr>
              <a:t>a</a:t>
            </a:r>
            <a:r>
              <a:rPr lang="ko-KR" altLang="en-US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>
                <a:solidFill>
                  <a:schemeClr val="tx1"/>
                </a:solidFill>
              </a:rPr>
              <a:t>student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tx1"/>
                </a:solidFill>
              </a:rPr>
              <a:t>저</a:t>
            </a:r>
            <a:r>
              <a:rPr lang="ko-KR" altLang="en-US" sz="2400" b="1" dirty="0">
                <a:solidFill>
                  <a:schemeClr val="accent6"/>
                </a:solidFill>
              </a:rPr>
              <a:t>는</a:t>
            </a:r>
            <a:r>
              <a:rPr lang="ko-KR" altLang="en-US" sz="2400" b="1" dirty="0">
                <a:solidFill>
                  <a:schemeClr val="tx1"/>
                </a:solidFill>
              </a:rPr>
              <a:t> 학생이에요 </a:t>
            </a:r>
            <a:r>
              <a:rPr lang="en-US" altLang="ko-KR" sz="2400" b="1" dirty="0">
                <a:solidFill>
                  <a:schemeClr val="tx1"/>
                </a:solidFill>
              </a:rPr>
              <a:t>[</a:t>
            </a:r>
            <a:r>
              <a:rPr lang="en-US" altLang="ko-KR" sz="2400" b="1" dirty="0" err="1">
                <a:solidFill>
                  <a:schemeClr val="tx1"/>
                </a:solidFill>
              </a:rPr>
              <a:t>jeo-neun</a:t>
            </a: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 err="1">
                <a:solidFill>
                  <a:schemeClr val="tx1"/>
                </a:solidFill>
              </a:rPr>
              <a:t>hak-saeng-ieyo</a:t>
            </a:r>
            <a:r>
              <a:rPr lang="en-US" altLang="ko-KR" sz="2400" b="1" dirty="0">
                <a:solidFill>
                  <a:schemeClr val="tx1"/>
                </a:solidFill>
              </a:rPr>
              <a:t>]</a:t>
            </a:r>
          </a:p>
          <a:p>
            <a:pPr lvl="0">
              <a:defRPr/>
            </a:pPr>
            <a:endParaRPr lang="en-US" altLang="ko-KR" sz="2400" b="1" dirty="0">
              <a:solidFill>
                <a:schemeClr val="tx1"/>
              </a:solidFill>
            </a:endParaRPr>
          </a:p>
          <a:p>
            <a:pPr lvl="0">
              <a:defRPr/>
            </a:pPr>
            <a:endParaRPr lang="en-US" altLang="ko-KR" sz="2400" b="1" dirty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altLang="ko-KR" sz="2400" b="1" dirty="0">
                <a:solidFill>
                  <a:schemeClr val="tx1"/>
                </a:solidFill>
              </a:rPr>
              <a:t>3. This is my mother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tx1"/>
                </a:solidFill>
              </a:rPr>
              <a:t>이쪽</a:t>
            </a:r>
            <a:r>
              <a:rPr lang="ko-KR" altLang="en-US" sz="2400" b="1" dirty="0">
                <a:solidFill>
                  <a:schemeClr val="accent6"/>
                </a:solidFill>
              </a:rPr>
              <a:t>은 </a:t>
            </a:r>
            <a:r>
              <a:rPr lang="ko-KR" altLang="en-US" sz="2400" b="1" dirty="0">
                <a:solidFill>
                  <a:schemeClr val="tx1"/>
                </a:solidFill>
              </a:rPr>
              <a:t>저의</a:t>
            </a:r>
            <a:r>
              <a:rPr lang="en-US" altLang="ko-KR" sz="2400" b="1" dirty="0">
                <a:solidFill>
                  <a:schemeClr val="tx1"/>
                </a:solidFill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</a:rPr>
              <a:t>제</a:t>
            </a:r>
            <a:r>
              <a:rPr lang="en-US" altLang="ko-KR" sz="2400" b="1" dirty="0">
                <a:solidFill>
                  <a:schemeClr val="tx1"/>
                </a:solidFill>
              </a:rPr>
              <a:t>)</a:t>
            </a:r>
            <a:r>
              <a:rPr lang="ko-KR" altLang="en-US" sz="2400" b="1" dirty="0">
                <a:solidFill>
                  <a:schemeClr val="tx1"/>
                </a:solidFill>
              </a:rPr>
              <a:t> 어머니</a:t>
            </a:r>
            <a:r>
              <a:rPr lang="en-US" altLang="ko-KR" sz="2400" b="1" dirty="0">
                <a:solidFill>
                  <a:schemeClr val="tx1"/>
                </a:solidFill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</a:rPr>
              <a:t>엄마</a:t>
            </a:r>
            <a:r>
              <a:rPr lang="en-US" altLang="ko-KR" sz="2400" b="1" dirty="0">
                <a:solidFill>
                  <a:schemeClr val="tx1"/>
                </a:solidFill>
              </a:rPr>
              <a:t>)</a:t>
            </a:r>
            <a:r>
              <a:rPr lang="ko-KR" altLang="en-US" sz="2400" b="1" dirty="0">
                <a:solidFill>
                  <a:schemeClr val="tx1"/>
                </a:solidFill>
              </a:rPr>
              <a:t>예요 </a:t>
            </a:r>
            <a:r>
              <a:rPr lang="en-US" altLang="ko-KR" sz="2400" b="1" dirty="0">
                <a:solidFill>
                  <a:schemeClr val="tx1"/>
                </a:solidFill>
              </a:rPr>
              <a:t>[</a:t>
            </a:r>
            <a:r>
              <a:rPr lang="en-US" altLang="ko-KR" sz="2400" b="1" dirty="0" err="1">
                <a:solidFill>
                  <a:schemeClr val="tx1"/>
                </a:solidFill>
              </a:rPr>
              <a:t>ijjogeun</a:t>
            </a: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 err="1">
                <a:solidFill>
                  <a:schemeClr val="tx1"/>
                </a:solidFill>
              </a:rPr>
              <a:t>jeoheui</a:t>
            </a:r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 err="1">
                <a:solidFill>
                  <a:schemeClr val="tx1"/>
                </a:solidFill>
              </a:rPr>
              <a:t>eomeoni-yeyo</a:t>
            </a:r>
            <a:r>
              <a:rPr lang="en-US" altLang="ko-KR" sz="2400" b="1" dirty="0">
                <a:solidFill>
                  <a:schemeClr val="tx1"/>
                </a:solidFill>
              </a:rPr>
              <a:t>]</a:t>
            </a:r>
            <a:endParaRPr lang="ko-KR" altLang="en-US" sz="2400" dirty="0"/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D3087F8B-0CCC-48B7-B57B-F68055675911}"/>
              </a:ext>
            </a:extLst>
          </p:cNvPr>
          <p:cNvSpPr txBox="1"/>
          <p:nvPr/>
        </p:nvSpPr>
        <p:spPr>
          <a:xfrm>
            <a:off x="3786432" y="5301192"/>
            <a:ext cx="2309567" cy="815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r">
              <a:defRPr/>
            </a:pPr>
            <a:r>
              <a:rPr lang="en-US" altLang="ko-KR" sz="2400" b="1" dirty="0">
                <a:solidFill>
                  <a:schemeClr val="accent5">
                    <a:lumMod val="50000"/>
                  </a:schemeClr>
                </a:solidFill>
              </a:rPr>
              <a:t>Girl</a:t>
            </a:r>
            <a:r>
              <a:rPr lang="ko-KR" altLang="en-US" sz="2400" b="1" dirty="0">
                <a:solidFill>
                  <a:schemeClr val="accent5">
                    <a:lumMod val="50000"/>
                  </a:schemeClr>
                </a:solidFill>
              </a:rPr>
              <a:t> 여자 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altLang="ko-KR" sz="1800" dirty="0" err="1">
                <a:solidFill>
                  <a:schemeClr val="accent5">
                    <a:lumMod val="50000"/>
                  </a:schemeClr>
                </a:solidFill>
              </a:rPr>
              <a:t>yeoja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</a:rPr>
              <a:t>] </a:t>
            </a:r>
          </a:p>
          <a:p>
            <a:pPr algn="r">
              <a:defRPr/>
            </a:pPr>
            <a:r>
              <a:rPr lang="en-US" altLang="ko-KR" sz="2400" b="1" dirty="0">
                <a:solidFill>
                  <a:schemeClr val="accent5">
                    <a:lumMod val="50000"/>
                  </a:schemeClr>
                </a:solidFill>
              </a:rPr>
              <a:t>Boy </a:t>
            </a:r>
            <a:r>
              <a:rPr lang="ko-KR" altLang="en-US" sz="2400" b="1" dirty="0">
                <a:solidFill>
                  <a:schemeClr val="accent5">
                    <a:lumMod val="50000"/>
                  </a:schemeClr>
                </a:solidFill>
              </a:rPr>
              <a:t>남자 </a:t>
            </a:r>
            <a:r>
              <a:rPr lang="en-US" altLang="ko-KR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altLang="ko-KR" dirty="0" err="1">
                <a:solidFill>
                  <a:schemeClr val="accent5">
                    <a:lumMod val="50000"/>
                  </a:schemeClr>
                </a:solidFill>
              </a:rPr>
              <a:t>namja</a:t>
            </a:r>
            <a:r>
              <a:rPr lang="en-US" altLang="ko-KR" dirty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en-US" altLang="ko-K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E9606F95-DD38-437F-AA19-269C7D82C72F}"/>
              </a:ext>
            </a:extLst>
          </p:cNvPr>
          <p:cNvSpPr txBox="1"/>
          <p:nvPr/>
        </p:nvSpPr>
        <p:spPr>
          <a:xfrm>
            <a:off x="5076517" y="5519670"/>
            <a:ext cx="40730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r">
              <a:defRPr/>
            </a:pP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+ </a:t>
            </a:r>
            <a:r>
              <a:rPr lang="en-US" altLang="ko-KR" sz="2400" b="1" dirty="0">
                <a:solidFill>
                  <a:schemeClr val="accent5">
                    <a:lumMod val="50000"/>
                  </a:schemeClr>
                </a:solidFill>
              </a:rPr>
              <a:t>friend </a:t>
            </a:r>
            <a:r>
              <a:rPr lang="ko-KR" altLang="en-US" sz="2400" b="1" dirty="0">
                <a:solidFill>
                  <a:schemeClr val="accent5">
                    <a:lumMod val="50000"/>
                  </a:schemeClr>
                </a:solidFill>
              </a:rPr>
              <a:t>친구 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</a:rPr>
              <a:t>[chin-</a:t>
            </a:r>
            <a:r>
              <a:rPr lang="en-US" altLang="ko-KR" sz="1800" dirty="0" err="1">
                <a:solidFill>
                  <a:schemeClr val="accent5">
                    <a:lumMod val="50000"/>
                  </a:schemeClr>
                </a:solidFill>
              </a:rPr>
              <a:t>gu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2418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>
                <a:defRPr/>
              </a:pPr>
              <a:r>
                <a:rPr lang="en-US" altLang="ko-KR" sz="3200" b="1" dirty="0">
                  <a:solidFill>
                    <a:schemeClr val="tx1"/>
                  </a:solidFill>
                  <a:latin typeface="Abadi"/>
                </a:rPr>
                <a:t>2. Emphasize predicate ( focus on action)</a:t>
              </a: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15F010D-F8C6-43A6-8099-3FD7D8D300DD}"/>
              </a:ext>
            </a:extLst>
          </p:cNvPr>
          <p:cNvSpPr txBox="1"/>
          <p:nvPr/>
        </p:nvSpPr>
        <p:spPr>
          <a:xfrm>
            <a:off x="730692" y="1215540"/>
            <a:ext cx="107306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/>
              <a:t>예리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400" b="1" dirty="0"/>
              <a:t> </a:t>
            </a: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밥을 먹는다</a:t>
            </a:r>
            <a:r>
              <a:rPr lang="en-US" altLang="ko-KR" sz="2400" b="1" dirty="0"/>
              <a:t>  [</a:t>
            </a:r>
            <a:r>
              <a:rPr lang="en-US" altLang="ko-KR" sz="2400" b="1" dirty="0" err="1"/>
              <a:t>Yeri-neun</a:t>
            </a:r>
            <a:r>
              <a:rPr lang="en-US" altLang="ko-KR" sz="2400" b="1" dirty="0"/>
              <a:t> </a:t>
            </a:r>
            <a:r>
              <a:rPr lang="en-US" altLang="ko-KR" sz="2400" b="1" dirty="0" err="1"/>
              <a:t>bab-eul</a:t>
            </a:r>
            <a:r>
              <a:rPr lang="en-US" altLang="ko-KR" sz="2400" b="1" dirty="0"/>
              <a:t> </a:t>
            </a:r>
            <a:r>
              <a:rPr lang="en-US" altLang="ko-KR" sz="2400" b="1" dirty="0" err="1"/>
              <a:t>meog</a:t>
            </a:r>
            <a:r>
              <a:rPr lang="en-US" altLang="ko-KR" sz="2400" b="1" dirty="0"/>
              <a:t>-</a:t>
            </a:r>
            <a:r>
              <a:rPr lang="en-US" altLang="ko-KR" sz="2400" b="1" dirty="0" err="1"/>
              <a:t>neun</a:t>
            </a:r>
            <a:r>
              <a:rPr lang="en-US" altLang="ko-KR" sz="2400" b="1" dirty="0"/>
              <a:t>-da]</a:t>
            </a:r>
          </a:p>
          <a:p>
            <a:r>
              <a:rPr lang="en-US" altLang="ko-KR" sz="2400" b="1" dirty="0"/>
              <a:t>    </a:t>
            </a:r>
            <a:r>
              <a:rPr lang="en-US" altLang="ko-KR" sz="2400" b="1" dirty="0" err="1"/>
              <a:t>Yeri</a:t>
            </a:r>
            <a:r>
              <a:rPr lang="en-US" altLang="ko-KR" sz="2400" b="1" dirty="0"/>
              <a:t> eats rice</a:t>
            </a:r>
          </a:p>
          <a:p>
            <a:pPr marL="342900" indent="-342900">
              <a:buAutoNum type="arabicPeriod"/>
            </a:pPr>
            <a:endParaRPr lang="en-US" altLang="ko-KR" sz="2400" b="1" dirty="0"/>
          </a:p>
          <a:p>
            <a:endParaRPr lang="en-US" altLang="ko-KR" sz="2400" b="1" dirty="0"/>
          </a:p>
          <a:p>
            <a:r>
              <a:rPr lang="en-US" altLang="ko-KR" sz="2400" b="1" dirty="0"/>
              <a:t>2. </a:t>
            </a:r>
            <a:r>
              <a:rPr lang="ko-KR" altLang="en-US" sz="2400" b="1" dirty="0"/>
              <a:t>오늘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</a:rPr>
              <a:t>은</a:t>
            </a:r>
            <a:r>
              <a:rPr lang="ko-KR" altLang="en-US" sz="2400" b="1" dirty="0"/>
              <a:t> </a:t>
            </a: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목요일</a:t>
            </a:r>
            <a:r>
              <a:rPr lang="ko-KR" altLang="en-US" sz="2400" b="1" dirty="0"/>
              <a:t>이예요 </a:t>
            </a:r>
            <a:r>
              <a:rPr lang="en-US" altLang="ko-KR" sz="2400" b="1" dirty="0"/>
              <a:t>[</a:t>
            </a:r>
            <a:r>
              <a:rPr lang="en-US" altLang="ko-KR" sz="2400" b="1" dirty="0" err="1"/>
              <a:t>oneul-eun</a:t>
            </a:r>
            <a:r>
              <a:rPr lang="en-US" altLang="ko-KR" sz="2400" b="1" dirty="0"/>
              <a:t> mog-</a:t>
            </a:r>
            <a:r>
              <a:rPr lang="en-US" altLang="ko-KR" sz="2400" b="1" dirty="0" err="1"/>
              <a:t>yo</a:t>
            </a:r>
            <a:r>
              <a:rPr lang="en-US" altLang="ko-KR" sz="2400" b="1" dirty="0"/>
              <a:t>-il </a:t>
            </a:r>
            <a:r>
              <a:rPr lang="en-US" altLang="ko-KR" sz="2400" b="1" dirty="0" err="1"/>
              <a:t>iyeyo</a:t>
            </a:r>
            <a:r>
              <a:rPr lang="en-US" altLang="ko-KR" sz="2400" b="1" dirty="0"/>
              <a:t>]</a:t>
            </a:r>
          </a:p>
          <a:p>
            <a:r>
              <a:rPr lang="en-US" altLang="ko-KR" sz="2400" b="1" dirty="0"/>
              <a:t>   Today is Thursday</a:t>
            </a:r>
          </a:p>
          <a:p>
            <a:pPr marL="1257300" lvl="2" indent="-342900">
              <a:buAutoNum type="arabicPeriod"/>
            </a:pPr>
            <a:endParaRPr lang="en-US" altLang="ko-KR" sz="2400" b="1" dirty="0"/>
          </a:p>
          <a:p>
            <a:endParaRPr lang="en-US" altLang="ko-KR" sz="2400" b="1" dirty="0"/>
          </a:p>
          <a:p>
            <a:pPr marL="342900" indent="-342900">
              <a:buAutoNum type="arabicPeriod"/>
            </a:pPr>
            <a:endParaRPr lang="en-US" altLang="ko-KR" sz="2400" b="1" dirty="0"/>
          </a:p>
          <a:p>
            <a:pPr marL="342900" indent="-342900">
              <a:buAutoNum type="arabicPeriod"/>
            </a:pPr>
            <a:endParaRPr lang="en-US" altLang="ko-KR" sz="2400" b="1" dirty="0"/>
          </a:p>
          <a:p>
            <a:r>
              <a:rPr lang="en-US" altLang="ko-KR" sz="2400" b="1" dirty="0"/>
              <a:t>3. </a:t>
            </a:r>
            <a:r>
              <a:rPr lang="ko-KR" altLang="en-US" sz="2400" b="1" dirty="0"/>
              <a:t>지민이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400" b="1" dirty="0"/>
              <a:t> </a:t>
            </a:r>
            <a:r>
              <a:rPr lang="ko-KR" altLang="en-US" sz="2400" b="1" dirty="0" err="1">
                <a:solidFill>
                  <a:schemeClr val="accent1">
                    <a:lumMod val="75000"/>
                  </a:schemeClr>
                </a:solidFill>
              </a:rPr>
              <a:t>잘생겼다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[Jimin-</a:t>
            </a:r>
            <a:r>
              <a:rPr lang="en-US" altLang="ko-KR" sz="2400" b="1" dirty="0" err="1"/>
              <a:t>ineun</a:t>
            </a:r>
            <a:r>
              <a:rPr lang="en-US" altLang="ko-KR" sz="2400" b="1" dirty="0"/>
              <a:t> </a:t>
            </a:r>
            <a:r>
              <a:rPr lang="en-US" altLang="ko-KR" sz="2400" b="1" dirty="0" err="1"/>
              <a:t>jal</a:t>
            </a:r>
            <a:r>
              <a:rPr lang="en-US" altLang="ko-KR" sz="2400" b="1" dirty="0"/>
              <a:t>-</a:t>
            </a:r>
            <a:r>
              <a:rPr lang="en-US" altLang="ko-KR" sz="2400" b="1" dirty="0" err="1"/>
              <a:t>saeng</a:t>
            </a:r>
            <a:r>
              <a:rPr lang="en-US" altLang="ko-KR" sz="2400" b="1" dirty="0"/>
              <a:t>-</a:t>
            </a:r>
            <a:r>
              <a:rPr lang="en-US" altLang="ko-KR" sz="2400" b="1" dirty="0" err="1"/>
              <a:t>gyeot</a:t>
            </a:r>
            <a:r>
              <a:rPr lang="en-US" altLang="ko-KR" sz="2400" b="1" dirty="0"/>
              <a:t>-da]</a:t>
            </a:r>
          </a:p>
          <a:p>
            <a:r>
              <a:rPr lang="en-US" altLang="ko-KR" sz="2400" b="1" dirty="0"/>
              <a:t>   Jimin is handsome</a:t>
            </a:r>
            <a:endParaRPr lang="ko-KR" alt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BA44C-A7D8-4BF5-9A83-081EF68F6B4E}"/>
              </a:ext>
            </a:extLst>
          </p:cNvPr>
          <p:cNvSpPr txBox="1"/>
          <p:nvPr/>
        </p:nvSpPr>
        <p:spPr>
          <a:xfrm>
            <a:off x="1040479" y="3984171"/>
            <a:ext cx="954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월요일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화요일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수요일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 목요일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금요일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토요일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일요일</a:t>
            </a:r>
          </a:p>
        </p:txBody>
      </p:sp>
    </p:spTree>
    <p:extLst>
      <p:ext uri="{BB962C8B-B14F-4D97-AF65-F5344CB8AC3E}">
        <p14:creationId xmlns:p14="http://schemas.microsoft.com/office/powerpoint/2010/main" val="393713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61109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3. Show</a:t>
              </a:r>
              <a:r>
                <a:rPr lang="ko-KR" altLang="en-US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the</a:t>
              </a:r>
              <a:r>
                <a:rPr lang="ko-KR" altLang="en-US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contrast</a:t>
              </a:r>
              <a:r>
                <a:rPr lang="ko-KR" altLang="en-US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or</a:t>
              </a:r>
              <a:r>
                <a:rPr lang="ko-KR" altLang="en-US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the</a:t>
              </a:r>
              <a:r>
                <a:rPr lang="ko-KR" altLang="en-US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2800" b="1" kern="0" dirty="0">
                  <a:solidFill>
                    <a:schemeClr val="tx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opposite</a:t>
              </a: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282FFFF-F832-432A-83AC-04207045123F}"/>
              </a:ext>
            </a:extLst>
          </p:cNvPr>
          <p:cNvSpPr txBox="1"/>
          <p:nvPr/>
        </p:nvSpPr>
        <p:spPr>
          <a:xfrm>
            <a:off x="806462" y="1247834"/>
            <a:ext cx="880406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800" b="1" dirty="0">
                <a:solidFill>
                  <a:schemeClr val="bg2">
                    <a:lumMod val="25000"/>
                  </a:schemeClr>
                </a:solidFill>
              </a:rPr>
              <a:t>1. Do you like animals?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동물 좋아해요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?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dongmul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joh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-ah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haeyo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]?</a:t>
            </a:r>
          </a:p>
          <a:p>
            <a:pPr lvl="0"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r>
              <a:rPr lang="en-US" altLang="ko-KR" sz="2800" b="1" dirty="0">
                <a:solidFill>
                  <a:schemeClr val="bg2">
                    <a:lumMod val="25000"/>
                  </a:schemeClr>
                </a:solidFill>
              </a:rPr>
              <a:t>I only like dogs. (= I hate animals but I like dogs.)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강아지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좋아해요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[gang-ah-ji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neun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joh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-a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haeyo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]</a:t>
            </a:r>
            <a:endParaRPr lang="ko-KR" altLang="en-US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97B849-5A0A-4147-8FCB-F06B6BA89871}"/>
              </a:ext>
            </a:extLst>
          </p:cNvPr>
          <p:cNvSpPr txBox="1"/>
          <p:nvPr/>
        </p:nvSpPr>
        <p:spPr>
          <a:xfrm>
            <a:off x="806462" y="3866920"/>
            <a:ext cx="873063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2. Do you like meat?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고기 좋아해요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? [go-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gi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joh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-ah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hae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yo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?]</a:t>
            </a:r>
          </a:p>
          <a:p>
            <a:pPr lvl="0"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I only like beef (=I hate other meats but I like beef)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소고기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좋아해요 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[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sogogi-neun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joh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-ah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hae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yo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]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710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24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PREESNTATION</a:t>
              </a:r>
            </a:p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7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Enjoy your stylish business and campus life with BIZCAM</a:t>
              </a: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D290703-E043-479A-948D-EAAC3FE64803}"/>
              </a:ext>
            </a:extLst>
          </p:cNvPr>
          <p:cNvSpPr txBox="1"/>
          <p:nvPr/>
        </p:nvSpPr>
        <p:spPr>
          <a:xfrm>
            <a:off x="419879" y="1166327"/>
            <a:ext cx="11576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/>
              <a:t>3. </a:t>
            </a:r>
            <a:r>
              <a:rPr lang="ko-KR" altLang="en-US" sz="2200" b="1" dirty="0"/>
              <a:t>술 좋아해요</a:t>
            </a:r>
            <a:r>
              <a:rPr lang="en-US" altLang="ko-KR" sz="2200" b="1" dirty="0"/>
              <a:t>? [ </a:t>
            </a:r>
            <a:r>
              <a:rPr lang="en-US" altLang="ko-KR" sz="2200" b="1" dirty="0" err="1"/>
              <a:t>sul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joh</a:t>
            </a:r>
            <a:r>
              <a:rPr lang="en-US" altLang="ko-KR" sz="2200" b="1" dirty="0"/>
              <a:t>-ah </a:t>
            </a:r>
            <a:r>
              <a:rPr lang="en-US" altLang="ko-KR" sz="2200" b="1" dirty="0" err="1"/>
              <a:t>hae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yo</a:t>
            </a:r>
            <a:r>
              <a:rPr lang="en-US" altLang="ko-KR" sz="2200" b="1" dirty="0"/>
              <a:t>?]</a:t>
            </a:r>
          </a:p>
          <a:p>
            <a:r>
              <a:rPr lang="en-US" altLang="ko-KR" sz="2200" b="1" dirty="0"/>
              <a:t>Do you like alcohol? </a:t>
            </a:r>
          </a:p>
          <a:p>
            <a:r>
              <a:rPr lang="ko-KR" altLang="en-US" sz="2200" b="1" dirty="0"/>
              <a:t>소주</a:t>
            </a:r>
            <a:r>
              <a:rPr lang="ko-KR" altLang="en-US" sz="22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200" b="1" dirty="0"/>
              <a:t> 좋아하지만 </a:t>
            </a:r>
            <a:r>
              <a:rPr lang="ko-KR" altLang="en-US" sz="2200" b="1" dirty="0" err="1"/>
              <a:t>테낄라</a:t>
            </a:r>
            <a:r>
              <a:rPr lang="ko-KR" altLang="en-US" sz="2200" b="1" dirty="0" err="1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200" b="1" dirty="0"/>
              <a:t> 싫어해요 </a:t>
            </a:r>
            <a:r>
              <a:rPr lang="en-US" altLang="ko-KR" b="1" dirty="0"/>
              <a:t>[soju </a:t>
            </a:r>
            <a:r>
              <a:rPr lang="en-US" altLang="ko-KR" b="1" dirty="0" err="1"/>
              <a:t>neun</a:t>
            </a:r>
            <a:r>
              <a:rPr lang="en-US" altLang="ko-KR" b="1" dirty="0"/>
              <a:t> </a:t>
            </a:r>
            <a:r>
              <a:rPr lang="en-US" altLang="ko-KR" b="1" dirty="0" err="1"/>
              <a:t>joh</a:t>
            </a:r>
            <a:r>
              <a:rPr lang="en-US" altLang="ko-KR" b="1" dirty="0"/>
              <a:t>-ah </a:t>
            </a:r>
            <a:r>
              <a:rPr lang="en-US" altLang="ko-KR" b="1" dirty="0" err="1"/>
              <a:t>hajiman</a:t>
            </a:r>
            <a:r>
              <a:rPr lang="en-US" altLang="ko-KR" b="1" dirty="0"/>
              <a:t> </a:t>
            </a:r>
            <a:r>
              <a:rPr lang="en-US" altLang="ko-KR" b="1" dirty="0" err="1"/>
              <a:t>tek</a:t>
            </a:r>
            <a:r>
              <a:rPr lang="en-US" altLang="ko-KR" b="1" dirty="0"/>
              <a:t>-</a:t>
            </a:r>
            <a:r>
              <a:rPr lang="en-US" altLang="ko-KR" b="1" dirty="0" err="1"/>
              <a:t>kil</a:t>
            </a:r>
            <a:r>
              <a:rPr lang="en-US" altLang="ko-KR" b="1" dirty="0"/>
              <a:t>-la </a:t>
            </a:r>
            <a:r>
              <a:rPr lang="en-US" altLang="ko-KR" b="1" dirty="0" err="1"/>
              <a:t>neun</a:t>
            </a:r>
            <a:r>
              <a:rPr lang="en-US" altLang="ko-KR" b="1" dirty="0"/>
              <a:t> </a:t>
            </a:r>
            <a:r>
              <a:rPr lang="en-US" altLang="ko-KR" b="1" dirty="0" err="1"/>
              <a:t>silh-eo</a:t>
            </a:r>
            <a:r>
              <a:rPr lang="en-US" altLang="ko-KR" b="1" dirty="0"/>
              <a:t> </a:t>
            </a:r>
            <a:r>
              <a:rPr lang="en-US" altLang="ko-KR" b="1" dirty="0" err="1"/>
              <a:t>hae</a:t>
            </a:r>
            <a:r>
              <a:rPr lang="en-US" altLang="ko-KR" b="1" dirty="0"/>
              <a:t> </a:t>
            </a:r>
            <a:r>
              <a:rPr lang="en-US" altLang="ko-KR" b="1" dirty="0" err="1"/>
              <a:t>yo</a:t>
            </a:r>
            <a:r>
              <a:rPr lang="en-US" altLang="ko-KR" b="1" dirty="0"/>
              <a:t>]</a:t>
            </a:r>
          </a:p>
          <a:p>
            <a:r>
              <a:rPr lang="en-US" altLang="ko-KR" sz="2200" b="1" dirty="0"/>
              <a:t>I like soju but I hate tequila</a:t>
            </a:r>
            <a:endParaRPr lang="ko-KR" altLang="en-US" sz="2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2014F-F148-4416-A141-BC5A24F01A3F}"/>
              </a:ext>
            </a:extLst>
          </p:cNvPr>
          <p:cNvSpPr txBox="1"/>
          <p:nvPr/>
        </p:nvSpPr>
        <p:spPr>
          <a:xfrm>
            <a:off x="557495" y="3436092"/>
            <a:ext cx="113016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/>
              <a:t>4</a:t>
            </a:r>
            <a:r>
              <a:rPr lang="en-US" altLang="ko-KR" sz="2200" b="1"/>
              <a:t>. </a:t>
            </a:r>
            <a:r>
              <a:rPr lang="ko-KR" altLang="en-US" sz="2200" b="1"/>
              <a:t>동유럽 </a:t>
            </a:r>
            <a:r>
              <a:rPr lang="ko-KR" altLang="en-US" sz="2200" b="1" dirty="0"/>
              <a:t>가봤어요</a:t>
            </a:r>
            <a:r>
              <a:rPr lang="en-US" altLang="ko-KR" sz="2200" b="1" dirty="0"/>
              <a:t>? [dong-</a:t>
            </a:r>
            <a:r>
              <a:rPr lang="en-US" altLang="ko-KR" sz="2200" b="1" dirty="0" err="1"/>
              <a:t>yuleob</a:t>
            </a:r>
            <a:r>
              <a:rPr lang="en-US" altLang="ko-KR" sz="2200" b="1" dirty="0"/>
              <a:t> ga-</a:t>
            </a:r>
            <a:r>
              <a:rPr lang="en-US" altLang="ko-KR" sz="2200" b="1" dirty="0" err="1"/>
              <a:t>bwat</a:t>
            </a:r>
            <a:r>
              <a:rPr lang="en-US" altLang="ko-KR" sz="2200" b="1" dirty="0"/>
              <a:t>-</a:t>
            </a:r>
            <a:r>
              <a:rPr lang="en-US" altLang="ko-KR" sz="2200" b="1" dirty="0" err="1"/>
              <a:t>sseo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yo</a:t>
            </a:r>
            <a:r>
              <a:rPr lang="en-US" altLang="ko-KR" sz="2200" b="1" dirty="0"/>
              <a:t>?]</a:t>
            </a:r>
          </a:p>
          <a:p>
            <a:r>
              <a:rPr lang="en-US" altLang="ko-KR" sz="2200" b="1" dirty="0"/>
              <a:t>Have you been to Eastern Europe?</a:t>
            </a:r>
          </a:p>
          <a:p>
            <a:endParaRPr lang="en-US" altLang="ko-KR" sz="2200" b="1" dirty="0"/>
          </a:p>
          <a:p>
            <a:r>
              <a:rPr lang="ko-KR" altLang="en-US" sz="2200" b="1" dirty="0"/>
              <a:t>체코</a:t>
            </a:r>
            <a:r>
              <a:rPr lang="ko-KR" altLang="en-US" sz="22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200" b="1" dirty="0"/>
              <a:t> 가봤지만 슬로바키아</a:t>
            </a:r>
            <a:r>
              <a:rPr lang="ko-KR" altLang="en-US" sz="2200" b="1" dirty="0">
                <a:solidFill>
                  <a:schemeClr val="accent6">
                    <a:lumMod val="75000"/>
                  </a:schemeClr>
                </a:solidFill>
              </a:rPr>
              <a:t>는</a:t>
            </a:r>
            <a:r>
              <a:rPr lang="ko-KR" altLang="en-US" sz="2200" b="1" dirty="0"/>
              <a:t> </a:t>
            </a:r>
            <a:r>
              <a:rPr lang="ko-KR" altLang="en-US" sz="2200" b="1" dirty="0" err="1"/>
              <a:t>안가봤어요</a:t>
            </a:r>
            <a:r>
              <a:rPr lang="ko-KR" altLang="en-US" sz="2200" b="1" dirty="0"/>
              <a:t> </a:t>
            </a:r>
            <a:endParaRPr lang="en-US" altLang="ko-KR" sz="2200" b="1" dirty="0"/>
          </a:p>
          <a:p>
            <a:r>
              <a:rPr lang="en-US" altLang="ko-KR" sz="2200" b="1" dirty="0"/>
              <a:t>[</a:t>
            </a:r>
            <a:r>
              <a:rPr lang="en-US" altLang="ko-KR" sz="2200" b="1" dirty="0" err="1"/>
              <a:t>cheko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neun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gabwat</a:t>
            </a:r>
            <a:r>
              <a:rPr lang="en-US" altLang="ko-KR" sz="2200" b="1" dirty="0"/>
              <a:t> ji man </a:t>
            </a:r>
            <a:r>
              <a:rPr lang="en-US" altLang="ko-KR" sz="2200" b="1" dirty="0" err="1"/>
              <a:t>seul</a:t>
            </a:r>
            <a:r>
              <a:rPr lang="en-US" altLang="ko-KR" sz="2200" b="1" dirty="0"/>
              <a:t>-lo-</a:t>
            </a:r>
            <a:r>
              <a:rPr lang="en-US" altLang="ko-KR" sz="2200" b="1" dirty="0" err="1"/>
              <a:t>bakia</a:t>
            </a:r>
            <a:r>
              <a:rPr lang="en-US" altLang="ko-KR" sz="2200" b="1" dirty="0"/>
              <a:t>-</a:t>
            </a:r>
            <a:r>
              <a:rPr lang="en-US" altLang="ko-KR" sz="2200" b="1" dirty="0" err="1"/>
              <a:t>neun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angabwat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sseo</a:t>
            </a:r>
            <a:r>
              <a:rPr lang="en-US" altLang="ko-KR" sz="2200" b="1" dirty="0"/>
              <a:t> </a:t>
            </a:r>
            <a:r>
              <a:rPr lang="en-US" altLang="ko-KR" sz="2200" b="1" dirty="0" err="1"/>
              <a:t>yo</a:t>
            </a:r>
            <a:r>
              <a:rPr lang="en-US" altLang="ko-KR" sz="2200" b="1" dirty="0"/>
              <a:t>]</a:t>
            </a:r>
          </a:p>
          <a:p>
            <a:r>
              <a:rPr lang="en-US" altLang="ko-KR" sz="2200" b="1" dirty="0"/>
              <a:t>I have been to Czech but not to Slovakia</a:t>
            </a:r>
          </a:p>
        </p:txBody>
      </p:sp>
    </p:spTree>
    <p:extLst>
      <p:ext uri="{BB962C8B-B14F-4D97-AF65-F5344CB8AC3E}">
        <p14:creationId xmlns:p14="http://schemas.microsoft.com/office/powerpoint/2010/main" val="86295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32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Subject making particle</a:t>
              </a:r>
              <a:endParaRPr lang="en-US" altLang="ko-KR" sz="9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D0F981F-8E15-4649-9F9C-FD56E402CCBF}"/>
              </a:ext>
            </a:extLst>
          </p:cNvPr>
          <p:cNvSpPr/>
          <p:nvPr/>
        </p:nvSpPr>
        <p:spPr>
          <a:xfrm>
            <a:off x="1487131" y="1324123"/>
            <a:ext cx="9217739" cy="420975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ko-K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altLang="ko-KR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defRPr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subject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</a:t>
            </a:r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가 </a:t>
            </a:r>
          </a:p>
          <a:p>
            <a:pPr lvl="0">
              <a:defRPr/>
            </a:pP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defRPr/>
            </a:pP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1.Observe or describe something </a:t>
            </a:r>
          </a:p>
          <a:p>
            <a:pPr lvl="0">
              <a:defRPr/>
            </a:pP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2. Emphasize the subject</a:t>
            </a:r>
          </a:p>
          <a:p>
            <a:pPr lvl="0">
              <a:defRPr/>
            </a:pP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 (focus on subject)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92640E7-16FB-400F-95D1-C16DD9745B05}"/>
              </a:ext>
            </a:extLst>
          </p:cNvPr>
          <p:cNvSpPr/>
          <p:nvPr/>
        </p:nvSpPr>
        <p:spPr>
          <a:xfrm>
            <a:off x="1530408" y="1356798"/>
            <a:ext cx="9131184" cy="8271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defTabSz="232257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1800" b="0" i="0" u="none" strike="noStrike" kern="1200" cap="none" spc="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ko-KR" altLang="en-US" sz="2400" b="1">
                <a:solidFill>
                  <a:schemeClr val="accent5">
                    <a:lumMod val="50000"/>
                  </a:schemeClr>
                </a:solidFill>
              </a:rPr>
              <a:t>이 </a:t>
            </a:r>
            <a:r>
              <a:rPr lang="en-US" altLang="ko-KR" sz="2400" b="1">
                <a:solidFill>
                  <a:schemeClr val="accent5">
                    <a:lumMod val="50000"/>
                  </a:schemeClr>
                </a:solidFill>
              </a:rPr>
              <a:t>/ </a:t>
            </a:r>
            <a:r>
              <a:rPr lang="ko-KR" altLang="en-US" sz="2400" b="1">
                <a:solidFill>
                  <a:schemeClr val="accent5">
                    <a:lumMod val="50000"/>
                  </a:schemeClr>
                </a:solidFill>
              </a:rPr>
              <a:t>가</a:t>
            </a:r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65CF8801-6C3C-43A4-9BAD-453BB12F46FD}"/>
              </a:ext>
            </a:extLst>
          </p:cNvPr>
          <p:cNvCxnSpPr/>
          <p:nvPr/>
        </p:nvCxnSpPr>
        <p:spPr>
          <a:xfrm>
            <a:off x="1634045" y="2862628"/>
            <a:ext cx="14871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92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23825" y="152400"/>
            <a:ext cx="11944350" cy="6553200"/>
            <a:chOff x="123825" y="152400"/>
            <a:chExt cx="11944350" cy="65532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40432376-507C-4E07-BDB6-0396C1E39A60}"/>
                </a:ext>
              </a:extLst>
            </p:cNvPr>
            <p:cNvSpPr/>
            <p:nvPr/>
          </p:nvSpPr>
          <p:spPr>
            <a:xfrm>
              <a:off x="123825" y="152400"/>
              <a:ext cx="11944350" cy="6553200"/>
            </a:xfrm>
            <a:prstGeom prst="roundRect">
              <a:avLst>
                <a:gd name="adj" fmla="val 1406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id="{CE7B2092-F06A-41A6-A715-3A7AD45BE54A}"/>
                </a:ext>
              </a:extLst>
            </p:cNvPr>
            <p:cNvSpPr/>
            <p:nvPr/>
          </p:nvSpPr>
          <p:spPr>
            <a:xfrm>
              <a:off x="195262" y="219075"/>
              <a:ext cx="11801475" cy="6181725"/>
            </a:xfrm>
            <a:prstGeom prst="roundRect">
              <a:avLst>
                <a:gd name="adj" fmla="val 970"/>
              </a:avLst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762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algn="ctr" latinLnBrk="0">
                <a:defRPr/>
              </a:pPr>
              <a:r>
                <a:rPr lang="en-US" altLang="ko-KR" sz="28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1. Observe or describe something</a:t>
              </a:r>
              <a:endParaRPr lang="en-US" altLang="ko-KR" sz="8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C4370BB-59AA-4774-9612-2FB8BF37EC1F}"/>
                </a:ext>
              </a:extLst>
            </p:cNvPr>
            <p:cNvGrpSpPr/>
            <p:nvPr/>
          </p:nvGrpSpPr>
          <p:grpSpPr>
            <a:xfrm>
              <a:off x="341901" y="6412870"/>
              <a:ext cx="11301626" cy="261610"/>
              <a:chOff x="322851" y="6338085"/>
              <a:chExt cx="11301626" cy="261610"/>
            </a:xfrm>
          </p:grpSpPr>
          <p:cxnSp>
            <p:nvCxnSpPr>
              <p:cNvPr id="11" name="직선 연결선 10">
                <a:extLst>
                  <a:ext uri="{FF2B5EF4-FFF2-40B4-BE49-F238E27FC236}">
                    <a16:creationId xmlns:a16="http://schemas.microsoft.com/office/drawing/2014/main" id="{3A7909E5-BD51-4784-B97A-4846F68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631"/>
                <a:ext cx="7956000" cy="0"/>
              </a:xfrm>
              <a:prstGeom prst="line">
                <a:avLst/>
              </a:prstGeom>
              <a:ln w="254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AA79FED3-76B1-4AD1-B9D3-0C8C223C49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64248" y="6465810"/>
                <a:ext cx="6084000" cy="0"/>
              </a:xfrm>
              <a:prstGeom prst="line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4">
                <a:extLst>
                  <a:ext uri="{FF2B5EF4-FFF2-40B4-BE49-F238E27FC236}">
                    <a16:creationId xmlns:a16="http://schemas.microsoft.com/office/drawing/2014/main" id="{8CFE0395-9849-4A07-8170-F1410B20A1C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147102" y="6425291"/>
                <a:ext cx="145274" cy="110757"/>
                <a:chOff x="3645" y="2013"/>
                <a:chExt cx="383" cy="292"/>
              </a:xfrm>
              <a:solidFill>
                <a:schemeClr val="tx1">
                  <a:lumMod val="95000"/>
                  <a:lumOff val="5000"/>
                </a:schemeClr>
              </a:solidFill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FF5811EA-2037-45E7-82C2-5F196656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261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1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1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1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1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1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1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1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1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E30628CD-89EF-4297-997C-AE5CE9945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140"/>
                  <a:ext cx="294" cy="38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3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2 h 348"/>
                    <a:gd name="T12" fmla="*/ 2607 w 2647"/>
                    <a:gd name="T13" fmla="*/ 62 h 348"/>
                    <a:gd name="T14" fmla="*/ 2624 w 2647"/>
                    <a:gd name="T15" fmla="*/ 87 h 348"/>
                    <a:gd name="T16" fmla="*/ 2636 w 2647"/>
                    <a:gd name="T17" fmla="*/ 114 h 348"/>
                    <a:gd name="T18" fmla="*/ 2645 w 2647"/>
                    <a:gd name="T19" fmla="*/ 143 h 348"/>
                    <a:gd name="T20" fmla="*/ 2647 w 2647"/>
                    <a:gd name="T21" fmla="*/ 174 h 348"/>
                    <a:gd name="T22" fmla="*/ 2645 w 2647"/>
                    <a:gd name="T23" fmla="*/ 205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6 h 348"/>
                    <a:gd name="T30" fmla="*/ 2586 w 2647"/>
                    <a:gd name="T31" fmla="*/ 307 h 348"/>
                    <a:gd name="T32" fmla="*/ 2562 w 2647"/>
                    <a:gd name="T33" fmla="*/ 325 h 348"/>
                    <a:gd name="T34" fmla="*/ 2535 w 2647"/>
                    <a:gd name="T35" fmla="*/ 338 h 348"/>
                    <a:gd name="T36" fmla="*/ 2507 w 2647"/>
                    <a:gd name="T37" fmla="*/ 345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5 h 348"/>
                    <a:gd name="T44" fmla="*/ 111 w 2647"/>
                    <a:gd name="T45" fmla="*/ 338 h 348"/>
                    <a:gd name="T46" fmla="*/ 85 w 2647"/>
                    <a:gd name="T47" fmla="*/ 325 h 348"/>
                    <a:gd name="T48" fmla="*/ 61 w 2647"/>
                    <a:gd name="T49" fmla="*/ 307 h 348"/>
                    <a:gd name="T50" fmla="*/ 40 w 2647"/>
                    <a:gd name="T51" fmla="*/ 286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5 h 348"/>
                    <a:gd name="T58" fmla="*/ 0 w 2647"/>
                    <a:gd name="T59" fmla="*/ 174 h 348"/>
                    <a:gd name="T60" fmla="*/ 3 w 2647"/>
                    <a:gd name="T61" fmla="*/ 143 h 348"/>
                    <a:gd name="T62" fmla="*/ 10 w 2647"/>
                    <a:gd name="T63" fmla="*/ 114 h 348"/>
                    <a:gd name="T64" fmla="*/ 23 w 2647"/>
                    <a:gd name="T65" fmla="*/ 87 h 348"/>
                    <a:gd name="T66" fmla="*/ 40 w 2647"/>
                    <a:gd name="T67" fmla="*/ 62 h 348"/>
                    <a:gd name="T68" fmla="*/ 61 w 2647"/>
                    <a:gd name="T69" fmla="*/ 42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3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3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2"/>
                      </a:lnTo>
                      <a:lnTo>
                        <a:pt x="2607" y="62"/>
                      </a:lnTo>
                      <a:lnTo>
                        <a:pt x="2624" y="87"/>
                      </a:lnTo>
                      <a:lnTo>
                        <a:pt x="2636" y="114"/>
                      </a:lnTo>
                      <a:lnTo>
                        <a:pt x="2645" y="143"/>
                      </a:lnTo>
                      <a:lnTo>
                        <a:pt x="2647" y="174"/>
                      </a:lnTo>
                      <a:lnTo>
                        <a:pt x="2645" y="205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6"/>
                      </a:lnTo>
                      <a:lnTo>
                        <a:pt x="2586" y="307"/>
                      </a:lnTo>
                      <a:lnTo>
                        <a:pt x="2562" y="325"/>
                      </a:lnTo>
                      <a:lnTo>
                        <a:pt x="2535" y="338"/>
                      </a:lnTo>
                      <a:lnTo>
                        <a:pt x="2507" y="345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5"/>
                      </a:lnTo>
                      <a:lnTo>
                        <a:pt x="111" y="338"/>
                      </a:lnTo>
                      <a:lnTo>
                        <a:pt x="85" y="325"/>
                      </a:lnTo>
                      <a:lnTo>
                        <a:pt x="61" y="307"/>
                      </a:lnTo>
                      <a:lnTo>
                        <a:pt x="40" y="286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5"/>
                      </a:lnTo>
                      <a:lnTo>
                        <a:pt x="0" y="174"/>
                      </a:lnTo>
                      <a:lnTo>
                        <a:pt x="3" y="143"/>
                      </a:lnTo>
                      <a:lnTo>
                        <a:pt x="10" y="114"/>
                      </a:lnTo>
                      <a:lnTo>
                        <a:pt x="23" y="87"/>
                      </a:lnTo>
                      <a:lnTo>
                        <a:pt x="40" y="62"/>
                      </a:lnTo>
                      <a:lnTo>
                        <a:pt x="61" y="42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CA844928-BCDF-47EA-B8BC-6E4EF2319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4" y="2018"/>
                  <a:ext cx="294" cy="39"/>
                </a:xfrm>
                <a:custGeom>
                  <a:avLst/>
                  <a:gdLst>
                    <a:gd name="T0" fmla="*/ 172 w 2647"/>
                    <a:gd name="T1" fmla="*/ 0 h 348"/>
                    <a:gd name="T2" fmla="*/ 2476 w 2647"/>
                    <a:gd name="T3" fmla="*/ 0 h 348"/>
                    <a:gd name="T4" fmla="*/ 2507 w 2647"/>
                    <a:gd name="T5" fmla="*/ 2 h 348"/>
                    <a:gd name="T6" fmla="*/ 2535 w 2647"/>
                    <a:gd name="T7" fmla="*/ 11 h 348"/>
                    <a:gd name="T8" fmla="*/ 2562 w 2647"/>
                    <a:gd name="T9" fmla="*/ 24 h 348"/>
                    <a:gd name="T10" fmla="*/ 2586 w 2647"/>
                    <a:gd name="T11" fmla="*/ 41 h 348"/>
                    <a:gd name="T12" fmla="*/ 2607 w 2647"/>
                    <a:gd name="T13" fmla="*/ 62 h 348"/>
                    <a:gd name="T14" fmla="*/ 2624 w 2647"/>
                    <a:gd name="T15" fmla="*/ 86 h 348"/>
                    <a:gd name="T16" fmla="*/ 2636 w 2647"/>
                    <a:gd name="T17" fmla="*/ 113 h 348"/>
                    <a:gd name="T18" fmla="*/ 2645 w 2647"/>
                    <a:gd name="T19" fmla="*/ 143 h 348"/>
                    <a:gd name="T20" fmla="*/ 2647 w 2647"/>
                    <a:gd name="T21" fmla="*/ 175 h 348"/>
                    <a:gd name="T22" fmla="*/ 2645 w 2647"/>
                    <a:gd name="T23" fmla="*/ 206 h 348"/>
                    <a:gd name="T24" fmla="*/ 2636 w 2647"/>
                    <a:gd name="T25" fmla="*/ 235 h 348"/>
                    <a:gd name="T26" fmla="*/ 2624 w 2647"/>
                    <a:gd name="T27" fmla="*/ 262 h 348"/>
                    <a:gd name="T28" fmla="*/ 2607 w 2647"/>
                    <a:gd name="T29" fmla="*/ 287 h 348"/>
                    <a:gd name="T30" fmla="*/ 2586 w 2647"/>
                    <a:gd name="T31" fmla="*/ 307 h 348"/>
                    <a:gd name="T32" fmla="*/ 2562 w 2647"/>
                    <a:gd name="T33" fmla="*/ 324 h 348"/>
                    <a:gd name="T34" fmla="*/ 2535 w 2647"/>
                    <a:gd name="T35" fmla="*/ 337 h 348"/>
                    <a:gd name="T36" fmla="*/ 2507 w 2647"/>
                    <a:gd name="T37" fmla="*/ 346 h 348"/>
                    <a:gd name="T38" fmla="*/ 2476 w 2647"/>
                    <a:gd name="T39" fmla="*/ 348 h 348"/>
                    <a:gd name="T40" fmla="*/ 172 w 2647"/>
                    <a:gd name="T41" fmla="*/ 348 h 348"/>
                    <a:gd name="T42" fmla="*/ 141 w 2647"/>
                    <a:gd name="T43" fmla="*/ 346 h 348"/>
                    <a:gd name="T44" fmla="*/ 111 w 2647"/>
                    <a:gd name="T45" fmla="*/ 337 h 348"/>
                    <a:gd name="T46" fmla="*/ 85 w 2647"/>
                    <a:gd name="T47" fmla="*/ 324 h 348"/>
                    <a:gd name="T48" fmla="*/ 61 w 2647"/>
                    <a:gd name="T49" fmla="*/ 307 h 348"/>
                    <a:gd name="T50" fmla="*/ 40 w 2647"/>
                    <a:gd name="T51" fmla="*/ 287 h 348"/>
                    <a:gd name="T52" fmla="*/ 23 w 2647"/>
                    <a:gd name="T53" fmla="*/ 262 h 348"/>
                    <a:gd name="T54" fmla="*/ 10 w 2647"/>
                    <a:gd name="T55" fmla="*/ 235 h 348"/>
                    <a:gd name="T56" fmla="*/ 3 w 2647"/>
                    <a:gd name="T57" fmla="*/ 206 h 348"/>
                    <a:gd name="T58" fmla="*/ 0 w 2647"/>
                    <a:gd name="T59" fmla="*/ 175 h 348"/>
                    <a:gd name="T60" fmla="*/ 3 w 2647"/>
                    <a:gd name="T61" fmla="*/ 143 h 348"/>
                    <a:gd name="T62" fmla="*/ 10 w 2647"/>
                    <a:gd name="T63" fmla="*/ 113 h 348"/>
                    <a:gd name="T64" fmla="*/ 23 w 2647"/>
                    <a:gd name="T65" fmla="*/ 86 h 348"/>
                    <a:gd name="T66" fmla="*/ 40 w 2647"/>
                    <a:gd name="T67" fmla="*/ 62 h 348"/>
                    <a:gd name="T68" fmla="*/ 61 w 2647"/>
                    <a:gd name="T69" fmla="*/ 41 h 348"/>
                    <a:gd name="T70" fmla="*/ 85 w 2647"/>
                    <a:gd name="T71" fmla="*/ 24 h 348"/>
                    <a:gd name="T72" fmla="*/ 111 w 2647"/>
                    <a:gd name="T73" fmla="*/ 11 h 348"/>
                    <a:gd name="T74" fmla="*/ 141 w 2647"/>
                    <a:gd name="T75" fmla="*/ 2 h 348"/>
                    <a:gd name="T76" fmla="*/ 172 w 2647"/>
                    <a:gd name="T77" fmla="*/ 0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47" h="348">
                      <a:moveTo>
                        <a:pt x="172" y="0"/>
                      </a:moveTo>
                      <a:lnTo>
                        <a:pt x="2476" y="0"/>
                      </a:lnTo>
                      <a:lnTo>
                        <a:pt x="2507" y="2"/>
                      </a:lnTo>
                      <a:lnTo>
                        <a:pt x="2535" y="11"/>
                      </a:lnTo>
                      <a:lnTo>
                        <a:pt x="2562" y="24"/>
                      </a:lnTo>
                      <a:lnTo>
                        <a:pt x="2586" y="41"/>
                      </a:lnTo>
                      <a:lnTo>
                        <a:pt x="2607" y="62"/>
                      </a:lnTo>
                      <a:lnTo>
                        <a:pt x="2624" y="86"/>
                      </a:lnTo>
                      <a:lnTo>
                        <a:pt x="2636" y="113"/>
                      </a:lnTo>
                      <a:lnTo>
                        <a:pt x="2645" y="143"/>
                      </a:lnTo>
                      <a:lnTo>
                        <a:pt x="2647" y="175"/>
                      </a:lnTo>
                      <a:lnTo>
                        <a:pt x="2645" y="206"/>
                      </a:lnTo>
                      <a:lnTo>
                        <a:pt x="2636" y="235"/>
                      </a:lnTo>
                      <a:lnTo>
                        <a:pt x="2624" y="262"/>
                      </a:lnTo>
                      <a:lnTo>
                        <a:pt x="2607" y="287"/>
                      </a:lnTo>
                      <a:lnTo>
                        <a:pt x="2586" y="307"/>
                      </a:lnTo>
                      <a:lnTo>
                        <a:pt x="2562" y="324"/>
                      </a:lnTo>
                      <a:lnTo>
                        <a:pt x="2535" y="337"/>
                      </a:lnTo>
                      <a:lnTo>
                        <a:pt x="2507" y="346"/>
                      </a:lnTo>
                      <a:lnTo>
                        <a:pt x="2476" y="348"/>
                      </a:lnTo>
                      <a:lnTo>
                        <a:pt x="172" y="348"/>
                      </a:lnTo>
                      <a:lnTo>
                        <a:pt x="141" y="346"/>
                      </a:lnTo>
                      <a:lnTo>
                        <a:pt x="111" y="337"/>
                      </a:lnTo>
                      <a:lnTo>
                        <a:pt x="85" y="324"/>
                      </a:lnTo>
                      <a:lnTo>
                        <a:pt x="61" y="307"/>
                      </a:lnTo>
                      <a:lnTo>
                        <a:pt x="40" y="287"/>
                      </a:lnTo>
                      <a:lnTo>
                        <a:pt x="23" y="262"/>
                      </a:lnTo>
                      <a:lnTo>
                        <a:pt x="10" y="235"/>
                      </a:lnTo>
                      <a:lnTo>
                        <a:pt x="3" y="206"/>
                      </a:lnTo>
                      <a:lnTo>
                        <a:pt x="0" y="175"/>
                      </a:lnTo>
                      <a:lnTo>
                        <a:pt x="3" y="143"/>
                      </a:lnTo>
                      <a:lnTo>
                        <a:pt x="10" y="113"/>
                      </a:lnTo>
                      <a:lnTo>
                        <a:pt x="23" y="86"/>
                      </a:lnTo>
                      <a:lnTo>
                        <a:pt x="40" y="62"/>
                      </a:lnTo>
                      <a:lnTo>
                        <a:pt x="61" y="41"/>
                      </a:lnTo>
                      <a:lnTo>
                        <a:pt x="85" y="24"/>
                      </a:lnTo>
                      <a:lnTo>
                        <a:pt x="111" y="11"/>
                      </a:lnTo>
                      <a:lnTo>
                        <a:pt x="141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591A89C0-C1A9-4BD9-8E9A-E529B90E5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01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8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59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59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8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8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59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59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8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5BE32EE4-D845-4E50-BC33-16F26D4951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13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4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6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1 h 467"/>
                    <a:gd name="T18" fmla="*/ 458 w 462"/>
                    <a:gd name="T19" fmla="*/ 196 h 467"/>
                    <a:gd name="T20" fmla="*/ 462 w 462"/>
                    <a:gd name="T21" fmla="*/ 234 h 467"/>
                    <a:gd name="T22" fmla="*/ 458 w 462"/>
                    <a:gd name="T23" fmla="*/ 272 h 467"/>
                    <a:gd name="T24" fmla="*/ 450 w 462"/>
                    <a:gd name="T25" fmla="*/ 308 h 467"/>
                    <a:gd name="T26" fmla="*/ 436 w 462"/>
                    <a:gd name="T27" fmla="*/ 342 h 467"/>
                    <a:gd name="T28" fmla="*/ 417 w 462"/>
                    <a:gd name="T29" fmla="*/ 372 h 467"/>
                    <a:gd name="T30" fmla="*/ 395 w 462"/>
                    <a:gd name="T31" fmla="*/ 400 h 467"/>
                    <a:gd name="T32" fmla="*/ 367 w 462"/>
                    <a:gd name="T33" fmla="*/ 422 h 467"/>
                    <a:gd name="T34" fmla="*/ 337 w 462"/>
                    <a:gd name="T35" fmla="*/ 442 h 467"/>
                    <a:gd name="T36" fmla="*/ 304 w 462"/>
                    <a:gd name="T37" fmla="*/ 456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6 h 467"/>
                    <a:gd name="T46" fmla="*/ 124 w 462"/>
                    <a:gd name="T47" fmla="*/ 442 h 467"/>
                    <a:gd name="T48" fmla="*/ 95 w 462"/>
                    <a:gd name="T49" fmla="*/ 422 h 467"/>
                    <a:gd name="T50" fmla="*/ 68 w 462"/>
                    <a:gd name="T51" fmla="*/ 400 h 467"/>
                    <a:gd name="T52" fmla="*/ 45 w 462"/>
                    <a:gd name="T53" fmla="*/ 372 h 467"/>
                    <a:gd name="T54" fmla="*/ 26 w 462"/>
                    <a:gd name="T55" fmla="*/ 342 h 467"/>
                    <a:gd name="T56" fmla="*/ 12 w 462"/>
                    <a:gd name="T57" fmla="*/ 308 h 467"/>
                    <a:gd name="T58" fmla="*/ 3 w 462"/>
                    <a:gd name="T59" fmla="*/ 272 h 467"/>
                    <a:gd name="T60" fmla="*/ 0 w 462"/>
                    <a:gd name="T61" fmla="*/ 234 h 467"/>
                    <a:gd name="T62" fmla="*/ 3 w 462"/>
                    <a:gd name="T63" fmla="*/ 196 h 467"/>
                    <a:gd name="T64" fmla="*/ 12 w 462"/>
                    <a:gd name="T65" fmla="*/ 161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6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4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4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6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1"/>
                      </a:lnTo>
                      <a:lnTo>
                        <a:pt x="458" y="196"/>
                      </a:lnTo>
                      <a:lnTo>
                        <a:pt x="462" y="234"/>
                      </a:lnTo>
                      <a:lnTo>
                        <a:pt x="458" y="272"/>
                      </a:lnTo>
                      <a:lnTo>
                        <a:pt x="450" y="308"/>
                      </a:lnTo>
                      <a:lnTo>
                        <a:pt x="436" y="342"/>
                      </a:lnTo>
                      <a:lnTo>
                        <a:pt x="417" y="372"/>
                      </a:lnTo>
                      <a:lnTo>
                        <a:pt x="395" y="400"/>
                      </a:lnTo>
                      <a:lnTo>
                        <a:pt x="367" y="422"/>
                      </a:lnTo>
                      <a:lnTo>
                        <a:pt x="337" y="442"/>
                      </a:lnTo>
                      <a:lnTo>
                        <a:pt x="304" y="456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6"/>
                      </a:lnTo>
                      <a:lnTo>
                        <a:pt x="124" y="442"/>
                      </a:lnTo>
                      <a:lnTo>
                        <a:pt x="95" y="422"/>
                      </a:lnTo>
                      <a:lnTo>
                        <a:pt x="68" y="400"/>
                      </a:lnTo>
                      <a:lnTo>
                        <a:pt x="45" y="372"/>
                      </a:lnTo>
                      <a:lnTo>
                        <a:pt x="26" y="342"/>
                      </a:lnTo>
                      <a:lnTo>
                        <a:pt x="12" y="308"/>
                      </a:lnTo>
                      <a:lnTo>
                        <a:pt x="3" y="272"/>
                      </a:lnTo>
                      <a:lnTo>
                        <a:pt x="0" y="234"/>
                      </a:lnTo>
                      <a:lnTo>
                        <a:pt x="3" y="196"/>
                      </a:lnTo>
                      <a:lnTo>
                        <a:pt x="12" y="161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6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4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D1565211-A394-4FE1-A5B7-9F23C8C578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2253"/>
                  <a:ext cx="51" cy="52"/>
                </a:xfrm>
                <a:custGeom>
                  <a:avLst/>
                  <a:gdLst>
                    <a:gd name="T0" fmla="*/ 231 w 462"/>
                    <a:gd name="T1" fmla="*/ 0 h 467"/>
                    <a:gd name="T2" fmla="*/ 268 w 462"/>
                    <a:gd name="T3" fmla="*/ 3 h 467"/>
                    <a:gd name="T4" fmla="*/ 304 w 462"/>
                    <a:gd name="T5" fmla="*/ 12 h 467"/>
                    <a:gd name="T6" fmla="*/ 337 w 462"/>
                    <a:gd name="T7" fmla="*/ 26 h 467"/>
                    <a:gd name="T8" fmla="*/ 367 w 462"/>
                    <a:gd name="T9" fmla="*/ 45 h 467"/>
                    <a:gd name="T10" fmla="*/ 395 w 462"/>
                    <a:gd name="T11" fmla="*/ 69 h 467"/>
                    <a:gd name="T12" fmla="*/ 417 w 462"/>
                    <a:gd name="T13" fmla="*/ 96 h 467"/>
                    <a:gd name="T14" fmla="*/ 436 w 462"/>
                    <a:gd name="T15" fmla="*/ 126 h 467"/>
                    <a:gd name="T16" fmla="*/ 450 w 462"/>
                    <a:gd name="T17" fmla="*/ 160 h 467"/>
                    <a:gd name="T18" fmla="*/ 458 w 462"/>
                    <a:gd name="T19" fmla="*/ 196 h 467"/>
                    <a:gd name="T20" fmla="*/ 462 w 462"/>
                    <a:gd name="T21" fmla="*/ 233 h 467"/>
                    <a:gd name="T22" fmla="*/ 458 w 462"/>
                    <a:gd name="T23" fmla="*/ 271 h 467"/>
                    <a:gd name="T24" fmla="*/ 450 w 462"/>
                    <a:gd name="T25" fmla="*/ 308 h 467"/>
                    <a:gd name="T26" fmla="*/ 436 w 462"/>
                    <a:gd name="T27" fmla="*/ 341 h 467"/>
                    <a:gd name="T28" fmla="*/ 417 w 462"/>
                    <a:gd name="T29" fmla="*/ 371 h 467"/>
                    <a:gd name="T30" fmla="*/ 395 w 462"/>
                    <a:gd name="T31" fmla="*/ 399 h 467"/>
                    <a:gd name="T32" fmla="*/ 367 w 462"/>
                    <a:gd name="T33" fmla="*/ 422 h 467"/>
                    <a:gd name="T34" fmla="*/ 337 w 462"/>
                    <a:gd name="T35" fmla="*/ 441 h 467"/>
                    <a:gd name="T36" fmla="*/ 304 w 462"/>
                    <a:gd name="T37" fmla="*/ 455 h 467"/>
                    <a:gd name="T38" fmla="*/ 268 w 462"/>
                    <a:gd name="T39" fmla="*/ 464 h 467"/>
                    <a:gd name="T40" fmla="*/ 231 w 462"/>
                    <a:gd name="T41" fmla="*/ 467 h 467"/>
                    <a:gd name="T42" fmla="*/ 194 w 462"/>
                    <a:gd name="T43" fmla="*/ 464 h 467"/>
                    <a:gd name="T44" fmla="*/ 157 w 462"/>
                    <a:gd name="T45" fmla="*/ 455 h 467"/>
                    <a:gd name="T46" fmla="*/ 124 w 462"/>
                    <a:gd name="T47" fmla="*/ 441 h 467"/>
                    <a:gd name="T48" fmla="*/ 95 w 462"/>
                    <a:gd name="T49" fmla="*/ 422 h 467"/>
                    <a:gd name="T50" fmla="*/ 68 w 462"/>
                    <a:gd name="T51" fmla="*/ 399 h 467"/>
                    <a:gd name="T52" fmla="*/ 45 w 462"/>
                    <a:gd name="T53" fmla="*/ 371 h 467"/>
                    <a:gd name="T54" fmla="*/ 26 w 462"/>
                    <a:gd name="T55" fmla="*/ 341 h 467"/>
                    <a:gd name="T56" fmla="*/ 12 w 462"/>
                    <a:gd name="T57" fmla="*/ 308 h 467"/>
                    <a:gd name="T58" fmla="*/ 3 w 462"/>
                    <a:gd name="T59" fmla="*/ 271 h 467"/>
                    <a:gd name="T60" fmla="*/ 0 w 462"/>
                    <a:gd name="T61" fmla="*/ 233 h 467"/>
                    <a:gd name="T62" fmla="*/ 3 w 462"/>
                    <a:gd name="T63" fmla="*/ 196 h 467"/>
                    <a:gd name="T64" fmla="*/ 12 w 462"/>
                    <a:gd name="T65" fmla="*/ 160 h 467"/>
                    <a:gd name="T66" fmla="*/ 26 w 462"/>
                    <a:gd name="T67" fmla="*/ 126 h 467"/>
                    <a:gd name="T68" fmla="*/ 45 w 462"/>
                    <a:gd name="T69" fmla="*/ 96 h 467"/>
                    <a:gd name="T70" fmla="*/ 68 w 462"/>
                    <a:gd name="T71" fmla="*/ 69 h 467"/>
                    <a:gd name="T72" fmla="*/ 95 w 462"/>
                    <a:gd name="T73" fmla="*/ 45 h 467"/>
                    <a:gd name="T74" fmla="*/ 124 w 462"/>
                    <a:gd name="T75" fmla="*/ 26 h 467"/>
                    <a:gd name="T76" fmla="*/ 157 w 462"/>
                    <a:gd name="T77" fmla="*/ 12 h 467"/>
                    <a:gd name="T78" fmla="*/ 194 w 462"/>
                    <a:gd name="T79" fmla="*/ 3 h 467"/>
                    <a:gd name="T80" fmla="*/ 231 w 462"/>
                    <a:gd name="T81" fmla="*/ 0 h 4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62" h="467">
                      <a:moveTo>
                        <a:pt x="231" y="0"/>
                      </a:moveTo>
                      <a:lnTo>
                        <a:pt x="268" y="3"/>
                      </a:lnTo>
                      <a:lnTo>
                        <a:pt x="304" y="12"/>
                      </a:lnTo>
                      <a:lnTo>
                        <a:pt x="337" y="26"/>
                      </a:lnTo>
                      <a:lnTo>
                        <a:pt x="367" y="45"/>
                      </a:lnTo>
                      <a:lnTo>
                        <a:pt x="395" y="69"/>
                      </a:lnTo>
                      <a:lnTo>
                        <a:pt x="417" y="96"/>
                      </a:lnTo>
                      <a:lnTo>
                        <a:pt x="436" y="126"/>
                      </a:lnTo>
                      <a:lnTo>
                        <a:pt x="450" y="160"/>
                      </a:lnTo>
                      <a:lnTo>
                        <a:pt x="458" y="196"/>
                      </a:lnTo>
                      <a:lnTo>
                        <a:pt x="462" y="233"/>
                      </a:lnTo>
                      <a:lnTo>
                        <a:pt x="458" y="271"/>
                      </a:lnTo>
                      <a:lnTo>
                        <a:pt x="450" y="308"/>
                      </a:lnTo>
                      <a:lnTo>
                        <a:pt x="436" y="341"/>
                      </a:lnTo>
                      <a:lnTo>
                        <a:pt x="417" y="371"/>
                      </a:lnTo>
                      <a:lnTo>
                        <a:pt x="395" y="399"/>
                      </a:lnTo>
                      <a:lnTo>
                        <a:pt x="367" y="422"/>
                      </a:lnTo>
                      <a:lnTo>
                        <a:pt x="337" y="441"/>
                      </a:lnTo>
                      <a:lnTo>
                        <a:pt x="304" y="455"/>
                      </a:lnTo>
                      <a:lnTo>
                        <a:pt x="268" y="464"/>
                      </a:lnTo>
                      <a:lnTo>
                        <a:pt x="231" y="467"/>
                      </a:lnTo>
                      <a:lnTo>
                        <a:pt x="194" y="464"/>
                      </a:lnTo>
                      <a:lnTo>
                        <a:pt x="157" y="455"/>
                      </a:lnTo>
                      <a:lnTo>
                        <a:pt x="124" y="441"/>
                      </a:lnTo>
                      <a:lnTo>
                        <a:pt x="95" y="422"/>
                      </a:lnTo>
                      <a:lnTo>
                        <a:pt x="68" y="399"/>
                      </a:lnTo>
                      <a:lnTo>
                        <a:pt x="45" y="371"/>
                      </a:lnTo>
                      <a:lnTo>
                        <a:pt x="26" y="341"/>
                      </a:lnTo>
                      <a:lnTo>
                        <a:pt x="12" y="308"/>
                      </a:lnTo>
                      <a:lnTo>
                        <a:pt x="3" y="271"/>
                      </a:lnTo>
                      <a:lnTo>
                        <a:pt x="0" y="233"/>
                      </a:lnTo>
                      <a:lnTo>
                        <a:pt x="3" y="196"/>
                      </a:lnTo>
                      <a:lnTo>
                        <a:pt x="12" y="160"/>
                      </a:lnTo>
                      <a:lnTo>
                        <a:pt x="26" y="126"/>
                      </a:lnTo>
                      <a:lnTo>
                        <a:pt x="45" y="96"/>
                      </a:lnTo>
                      <a:lnTo>
                        <a:pt x="68" y="69"/>
                      </a:lnTo>
                      <a:lnTo>
                        <a:pt x="95" y="45"/>
                      </a:lnTo>
                      <a:lnTo>
                        <a:pt x="124" y="26"/>
                      </a:lnTo>
                      <a:lnTo>
                        <a:pt x="157" y="12"/>
                      </a:lnTo>
                      <a:lnTo>
                        <a:pt x="194" y="3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3B9092D-E44A-40E3-9F88-771FF6705EED}"/>
                  </a:ext>
                </a:extLst>
              </p:cNvPr>
              <p:cNvSpPr/>
              <p:nvPr/>
            </p:nvSpPr>
            <p:spPr>
              <a:xfrm>
                <a:off x="10271380" y="6363628"/>
                <a:ext cx="517269" cy="21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8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21/</a:t>
                </a: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35p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사각형: 둥근 모서리 14">
                <a:extLst>
                  <a:ext uri="{FF2B5EF4-FFF2-40B4-BE49-F238E27FC236}">
                    <a16:creationId xmlns:a16="http://schemas.microsoft.com/office/drawing/2014/main" id="{D6674BFF-B201-48B7-A1C7-369BEAF3394A}"/>
                  </a:ext>
                </a:extLst>
              </p:cNvPr>
              <p:cNvSpPr/>
              <p:nvPr/>
            </p:nvSpPr>
            <p:spPr>
              <a:xfrm>
                <a:off x="322851" y="6382534"/>
                <a:ext cx="282121" cy="189276"/>
              </a:xfrm>
              <a:prstGeom prst="roundRect">
                <a:avLst/>
              </a:prstGeom>
              <a:blipFill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8BCB40F-92A3-4A3B-A209-B6CDF965D185}"/>
                  </a:ext>
                </a:extLst>
              </p:cNvPr>
              <p:cNvSpPr/>
              <p:nvPr/>
            </p:nvSpPr>
            <p:spPr>
              <a:xfrm>
                <a:off x="616416" y="6338085"/>
                <a:ext cx="81002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ko-KR" sz="7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BTS</a:t>
                </a:r>
                <a:r>
                  <a:rPr lang="en-US" altLang="ko-KR" sz="7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Butter</a:t>
                </a:r>
              </a:p>
              <a:p>
                <a:pPr>
                  <a:defRPr/>
                </a:pPr>
                <a:r>
                  <a:rPr lang="en-US" altLang="ko-KR" sz="4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2021. 05. 21</a:t>
                </a:r>
                <a:endParaRPr lang="ko-KR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7694AE0B-F771-4778-8F1E-3DF81724EA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41987" y="6425291"/>
                <a:ext cx="82490" cy="108861"/>
              </a:xfrm>
              <a:custGeom>
                <a:avLst/>
                <a:gdLst>
                  <a:gd name="T0" fmla="*/ 1093 w 9310"/>
                  <a:gd name="T1" fmla="*/ 12245 h 12286"/>
                  <a:gd name="T2" fmla="*/ 582 w 9310"/>
                  <a:gd name="T3" fmla="*/ 12007 h 12286"/>
                  <a:gd name="T4" fmla="*/ 279 w 9310"/>
                  <a:gd name="T5" fmla="*/ 11710 h 12286"/>
                  <a:gd name="T6" fmla="*/ 42 w 9310"/>
                  <a:gd name="T7" fmla="*/ 11209 h 12286"/>
                  <a:gd name="T8" fmla="*/ 0 w 9310"/>
                  <a:gd name="T9" fmla="*/ 1919 h 12286"/>
                  <a:gd name="T10" fmla="*/ 117 w 9310"/>
                  <a:gd name="T11" fmla="*/ 1260 h 12286"/>
                  <a:gd name="T12" fmla="*/ 498 w 9310"/>
                  <a:gd name="T13" fmla="*/ 629 h 12286"/>
                  <a:gd name="T14" fmla="*/ 1088 w 9310"/>
                  <a:gd name="T15" fmla="*/ 189 h 12286"/>
                  <a:gd name="T16" fmla="*/ 1821 w 9310"/>
                  <a:gd name="T17" fmla="*/ 1 h 12286"/>
                  <a:gd name="T18" fmla="*/ 7682 w 9310"/>
                  <a:gd name="T19" fmla="*/ 22 h 12286"/>
                  <a:gd name="T20" fmla="*/ 8385 w 9310"/>
                  <a:gd name="T21" fmla="*/ 278 h 12286"/>
                  <a:gd name="T22" fmla="*/ 8929 w 9310"/>
                  <a:gd name="T23" fmla="*/ 772 h 12286"/>
                  <a:gd name="T24" fmla="*/ 9250 w 9310"/>
                  <a:gd name="T25" fmla="*/ 1440 h 12286"/>
                  <a:gd name="T26" fmla="*/ 9310 w 9310"/>
                  <a:gd name="T27" fmla="*/ 8471 h 12286"/>
                  <a:gd name="T28" fmla="*/ 9201 w 9310"/>
                  <a:gd name="T29" fmla="*/ 8777 h 12286"/>
                  <a:gd name="T30" fmla="*/ 8880 w 9310"/>
                  <a:gd name="T31" fmla="*/ 8949 h 12286"/>
                  <a:gd name="T32" fmla="*/ 8601 w 9310"/>
                  <a:gd name="T33" fmla="*/ 8894 h 12286"/>
                  <a:gd name="T34" fmla="*/ 8370 w 9310"/>
                  <a:gd name="T35" fmla="*/ 8615 h 12286"/>
                  <a:gd name="T36" fmla="*/ 8349 w 9310"/>
                  <a:gd name="T37" fmla="*/ 1870 h 12286"/>
                  <a:gd name="T38" fmla="*/ 8255 w 9310"/>
                  <a:gd name="T39" fmla="*/ 1503 h 12286"/>
                  <a:gd name="T40" fmla="*/ 8035 w 9310"/>
                  <a:gd name="T41" fmla="*/ 1209 h 12286"/>
                  <a:gd name="T42" fmla="*/ 7720 w 9310"/>
                  <a:gd name="T43" fmla="*/ 1018 h 12286"/>
                  <a:gd name="T44" fmla="*/ 7390 w 9310"/>
                  <a:gd name="T45" fmla="*/ 960 h 12286"/>
                  <a:gd name="T46" fmla="*/ 1680 w 9310"/>
                  <a:gd name="T47" fmla="*/ 989 h 12286"/>
                  <a:gd name="T48" fmla="*/ 1346 w 9310"/>
                  <a:gd name="T49" fmla="*/ 1150 h 12286"/>
                  <a:gd name="T50" fmla="*/ 1098 w 9310"/>
                  <a:gd name="T51" fmla="*/ 1423 h 12286"/>
                  <a:gd name="T52" fmla="*/ 970 w 9310"/>
                  <a:gd name="T53" fmla="*/ 1774 h 12286"/>
                  <a:gd name="T54" fmla="*/ 962 w 9310"/>
                  <a:gd name="T55" fmla="*/ 10904 h 12286"/>
                  <a:gd name="T56" fmla="*/ 1091 w 9310"/>
                  <a:gd name="T57" fmla="*/ 11185 h 12286"/>
                  <a:gd name="T58" fmla="*/ 1405 w 9310"/>
                  <a:gd name="T59" fmla="*/ 11326 h 12286"/>
                  <a:gd name="T60" fmla="*/ 1677 w 9310"/>
                  <a:gd name="T61" fmla="*/ 11273 h 12286"/>
                  <a:gd name="T62" fmla="*/ 4346 w 9310"/>
                  <a:gd name="T63" fmla="*/ 8559 h 12286"/>
                  <a:gd name="T64" fmla="*/ 4655 w 9310"/>
                  <a:gd name="T65" fmla="*/ 8448 h 12286"/>
                  <a:gd name="T66" fmla="*/ 4964 w 9310"/>
                  <a:gd name="T67" fmla="*/ 8559 h 12286"/>
                  <a:gd name="T68" fmla="*/ 7633 w 9310"/>
                  <a:gd name="T69" fmla="*/ 11273 h 12286"/>
                  <a:gd name="T70" fmla="*/ 7902 w 9310"/>
                  <a:gd name="T71" fmla="*/ 11326 h 12286"/>
                  <a:gd name="T72" fmla="*/ 8215 w 9310"/>
                  <a:gd name="T73" fmla="*/ 11182 h 12286"/>
                  <a:gd name="T74" fmla="*/ 8349 w 9310"/>
                  <a:gd name="T75" fmla="*/ 10897 h 12286"/>
                  <a:gd name="T76" fmla="*/ 8408 w 9310"/>
                  <a:gd name="T77" fmla="*/ 10618 h 12286"/>
                  <a:gd name="T78" fmla="*/ 8687 w 9310"/>
                  <a:gd name="T79" fmla="*/ 10387 h 12286"/>
                  <a:gd name="T80" fmla="*/ 8974 w 9310"/>
                  <a:gd name="T81" fmla="*/ 10387 h 12286"/>
                  <a:gd name="T82" fmla="*/ 9253 w 9310"/>
                  <a:gd name="T83" fmla="*/ 10618 h 12286"/>
                  <a:gd name="T84" fmla="*/ 9309 w 9310"/>
                  <a:gd name="T85" fmla="*/ 10920 h 12286"/>
                  <a:gd name="T86" fmla="*/ 9174 w 9310"/>
                  <a:gd name="T87" fmla="*/ 11466 h 12286"/>
                  <a:gd name="T88" fmla="*/ 8890 w 9310"/>
                  <a:gd name="T89" fmla="*/ 11865 h 12286"/>
                  <a:gd name="T90" fmla="*/ 8474 w 9310"/>
                  <a:gd name="T91" fmla="*/ 12151 h 12286"/>
                  <a:gd name="T92" fmla="*/ 7913 w 9310"/>
                  <a:gd name="T93" fmla="*/ 12286 h 12286"/>
                  <a:gd name="T94" fmla="*/ 7489 w 9310"/>
                  <a:gd name="T95" fmla="*/ 12242 h 12286"/>
                  <a:gd name="T96" fmla="*/ 6997 w 9310"/>
                  <a:gd name="T97" fmla="*/ 12001 h 12286"/>
                  <a:gd name="T98" fmla="*/ 2472 w 9310"/>
                  <a:gd name="T99" fmla="*/ 11859 h 12286"/>
                  <a:gd name="T100" fmla="*/ 2080 w 9310"/>
                  <a:gd name="T101" fmla="*/ 12145 h 12286"/>
                  <a:gd name="T102" fmla="*/ 1545 w 9310"/>
                  <a:gd name="T103" fmla="*/ 12285 h 1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310" h="12286">
                    <a:moveTo>
                      <a:pt x="1447" y="12286"/>
                    </a:moveTo>
                    <a:lnTo>
                      <a:pt x="1375" y="12286"/>
                    </a:lnTo>
                    <a:lnTo>
                      <a:pt x="1232" y="12272"/>
                    </a:lnTo>
                    <a:lnTo>
                      <a:pt x="1093" y="12245"/>
                    </a:lnTo>
                    <a:lnTo>
                      <a:pt x="957" y="12203"/>
                    </a:lnTo>
                    <a:lnTo>
                      <a:pt x="826" y="12150"/>
                    </a:lnTo>
                    <a:lnTo>
                      <a:pt x="700" y="12085"/>
                    </a:lnTo>
                    <a:lnTo>
                      <a:pt x="582" y="12007"/>
                    </a:lnTo>
                    <a:lnTo>
                      <a:pt x="471" y="11918"/>
                    </a:lnTo>
                    <a:lnTo>
                      <a:pt x="419" y="11869"/>
                    </a:lnTo>
                    <a:lnTo>
                      <a:pt x="370" y="11818"/>
                    </a:lnTo>
                    <a:lnTo>
                      <a:pt x="279" y="11710"/>
                    </a:lnTo>
                    <a:lnTo>
                      <a:pt x="202" y="11595"/>
                    </a:lnTo>
                    <a:lnTo>
                      <a:pt x="135" y="11471"/>
                    </a:lnTo>
                    <a:lnTo>
                      <a:pt x="82" y="11343"/>
                    </a:lnTo>
                    <a:lnTo>
                      <a:pt x="42" y="11209"/>
                    </a:lnTo>
                    <a:lnTo>
                      <a:pt x="14" y="11070"/>
                    </a:lnTo>
                    <a:lnTo>
                      <a:pt x="1" y="10927"/>
                    </a:lnTo>
                    <a:lnTo>
                      <a:pt x="0" y="10855"/>
                    </a:lnTo>
                    <a:lnTo>
                      <a:pt x="0" y="1919"/>
                    </a:lnTo>
                    <a:lnTo>
                      <a:pt x="1" y="1821"/>
                    </a:lnTo>
                    <a:lnTo>
                      <a:pt x="22" y="1627"/>
                    </a:lnTo>
                    <a:lnTo>
                      <a:pt x="60" y="1440"/>
                    </a:lnTo>
                    <a:lnTo>
                      <a:pt x="117" y="1260"/>
                    </a:lnTo>
                    <a:lnTo>
                      <a:pt x="189" y="1089"/>
                    </a:lnTo>
                    <a:lnTo>
                      <a:pt x="278" y="924"/>
                    </a:lnTo>
                    <a:lnTo>
                      <a:pt x="382" y="772"/>
                    </a:lnTo>
                    <a:lnTo>
                      <a:pt x="498" y="629"/>
                    </a:lnTo>
                    <a:lnTo>
                      <a:pt x="629" y="498"/>
                    </a:lnTo>
                    <a:lnTo>
                      <a:pt x="772" y="382"/>
                    </a:lnTo>
                    <a:lnTo>
                      <a:pt x="924" y="278"/>
                    </a:lnTo>
                    <a:lnTo>
                      <a:pt x="1088" y="189"/>
                    </a:lnTo>
                    <a:lnTo>
                      <a:pt x="1260" y="117"/>
                    </a:lnTo>
                    <a:lnTo>
                      <a:pt x="1440" y="60"/>
                    </a:lnTo>
                    <a:lnTo>
                      <a:pt x="1627" y="22"/>
                    </a:lnTo>
                    <a:lnTo>
                      <a:pt x="1821" y="1"/>
                    </a:lnTo>
                    <a:lnTo>
                      <a:pt x="1919" y="0"/>
                    </a:lnTo>
                    <a:lnTo>
                      <a:pt x="7390" y="0"/>
                    </a:lnTo>
                    <a:lnTo>
                      <a:pt x="7489" y="1"/>
                    </a:lnTo>
                    <a:lnTo>
                      <a:pt x="7682" y="22"/>
                    </a:lnTo>
                    <a:lnTo>
                      <a:pt x="7869" y="60"/>
                    </a:lnTo>
                    <a:lnTo>
                      <a:pt x="8049" y="117"/>
                    </a:lnTo>
                    <a:lnTo>
                      <a:pt x="8222" y="189"/>
                    </a:lnTo>
                    <a:lnTo>
                      <a:pt x="8385" y="278"/>
                    </a:lnTo>
                    <a:lnTo>
                      <a:pt x="8539" y="382"/>
                    </a:lnTo>
                    <a:lnTo>
                      <a:pt x="8681" y="498"/>
                    </a:lnTo>
                    <a:lnTo>
                      <a:pt x="8811" y="629"/>
                    </a:lnTo>
                    <a:lnTo>
                      <a:pt x="8929" y="772"/>
                    </a:lnTo>
                    <a:lnTo>
                      <a:pt x="9033" y="924"/>
                    </a:lnTo>
                    <a:lnTo>
                      <a:pt x="9120" y="1089"/>
                    </a:lnTo>
                    <a:lnTo>
                      <a:pt x="9194" y="1260"/>
                    </a:lnTo>
                    <a:lnTo>
                      <a:pt x="9250" y="1440"/>
                    </a:lnTo>
                    <a:lnTo>
                      <a:pt x="9289" y="1627"/>
                    </a:lnTo>
                    <a:lnTo>
                      <a:pt x="9308" y="1821"/>
                    </a:lnTo>
                    <a:lnTo>
                      <a:pt x="9310" y="1919"/>
                    </a:lnTo>
                    <a:lnTo>
                      <a:pt x="9310" y="8471"/>
                    </a:lnTo>
                    <a:lnTo>
                      <a:pt x="9308" y="8521"/>
                    </a:lnTo>
                    <a:lnTo>
                      <a:pt x="9289" y="8615"/>
                    </a:lnTo>
                    <a:lnTo>
                      <a:pt x="9253" y="8700"/>
                    </a:lnTo>
                    <a:lnTo>
                      <a:pt x="9201" y="8777"/>
                    </a:lnTo>
                    <a:lnTo>
                      <a:pt x="9136" y="8842"/>
                    </a:lnTo>
                    <a:lnTo>
                      <a:pt x="9058" y="8894"/>
                    </a:lnTo>
                    <a:lnTo>
                      <a:pt x="8974" y="8930"/>
                    </a:lnTo>
                    <a:lnTo>
                      <a:pt x="8880" y="8949"/>
                    </a:lnTo>
                    <a:lnTo>
                      <a:pt x="8830" y="8952"/>
                    </a:lnTo>
                    <a:lnTo>
                      <a:pt x="8781" y="8949"/>
                    </a:lnTo>
                    <a:lnTo>
                      <a:pt x="8687" y="8930"/>
                    </a:lnTo>
                    <a:lnTo>
                      <a:pt x="8601" y="8894"/>
                    </a:lnTo>
                    <a:lnTo>
                      <a:pt x="8524" y="8842"/>
                    </a:lnTo>
                    <a:lnTo>
                      <a:pt x="8460" y="8777"/>
                    </a:lnTo>
                    <a:lnTo>
                      <a:pt x="8408" y="8700"/>
                    </a:lnTo>
                    <a:lnTo>
                      <a:pt x="8370" y="8615"/>
                    </a:lnTo>
                    <a:lnTo>
                      <a:pt x="8352" y="8521"/>
                    </a:lnTo>
                    <a:lnTo>
                      <a:pt x="8350" y="8471"/>
                    </a:lnTo>
                    <a:lnTo>
                      <a:pt x="8350" y="1919"/>
                    </a:lnTo>
                    <a:lnTo>
                      <a:pt x="8349" y="1870"/>
                    </a:lnTo>
                    <a:lnTo>
                      <a:pt x="8340" y="1774"/>
                    </a:lnTo>
                    <a:lnTo>
                      <a:pt x="8320" y="1680"/>
                    </a:lnTo>
                    <a:lnTo>
                      <a:pt x="8293" y="1590"/>
                    </a:lnTo>
                    <a:lnTo>
                      <a:pt x="8255" y="1503"/>
                    </a:lnTo>
                    <a:lnTo>
                      <a:pt x="8211" y="1423"/>
                    </a:lnTo>
                    <a:lnTo>
                      <a:pt x="8160" y="1346"/>
                    </a:lnTo>
                    <a:lnTo>
                      <a:pt x="8101" y="1274"/>
                    </a:lnTo>
                    <a:lnTo>
                      <a:pt x="8035" y="1209"/>
                    </a:lnTo>
                    <a:lnTo>
                      <a:pt x="7964" y="1150"/>
                    </a:lnTo>
                    <a:lnTo>
                      <a:pt x="7888" y="1099"/>
                    </a:lnTo>
                    <a:lnTo>
                      <a:pt x="7806" y="1054"/>
                    </a:lnTo>
                    <a:lnTo>
                      <a:pt x="7720" y="1018"/>
                    </a:lnTo>
                    <a:lnTo>
                      <a:pt x="7630" y="989"/>
                    </a:lnTo>
                    <a:lnTo>
                      <a:pt x="7537" y="970"/>
                    </a:lnTo>
                    <a:lnTo>
                      <a:pt x="7440" y="960"/>
                    </a:lnTo>
                    <a:lnTo>
                      <a:pt x="7390" y="960"/>
                    </a:lnTo>
                    <a:lnTo>
                      <a:pt x="1919" y="960"/>
                    </a:lnTo>
                    <a:lnTo>
                      <a:pt x="1870" y="960"/>
                    </a:lnTo>
                    <a:lnTo>
                      <a:pt x="1774" y="970"/>
                    </a:lnTo>
                    <a:lnTo>
                      <a:pt x="1680" y="989"/>
                    </a:lnTo>
                    <a:lnTo>
                      <a:pt x="1589" y="1018"/>
                    </a:lnTo>
                    <a:lnTo>
                      <a:pt x="1503" y="1054"/>
                    </a:lnTo>
                    <a:lnTo>
                      <a:pt x="1422" y="1099"/>
                    </a:lnTo>
                    <a:lnTo>
                      <a:pt x="1346" y="1150"/>
                    </a:lnTo>
                    <a:lnTo>
                      <a:pt x="1274" y="1209"/>
                    </a:lnTo>
                    <a:lnTo>
                      <a:pt x="1209" y="1274"/>
                    </a:lnTo>
                    <a:lnTo>
                      <a:pt x="1150" y="1346"/>
                    </a:lnTo>
                    <a:lnTo>
                      <a:pt x="1098" y="1423"/>
                    </a:lnTo>
                    <a:lnTo>
                      <a:pt x="1054" y="1503"/>
                    </a:lnTo>
                    <a:lnTo>
                      <a:pt x="1018" y="1590"/>
                    </a:lnTo>
                    <a:lnTo>
                      <a:pt x="989" y="1680"/>
                    </a:lnTo>
                    <a:lnTo>
                      <a:pt x="970" y="1774"/>
                    </a:lnTo>
                    <a:lnTo>
                      <a:pt x="960" y="1870"/>
                    </a:lnTo>
                    <a:lnTo>
                      <a:pt x="960" y="1919"/>
                    </a:lnTo>
                    <a:lnTo>
                      <a:pt x="960" y="10855"/>
                    </a:lnTo>
                    <a:lnTo>
                      <a:pt x="962" y="10904"/>
                    </a:lnTo>
                    <a:lnTo>
                      <a:pt x="978" y="10995"/>
                    </a:lnTo>
                    <a:lnTo>
                      <a:pt x="1011" y="11078"/>
                    </a:lnTo>
                    <a:lnTo>
                      <a:pt x="1061" y="11152"/>
                    </a:lnTo>
                    <a:lnTo>
                      <a:pt x="1091" y="11185"/>
                    </a:lnTo>
                    <a:lnTo>
                      <a:pt x="1129" y="11218"/>
                    </a:lnTo>
                    <a:lnTo>
                      <a:pt x="1212" y="11271"/>
                    </a:lnTo>
                    <a:lnTo>
                      <a:pt x="1306" y="11307"/>
                    </a:lnTo>
                    <a:lnTo>
                      <a:pt x="1405" y="11326"/>
                    </a:lnTo>
                    <a:lnTo>
                      <a:pt x="1456" y="11327"/>
                    </a:lnTo>
                    <a:lnTo>
                      <a:pt x="1504" y="11325"/>
                    </a:lnTo>
                    <a:lnTo>
                      <a:pt x="1595" y="11307"/>
                    </a:lnTo>
                    <a:lnTo>
                      <a:pt x="1677" y="11273"/>
                    </a:lnTo>
                    <a:lnTo>
                      <a:pt x="1751" y="11222"/>
                    </a:lnTo>
                    <a:lnTo>
                      <a:pt x="1784" y="11191"/>
                    </a:lnTo>
                    <a:lnTo>
                      <a:pt x="4310" y="8592"/>
                    </a:lnTo>
                    <a:lnTo>
                      <a:pt x="4346" y="8559"/>
                    </a:lnTo>
                    <a:lnTo>
                      <a:pt x="4426" y="8505"/>
                    </a:lnTo>
                    <a:lnTo>
                      <a:pt x="4513" y="8468"/>
                    </a:lnTo>
                    <a:lnTo>
                      <a:pt x="4607" y="8449"/>
                    </a:lnTo>
                    <a:lnTo>
                      <a:pt x="4655" y="8448"/>
                    </a:lnTo>
                    <a:lnTo>
                      <a:pt x="4703" y="8449"/>
                    </a:lnTo>
                    <a:lnTo>
                      <a:pt x="4797" y="8468"/>
                    </a:lnTo>
                    <a:lnTo>
                      <a:pt x="4885" y="8505"/>
                    </a:lnTo>
                    <a:lnTo>
                      <a:pt x="4964" y="8559"/>
                    </a:lnTo>
                    <a:lnTo>
                      <a:pt x="4999" y="8592"/>
                    </a:lnTo>
                    <a:lnTo>
                      <a:pt x="7527" y="11191"/>
                    </a:lnTo>
                    <a:lnTo>
                      <a:pt x="7560" y="11222"/>
                    </a:lnTo>
                    <a:lnTo>
                      <a:pt x="7633" y="11273"/>
                    </a:lnTo>
                    <a:lnTo>
                      <a:pt x="7714" y="11307"/>
                    </a:lnTo>
                    <a:lnTo>
                      <a:pt x="7803" y="11325"/>
                    </a:lnTo>
                    <a:lnTo>
                      <a:pt x="7852" y="11327"/>
                    </a:lnTo>
                    <a:lnTo>
                      <a:pt x="7902" y="11326"/>
                    </a:lnTo>
                    <a:lnTo>
                      <a:pt x="8002" y="11306"/>
                    </a:lnTo>
                    <a:lnTo>
                      <a:pt x="8095" y="11270"/>
                    </a:lnTo>
                    <a:lnTo>
                      <a:pt x="8179" y="11215"/>
                    </a:lnTo>
                    <a:lnTo>
                      <a:pt x="8215" y="11182"/>
                    </a:lnTo>
                    <a:lnTo>
                      <a:pt x="8248" y="11148"/>
                    </a:lnTo>
                    <a:lnTo>
                      <a:pt x="8298" y="11073"/>
                    </a:lnTo>
                    <a:lnTo>
                      <a:pt x="8331" y="10989"/>
                    </a:lnTo>
                    <a:lnTo>
                      <a:pt x="8349" y="10897"/>
                    </a:lnTo>
                    <a:lnTo>
                      <a:pt x="8350" y="10847"/>
                    </a:lnTo>
                    <a:lnTo>
                      <a:pt x="8352" y="10798"/>
                    </a:lnTo>
                    <a:lnTo>
                      <a:pt x="8370" y="10704"/>
                    </a:lnTo>
                    <a:lnTo>
                      <a:pt x="8408" y="10618"/>
                    </a:lnTo>
                    <a:lnTo>
                      <a:pt x="8460" y="10541"/>
                    </a:lnTo>
                    <a:lnTo>
                      <a:pt x="8524" y="10477"/>
                    </a:lnTo>
                    <a:lnTo>
                      <a:pt x="8601" y="10425"/>
                    </a:lnTo>
                    <a:lnTo>
                      <a:pt x="8687" y="10387"/>
                    </a:lnTo>
                    <a:lnTo>
                      <a:pt x="8781" y="10369"/>
                    </a:lnTo>
                    <a:lnTo>
                      <a:pt x="8830" y="10367"/>
                    </a:lnTo>
                    <a:lnTo>
                      <a:pt x="8880" y="10369"/>
                    </a:lnTo>
                    <a:lnTo>
                      <a:pt x="8974" y="10387"/>
                    </a:lnTo>
                    <a:lnTo>
                      <a:pt x="9058" y="10425"/>
                    </a:lnTo>
                    <a:lnTo>
                      <a:pt x="9136" y="10477"/>
                    </a:lnTo>
                    <a:lnTo>
                      <a:pt x="9201" y="10541"/>
                    </a:lnTo>
                    <a:lnTo>
                      <a:pt x="9253" y="10618"/>
                    </a:lnTo>
                    <a:lnTo>
                      <a:pt x="9289" y="10704"/>
                    </a:lnTo>
                    <a:lnTo>
                      <a:pt x="9308" y="10798"/>
                    </a:lnTo>
                    <a:lnTo>
                      <a:pt x="9310" y="10847"/>
                    </a:lnTo>
                    <a:lnTo>
                      <a:pt x="9309" y="10920"/>
                    </a:lnTo>
                    <a:lnTo>
                      <a:pt x="9295" y="11063"/>
                    </a:lnTo>
                    <a:lnTo>
                      <a:pt x="9267" y="11202"/>
                    </a:lnTo>
                    <a:lnTo>
                      <a:pt x="9227" y="11336"/>
                    </a:lnTo>
                    <a:lnTo>
                      <a:pt x="9174" y="11466"/>
                    </a:lnTo>
                    <a:lnTo>
                      <a:pt x="9107" y="11588"/>
                    </a:lnTo>
                    <a:lnTo>
                      <a:pt x="9030" y="11705"/>
                    </a:lnTo>
                    <a:lnTo>
                      <a:pt x="8939" y="11814"/>
                    </a:lnTo>
                    <a:lnTo>
                      <a:pt x="8890" y="11865"/>
                    </a:lnTo>
                    <a:lnTo>
                      <a:pt x="8837" y="11915"/>
                    </a:lnTo>
                    <a:lnTo>
                      <a:pt x="8724" y="12006"/>
                    </a:lnTo>
                    <a:lnTo>
                      <a:pt x="8602" y="12085"/>
                    </a:lnTo>
                    <a:lnTo>
                      <a:pt x="8474" y="12151"/>
                    </a:lnTo>
                    <a:lnTo>
                      <a:pt x="8340" y="12206"/>
                    </a:lnTo>
                    <a:lnTo>
                      <a:pt x="8200" y="12246"/>
                    </a:lnTo>
                    <a:lnTo>
                      <a:pt x="8058" y="12273"/>
                    </a:lnTo>
                    <a:lnTo>
                      <a:pt x="7913" y="12286"/>
                    </a:lnTo>
                    <a:lnTo>
                      <a:pt x="7841" y="12286"/>
                    </a:lnTo>
                    <a:lnTo>
                      <a:pt x="7767" y="12285"/>
                    </a:lnTo>
                    <a:lnTo>
                      <a:pt x="7626" y="12269"/>
                    </a:lnTo>
                    <a:lnTo>
                      <a:pt x="7489" y="12242"/>
                    </a:lnTo>
                    <a:lnTo>
                      <a:pt x="7358" y="12200"/>
                    </a:lnTo>
                    <a:lnTo>
                      <a:pt x="7232" y="12147"/>
                    </a:lnTo>
                    <a:lnTo>
                      <a:pt x="7111" y="12079"/>
                    </a:lnTo>
                    <a:lnTo>
                      <a:pt x="6997" y="12001"/>
                    </a:lnTo>
                    <a:lnTo>
                      <a:pt x="6889" y="11911"/>
                    </a:lnTo>
                    <a:lnTo>
                      <a:pt x="6839" y="11859"/>
                    </a:lnTo>
                    <a:lnTo>
                      <a:pt x="4655" y="9615"/>
                    </a:lnTo>
                    <a:lnTo>
                      <a:pt x="2472" y="11859"/>
                    </a:lnTo>
                    <a:lnTo>
                      <a:pt x="2422" y="11909"/>
                    </a:lnTo>
                    <a:lnTo>
                      <a:pt x="2315" y="12000"/>
                    </a:lnTo>
                    <a:lnTo>
                      <a:pt x="2201" y="12079"/>
                    </a:lnTo>
                    <a:lnTo>
                      <a:pt x="2080" y="12145"/>
                    </a:lnTo>
                    <a:lnTo>
                      <a:pt x="1955" y="12199"/>
                    </a:lnTo>
                    <a:lnTo>
                      <a:pt x="1823" y="12240"/>
                    </a:lnTo>
                    <a:lnTo>
                      <a:pt x="1686" y="12269"/>
                    </a:lnTo>
                    <a:lnTo>
                      <a:pt x="1545" y="12285"/>
                    </a:lnTo>
                    <a:lnTo>
                      <a:pt x="1473" y="12286"/>
                    </a:lnTo>
                    <a:lnTo>
                      <a:pt x="1460" y="12286"/>
                    </a:lnTo>
                    <a:lnTo>
                      <a:pt x="1447" y="12286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이등변 삼각형 17">
                <a:extLst>
                  <a:ext uri="{FF2B5EF4-FFF2-40B4-BE49-F238E27FC236}">
                    <a16:creationId xmlns:a16="http://schemas.microsoft.com/office/drawing/2014/main" id="{D66A997A-242C-42B8-B38F-3F359D9742DE}"/>
                  </a:ext>
                </a:extLst>
              </p:cNvPr>
              <p:cNvSpPr/>
              <p:nvPr/>
            </p:nvSpPr>
            <p:spPr>
              <a:xfrm rot="5400000">
                <a:off x="1985942" y="6422448"/>
                <a:ext cx="116650" cy="100560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같음 기호 18">
                <a:extLst>
                  <a:ext uri="{FF2B5EF4-FFF2-40B4-BE49-F238E27FC236}">
                    <a16:creationId xmlns:a16="http://schemas.microsoft.com/office/drawing/2014/main" id="{3FBFFB9E-2844-41A0-A12C-8BABF11F2CF9}"/>
                  </a:ext>
                </a:extLst>
              </p:cNvPr>
              <p:cNvSpPr/>
              <p:nvPr/>
            </p:nvSpPr>
            <p:spPr>
              <a:xfrm rot="5400000">
                <a:off x="1794719" y="6426142"/>
                <a:ext cx="152964" cy="100560"/>
              </a:xfrm>
              <a:prstGeom prst="mathEqual">
                <a:avLst>
                  <a:gd name="adj1" fmla="val 11681"/>
                  <a:gd name="adj2" fmla="val 1176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308091D0-FDC1-4C3F-9DC6-53899A84C3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0791381" y="6434312"/>
                <a:ext cx="108863" cy="85081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7832D00-AC6A-453B-9536-1ABE50618806}"/>
              </a:ext>
            </a:extLst>
          </p:cNvPr>
          <p:cNvSpPr txBox="1"/>
          <p:nvPr/>
        </p:nvSpPr>
        <p:spPr>
          <a:xfrm>
            <a:off x="1040479" y="1267767"/>
            <a:ext cx="854699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000" b="1" dirty="0">
                <a:solidFill>
                  <a:schemeClr val="accent5">
                    <a:lumMod val="50000"/>
                  </a:schemeClr>
                </a:solidFill>
              </a:rPr>
              <a:t>Observe something</a:t>
            </a:r>
          </a:p>
          <a:p>
            <a:pPr lvl="0">
              <a:defRPr/>
            </a:pPr>
            <a:endParaRPr lang="en-US" altLang="ko-KR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1 . The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apple is red</a:t>
            </a:r>
          </a:p>
          <a:p>
            <a:pPr lvl="0">
              <a:defRPr/>
            </a:pPr>
            <a:r>
              <a:rPr lang="ko-KR" altLang="en-US" sz="2000" b="1" dirty="0">
                <a:solidFill>
                  <a:schemeClr val="bg2">
                    <a:lumMod val="25000"/>
                  </a:schemeClr>
                </a:solidFill>
              </a:rPr>
              <a:t>사과</a:t>
            </a:r>
            <a:r>
              <a:rPr lang="ko-KR" altLang="en-US" sz="2000" b="1" dirty="0">
                <a:solidFill>
                  <a:schemeClr val="accent1">
                    <a:lumMod val="75000"/>
                  </a:schemeClr>
                </a:solidFill>
              </a:rPr>
              <a:t>가</a:t>
            </a:r>
            <a:r>
              <a:rPr lang="ko-KR" altLang="en-US" sz="2000" b="1" dirty="0">
                <a:solidFill>
                  <a:schemeClr val="bg2">
                    <a:lumMod val="25000"/>
                  </a:schemeClr>
                </a:solidFill>
              </a:rPr>
              <a:t> 빨갛다 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sa-gwaga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ppal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-gah-da]</a:t>
            </a:r>
          </a:p>
          <a:p>
            <a:pPr lvl="0"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2. There is water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물</a:t>
            </a: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이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있다 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mul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-I it-da]</a:t>
            </a:r>
          </a:p>
          <a:p>
            <a:pPr lvl="0"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3. There are seven rooms</a:t>
            </a:r>
          </a:p>
          <a:p>
            <a:pPr lvl="0">
              <a:defRPr/>
            </a:pP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방</a:t>
            </a: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이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sz="2400" b="1" dirty="0" err="1">
                <a:solidFill>
                  <a:schemeClr val="bg2">
                    <a:lumMod val="25000"/>
                  </a:schemeClr>
                </a:solidFill>
              </a:rPr>
              <a:t>일곱개</a:t>
            </a:r>
            <a:r>
              <a:rPr lang="ko-KR" altLang="en-US" sz="2400" b="1" dirty="0">
                <a:solidFill>
                  <a:schemeClr val="bg2">
                    <a:lumMod val="25000"/>
                  </a:schemeClr>
                </a:solidFill>
              </a:rPr>
              <a:t> 있다 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[ bang-I </a:t>
            </a:r>
            <a:r>
              <a:rPr lang="en-US" altLang="ko-KR" sz="2400" b="1" dirty="0" err="1">
                <a:solidFill>
                  <a:schemeClr val="bg2">
                    <a:lumMod val="25000"/>
                  </a:schemeClr>
                </a:solidFill>
              </a:rPr>
              <a:t>ilgob-gae</a:t>
            </a:r>
            <a:r>
              <a:rPr lang="en-US" altLang="ko-KR" sz="2400" b="1" dirty="0">
                <a:solidFill>
                  <a:schemeClr val="bg2">
                    <a:lumMod val="25000"/>
                  </a:schemeClr>
                </a:solidFill>
              </a:rPr>
              <a:t> it-da]</a:t>
            </a:r>
          </a:p>
          <a:p>
            <a:pPr lvl="0"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endParaRPr lang="en-US" altLang="ko-KR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endParaRPr lang="en-US" altLang="ko-KR" b="1" dirty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defRPr/>
            </a:pPr>
            <a:endParaRPr lang="en-US" altLang="ko-K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393A12-15F7-4908-8015-BDC35C53A0FE}"/>
              </a:ext>
            </a:extLst>
          </p:cNvPr>
          <p:cNvSpPr txBox="1"/>
          <p:nvPr/>
        </p:nvSpPr>
        <p:spPr>
          <a:xfrm>
            <a:off x="1040479" y="5190123"/>
            <a:ext cx="10031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하나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둘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 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셋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넷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 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다섯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여섯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일곱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여덟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아홉 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</a:rPr>
              <a:t>열</a:t>
            </a:r>
          </a:p>
        </p:txBody>
      </p:sp>
    </p:spTree>
    <p:extLst>
      <p:ext uri="{BB962C8B-B14F-4D97-AF65-F5344CB8AC3E}">
        <p14:creationId xmlns:p14="http://schemas.microsoft.com/office/powerpoint/2010/main" val="414799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880</Words>
  <Application>Microsoft Office PowerPoint</Application>
  <PresentationFormat>와이드스크린</PresentationFormat>
  <Paragraphs>203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noto</vt:lpstr>
      <vt:lpstr>Tmon몬소리 Black</vt:lpstr>
      <vt:lpstr>맑은 고딕</vt:lpstr>
      <vt:lpstr>야놀자 야체 B</vt:lpstr>
      <vt:lpstr>Abadi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김 예리</cp:lastModifiedBy>
  <cp:revision>5</cp:revision>
  <dcterms:created xsi:type="dcterms:W3CDTF">2022-04-17T10:16:53Z</dcterms:created>
  <dcterms:modified xsi:type="dcterms:W3CDTF">2022-04-21T11:18:55Z</dcterms:modified>
  <cp:version/>
</cp:coreProperties>
</file>