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DFF"/>
    <a:srgbClr val="FFE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90DFE-484C-A546-8AF3-04EFB7B9F95B}" v="111" dt="2020-10-27T13:49:58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755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장은주" userId="ba4d9513-3c20-4208-a325-8d189ef2d051" providerId="ADAL" clId="{43E90DFE-484C-A546-8AF3-04EFB7B9F95B}"/>
    <pc:docChg chg="undo custSel mod addSld delSld modSld">
      <pc:chgData name="장은주" userId="ba4d9513-3c20-4208-a325-8d189ef2d051" providerId="ADAL" clId="{43E90DFE-484C-A546-8AF3-04EFB7B9F95B}" dt="2020-10-27T13:50:01.984" v="2253" actId="255"/>
      <pc:docMkLst>
        <pc:docMk/>
      </pc:docMkLst>
      <pc:sldChg chg="addSp modSp modTransition modAnim">
        <pc:chgData name="장은주" userId="ba4d9513-3c20-4208-a325-8d189ef2d051" providerId="ADAL" clId="{43E90DFE-484C-A546-8AF3-04EFB7B9F95B}" dt="2020-10-27T13:49:58.307" v="2252"/>
        <pc:sldMkLst>
          <pc:docMk/>
          <pc:sldMk cId="3848326945" sldId="256"/>
        </pc:sldMkLst>
        <pc:picChg chg="add mod">
          <ac:chgData name="장은주" userId="ba4d9513-3c20-4208-a325-8d189ef2d051" providerId="ADAL" clId="{43E90DFE-484C-A546-8AF3-04EFB7B9F95B}" dt="2020-10-27T13:49:58.307" v="2252"/>
          <ac:picMkLst>
            <pc:docMk/>
            <pc:sldMk cId="3848326945" sldId="256"/>
            <ac:picMk id="4" creationId="{98A825B3-77B0-CA4C-AE4C-FA5EB4C565CE}"/>
          </ac:picMkLst>
        </pc:picChg>
      </pc:sldChg>
      <pc:sldChg chg="addSp modSp mod modTransition modAnim">
        <pc:chgData name="장은주" userId="ba4d9513-3c20-4208-a325-8d189ef2d051" providerId="ADAL" clId="{43E90DFE-484C-A546-8AF3-04EFB7B9F95B}" dt="2020-10-27T13:49:58.307" v="2252"/>
        <pc:sldMkLst>
          <pc:docMk/>
          <pc:sldMk cId="1717522795" sldId="257"/>
        </pc:sldMkLst>
        <pc:spChg chg="mod">
          <ac:chgData name="장은주" userId="ba4d9513-3c20-4208-a325-8d189ef2d051" providerId="ADAL" clId="{43E90DFE-484C-A546-8AF3-04EFB7B9F95B}" dt="2020-10-14T12:22:38.666" v="2071" actId="20577"/>
          <ac:spMkLst>
            <pc:docMk/>
            <pc:sldMk cId="1717522795" sldId="257"/>
            <ac:spMk id="3" creationId="{730224F8-1AAD-7547-919B-98796F6A46F5}"/>
          </ac:spMkLst>
        </pc:spChg>
        <pc:picChg chg="add mod">
          <ac:chgData name="장은주" userId="ba4d9513-3c20-4208-a325-8d189ef2d051" providerId="ADAL" clId="{43E90DFE-484C-A546-8AF3-04EFB7B9F95B}" dt="2020-10-27T13:49:58.307" v="2252"/>
          <ac:picMkLst>
            <pc:docMk/>
            <pc:sldMk cId="1717522795" sldId="257"/>
            <ac:picMk id="4" creationId="{34B47592-5FC9-2046-949C-E19AC9A1C101}"/>
          </ac:picMkLst>
        </pc:picChg>
      </pc:sldChg>
      <pc:sldChg chg="addSp modSp mod modTransition modAnim">
        <pc:chgData name="장은주" userId="ba4d9513-3c20-4208-a325-8d189ef2d051" providerId="ADAL" clId="{43E90DFE-484C-A546-8AF3-04EFB7B9F95B}" dt="2020-10-27T13:49:58.307" v="2252"/>
        <pc:sldMkLst>
          <pc:docMk/>
          <pc:sldMk cId="1805909288" sldId="258"/>
        </pc:sldMkLst>
        <pc:spChg chg="mod">
          <ac:chgData name="장은주" userId="ba4d9513-3c20-4208-a325-8d189ef2d051" providerId="ADAL" clId="{43E90DFE-484C-A546-8AF3-04EFB7B9F95B}" dt="2020-10-13T13:24:41.412" v="90" actId="1076"/>
          <ac:spMkLst>
            <pc:docMk/>
            <pc:sldMk cId="1805909288" sldId="258"/>
            <ac:spMk id="2" creationId="{2654F757-2FBB-F448-A85F-3F88AB2BF43F}"/>
          </ac:spMkLst>
        </pc:spChg>
        <pc:spChg chg="mod">
          <ac:chgData name="장은주" userId="ba4d9513-3c20-4208-a325-8d189ef2d051" providerId="ADAL" clId="{43E90DFE-484C-A546-8AF3-04EFB7B9F95B}" dt="2020-10-13T13:25:19.840" v="100" actId="1076"/>
          <ac:spMkLst>
            <pc:docMk/>
            <pc:sldMk cId="1805909288" sldId="258"/>
            <ac:spMk id="9" creationId="{C1EC4468-1E26-44DE-AB85-C46A08FE6082}"/>
          </ac:spMkLst>
        </pc:spChg>
        <pc:picChg chg="add mod">
          <ac:chgData name="장은주" userId="ba4d9513-3c20-4208-a325-8d189ef2d051" providerId="ADAL" clId="{43E90DFE-484C-A546-8AF3-04EFB7B9F95B}" dt="2020-10-27T13:49:58.307" v="2252"/>
          <ac:picMkLst>
            <pc:docMk/>
            <pc:sldMk cId="1805909288" sldId="258"/>
            <ac:picMk id="3" creationId="{D3CD3385-FD94-F643-9656-7E524C3F677F}"/>
          </ac:picMkLst>
        </pc:picChg>
      </pc:sldChg>
      <pc:sldChg chg="add del">
        <pc:chgData name="장은주" userId="ba4d9513-3c20-4208-a325-8d189ef2d051" providerId="ADAL" clId="{43E90DFE-484C-A546-8AF3-04EFB7B9F95B}" dt="2020-10-13T13:27:02.940" v="102"/>
        <pc:sldMkLst>
          <pc:docMk/>
          <pc:sldMk cId="1444388776" sldId="259"/>
        </pc:sldMkLst>
      </pc:sldChg>
      <pc:sldChg chg="addSp delSp modSp add mod">
        <pc:chgData name="장은주" userId="ba4d9513-3c20-4208-a325-8d189ef2d051" providerId="ADAL" clId="{43E90DFE-484C-A546-8AF3-04EFB7B9F95B}" dt="2020-10-27T13:42:46.246" v="2234" actId="1076"/>
        <pc:sldMkLst>
          <pc:docMk/>
          <pc:sldMk cId="2835722168" sldId="259"/>
        </pc:sldMkLst>
        <pc:spChg chg="mod">
          <ac:chgData name="장은주" userId="ba4d9513-3c20-4208-a325-8d189ef2d051" providerId="ADAL" clId="{43E90DFE-484C-A546-8AF3-04EFB7B9F95B}" dt="2020-10-13T13:53:45.264" v="134" actId="255"/>
          <ac:spMkLst>
            <pc:docMk/>
            <pc:sldMk cId="2835722168" sldId="259"/>
            <ac:spMk id="2" creationId="{3764A9B6-0A1E-5F48-9326-0F097686D2D5}"/>
          </ac:spMkLst>
        </pc:spChg>
        <pc:spChg chg="add mod">
          <ac:chgData name="장은주" userId="ba4d9513-3c20-4208-a325-8d189ef2d051" providerId="ADAL" clId="{43E90DFE-484C-A546-8AF3-04EFB7B9F95B}" dt="2020-10-27T13:42:46.246" v="2234" actId="1076"/>
          <ac:spMkLst>
            <pc:docMk/>
            <pc:sldMk cId="2835722168" sldId="259"/>
            <ac:spMk id="3" creationId="{5064AEF0-912A-9F4C-93CD-A0620A991792}"/>
          </ac:spMkLst>
        </pc:spChg>
        <pc:spChg chg="del">
          <ac:chgData name="장은주" userId="ba4d9513-3c20-4208-a325-8d189ef2d051" providerId="ADAL" clId="{43E90DFE-484C-A546-8AF3-04EFB7B9F95B}" dt="2020-10-13T13:59:03.244" v="136" actId="931"/>
          <ac:spMkLst>
            <pc:docMk/>
            <pc:sldMk cId="2835722168" sldId="259"/>
            <ac:spMk id="3" creationId="{AAC8B95A-55F8-B649-B056-20806BF1C919}"/>
          </ac:spMkLst>
        </pc:spChg>
        <pc:spChg chg="del mod">
          <ac:chgData name="장은주" userId="ba4d9513-3c20-4208-a325-8d189ef2d051" providerId="ADAL" clId="{43E90DFE-484C-A546-8AF3-04EFB7B9F95B}" dt="2020-10-13T13:59:20.416" v="142" actId="931"/>
          <ac:spMkLst>
            <pc:docMk/>
            <pc:sldMk cId="2835722168" sldId="259"/>
            <ac:spMk id="4" creationId="{80C04179-5654-194A-9EEF-1DDECEF329E1}"/>
          </ac:spMkLst>
        </pc:spChg>
        <pc:spChg chg="add del mod">
          <ac:chgData name="장은주" userId="ba4d9513-3c20-4208-a325-8d189ef2d051" providerId="ADAL" clId="{43E90DFE-484C-A546-8AF3-04EFB7B9F95B}" dt="2020-10-13T13:59:45.378" v="150"/>
          <ac:spMkLst>
            <pc:docMk/>
            <pc:sldMk cId="2835722168" sldId="259"/>
            <ac:spMk id="9" creationId="{04B85C37-1135-0E49-B2B3-341D30E7FEDC}"/>
          </ac:spMkLst>
        </pc:spChg>
        <pc:picChg chg="add mod">
          <ac:chgData name="장은주" userId="ba4d9513-3c20-4208-a325-8d189ef2d051" providerId="ADAL" clId="{43E90DFE-484C-A546-8AF3-04EFB7B9F95B}" dt="2020-10-27T13:42:37.832" v="2231" actId="1076"/>
          <ac:picMkLst>
            <pc:docMk/>
            <pc:sldMk cId="2835722168" sldId="259"/>
            <ac:picMk id="6" creationId="{B6CA7184-1D80-D146-9BC2-FBD740D9B9B8}"/>
          </ac:picMkLst>
        </pc:picChg>
        <pc:picChg chg="add mod">
          <ac:chgData name="장은주" userId="ba4d9513-3c20-4208-a325-8d189ef2d051" providerId="ADAL" clId="{43E90DFE-484C-A546-8AF3-04EFB7B9F95B}" dt="2020-10-27T13:42:40.667" v="2232" actId="1076"/>
          <ac:picMkLst>
            <pc:docMk/>
            <pc:sldMk cId="2835722168" sldId="259"/>
            <ac:picMk id="8" creationId="{23D03260-6BB9-6C48-8261-E1F2CFF886A4}"/>
          </ac:picMkLst>
        </pc:picChg>
      </pc:sldChg>
      <pc:sldChg chg="addSp delSp modSp add mod setBg">
        <pc:chgData name="장은주" userId="ba4d9513-3c20-4208-a325-8d189ef2d051" providerId="ADAL" clId="{43E90DFE-484C-A546-8AF3-04EFB7B9F95B}" dt="2020-10-13T14:44:13.445" v="647" actId="20577"/>
        <pc:sldMkLst>
          <pc:docMk/>
          <pc:sldMk cId="2877154392" sldId="260"/>
        </pc:sldMkLst>
        <pc:spChg chg="mod">
          <ac:chgData name="장은주" userId="ba4d9513-3c20-4208-a325-8d189ef2d051" providerId="ADAL" clId="{43E90DFE-484C-A546-8AF3-04EFB7B9F95B}" dt="2020-10-13T14:44:13.445" v="647" actId="20577"/>
          <ac:spMkLst>
            <pc:docMk/>
            <pc:sldMk cId="2877154392" sldId="260"/>
            <ac:spMk id="2" creationId="{390BD5E7-EA5B-AB41-BEAB-200D2D3FE59A}"/>
          </ac:spMkLst>
        </pc:spChg>
        <pc:spChg chg="del">
          <ac:chgData name="장은주" userId="ba4d9513-3c20-4208-a325-8d189ef2d051" providerId="ADAL" clId="{43E90DFE-484C-A546-8AF3-04EFB7B9F95B}" dt="2020-10-13T14:17:18.605" v="175" actId="931"/>
          <ac:spMkLst>
            <pc:docMk/>
            <pc:sldMk cId="2877154392" sldId="260"/>
            <ac:spMk id="3" creationId="{86C165FB-40B5-7A4C-93AA-166B5A66B73A}"/>
          </ac:spMkLst>
        </pc:spChg>
        <pc:spChg chg="add del mod">
          <ac:chgData name="장은주" userId="ba4d9513-3c20-4208-a325-8d189ef2d051" providerId="ADAL" clId="{43E90DFE-484C-A546-8AF3-04EFB7B9F95B}" dt="2020-10-13T14:18:17.158" v="203"/>
          <ac:spMkLst>
            <pc:docMk/>
            <pc:sldMk cId="2877154392" sldId="260"/>
            <ac:spMk id="6" creationId="{0BC54EAD-1344-9A41-8241-A9EEF23B2867}"/>
          </ac:spMkLst>
        </pc:spChg>
        <pc:spChg chg="add del mod">
          <ac:chgData name="장은주" userId="ba4d9513-3c20-4208-a325-8d189ef2d051" providerId="ADAL" clId="{43E90DFE-484C-A546-8AF3-04EFB7B9F95B}" dt="2020-10-13T14:20:59.266" v="261"/>
          <ac:spMkLst>
            <pc:docMk/>
            <pc:sldMk cId="2877154392" sldId="260"/>
            <ac:spMk id="7" creationId="{7C20B055-4D61-6B4C-B2EB-3E7373B04FBD}"/>
          </ac:spMkLst>
        </pc:spChg>
        <pc:spChg chg="add mod">
          <ac:chgData name="장은주" userId="ba4d9513-3c20-4208-a325-8d189ef2d051" providerId="ADAL" clId="{43E90DFE-484C-A546-8AF3-04EFB7B9F95B}" dt="2020-10-13T14:22:37.297" v="332" actId="1076"/>
          <ac:spMkLst>
            <pc:docMk/>
            <pc:sldMk cId="2877154392" sldId="260"/>
            <ac:spMk id="9" creationId="{8B4D662F-64A0-4B4B-ABCF-1290B76F95DD}"/>
          </ac:spMkLst>
        </pc:spChg>
        <pc:spChg chg="add">
          <ac:chgData name="장은주" userId="ba4d9513-3c20-4208-a325-8d189ef2d051" providerId="ADAL" clId="{43E90DFE-484C-A546-8AF3-04EFB7B9F95B}" dt="2020-10-13T14:17:34.772" v="179" actId="26606"/>
          <ac:spMkLst>
            <pc:docMk/>
            <pc:sldMk cId="2877154392" sldId="260"/>
            <ac:spMk id="12" creationId="{35C3D674-3D59-4E93-80CA-0C0A9095E816}"/>
          </ac:spMkLst>
        </pc:spChg>
        <pc:spChg chg="add">
          <ac:chgData name="장은주" userId="ba4d9513-3c20-4208-a325-8d189ef2d051" providerId="ADAL" clId="{43E90DFE-484C-A546-8AF3-04EFB7B9F95B}" dt="2020-10-13T14:17:34.772" v="179" actId="26606"/>
          <ac:spMkLst>
            <pc:docMk/>
            <pc:sldMk cId="2877154392" sldId="260"/>
            <ac:spMk id="16" creationId="{EF2A81E1-BCBE-426B-8C09-33274E69409D}"/>
          </ac:spMkLst>
        </pc:spChg>
        <pc:picChg chg="add mod">
          <ac:chgData name="장은주" userId="ba4d9513-3c20-4208-a325-8d189ef2d051" providerId="ADAL" clId="{43E90DFE-484C-A546-8AF3-04EFB7B9F95B}" dt="2020-10-13T14:17:34.772" v="179" actId="26606"/>
          <ac:picMkLst>
            <pc:docMk/>
            <pc:sldMk cId="2877154392" sldId="260"/>
            <ac:picMk id="5" creationId="{02D71F08-4711-D349-B432-2BFE67FF4F0F}"/>
          </ac:picMkLst>
        </pc:picChg>
        <pc:picChg chg="add">
          <ac:chgData name="장은주" userId="ba4d9513-3c20-4208-a325-8d189ef2d051" providerId="ADAL" clId="{43E90DFE-484C-A546-8AF3-04EFB7B9F95B}" dt="2020-10-13T14:17:34.772" v="179" actId="26606"/>
          <ac:picMkLst>
            <pc:docMk/>
            <pc:sldMk cId="2877154392" sldId="260"/>
            <ac:picMk id="18" creationId="{39D1DDD4-5BB3-45BA-B9B3-06B62299AD79}"/>
          </ac:picMkLst>
        </pc:picChg>
        <pc:cxnChg chg="add">
          <ac:chgData name="장은주" userId="ba4d9513-3c20-4208-a325-8d189ef2d051" providerId="ADAL" clId="{43E90DFE-484C-A546-8AF3-04EFB7B9F95B}" dt="2020-10-13T14:17:34.772" v="179" actId="26606"/>
          <ac:cxnSpMkLst>
            <pc:docMk/>
            <pc:sldMk cId="2877154392" sldId="260"/>
            <ac:cxnSpMk id="14" creationId="{C884B8F8-FDC9-498B-9960-5D7260AFCB03}"/>
          </ac:cxnSpMkLst>
        </pc:cxnChg>
        <pc:cxnChg chg="add">
          <ac:chgData name="장은주" userId="ba4d9513-3c20-4208-a325-8d189ef2d051" providerId="ADAL" clId="{43E90DFE-484C-A546-8AF3-04EFB7B9F95B}" dt="2020-10-13T14:17:34.772" v="179" actId="26606"/>
          <ac:cxnSpMkLst>
            <pc:docMk/>
            <pc:sldMk cId="2877154392" sldId="260"/>
            <ac:cxnSpMk id="20" creationId="{A24DAE64-2302-42EA-8239-F2F0775CA5AD}"/>
          </ac:cxnSpMkLst>
        </pc:cxnChg>
      </pc:sldChg>
      <pc:sldChg chg="addSp delSp modSp add mod setBg">
        <pc:chgData name="장은주" userId="ba4d9513-3c20-4208-a325-8d189ef2d051" providerId="ADAL" clId="{43E90DFE-484C-A546-8AF3-04EFB7B9F95B}" dt="2020-10-13T14:32:46.831" v="642" actId="13926"/>
        <pc:sldMkLst>
          <pc:docMk/>
          <pc:sldMk cId="3799039365" sldId="261"/>
        </pc:sldMkLst>
        <pc:spChg chg="mod">
          <ac:chgData name="장은주" userId="ba4d9513-3c20-4208-a325-8d189ef2d051" providerId="ADAL" clId="{43E90DFE-484C-A546-8AF3-04EFB7B9F95B}" dt="2020-10-13T14:31:32.985" v="632" actId="1076"/>
          <ac:spMkLst>
            <pc:docMk/>
            <pc:sldMk cId="3799039365" sldId="261"/>
            <ac:spMk id="2" creationId="{5966EF39-B2A4-E14A-88EB-11EDBF90A530}"/>
          </ac:spMkLst>
        </pc:spChg>
        <pc:spChg chg="mod">
          <ac:chgData name="장은주" userId="ba4d9513-3c20-4208-a325-8d189ef2d051" providerId="ADAL" clId="{43E90DFE-484C-A546-8AF3-04EFB7B9F95B}" dt="2020-10-13T14:32:46.831" v="642" actId="13926"/>
          <ac:spMkLst>
            <pc:docMk/>
            <pc:sldMk cId="3799039365" sldId="261"/>
            <ac:spMk id="3" creationId="{68F1BEFF-0F44-E24C-8E9D-731A840347F1}"/>
          </ac:spMkLst>
        </pc:spChg>
        <pc:spChg chg="add del mod">
          <ac:chgData name="장은주" userId="ba4d9513-3c20-4208-a325-8d189ef2d051" providerId="ADAL" clId="{43E90DFE-484C-A546-8AF3-04EFB7B9F95B}" dt="2020-10-13T14:31:23.579" v="628"/>
          <ac:spMkLst>
            <pc:docMk/>
            <pc:sldMk cId="3799039365" sldId="261"/>
            <ac:spMk id="8" creationId="{7ACD528C-B5D8-454C-B857-AE1F4E5F309C}"/>
          </ac:spMkLst>
        </pc:spChg>
        <pc:spChg chg="add del mod">
          <ac:chgData name="장은주" userId="ba4d9513-3c20-4208-a325-8d189ef2d051" providerId="ADAL" clId="{43E90DFE-484C-A546-8AF3-04EFB7B9F95B}" dt="2020-10-13T14:31:31.010" v="631"/>
          <ac:spMkLst>
            <pc:docMk/>
            <pc:sldMk cId="3799039365" sldId="261"/>
            <ac:spMk id="9" creationId="{CBB06EF2-C187-9B4E-BE87-92D0F6B07513}"/>
          </ac:spMkLst>
        </pc:spChg>
        <pc:spChg chg="add">
          <ac:chgData name="장은주" userId="ba4d9513-3c20-4208-a325-8d189ef2d051" providerId="ADAL" clId="{43E90DFE-484C-A546-8AF3-04EFB7B9F95B}" dt="2020-10-13T14:28:56.714" v="519" actId="26606"/>
          <ac:spMkLst>
            <pc:docMk/>
            <pc:sldMk cId="3799039365" sldId="261"/>
            <ac:spMk id="12" creationId="{742C14A9-3617-46DD-9FC4-ED828A7D3E6F}"/>
          </ac:spMkLst>
        </pc:spChg>
        <pc:spChg chg="add">
          <ac:chgData name="장은주" userId="ba4d9513-3c20-4208-a325-8d189ef2d051" providerId="ADAL" clId="{43E90DFE-484C-A546-8AF3-04EFB7B9F95B}" dt="2020-10-13T14:28:56.714" v="519" actId="26606"/>
          <ac:spMkLst>
            <pc:docMk/>
            <pc:sldMk cId="3799039365" sldId="261"/>
            <ac:spMk id="16" creationId="{19E5CB6C-D5A1-44AB-BAD0-E76C67ED2802}"/>
          </ac:spMkLst>
        </pc:spChg>
        <pc:picChg chg="add mod">
          <ac:chgData name="장은주" userId="ba4d9513-3c20-4208-a325-8d189ef2d051" providerId="ADAL" clId="{43E90DFE-484C-A546-8AF3-04EFB7B9F95B}" dt="2020-10-13T14:29:11.237" v="525" actId="1076"/>
          <ac:picMkLst>
            <pc:docMk/>
            <pc:sldMk cId="3799039365" sldId="261"/>
            <ac:picMk id="5" creationId="{AE3140E9-37C6-AC42-992E-A822D85B3836}"/>
          </ac:picMkLst>
        </pc:picChg>
        <pc:picChg chg="add mod">
          <ac:chgData name="장은주" userId="ba4d9513-3c20-4208-a325-8d189ef2d051" providerId="ADAL" clId="{43E90DFE-484C-A546-8AF3-04EFB7B9F95B}" dt="2020-10-13T14:29:09.932" v="524" actId="1076"/>
          <ac:picMkLst>
            <pc:docMk/>
            <pc:sldMk cId="3799039365" sldId="261"/>
            <ac:picMk id="7" creationId="{77533F11-B0B2-954F-B6E8-7C612722526A}"/>
          </ac:picMkLst>
        </pc:picChg>
        <pc:picChg chg="add">
          <ac:chgData name="장은주" userId="ba4d9513-3c20-4208-a325-8d189ef2d051" providerId="ADAL" clId="{43E90DFE-484C-A546-8AF3-04EFB7B9F95B}" dt="2020-10-13T14:28:56.714" v="519" actId="26606"/>
          <ac:picMkLst>
            <pc:docMk/>
            <pc:sldMk cId="3799039365" sldId="261"/>
            <ac:picMk id="18" creationId="{D5A16967-5C32-4A48-9F02-4F0228AC8DBA}"/>
          </ac:picMkLst>
        </pc:picChg>
        <pc:cxnChg chg="add">
          <ac:chgData name="장은주" userId="ba4d9513-3c20-4208-a325-8d189ef2d051" providerId="ADAL" clId="{43E90DFE-484C-A546-8AF3-04EFB7B9F95B}" dt="2020-10-13T14:28:56.714" v="519" actId="26606"/>
          <ac:cxnSpMkLst>
            <pc:docMk/>
            <pc:sldMk cId="3799039365" sldId="261"/>
            <ac:cxnSpMk id="14" creationId="{19AB0109-1C89-41F0-9EDF-3DE017BE3F27}"/>
          </ac:cxnSpMkLst>
        </pc:cxnChg>
        <pc:cxnChg chg="add">
          <ac:chgData name="장은주" userId="ba4d9513-3c20-4208-a325-8d189ef2d051" providerId="ADAL" clId="{43E90DFE-484C-A546-8AF3-04EFB7B9F95B}" dt="2020-10-13T14:28:56.714" v="519" actId="26606"/>
          <ac:cxnSpMkLst>
            <pc:docMk/>
            <pc:sldMk cId="3799039365" sldId="261"/>
            <ac:cxnSpMk id="20" creationId="{942D078B-EF20-4DB1-AA1B-87F212C56A9A}"/>
          </ac:cxnSpMkLst>
        </pc:cxnChg>
      </pc:sldChg>
      <pc:sldChg chg="addSp delSp modSp add mod">
        <pc:chgData name="장은주" userId="ba4d9513-3c20-4208-a325-8d189ef2d051" providerId="ADAL" clId="{43E90DFE-484C-A546-8AF3-04EFB7B9F95B}" dt="2020-10-27T13:43:36.864" v="2242" actId="1076"/>
        <pc:sldMkLst>
          <pc:docMk/>
          <pc:sldMk cId="742118838" sldId="262"/>
        </pc:sldMkLst>
        <pc:spChg chg="mod">
          <ac:chgData name="장은주" userId="ba4d9513-3c20-4208-a325-8d189ef2d051" providerId="ADAL" clId="{43E90DFE-484C-A546-8AF3-04EFB7B9F95B}" dt="2020-10-14T11:04:09.714" v="765" actId="255"/>
          <ac:spMkLst>
            <pc:docMk/>
            <pc:sldMk cId="742118838" sldId="262"/>
            <ac:spMk id="2" creationId="{535BEACF-9346-744B-8735-ACA2E453C5A6}"/>
          </ac:spMkLst>
        </pc:spChg>
        <pc:spChg chg="del">
          <ac:chgData name="장은주" userId="ba4d9513-3c20-4208-a325-8d189ef2d051" providerId="ADAL" clId="{43E90DFE-484C-A546-8AF3-04EFB7B9F95B}" dt="2020-10-14T11:06:01.559" v="766" actId="931"/>
          <ac:spMkLst>
            <pc:docMk/>
            <pc:sldMk cId="742118838" sldId="262"/>
            <ac:spMk id="3" creationId="{F730ECCD-98E3-8547-A35C-79A135C202F9}"/>
          </ac:spMkLst>
        </pc:spChg>
        <pc:spChg chg="add mod">
          <ac:chgData name="장은주" userId="ba4d9513-3c20-4208-a325-8d189ef2d051" providerId="ADAL" clId="{43E90DFE-484C-A546-8AF3-04EFB7B9F95B}" dt="2020-10-27T13:43:32.947" v="2241" actId="1076"/>
          <ac:spMkLst>
            <pc:docMk/>
            <pc:sldMk cId="742118838" sldId="262"/>
            <ac:spMk id="6" creationId="{4046F581-FD8D-654F-9A8F-647EF11801C9}"/>
          </ac:spMkLst>
        </pc:spChg>
        <pc:picChg chg="add mod">
          <ac:chgData name="장은주" userId="ba4d9513-3c20-4208-a325-8d189ef2d051" providerId="ADAL" clId="{43E90DFE-484C-A546-8AF3-04EFB7B9F95B}" dt="2020-10-27T13:43:36.864" v="2242" actId="1076"/>
          <ac:picMkLst>
            <pc:docMk/>
            <pc:sldMk cId="742118838" sldId="262"/>
            <ac:picMk id="5" creationId="{B84FBEFC-FED1-F34F-8671-456544614371}"/>
          </ac:picMkLst>
        </pc:picChg>
      </pc:sldChg>
      <pc:sldChg chg="modSp add del mod">
        <pc:chgData name="장은주" userId="ba4d9513-3c20-4208-a325-8d189ef2d051" providerId="ADAL" clId="{43E90DFE-484C-A546-8AF3-04EFB7B9F95B}" dt="2020-10-14T10:44:18.020" v="682"/>
        <pc:sldMkLst>
          <pc:docMk/>
          <pc:sldMk cId="990738774" sldId="263"/>
        </pc:sldMkLst>
        <pc:spChg chg="mod">
          <ac:chgData name="장은주" userId="ba4d9513-3c20-4208-a325-8d189ef2d051" providerId="ADAL" clId="{43E90DFE-484C-A546-8AF3-04EFB7B9F95B}" dt="2020-10-14T10:44:17.446" v="681" actId="20577"/>
          <ac:spMkLst>
            <pc:docMk/>
            <pc:sldMk cId="990738774" sldId="263"/>
            <ac:spMk id="2" creationId="{AC3D5777-BB74-B845-8F34-28E97FCDB924}"/>
          </ac:spMkLst>
        </pc:spChg>
      </pc:sldChg>
      <pc:sldChg chg="addSp delSp modSp add mod setBg modAnim">
        <pc:chgData name="장은주" userId="ba4d9513-3c20-4208-a325-8d189ef2d051" providerId="ADAL" clId="{43E90DFE-484C-A546-8AF3-04EFB7B9F95B}" dt="2020-10-14T11:02:25.895" v="735"/>
        <pc:sldMkLst>
          <pc:docMk/>
          <pc:sldMk cId="3106158005" sldId="263"/>
        </pc:sldMkLst>
        <pc:spChg chg="mod ord">
          <ac:chgData name="장은주" userId="ba4d9513-3c20-4208-a325-8d189ef2d051" providerId="ADAL" clId="{43E90DFE-484C-A546-8AF3-04EFB7B9F95B}" dt="2020-10-14T11:00:15.968" v="710" actId="255"/>
          <ac:spMkLst>
            <pc:docMk/>
            <pc:sldMk cId="3106158005" sldId="263"/>
            <ac:spMk id="2" creationId="{E7B185B1-90AC-B744-AECF-3B87BEDBB931}"/>
          </ac:spMkLst>
        </pc:spChg>
        <pc:spChg chg="del">
          <ac:chgData name="장은주" userId="ba4d9513-3c20-4208-a325-8d189ef2d051" providerId="ADAL" clId="{43E90DFE-484C-A546-8AF3-04EFB7B9F95B}" dt="2020-10-14T10:59:12.710" v="698" actId="931"/>
          <ac:spMkLst>
            <pc:docMk/>
            <pc:sldMk cId="3106158005" sldId="263"/>
            <ac:spMk id="3" creationId="{982BAD58-FCD6-884D-8798-8E130845931E}"/>
          </ac:spMkLst>
        </pc:spChg>
        <pc:spChg chg="add">
          <ac:chgData name="장은주" userId="ba4d9513-3c20-4208-a325-8d189ef2d051" providerId="ADAL" clId="{43E90DFE-484C-A546-8AF3-04EFB7B9F95B}" dt="2020-10-14T10:59:45.028" v="703" actId="26606"/>
          <ac:spMkLst>
            <pc:docMk/>
            <pc:sldMk cId="3106158005" sldId="263"/>
            <ac:spMk id="10" creationId="{C63C853E-3842-4594-86A9-051FFAF4D343}"/>
          </ac:spMkLst>
        </pc:spChg>
        <pc:spChg chg="add">
          <ac:chgData name="장은주" userId="ba4d9513-3c20-4208-a325-8d189ef2d051" providerId="ADAL" clId="{43E90DFE-484C-A546-8AF3-04EFB7B9F95B}" dt="2020-10-14T10:59:45.028" v="703" actId="26606"/>
          <ac:spMkLst>
            <pc:docMk/>
            <pc:sldMk cId="3106158005" sldId="263"/>
            <ac:spMk id="18" creationId="{2E67E8BF-E4B2-4098-9FB3-9E400BD86935}"/>
          </ac:spMkLst>
        </pc:spChg>
        <pc:picChg chg="add mod">
          <ac:chgData name="장은주" userId="ba4d9513-3c20-4208-a325-8d189ef2d051" providerId="ADAL" clId="{43E90DFE-484C-A546-8AF3-04EFB7B9F95B}" dt="2020-10-14T11:00:16.724" v="711" actId="1076"/>
          <ac:picMkLst>
            <pc:docMk/>
            <pc:sldMk cId="3106158005" sldId="263"/>
            <ac:picMk id="5" creationId="{395258D6-E268-DC44-AEF9-5A1408DF897B}"/>
          </ac:picMkLst>
        </pc:picChg>
        <pc:picChg chg="add mod">
          <ac:chgData name="장은주" userId="ba4d9513-3c20-4208-a325-8d189ef2d051" providerId="ADAL" clId="{43E90DFE-484C-A546-8AF3-04EFB7B9F95B}" dt="2020-10-14T11:01:47.812" v="724" actId="14100"/>
          <ac:picMkLst>
            <pc:docMk/>
            <pc:sldMk cId="3106158005" sldId="263"/>
            <ac:picMk id="7" creationId="{5713E210-9D03-B14C-A5A7-3FFE6EB406CD}"/>
          </ac:picMkLst>
        </pc:picChg>
        <pc:picChg chg="add mod">
          <ac:chgData name="장은주" userId="ba4d9513-3c20-4208-a325-8d189ef2d051" providerId="ADAL" clId="{43E90DFE-484C-A546-8AF3-04EFB7B9F95B}" dt="2020-10-14T11:02:20.694" v="734" actId="1076"/>
          <ac:picMkLst>
            <pc:docMk/>
            <pc:sldMk cId="3106158005" sldId="263"/>
            <ac:picMk id="9" creationId="{83DDD458-ADB9-1C48-915D-A17298B5BC90}"/>
          </ac:picMkLst>
        </pc:picChg>
        <pc:picChg chg="add">
          <ac:chgData name="장은주" userId="ba4d9513-3c20-4208-a325-8d189ef2d051" providerId="ADAL" clId="{43E90DFE-484C-A546-8AF3-04EFB7B9F95B}" dt="2020-10-14T10:59:45.028" v="703" actId="26606"/>
          <ac:picMkLst>
            <pc:docMk/>
            <pc:sldMk cId="3106158005" sldId="263"/>
            <ac:picMk id="12" creationId="{B591CDC5-6B61-4116-B3B5-0FF42B6E606D}"/>
          </ac:picMkLst>
        </pc:picChg>
        <pc:cxnChg chg="add">
          <ac:chgData name="장은주" userId="ba4d9513-3c20-4208-a325-8d189ef2d051" providerId="ADAL" clId="{43E90DFE-484C-A546-8AF3-04EFB7B9F95B}" dt="2020-10-14T10:59:45.028" v="703" actId="26606"/>
          <ac:cxnSpMkLst>
            <pc:docMk/>
            <pc:sldMk cId="3106158005" sldId="263"/>
            <ac:cxnSpMk id="14" creationId="{25B08984-5BEB-422F-A364-2B41E6A516EB}"/>
          </ac:cxnSpMkLst>
        </pc:cxnChg>
        <pc:cxnChg chg="add">
          <ac:chgData name="장은주" userId="ba4d9513-3c20-4208-a325-8d189ef2d051" providerId="ADAL" clId="{43E90DFE-484C-A546-8AF3-04EFB7B9F95B}" dt="2020-10-14T10:59:45.028" v="703" actId="26606"/>
          <ac:cxnSpMkLst>
            <pc:docMk/>
            <pc:sldMk cId="3106158005" sldId="263"/>
            <ac:cxnSpMk id="16" creationId="{A8F413B1-54E0-4B16-92AB-1CC5C7D645BC}"/>
          </ac:cxnSpMkLst>
        </pc:cxnChg>
        <pc:cxnChg chg="add">
          <ac:chgData name="장은주" userId="ba4d9513-3c20-4208-a325-8d189ef2d051" providerId="ADAL" clId="{43E90DFE-484C-A546-8AF3-04EFB7B9F95B}" dt="2020-10-14T10:59:45.028" v="703" actId="26606"/>
          <ac:cxnSpMkLst>
            <pc:docMk/>
            <pc:sldMk cId="3106158005" sldId="263"/>
            <ac:cxnSpMk id="20" creationId="{3781A10F-5DF6-4C9B-AE0B-5249E4399D26}"/>
          </ac:cxnSpMkLst>
        </pc:cxnChg>
      </pc:sldChg>
      <pc:sldChg chg="addSp delSp modSp add mod setBg">
        <pc:chgData name="장은주" userId="ba4d9513-3c20-4208-a325-8d189ef2d051" providerId="ADAL" clId="{43E90DFE-484C-A546-8AF3-04EFB7B9F95B}" dt="2020-10-14T11:18:32.849" v="831" actId="1076"/>
        <pc:sldMkLst>
          <pc:docMk/>
          <pc:sldMk cId="1996451830" sldId="264"/>
        </pc:sldMkLst>
        <pc:spChg chg="mod">
          <ac:chgData name="장은주" userId="ba4d9513-3c20-4208-a325-8d189ef2d051" providerId="ADAL" clId="{43E90DFE-484C-A546-8AF3-04EFB7B9F95B}" dt="2020-10-14T11:18:25.079" v="830" actId="255"/>
          <ac:spMkLst>
            <pc:docMk/>
            <pc:sldMk cId="1996451830" sldId="264"/>
            <ac:spMk id="2" creationId="{2F59ED8D-DF99-1B40-8E8E-455C48785C3C}"/>
          </ac:spMkLst>
        </pc:spChg>
        <pc:spChg chg="del">
          <ac:chgData name="장은주" userId="ba4d9513-3c20-4208-a325-8d189ef2d051" providerId="ADAL" clId="{43E90DFE-484C-A546-8AF3-04EFB7B9F95B}" dt="2020-10-14T11:15:51.076" v="823"/>
          <ac:spMkLst>
            <pc:docMk/>
            <pc:sldMk cId="1996451830" sldId="264"/>
            <ac:spMk id="3" creationId="{0EC0EDA5-DEF4-024E-AF33-D91FF924BAAD}"/>
          </ac:spMkLst>
        </pc:spChg>
        <pc:spChg chg="add del mod">
          <ac:chgData name="장은주" userId="ba4d9513-3c20-4208-a325-8d189ef2d051" providerId="ADAL" clId="{43E90DFE-484C-A546-8AF3-04EFB7B9F95B}" dt="2020-10-14T11:17:58.507" v="825" actId="931"/>
          <ac:spMkLst>
            <pc:docMk/>
            <pc:sldMk cId="1996451830" sldId="264"/>
            <ac:spMk id="4" creationId="{A6661613-4B7B-2E4A-B0F4-DB218FF89E39}"/>
          </ac:spMkLst>
        </pc:spChg>
        <pc:spChg chg="add">
          <ac:chgData name="장은주" userId="ba4d9513-3c20-4208-a325-8d189ef2d051" providerId="ADAL" clId="{43E90DFE-484C-A546-8AF3-04EFB7B9F95B}" dt="2020-10-14T11:18:03.381" v="826" actId="26606"/>
          <ac:spMkLst>
            <pc:docMk/>
            <pc:sldMk cId="1996451830" sldId="264"/>
            <ac:spMk id="11" creationId="{84C75E2B-CACA-478C-B26B-182AF87A18E3}"/>
          </ac:spMkLst>
        </pc:spChg>
        <pc:picChg chg="add mod">
          <ac:chgData name="장은주" userId="ba4d9513-3c20-4208-a325-8d189ef2d051" providerId="ADAL" clId="{43E90DFE-484C-A546-8AF3-04EFB7B9F95B}" dt="2020-10-14T11:18:32.849" v="831" actId="1076"/>
          <ac:picMkLst>
            <pc:docMk/>
            <pc:sldMk cId="1996451830" sldId="264"/>
            <ac:picMk id="6" creationId="{836AB4F0-BF13-5947-9DFD-80125616F931}"/>
          </ac:picMkLst>
        </pc:picChg>
        <pc:picChg chg="add">
          <ac:chgData name="장은주" userId="ba4d9513-3c20-4208-a325-8d189ef2d051" providerId="ADAL" clId="{43E90DFE-484C-A546-8AF3-04EFB7B9F95B}" dt="2020-10-14T11:18:03.381" v="826" actId="26606"/>
          <ac:picMkLst>
            <pc:docMk/>
            <pc:sldMk cId="1996451830" sldId="264"/>
            <ac:picMk id="13" creationId="{50FF2874-547C-4D14-9E18-28B19002FB8C}"/>
          </ac:picMkLst>
        </pc:picChg>
        <pc:picChg chg="add del mod">
          <ac:chgData name="장은주" userId="ba4d9513-3c20-4208-a325-8d189ef2d051" providerId="ADAL" clId="{43E90DFE-484C-A546-8AF3-04EFB7B9F95B}" dt="2020-10-14T11:15:55.083" v="824" actId="478"/>
          <ac:picMkLst>
            <pc:docMk/>
            <pc:sldMk cId="1996451830" sldId="264"/>
            <ac:picMk id="1025" creationId="{591DB1D4-066E-B54E-ABA6-5366AAF828D8}"/>
          </ac:picMkLst>
        </pc:picChg>
        <pc:cxnChg chg="add">
          <ac:chgData name="장은주" userId="ba4d9513-3c20-4208-a325-8d189ef2d051" providerId="ADAL" clId="{43E90DFE-484C-A546-8AF3-04EFB7B9F95B}" dt="2020-10-14T11:18:03.381" v="826" actId="26606"/>
          <ac:cxnSpMkLst>
            <pc:docMk/>
            <pc:sldMk cId="1996451830" sldId="264"/>
            <ac:cxnSpMk id="15" creationId="{36CF827D-A163-47F7-BD87-34EB4FA7D696}"/>
          </ac:cxnSpMkLst>
        </pc:cxnChg>
        <pc:cxnChg chg="add">
          <ac:chgData name="장은주" userId="ba4d9513-3c20-4208-a325-8d189ef2d051" providerId="ADAL" clId="{43E90DFE-484C-A546-8AF3-04EFB7B9F95B}" dt="2020-10-14T11:18:03.381" v="826" actId="26606"/>
          <ac:cxnSpMkLst>
            <pc:docMk/>
            <pc:sldMk cId="1996451830" sldId="264"/>
            <ac:cxnSpMk id="17" creationId="{D299D9A9-1DA8-433D-A9BC-FB48D93D4217}"/>
          </ac:cxnSpMkLst>
        </pc:cxnChg>
      </pc:sldChg>
      <pc:sldChg chg="addSp delSp modSp add mod modAnim">
        <pc:chgData name="장은주" userId="ba4d9513-3c20-4208-a325-8d189ef2d051" providerId="ADAL" clId="{43E90DFE-484C-A546-8AF3-04EFB7B9F95B}" dt="2020-10-14T12:03:06.697" v="1785" actId="20577"/>
        <pc:sldMkLst>
          <pc:docMk/>
          <pc:sldMk cId="26699587" sldId="265"/>
        </pc:sldMkLst>
        <pc:spChg chg="mod">
          <ac:chgData name="장은주" userId="ba4d9513-3c20-4208-a325-8d189ef2d051" providerId="ADAL" clId="{43E90DFE-484C-A546-8AF3-04EFB7B9F95B}" dt="2020-10-14T12:03:06.697" v="1785" actId="20577"/>
          <ac:spMkLst>
            <pc:docMk/>
            <pc:sldMk cId="26699587" sldId="265"/>
            <ac:spMk id="2" creationId="{10D0302D-2F2B-CD44-B1BC-CC336A0A275F}"/>
          </ac:spMkLst>
        </pc:spChg>
        <pc:spChg chg="mod">
          <ac:chgData name="장은주" userId="ba4d9513-3c20-4208-a325-8d189ef2d051" providerId="ADAL" clId="{43E90DFE-484C-A546-8AF3-04EFB7B9F95B}" dt="2020-10-14T11:32:00.504" v="926" actId="1076"/>
          <ac:spMkLst>
            <pc:docMk/>
            <pc:sldMk cId="26699587" sldId="265"/>
            <ac:spMk id="3" creationId="{4EFA1087-9BE7-A94D-8A15-D0AE9328789E}"/>
          </ac:spMkLst>
        </pc:spChg>
        <pc:spChg chg="add del mod">
          <ac:chgData name="장은주" userId="ba4d9513-3c20-4208-a325-8d189ef2d051" providerId="ADAL" clId="{43E90DFE-484C-A546-8AF3-04EFB7B9F95B}" dt="2020-10-14T11:25:20.051" v="891" actId="478"/>
          <ac:spMkLst>
            <pc:docMk/>
            <pc:sldMk cId="26699587" sldId="265"/>
            <ac:spMk id="4" creationId="{9A183611-4832-9040-A318-658090AC8DA7}"/>
          </ac:spMkLst>
        </pc:spChg>
        <pc:spChg chg="add del mod">
          <ac:chgData name="장은주" userId="ba4d9513-3c20-4208-a325-8d189ef2d051" providerId="ADAL" clId="{43E90DFE-484C-A546-8AF3-04EFB7B9F95B}" dt="2020-10-14T11:31:07.627" v="917" actId="478"/>
          <ac:spMkLst>
            <pc:docMk/>
            <pc:sldMk cId="26699587" sldId="265"/>
            <ac:spMk id="5" creationId="{CDCB7126-F80D-8D45-90CA-71213D80F7AE}"/>
          </ac:spMkLst>
        </pc:spChg>
        <pc:spChg chg="add del mod">
          <ac:chgData name="장은주" userId="ba4d9513-3c20-4208-a325-8d189ef2d051" providerId="ADAL" clId="{43E90DFE-484C-A546-8AF3-04EFB7B9F95B}" dt="2020-10-14T11:38:27.531" v="1040"/>
          <ac:spMkLst>
            <pc:docMk/>
            <pc:sldMk cId="26699587" sldId="265"/>
            <ac:spMk id="10" creationId="{D4077D80-F48E-8945-B8D1-149D93987B74}"/>
          </ac:spMkLst>
        </pc:spChg>
        <pc:picChg chg="add del mod">
          <ac:chgData name="장은주" userId="ba4d9513-3c20-4208-a325-8d189ef2d051" providerId="ADAL" clId="{43E90DFE-484C-A546-8AF3-04EFB7B9F95B}" dt="2020-10-14T11:35:26.494" v="986" actId="478"/>
          <ac:picMkLst>
            <pc:docMk/>
            <pc:sldMk cId="26699587" sldId="265"/>
            <ac:picMk id="7" creationId="{F5BA5898-A9A9-9F4B-BFB5-EC07AB5ADA70}"/>
          </ac:picMkLst>
        </pc:picChg>
        <pc:picChg chg="add mod">
          <ac:chgData name="장은주" userId="ba4d9513-3c20-4208-a325-8d189ef2d051" providerId="ADAL" clId="{43E90DFE-484C-A546-8AF3-04EFB7B9F95B}" dt="2020-10-14T11:35:55.240" v="995" actId="14100"/>
          <ac:picMkLst>
            <pc:docMk/>
            <pc:sldMk cId="26699587" sldId="265"/>
            <ac:picMk id="9" creationId="{0B0BE126-CAC4-8841-9E32-1EE540A94488}"/>
          </ac:picMkLst>
        </pc:picChg>
      </pc:sldChg>
      <pc:sldChg chg="addSp modSp add mod setBg modAnim">
        <pc:chgData name="장은주" userId="ba4d9513-3c20-4208-a325-8d189ef2d051" providerId="ADAL" clId="{43E90DFE-484C-A546-8AF3-04EFB7B9F95B}" dt="2020-10-14T12:03:03.298" v="1784" actId="20577"/>
        <pc:sldMkLst>
          <pc:docMk/>
          <pc:sldMk cId="1770361636" sldId="266"/>
        </pc:sldMkLst>
        <pc:spChg chg="mod">
          <ac:chgData name="장은주" userId="ba4d9513-3c20-4208-a325-8d189ef2d051" providerId="ADAL" clId="{43E90DFE-484C-A546-8AF3-04EFB7B9F95B}" dt="2020-10-14T12:03:03.298" v="1784" actId="20577"/>
          <ac:spMkLst>
            <pc:docMk/>
            <pc:sldMk cId="1770361636" sldId="266"/>
            <ac:spMk id="2" creationId="{2CB79DA7-216D-2546-9953-646BABC369AC}"/>
          </ac:spMkLst>
        </pc:spChg>
        <pc:spChg chg="mod">
          <ac:chgData name="장은주" userId="ba4d9513-3c20-4208-a325-8d189ef2d051" providerId="ADAL" clId="{43E90DFE-484C-A546-8AF3-04EFB7B9F95B}" dt="2020-10-14T11:34:49.973" v="980" actId="1076"/>
          <ac:spMkLst>
            <pc:docMk/>
            <pc:sldMk cId="1770361636" sldId="266"/>
            <ac:spMk id="3" creationId="{9107A490-867B-4E4D-9656-0C1AAEC24FCF}"/>
          </ac:spMkLst>
        </pc:spChg>
        <pc:spChg chg="add">
          <ac:chgData name="장은주" userId="ba4d9513-3c20-4208-a325-8d189ef2d051" providerId="ADAL" clId="{43E90DFE-484C-A546-8AF3-04EFB7B9F95B}" dt="2020-10-14T11:34:18.623" v="979" actId="26606"/>
          <ac:spMkLst>
            <pc:docMk/>
            <pc:sldMk cId="1770361636" sldId="266"/>
            <ac:spMk id="10" creationId="{0CABCAE3-64FC-4149-819F-2C1812824154}"/>
          </ac:spMkLst>
        </pc:spChg>
        <pc:spChg chg="add">
          <ac:chgData name="장은주" userId="ba4d9513-3c20-4208-a325-8d189ef2d051" providerId="ADAL" clId="{43E90DFE-484C-A546-8AF3-04EFB7B9F95B}" dt="2020-10-14T11:34:18.623" v="979" actId="26606"/>
          <ac:spMkLst>
            <pc:docMk/>
            <pc:sldMk cId="1770361636" sldId="266"/>
            <ac:spMk id="18" creationId="{11587617-1CD9-4BB4-8FDB-02547523FBEA}"/>
          </ac:spMkLst>
        </pc:spChg>
        <pc:spChg chg="add">
          <ac:chgData name="장은주" userId="ba4d9513-3c20-4208-a325-8d189ef2d051" providerId="ADAL" clId="{43E90DFE-484C-A546-8AF3-04EFB7B9F95B}" dt="2020-10-14T11:34:18.623" v="979" actId="26606"/>
          <ac:spMkLst>
            <pc:docMk/>
            <pc:sldMk cId="1770361636" sldId="266"/>
            <ac:spMk id="20" creationId="{B2359BEA-F467-446B-9ED2-7DE4AE3940C4}"/>
          </ac:spMkLst>
        </pc:spChg>
        <pc:picChg chg="add mod">
          <ac:chgData name="장은주" userId="ba4d9513-3c20-4208-a325-8d189ef2d051" providerId="ADAL" clId="{43E90DFE-484C-A546-8AF3-04EFB7B9F95B}" dt="2020-10-14T11:35:12.525" v="985" actId="14100"/>
          <ac:picMkLst>
            <pc:docMk/>
            <pc:sldMk cId="1770361636" sldId="266"/>
            <ac:picMk id="5" creationId="{E93A3E16-23AD-AC4D-B729-E9C2D7FF62DF}"/>
          </ac:picMkLst>
        </pc:picChg>
        <pc:picChg chg="add">
          <ac:chgData name="장은주" userId="ba4d9513-3c20-4208-a325-8d189ef2d051" providerId="ADAL" clId="{43E90DFE-484C-A546-8AF3-04EFB7B9F95B}" dt="2020-10-14T11:34:18.623" v="979" actId="26606"/>
          <ac:picMkLst>
            <pc:docMk/>
            <pc:sldMk cId="1770361636" sldId="266"/>
            <ac:picMk id="12" creationId="{012FDCFE-9AD2-4D8A-8CBF-B3AA37EBF6DD}"/>
          </ac:picMkLst>
        </pc:picChg>
        <pc:picChg chg="add">
          <ac:chgData name="장은주" userId="ba4d9513-3c20-4208-a325-8d189ef2d051" providerId="ADAL" clId="{43E90DFE-484C-A546-8AF3-04EFB7B9F95B}" dt="2020-10-14T11:34:18.623" v="979" actId="26606"/>
          <ac:picMkLst>
            <pc:docMk/>
            <pc:sldMk cId="1770361636" sldId="266"/>
            <ac:picMk id="24" creationId="{CEF18BD6-B169-4CEE-BB3D-71DFD6A8334C}"/>
          </ac:picMkLst>
        </pc:picChg>
        <pc:cxnChg chg="add">
          <ac:chgData name="장은주" userId="ba4d9513-3c20-4208-a325-8d189ef2d051" providerId="ADAL" clId="{43E90DFE-484C-A546-8AF3-04EFB7B9F95B}" dt="2020-10-14T11:34:18.623" v="979" actId="26606"/>
          <ac:cxnSpMkLst>
            <pc:docMk/>
            <pc:sldMk cId="1770361636" sldId="266"/>
            <ac:cxnSpMk id="14" creationId="{FBD463FC-4CA8-4FF4-85A3-AF9F4B98D210}"/>
          </ac:cxnSpMkLst>
        </pc:cxnChg>
        <pc:cxnChg chg="add">
          <ac:chgData name="장은주" userId="ba4d9513-3c20-4208-a325-8d189ef2d051" providerId="ADAL" clId="{43E90DFE-484C-A546-8AF3-04EFB7B9F95B}" dt="2020-10-14T11:34:18.623" v="979" actId="26606"/>
          <ac:cxnSpMkLst>
            <pc:docMk/>
            <pc:sldMk cId="1770361636" sldId="266"/>
            <ac:cxnSpMk id="16" creationId="{BECF35C3-8B44-4F4B-BD25-4C01823DB22A}"/>
          </ac:cxnSpMkLst>
        </pc:cxnChg>
        <pc:cxnChg chg="add">
          <ac:chgData name="장은주" userId="ba4d9513-3c20-4208-a325-8d189ef2d051" providerId="ADAL" clId="{43E90DFE-484C-A546-8AF3-04EFB7B9F95B}" dt="2020-10-14T11:34:18.623" v="979" actId="26606"/>
          <ac:cxnSpMkLst>
            <pc:docMk/>
            <pc:sldMk cId="1770361636" sldId="266"/>
            <ac:cxnSpMk id="22" creationId="{07C4A58F-EDCB-42E6-BB21-2D410EF078C9}"/>
          </ac:cxnSpMkLst>
        </pc:cxnChg>
        <pc:cxnChg chg="add">
          <ac:chgData name="장은주" userId="ba4d9513-3c20-4208-a325-8d189ef2d051" providerId="ADAL" clId="{43E90DFE-484C-A546-8AF3-04EFB7B9F95B}" dt="2020-10-14T11:34:18.623" v="979" actId="26606"/>
          <ac:cxnSpMkLst>
            <pc:docMk/>
            <pc:sldMk cId="1770361636" sldId="266"/>
            <ac:cxnSpMk id="26" creationId="{0C253CD2-F713-407C-B979-22CDBA5319BC}"/>
          </ac:cxnSpMkLst>
        </pc:cxnChg>
      </pc:sldChg>
      <pc:sldChg chg="modSp add mod">
        <pc:chgData name="장은주" userId="ba4d9513-3c20-4208-a325-8d189ef2d051" providerId="ADAL" clId="{43E90DFE-484C-A546-8AF3-04EFB7B9F95B}" dt="2020-10-14T11:48:49.973" v="1588" actId="20577"/>
        <pc:sldMkLst>
          <pc:docMk/>
          <pc:sldMk cId="700859135" sldId="267"/>
        </pc:sldMkLst>
        <pc:spChg chg="mod">
          <ac:chgData name="장은주" userId="ba4d9513-3c20-4208-a325-8d189ef2d051" providerId="ADAL" clId="{43E90DFE-484C-A546-8AF3-04EFB7B9F95B}" dt="2020-10-14T11:40:46.434" v="1100" actId="255"/>
          <ac:spMkLst>
            <pc:docMk/>
            <pc:sldMk cId="700859135" sldId="267"/>
            <ac:spMk id="2" creationId="{429995BE-63D7-F941-9C00-B469CC2056B4}"/>
          </ac:spMkLst>
        </pc:spChg>
        <pc:spChg chg="mod">
          <ac:chgData name="장은주" userId="ba4d9513-3c20-4208-a325-8d189ef2d051" providerId="ADAL" clId="{43E90DFE-484C-A546-8AF3-04EFB7B9F95B}" dt="2020-10-14T11:48:49.973" v="1588" actId="20577"/>
          <ac:spMkLst>
            <pc:docMk/>
            <pc:sldMk cId="700859135" sldId="267"/>
            <ac:spMk id="3" creationId="{C931A722-D72E-3146-9770-2C4D5BB919B3}"/>
          </ac:spMkLst>
        </pc:spChg>
      </pc:sldChg>
      <pc:sldChg chg="addSp delSp modSp add mod">
        <pc:chgData name="장은주" userId="ba4d9513-3c20-4208-a325-8d189ef2d051" providerId="ADAL" clId="{43E90DFE-484C-A546-8AF3-04EFB7B9F95B}" dt="2020-10-14T12:06:36.627" v="1811" actId="1076"/>
        <pc:sldMkLst>
          <pc:docMk/>
          <pc:sldMk cId="3426507610" sldId="268"/>
        </pc:sldMkLst>
        <pc:spChg chg="mod">
          <ac:chgData name="장은주" userId="ba4d9513-3c20-4208-a325-8d189ef2d051" providerId="ADAL" clId="{43E90DFE-484C-A546-8AF3-04EFB7B9F95B}" dt="2020-10-14T12:02:58.299" v="1783" actId="20577"/>
          <ac:spMkLst>
            <pc:docMk/>
            <pc:sldMk cId="3426507610" sldId="268"/>
            <ac:spMk id="2" creationId="{618F0855-87FA-CC49-81C8-F0E5B878FDC8}"/>
          </ac:spMkLst>
        </pc:spChg>
        <pc:spChg chg="del">
          <ac:chgData name="장은주" userId="ba4d9513-3c20-4208-a325-8d189ef2d051" providerId="ADAL" clId="{43E90DFE-484C-A546-8AF3-04EFB7B9F95B}" dt="2020-10-14T11:56:22.022" v="1638" actId="931"/>
          <ac:spMkLst>
            <pc:docMk/>
            <pc:sldMk cId="3426507610" sldId="268"/>
            <ac:spMk id="3" creationId="{76D52A05-C1D5-C342-A1DF-8FD6162CEF88}"/>
          </ac:spMkLst>
        </pc:spChg>
        <pc:picChg chg="add mod">
          <ac:chgData name="장은주" userId="ba4d9513-3c20-4208-a325-8d189ef2d051" providerId="ADAL" clId="{43E90DFE-484C-A546-8AF3-04EFB7B9F95B}" dt="2020-10-14T12:06:36.627" v="1811" actId="1076"/>
          <ac:picMkLst>
            <pc:docMk/>
            <pc:sldMk cId="3426507610" sldId="268"/>
            <ac:picMk id="5" creationId="{E590969B-583F-DC42-9DDB-D710CD1C4516}"/>
          </ac:picMkLst>
        </pc:picChg>
      </pc:sldChg>
      <pc:sldChg chg="addSp delSp modSp add mod setBg">
        <pc:chgData name="장은주" userId="ba4d9513-3c20-4208-a325-8d189ef2d051" providerId="ADAL" clId="{43E90DFE-484C-A546-8AF3-04EFB7B9F95B}" dt="2020-10-14T12:06:12.172" v="1808" actId="14100"/>
        <pc:sldMkLst>
          <pc:docMk/>
          <pc:sldMk cId="3526282156" sldId="269"/>
        </pc:sldMkLst>
        <pc:spChg chg="mod">
          <ac:chgData name="장은주" userId="ba4d9513-3c20-4208-a325-8d189ef2d051" providerId="ADAL" clId="{43E90DFE-484C-A546-8AF3-04EFB7B9F95B}" dt="2020-10-14T12:03:30.662" v="1789" actId="255"/>
          <ac:spMkLst>
            <pc:docMk/>
            <pc:sldMk cId="3526282156" sldId="269"/>
            <ac:spMk id="2" creationId="{E870F527-FFC9-F24C-86C7-98675AD3128A}"/>
          </ac:spMkLst>
        </pc:spChg>
        <pc:spChg chg="mod">
          <ac:chgData name="장은주" userId="ba4d9513-3c20-4208-a325-8d189ef2d051" providerId="ADAL" clId="{43E90DFE-484C-A546-8AF3-04EFB7B9F95B}" dt="2020-10-14T12:02:25.995" v="1771" actId="26606"/>
          <ac:spMkLst>
            <pc:docMk/>
            <pc:sldMk cId="3526282156" sldId="269"/>
            <ac:spMk id="3" creationId="{7563F6FA-A651-744A-A2B1-ABA110B581DE}"/>
          </ac:spMkLst>
        </pc:spChg>
        <pc:spChg chg="add del">
          <ac:chgData name="장은주" userId="ba4d9513-3c20-4208-a325-8d189ef2d051" providerId="ADAL" clId="{43E90DFE-484C-A546-8AF3-04EFB7B9F95B}" dt="2020-10-14T12:02:25.969" v="1770" actId="26606"/>
          <ac:spMkLst>
            <pc:docMk/>
            <pc:sldMk cId="3526282156" sldId="269"/>
            <ac:spMk id="10" creationId="{0CABCAE3-64FC-4149-819F-2C1812824154}"/>
          </ac:spMkLst>
        </pc:spChg>
        <pc:spChg chg="add del">
          <ac:chgData name="장은주" userId="ba4d9513-3c20-4208-a325-8d189ef2d051" providerId="ADAL" clId="{43E90DFE-484C-A546-8AF3-04EFB7B9F95B}" dt="2020-10-14T12:02:25.969" v="1770" actId="26606"/>
          <ac:spMkLst>
            <pc:docMk/>
            <pc:sldMk cId="3526282156" sldId="269"/>
            <ac:spMk id="18" creationId="{11587617-1CD9-4BB4-8FDB-02547523FBEA}"/>
          </ac:spMkLst>
        </pc:spChg>
        <pc:spChg chg="add del">
          <ac:chgData name="장은주" userId="ba4d9513-3c20-4208-a325-8d189ef2d051" providerId="ADAL" clId="{43E90DFE-484C-A546-8AF3-04EFB7B9F95B}" dt="2020-10-14T12:02:25.969" v="1770" actId="26606"/>
          <ac:spMkLst>
            <pc:docMk/>
            <pc:sldMk cId="3526282156" sldId="269"/>
            <ac:spMk id="20" creationId="{B2359BEA-F467-446B-9ED2-7DE4AE3940C4}"/>
          </ac:spMkLst>
        </pc:spChg>
        <pc:spChg chg="add">
          <ac:chgData name="장은주" userId="ba4d9513-3c20-4208-a325-8d189ef2d051" providerId="ADAL" clId="{43E90DFE-484C-A546-8AF3-04EFB7B9F95B}" dt="2020-10-14T12:02:25.995" v="1771" actId="26606"/>
          <ac:spMkLst>
            <pc:docMk/>
            <pc:sldMk cId="3526282156" sldId="269"/>
            <ac:spMk id="28" creationId="{C3A44A18-DAB9-46A6-8454-3A0898CDB504}"/>
          </ac:spMkLst>
        </pc:spChg>
        <pc:spChg chg="add">
          <ac:chgData name="장은주" userId="ba4d9513-3c20-4208-a325-8d189ef2d051" providerId="ADAL" clId="{43E90DFE-484C-A546-8AF3-04EFB7B9F95B}" dt="2020-10-14T12:02:25.995" v="1771" actId="26606"/>
          <ac:spMkLst>
            <pc:docMk/>
            <pc:sldMk cId="3526282156" sldId="269"/>
            <ac:spMk id="29" creationId="{705841ED-BA63-4F25-B31B-A4692716FB80}"/>
          </ac:spMkLst>
        </pc:spChg>
        <pc:picChg chg="add mod">
          <ac:chgData name="장은주" userId="ba4d9513-3c20-4208-a325-8d189ef2d051" providerId="ADAL" clId="{43E90DFE-484C-A546-8AF3-04EFB7B9F95B}" dt="2020-10-14T12:06:12.172" v="1808" actId="14100"/>
          <ac:picMkLst>
            <pc:docMk/>
            <pc:sldMk cId="3526282156" sldId="269"/>
            <ac:picMk id="5" creationId="{F4761BA7-9367-384E-AAB2-615A59634A67}"/>
          </ac:picMkLst>
        </pc:picChg>
        <pc:picChg chg="add del">
          <ac:chgData name="장은주" userId="ba4d9513-3c20-4208-a325-8d189ef2d051" providerId="ADAL" clId="{43E90DFE-484C-A546-8AF3-04EFB7B9F95B}" dt="2020-10-14T12:02:25.969" v="1770" actId="26606"/>
          <ac:picMkLst>
            <pc:docMk/>
            <pc:sldMk cId="3526282156" sldId="269"/>
            <ac:picMk id="12" creationId="{012FDCFE-9AD2-4D8A-8CBF-B3AA37EBF6DD}"/>
          </ac:picMkLst>
        </pc:picChg>
        <pc:picChg chg="add del">
          <ac:chgData name="장은주" userId="ba4d9513-3c20-4208-a325-8d189ef2d051" providerId="ADAL" clId="{43E90DFE-484C-A546-8AF3-04EFB7B9F95B}" dt="2020-10-14T12:02:25.969" v="1770" actId="26606"/>
          <ac:picMkLst>
            <pc:docMk/>
            <pc:sldMk cId="3526282156" sldId="269"/>
            <ac:picMk id="24" creationId="{CEF18BD6-B169-4CEE-BB3D-71DFD6A8334C}"/>
          </ac:picMkLst>
        </pc:picChg>
        <pc:picChg chg="add">
          <ac:chgData name="장은주" userId="ba4d9513-3c20-4208-a325-8d189ef2d051" providerId="ADAL" clId="{43E90DFE-484C-A546-8AF3-04EFB7B9F95B}" dt="2020-10-14T12:02:25.995" v="1771" actId="26606"/>
          <ac:picMkLst>
            <pc:docMk/>
            <pc:sldMk cId="3526282156" sldId="269"/>
            <ac:picMk id="31" creationId="{2E465D32-A51E-44CE-9D04-60690BB4144F}"/>
          </ac:picMkLst>
        </pc:picChg>
        <pc:cxnChg chg="add del">
          <ac:chgData name="장은주" userId="ba4d9513-3c20-4208-a325-8d189ef2d051" providerId="ADAL" clId="{43E90DFE-484C-A546-8AF3-04EFB7B9F95B}" dt="2020-10-14T12:02:25.969" v="1770" actId="26606"/>
          <ac:cxnSpMkLst>
            <pc:docMk/>
            <pc:sldMk cId="3526282156" sldId="269"/>
            <ac:cxnSpMk id="14" creationId="{FBD463FC-4CA8-4FF4-85A3-AF9F4B98D210}"/>
          </ac:cxnSpMkLst>
        </pc:cxnChg>
        <pc:cxnChg chg="add del">
          <ac:chgData name="장은주" userId="ba4d9513-3c20-4208-a325-8d189ef2d051" providerId="ADAL" clId="{43E90DFE-484C-A546-8AF3-04EFB7B9F95B}" dt="2020-10-14T12:02:25.969" v="1770" actId="26606"/>
          <ac:cxnSpMkLst>
            <pc:docMk/>
            <pc:sldMk cId="3526282156" sldId="269"/>
            <ac:cxnSpMk id="16" creationId="{BECF35C3-8B44-4F4B-BD25-4C01823DB22A}"/>
          </ac:cxnSpMkLst>
        </pc:cxnChg>
        <pc:cxnChg chg="add del">
          <ac:chgData name="장은주" userId="ba4d9513-3c20-4208-a325-8d189ef2d051" providerId="ADAL" clId="{43E90DFE-484C-A546-8AF3-04EFB7B9F95B}" dt="2020-10-14T12:02:25.969" v="1770" actId="26606"/>
          <ac:cxnSpMkLst>
            <pc:docMk/>
            <pc:sldMk cId="3526282156" sldId="269"/>
            <ac:cxnSpMk id="22" creationId="{07C4A58F-EDCB-42E6-BB21-2D410EF078C9}"/>
          </ac:cxnSpMkLst>
        </pc:cxnChg>
        <pc:cxnChg chg="add del">
          <ac:chgData name="장은주" userId="ba4d9513-3c20-4208-a325-8d189ef2d051" providerId="ADAL" clId="{43E90DFE-484C-A546-8AF3-04EFB7B9F95B}" dt="2020-10-14T12:02:25.969" v="1770" actId="26606"/>
          <ac:cxnSpMkLst>
            <pc:docMk/>
            <pc:sldMk cId="3526282156" sldId="269"/>
            <ac:cxnSpMk id="26" creationId="{0C253CD2-F713-407C-B979-22CDBA5319BC}"/>
          </ac:cxnSpMkLst>
        </pc:cxnChg>
        <pc:cxnChg chg="add">
          <ac:chgData name="장은주" userId="ba4d9513-3c20-4208-a325-8d189ef2d051" providerId="ADAL" clId="{43E90DFE-484C-A546-8AF3-04EFB7B9F95B}" dt="2020-10-14T12:02:25.995" v="1771" actId="26606"/>
          <ac:cxnSpMkLst>
            <pc:docMk/>
            <pc:sldMk cId="3526282156" sldId="269"/>
            <ac:cxnSpMk id="30" creationId="{602FDDEF-350D-4767-ACB6-CCEA68DD4221}"/>
          </ac:cxnSpMkLst>
        </pc:cxnChg>
        <pc:cxnChg chg="add">
          <ac:chgData name="장은주" userId="ba4d9513-3c20-4208-a325-8d189ef2d051" providerId="ADAL" clId="{43E90DFE-484C-A546-8AF3-04EFB7B9F95B}" dt="2020-10-14T12:02:25.995" v="1771" actId="26606"/>
          <ac:cxnSpMkLst>
            <pc:docMk/>
            <pc:sldMk cId="3526282156" sldId="269"/>
            <ac:cxnSpMk id="32" creationId="{DAF243D8-8E9E-4B55-8369-B6A7221E55D8}"/>
          </ac:cxnSpMkLst>
        </pc:cxnChg>
      </pc:sldChg>
      <pc:sldChg chg="addSp modSp add mod setBg">
        <pc:chgData name="장은주" userId="ba4d9513-3c20-4208-a325-8d189ef2d051" providerId="ADAL" clId="{43E90DFE-484C-A546-8AF3-04EFB7B9F95B}" dt="2020-10-14T12:06:05.691" v="1807" actId="14100"/>
        <pc:sldMkLst>
          <pc:docMk/>
          <pc:sldMk cId="3712589157" sldId="270"/>
        </pc:sldMkLst>
        <pc:spChg chg="mod">
          <ac:chgData name="장은주" userId="ba4d9513-3c20-4208-a325-8d189ef2d051" providerId="ADAL" clId="{43E90DFE-484C-A546-8AF3-04EFB7B9F95B}" dt="2020-10-14T12:06:00.774" v="1805" actId="1076"/>
          <ac:spMkLst>
            <pc:docMk/>
            <pc:sldMk cId="3712589157" sldId="270"/>
            <ac:spMk id="2" creationId="{B1F4DDAB-F419-814D-9B58-3CBDA135215E}"/>
          </ac:spMkLst>
        </pc:spChg>
        <pc:spChg chg="mod">
          <ac:chgData name="장은주" userId="ba4d9513-3c20-4208-a325-8d189ef2d051" providerId="ADAL" clId="{43E90DFE-484C-A546-8AF3-04EFB7B9F95B}" dt="2020-10-14T12:05:38.989" v="1798" actId="26606"/>
          <ac:spMkLst>
            <pc:docMk/>
            <pc:sldMk cId="3712589157" sldId="270"/>
            <ac:spMk id="3" creationId="{6B085D37-57EC-7D44-B129-2E99E35B46B7}"/>
          </ac:spMkLst>
        </pc:spChg>
        <pc:spChg chg="add">
          <ac:chgData name="장은주" userId="ba4d9513-3c20-4208-a325-8d189ef2d051" providerId="ADAL" clId="{43E90DFE-484C-A546-8AF3-04EFB7B9F95B}" dt="2020-10-14T12:05:38.989" v="1798" actId="26606"/>
          <ac:spMkLst>
            <pc:docMk/>
            <pc:sldMk cId="3712589157" sldId="270"/>
            <ac:spMk id="10" creationId="{C3A44A18-DAB9-46A6-8454-3A0898CDB504}"/>
          </ac:spMkLst>
        </pc:spChg>
        <pc:spChg chg="add">
          <ac:chgData name="장은주" userId="ba4d9513-3c20-4208-a325-8d189ef2d051" providerId="ADAL" clId="{43E90DFE-484C-A546-8AF3-04EFB7B9F95B}" dt="2020-10-14T12:05:38.989" v="1798" actId="26606"/>
          <ac:spMkLst>
            <pc:docMk/>
            <pc:sldMk cId="3712589157" sldId="270"/>
            <ac:spMk id="12" creationId="{705841ED-BA63-4F25-B31B-A4692716FB80}"/>
          </ac:spMkLst>
        </pc:spChg>
        <pc:picChg chg="add mod">
          <ac:chgData name="장은주" userId="ba4d9513-3c20-4208-a325-8d189ef2d051" providerId="ADAL" clId="{43E90DFE-484C-A546-8AF3-04EFB7B9F95B}" dt="2020-10-14T12:06:05.691" v="1807" actId="14100"/>
          <ac:picMkLst>
            <pc:docMk/>
            <pc:sldMk cId="3712589157" sldId="270"/>
            <ac:picMk id="5" creationId="{2B9991FE-09C3-5A47-81E1-8A80F6FFDB2C}"/>
          </ac:picMkLst>
        </pc:picChg>
        <pc:picChg chg="add">
          <ac:chgData name="장은주" userId="ba4d9513-3c20-4208-a325-8d189ef2d051" providerId="ADAL" clId="{43E90DFE-484C-A546-8AF3-04EFB7B9F95B}" dt="2020-10-14T12:05:38.989" v="1798" actId="26606"/>
          <ac:picMkLst>
            <pc:docMk/>
            <pc:sldMk cId="3712589157" sldId="270"/>
            <ac:picMk id="16" creationId="{2E465D32-A51E-44CE-9D04-60690BB4144F}"/>
          </ac:picMkLst>
        </pc:picChg>
        <pc:cxnChg chg="add">
          <ac:chgData name="장은주" userId="ba4d9513-3c20-4208-a325-8d189ef2d051" providerId="ADAL" clId="{43E90DFE-484C-A546-8AF3-04EFB7B9F95B}" dt="2020-10-14T12:05:38.989" v="1798" actId="26606"/>
          <ac:cxnSpMkLst>
            <pc:docMk/>
            <pc:sldMk cId="3712589157" sldId="270"/>
            <ac:cxnSpMk id="14" creationId="{602FDDEF-350D-4767-ACB6-CCEA68DD4221}"/>
          </ac:cxnSpMkLst>
        </pc:cxnChg>
        <pc:cxnChg chg="add">
          <ac:chgData name="장은주" userId="ba4d9513-3c20-4208-a325-8d189ef2d051" providerId="ADAL" clId="{43E90DFE-484C-A546-8AF3-04EFB7B9F95B}" dt="2020-10-14T12:05:38.989" v="1798" actId="26606"/>
          <ac:cxnSpMkLst>
            <pc:docMk/>
            <pc:sldMk cId="3712589157" sldId="270"/>
            <ac:cxnSpMk id="18" creationId="{DAF243D8-8E9E-4B55-8369-B6A7221E55D8}"/>
          </ac:cxnSpMkLst>
        </pc:cxnChg>
      </pc:sldChg>
      <pc:sldChg chg="addSp delSp modSp add mod">
        <pc:chgData name="장은주" userId="ba4d9513-3c20-4208-a325-8d189ef2d051" providerId="ADAL" clId="{43E90DFE-484C-A546-8AF3-04EFB7B9F95B}" dt="2020-10-14T12:14:18.823" v="1917" actId="20577"/>
        <pc:sldMkLst>
          <pc:docMk/>
          <pc:sldMk cId="3004893425" sldId="271"/>
        </pc:sldMkLst>
        <pc:spChg chg="mod">
          <ac:chgData name="장은주" userId="ba4d9513-3c20-4208-a325-8d189ef2d051" providerId="ADAL" clId="{43E90DFE-484C-A546-8AF3-04EFB7B9F95B}" dt="2020-10-14T12:09:00.852" v="1820" actId="255"/>
          <ac:spMkLst>
            <pc:docMk/>
            <pc:sldMk cId="3004893425" sldId="271"/>
            <ac:spMk id="2" creationId="{396CE22E-0F62-B94A-8DE2-5D992DFE527C}"/>
          </ac:spMkLst>
        </pc:spChg>
        <pc:spChg chg="mod">
          <ac:chgData name="장은주" userId="ba4d9513-3c20-4208-a325-8d189ef2d051" providerId="ADAL" clId="{43E90DFE-484C-A546-8AF3-04EFB7B9F95B}" dt="2020-10-14T12:10:52.850" v="1829" actId="1076"/>
          <ac:spMkLst>
            <pc:docMk/>
            <pc:sldMk cId="3004893425" sldId="271"/>
            <ac:spMk id="3" creationId="{06F6CB13-65F7-FD42-9DB6-07CD00C30B90}"/>
          </ac:spMkLst>
        </pc:spChg>
        <pc:spChg chg="add del mod">
          <ac:chgData name="장은주" userId="ba4d9513-3c20-4208-a325-8d189ef2d051" providerId="ADAL" clId="{43E90DFE-484C-A546-8AF3-04EFB7B9F95B}" dt="2020-10-14T12:12:10.513" v="1846"/>
          <ac:spMkLst>
            <pc:docMk/>
            <pc:sldMk cId="3004893425" sldId="271"/>
            <ac:spMk id="6" creationId="{F2919560-16BC-824D-97A8-7346903AE3D2}"/>
          </ac:spMkLst>
        </pc:spChg>
        <pc:spChg chg="add mod">
          <ac:chgData name="장은주" userId="ba4d9513-3c20-4208-a325-8d189ef2d051" providerId="ADAL" clId="{43E90DFE-484C-A546-8AF3-04EFB7B9F95B}" dt="2020-10-14T12:14:18.823" v="1917" actId="20577"/>
          <ac:spMkLst>
            <pc:docMk/>
            <pc:sldMk cId="3004893425" sldId="271"/>
            <ac:spMk id="7" creationId="{91106F68-834A-0A4A-99F6-3F97C21E3946}"/>
          </ac:spMkLst>
        </pc:spChg>
        <pc:picChg chg="add mod">
          <ac:chgData name="장은주" userId="ba4d9513-3c20-4208-a325-8d189ef2d051" providerId="ADAL" clId="{43E90DFE-484C-A546-8AF3-04EFB7B9F95B}" dt="2020-10-14T12:10:58.417" v="1831" actId="14100"/>
          <ac:picMkLst>
            <pc:docMk/>
            <pc:sldMk cId="3004893425" sldId="271"/>
            <ac:picMk id="5" creationId="{7F1304EE-393F-7B49-A5BE-778EE595A661}"/>
          </ac:picMkLst>
        </pc:picChg>
      </pc:sldChg>
      <pc:sldChg chg="addSp modSp add mod">
        <pc:chgData name="장은주" userId="ba4d9513-3c20-4208-a325-8d189ef2d051" providerId="ADAL" clId="{43E90DFE-484C-A546-8AF3-04EFB7B9F95B}" dt="2020-10-14T12:18:37.131" v="2037" actId="1076"/>
        <pc:sldMkLst>
          <pc:docMk/>
          <pc:sldMk cId="2514018762" sldId="272"/>
        </pc:sldMkLst>
        <pc:spChg chg="mod">
          <ac:chgData name="장은주" userId="ba4d9513-3c20-4208-a325-8d189ef2d051" providerId="ADAL" clId="{43E90DFE-484C-A546-8AF3-04EFB7B9F95B}" dt="2020-10-14T12:14:48.851" v="1921" actId="255"/>
          <ac:spMkLst>
            <pc:docMk/>
            <pc:sldMk cId="2514018762" sldId="272"/>
            <ac:spMk id="2" creationId="{17EDEB41-C5CA-844C-AC30-2C762C1E8427}"/>
          </ac:spMkLst>
        </pc:spChg>
        <pc:spChg chg="mod">
          <ac:chgData name="장은주" userId="ba4d9513-3c20-4208-a325-8d189ef2d051" providerId="ADAL" clId="{43E90DFE-484C-A546-8AF3-04EFB7B9F95B}" dt="2020-10-14T12:16:14.622" v="2007" actId="1076"/>
          <ac:spMkLst>
            <pc:docMk/>
            <pc:sldMk cId="2514018762" sldId="272"/>
            <ac:spMk id="3" creationId="{07A2FAB8-FBE6-564D-8CEB-FB20C7F60985}"/>
          </ac:spMkLst>
        </pc:spChg>
        <pc:spChg chg="add mod">
          <ac:chgData name="장은주" userId="ba4d9513-3c20-4208-a325-8d189ef2d051" providerId="ADAL" clId="{43E90DFE-484C-A546-8AF3-04EFB7B9F95B}" dt="2020-10-14T12:18:37.131" v="2037" actId="1076"/>
          <ac:spMkLst>
            <pc:docMk/>
            <pc:sldMk cId="2514018762" sldId="272"/>
            <ac:spMk id="6" creationId="{5692D571-B982-384A-BF22-408D50E27169}"/>
          </ac:spMkLst>
        </pc:spChg>
        <pc:picChg chg="add mod">
          <ac:chgData name="장은주" userId="ba4d9513-3c20-4208-a325-8d189ef2d051" providerId="ADAL" clId="{43E90DFE-484C-A546-8AF3-04EFB7B9F95B}" dt="2020-10-14T12:17:04.256" v="2014" actId="1076"/>
          <ac:picMkLst>
            <pc:docMk/>
            <pc:sldMk cId="2514018762" sldId="272"/>
            <ac:picMk id="5" creationId="{824AD72B-6B94-8F41-BD76-7E95BE15E0CB}"/>
          </ac:picMkLst>
        </pc:picChg>
      </pc:sldChg>
      <pc:sldChg chg="addSp delSp modSp add mod setBg">
        <pc:chgData name="장은주" userId="ba4d9513-3c20-4208-a325-8d189ef2d051" providerId="ADAL" clId="{43E90DFE-484C-A546-8AF3-04EFB7B9F95B}" dt="2020-10-27T13:50:01.984" v="2253" actId="255"/>
        <pc:sldMkLst>
          <pc:docMk/>
          <pc:sldMk cId="1024632387" sldId="273"/>
        </pc:sldMkLst>
        <pc:spChg chg="mod">
          <ac:chgData name="장은주" userId="ba4d9513-3c20-4208-a325-8d189ef2d051" providerId="ADAL" clId="{43E90DFE-484C-A546-8AF3-04EFB7B9F95B}" dt="2020-10-14T12:29:21.954" v="2102" actId="1076"/>
          <ac:spMkLst>
            <pc:docMk/>
            <pc:sldMk cId="1024632387" sldId="273"/>
            <ac:spMk id="2" creationId="{CA3A9BBD-366C-C640-A9BA-898FDC662AA7}"/>
          </ac:spMkLst>
        </pc:spChg>
        <pc:spChg chg="mod">
          <ac:chgData name="장은주" userId="ba4d9513-3c20-4208-a325-8d189ef2d051" providerId="ADAL" clId="{43E90DFE-484C-A546-8AF3-04EFB7B9F95B}" dt="2020-10-27T13:50:01.984" v="2253" actId="255"/>
          <ac:spMkLst>
            <pc:docMk/>
            <pc:sldMk cId="1024632387" sldId="273"/>
            <ac:spMk id="3" creationId="{83707DE8-79CF-044F-9E5A-2C99ABC4790F}"/>
          </ac:spMkLst>
        </pc:spChg>
        <pc:spChg chg="add del">
          <ac:chgData name="장은주" userId="ba4d9513-3c20-4208-a325-8d189ef2d051" providerId="ADAL" clId="{43E90DFE-484C-A546-8AF3-04EFB7B9F95B}" dt="2020-10-14T12:30:48.691" v="2141" actId="478"/>
          <ac:spMkLst>
            <pc:docMk/>
            <pc:sldMk cId="1024632387" sldId="273"/>
            <ac:spMk id="6" creationId="{D0155B0E-D811-E348-9D75-FD2BE771E233}"/>
          </ac:spMkLst>
        </pc:spChg>
        <pc:spChg chg="add mod">
          <ac:chgData name="장은주" userId="ba4d9513-3c20-4208-a325-8d189ef2d051" providerId="ADAL" clId="{43E90DFE-484C-A546-8AF3-04EFB7B9F95B}" dt="2020-10-14T12:33:29.940" v="2185" actId="1076"/>
          <ac:spMkLst>
            <pc:docMk/>
            <pc:sldMk cId="1024632387" sldId="273"/>
            <ac:spMk id="9" creationId="{D88F4D59-47E7-274C-A439-40BCDC25C892}"/>
          </ac:spMkLst>
        </pc:spChg>
        <pc:spChg chg="add">
          <ac:chgData name="장은주" userId="ba4d9513-3c20-4208-a325-8d189ef2d051" providerId="ADAL" clId="{43E90DFE-484C-A546-8AF3-04EFB7B9F95B}" dt="2020-10-14T12:29:12.156" v="2099" actId="26606"/>
          <ac:spMkLst>
            <pc:docMk/>
            <pc:sldMk cId="1024632387" sldId="273"/>
            <ac:spMk id="10" creationId="{35C3D674-3D59-4E93-80CA-0C0A9095E816}"/>
          </ac:spMkLst>
        </pc:spChg>
        <pc:spChg chg="add">
          <ac:chgData name="장은주" userId="ba4d9513-3c20-4208-a325-8d189ef2d051" providerId="ADAL" clId="{43E90DFE-484C-A546-8AF3-04EFB7B9F95B}" dt="2020-10-14T12:29:12.156" v="2099" actId="26606"/>
          <ac:spMkLst>
            <pc:docMk/>
            <pc:sldMk cId="1024632387" sldId="273"/>
            <ac:spMk id="14" creationId="{EF2A81E1-BCBE-426B-8C09-33274E69409D}"/>
          </ac:spMkLst>
        </pc:spChg>
        <pc:picChg chg="add mod">
          <ac:chgData name="장은주" userId="ba4d9513-3c20-4208-a325-8d189ef2d051" providerId="ADAL" clId="{43E90DFE-484C-A546-8AF3-04EFB7B9F95B}" dt="2020-10-14T12:35:02.245" v="2187"/>
          <ac:picMkLst>
            <pc:docMk/>
            <pc:sldMk cId="1024632387" sldId="273"/>
            <ac:picMk id="5" creationId="{6131C7C9-9EE7-0349-8D81-1EE2F337AB22}"/>
          </ac:picMkLst>
        </pc:picChg>
        <pc:picChg chg="add mod">
          <ac:chgData name="장은주" userId="ba4d9513-3c20-4208-a325-8d189ef2d051" providerId="ADAL" clId="{43E90DFE-484C-A546-8AF3-04EFB7B9F95B}" dt="2020-10-14T12:33:18.375" v="2183" actId="14100"/>
          <ac:picMkLst>
            <pc:docMk/>
            <pc:sldMk cId="1024632387" sldId="273"/>
            <ac:picMk id="8" creationId="{58E6D503-A583-A24B-AED2-6CDE8393BB7A}"/>
          </ac:picMkLst>
        </pc:picChg>
        <pc:picChg chg="add">
          <ac:chgData name="장은주" userId="ba4d9513-3c20-4208-a325-8d189ef2d051" providerId="ADAL" clId="{43E90DFE-484C-A546-8AF3-04EFB7B9F95B}" dt="2020-10-14T12:29:12.156" v="2099" actId="26606"/>
          <ac:picMkLst>
            <pc:docMk/>
            <pc:sldMk cId="1024632387" sldId="273"/>
            <ac:picMk id="16" creationId="{39D1DDD4-5BB3-45BA-B9B3-06B62299AD79}"/>
          </ac:picMkLst>
        </pc:picChg>
        <pc:cxnChg chg="add">
          <ac:chgData name="장은주" userId="ba4d9513-3c20-4208-a325-8d189ef2d051" providerId="ADAL" clId="{43E90DFE-484C-A546-8AF3-04EFB7B9F95B}" dt="2020-10-14T12:29:12.156" v="2099" actId="26606"/>
          <ac:cxnSpMkLst>
            <pc:docMk/>
            <pc:sldMk cId="1024632387" sldId="273"/>
            <ac:cxnSpMk id="12" creationId="{C884B8F8-FDC9-498B-9960-5D7260AFCB03}"/>
          </ac:cxnSpMkLst>
        </pc:cxnChg>
        <pc:cxnChg chg="add">
          <ac:chgData name="장은주" userId="ba4d9513-3c20-4208-a325-8d189ef2d051" providerId="ADAL" clId="{43E90DFE-484C-A546-8AF3-04EFB7B9F95B}" dt="2020-10-14T12:29:12.156" v="2099" actId="26606"/>
          <ac:cxnSpMkLst>
            <pc:docMk/>
            <pc:sldMk cId="1024632387" sldId="273"/>
            <ac:cxnSpMk id="18" creationId="{A24DAE64-2302-42EA-8239-F2F0775CA5AD}"/>
          </ac:cxnSpMkLst>
        </pc:cxnChg>
      </pc:sldChg>
      <pc:sldChg chg="add del">
        <pc:chgData name="장은주" userId="ba4d9513-3c20-4208-a325-8d189ef2d051" providerId="ADAL" clId="{43E90DFE-484C-A546-8AF3-04EFB7B9F95B}" dt="2020-10-14T12:22:08.098" v="2051"/>
        <pc:sldMkLst>
          <pc:docMk/>
          <pc:sldMk cId="1840599677" sldId="273"/>
        </pc:sldMkLst>
      </pc:sldChg>
      <pc:sldChg chg="addSp modSp add mod modTransition modAnim">
        <pc:chgData name="장은주" userId="ba4d9513-3c20-4208-a325-8d189ef2d051" providerId="ADAL" clId="{43E90DFE-484C-A546-8AF3-04EFB7B9F95B}" dt="2020-10-27T13:49:58.307" v="2252"/>
        <pc:sldMkLst>
          <pc:docMk/>
          <pc:sldMk cId="3494607704" sldId="274"/>
        </pc:sldMkLst>
        <pc:spChg chg="add mod">
          <ac:chgData name="장은주" userId="ba4d9513-3c20-4208-a325-8d189ef2d051" providerId="ADAL" clId="{43E90DFE-484C-A546-8AF3-04EFB7B9F95B}" dt="2020-10-14T12:37:02.871" v="2224" actId="1076"/>
          <ac:spMkLst>
            <pc:docMk/>
            <pc:sldMk cId="3494607704" sldId="274"/>
            <ac:spMk id="2" creationId="{92F169D8-9BC3-4C49-AFE5-44F3834E15CC}"/>
          </ac:spMkLst>
        </pc:spChg>
        <pc:picChg chg="add mod">
          <ac:chgData name="장은주" userId="ba4d9513-3c20-4208-a325-8d189ef2d051" providerId="ADAL" clId="{43E90DFE-484C-A546-8AF3-04EFB7B9F95B}" dt="2020-10-27T13:49:58.307" v="2252"/>
          <ac:picMkLst>
            <pc:docMk/>
            <pc:sldMk cId="3494607704" sldId="274"/>
            <ac:picMk id="3" creationId="{B80F6F6B-F46A-9C43-9D3B-805C5BC97A0A}"/>
          </ac:picMkLst>
        </pc:picChg>
        <pc:picChg chg="add mod">
          <ac:chgData name="장은주" userId="ba4d9513-3c20-4208-a325-8d189ef2d051" providerId="ADAL" clId="{43E90DFE-484C-A546-8AF3-04EFB7B9F95B}" dt="2020-10-14T12:37:07.328" v="2225" actId="1076"/>
          <ac:picMkLst>
            <pc:docMk/>
            <pc:sldMk cId="3494607704" sldId="274"/>
            <ac:picMk id="4" creationId="{AED78561-6F60-C44A-89F6-BBC9A24E4B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64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72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71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65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75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11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3322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6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3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772C379-9A7C-4C87-A116-CBE9F58B04C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42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9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youtu.be/nM0xDI5R50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youtu.be/i0VJq55pIJ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youtu.be/2aDPpssj0h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D6C2175-D1F2-7B42-A247-39D47C463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kumimoji="1" lang="en-US" altLang="ko-CZ" sz="7200">
                <a:solidFill>
                  <a:srgbClr val="454545"/>
                </a:solidFill>
              </a:rPr>
              <a:t>    Korean class </a:t>
            </a:r>
            <a:endParaRPr kumimoji="1" lang="ko-CZ" altLang="en-US" sz="7200">
              <a:solidFill>
                <a:srgbClr val="454545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BCFB2EB-9A6E-F544-96E3-61FBF9547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ko-CZ">
                <a:solidFill>
                  <a:schemeClr val="accent1"/>
                </a:solidFill>
              </a:rPr>
              <a:t>Week 1</a:t>
            </a:r>
            <a:endParaRPr kumimoji="1" lang="ko-CZ" altLang="en-US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32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D0302D-2F2B-CD44-B1BC-CC336A0A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Vowels   </a:t>
            </a:r>
            <a:r>
              <a:rPr kumimoji="1" lang="en-US" altLang="ko-CZ" sz="2800" dirty="0"/>
              <a:t>[</a:t>
            </a:r>
            <a:r>
              <a:rPr kumimoji="1" lang="ko-KR" altLang="en-US" sz="2800" dirty="0"/>
              <a:t>모음</a:t>
            </a:r>
            <a:r>
              <a:rPr kumimoji="1" lang="en-US" altLang="ko-KR" sz="2800" dirty="0"/>
              <a:t>:</a:t>
            </a:r>
            <a:r>
              <a:rPr kumimoji="1" lang="en-US" altLang="ko-KR" sz="2800" dirty="0" err="1"/>
              <a:t>mo</a:t>
            </a:r>
            <a:r>
              <a:rPr kumimoji="1" lang="en-US" altLang="ko-KR" sz="2800" dirty="0"/>
              <a:t> </a:t>
            </a:r>
            <a:r>
              <a:rPr kumimoji="1" lang="en-US" altLang="ko-KR" sz="2800" dirty="0" err="1"/>
              <a:t>eum</a:t>
            </a:r>
            <a:r>
              <a:rPr kumimoji="1" lang="en-US" altLang="ko-KR" sz="2800" dirty="0"/>
              <a:t>]</a:t>
            </a:r>
            <a:endParaRPr kumimoji="1" lang="ko-CZ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FA1087-9BE7-A94D-8A15-D0AE9328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86077"/>
            <a:ext cx="9746915" cy="484400"/>
          </a:xfrm>
        </p:spPr>
        <p:txBody>
          <a:bodyPr>
            <a:noAutofit/>
          </a:bodyPr>
          <a:lstStyle/>
          <a:p>
            <a:r>
              <a:rPr kumimoji="1" lang="en-US" altLang="ko-CZ" sz="2400" dirty="0"/>
              <a:t>Basic vowels</a:t>
            </a:r>
            <a:endParaRPr kumimoji="1" lang="ko-CZ" altLang="en-US" sz="2400" dirty="0"/>
          </a:p>
        </p:txBody>
      </p:sp>
      <p:pic>
        <p:nvPicPr>
          <p:cNvPr id="9" name="그림 8" descr="테이블이(가) 표시된 사진&#10;&#10;자동 생성된 설명">
            <a:extLst>
              <a:ext uri="{FF2B5EF4-FFF2-40B4-BE49-F238E27FC236}">
                <a16:creationId xmlns:a16="http://schemas.microsoft.com/office/drawing/2014/main" id="{0B0BE126-CAC4-8841-9E32-1EE540A94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2381104"/>
            <a:ext cx="9322283" cy="365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587617-1CD9-4BB4-8FDB-02547523F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359BEA-F467-446B-9ED2-7DE4AE394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CB79DA7-216D-2546-9953-646BABC3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kumimoji="1" lang="en-US" altLang="ko-CZ" sz="3600" dirty="0"/>
              <a:t>Vowels   </a:t>
            </a:r>
            <a:r>
              <a:rPr kumimoji="1" lang="en-US" altLang="ko-CZ" sz="2400" dirty="0"/>
              <a:t>[</a:t>
            </a:r>
            <a:r>
              <a:rPr kumimoji="1" lang="ko-KR" altLang="en-US" sz="2400" dirty="0"/>
              <a:t>모음</a:t>
            </a:r>
            <a:r>
              <a:rPr kumimoji="1" lang="en-US" altLang="ko-KR" sz="2400" dirty="0"/>
              <a:t>:</a:t>
            </a:r>
            <a:r>
              <a:rPr kumimoji="1" lang="en-US" altLang="ko-KR" sz="2400" dirty="0" err="1"/>
              <a:t>mo</a:t>
            </a:r>
            <a:r>
              <a:rPr kumimoji="1" lang="en-US" altLang="ko-KR" sz="2400" dirty="0"/>
              <a:t> </a:t>
            </a:r>
            <a:r>
              <a:rPr kumimoji="1" lang="en-US" altLang="ko-KR" sz="2400" dirty="0" err="1"/>
              <a:t>eum</a:t>
            </a:r>
            <a:r>
              <a:rPr kumimoji="1" lang="en-US" altLang="ko-KR" sz="2400" dirty="0"/>
              <a:t>]</a:t>
            </a:r>
            <a:endParaRPr kumimoji="1" lang="en-US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07A490-867B-4E4D-9656-0C1AAEC2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137" y="5237356"/>
            <a:ext cx="8643011" cy="45721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kumimoji="1" lang="en-US" altLang="ko-CZ" sz="1600" cap="all" dirty="0"/>
              <a:t>Combined  Vowels</a:t>
            </a:r>
            <a:endParaRPr kumimoji="1" lang="en-US" altLang="en-US" sz="1600" cap="all" dirty="0"/>
          </a:p>
        </p:txBody>
      </p:sp>
      <p:pic>
        <p:nvPicPr>
          <p:cNvPr id="5" name="그림 4" descr="테이블이(가) 표시된 사진&#10;&#10;자동 생성된 설명">
            <a:extLst>
              <a:ext uri="{FF2B5EF4-FFF2-40B4-BE49-F238E27FC236}">
                <a16:creationId xmlns:a16="http://schemas.microsoft.com/office/drawing/2014/main" id="{E93A3E16-23AD-AC4D-B729-E9C2D7FF6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77" y="314330"/>
            <a:ext cx="9619573" cy="398326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C4A58F-EDCB-42E6-BB21-2D410EF07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EF18BD6-B169-4CEE-BB3D-71DFD6A8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C253CD2-F713-407C-B979-22CDBA53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3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9995BE-63D7-F941-9C00-B469CC20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Combined vowels</a:t>
            </a:r>
            <a:endParaRPr kumimoji="1" lang="ko-CZ" altLang="en-US" sz="5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31A722-D72E-3146-9770-2C4D5BB91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502" y="2002419"/>
            <a:ext cx="9509647" cy="40510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ko-KR" altLang="en-US" b="1" dirty="0" err="1"/>
              <a:t>ㅐ</a:t>
            </a:r>
            <a:r>
              <a:rPr kumimoji="1" lang="en-US" altLang="ko-KR" b="1" dirty="0"/>
              <a:t> [ae] =</a:t>
            </a:r>
            <a:r>
              <a:rPr kumimoji="1" lang="ko-KR" altLang="en-US" b="1" dirty="0" err="1"/>
              <a:t>ㅏ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ㅣ</a:t>
            </a:r>
            <a:r>
              <a:rPr kumimoji="1" lang="ko-KR" altLang="en-US" b="1" dirty="0"/>
              <a:t>                           </a:t>
            </a:r>
            <a:r>
              <a:rPr kumimoji="1" lang="ko-KR" altLang="en-US" b="1" dirty="0" err="1"/>
              <a:t>ㅘ</a:t>
            </a:r>
            <a:r>
              <a:rPr kumimoji="1" lang="en-US" altLang="ko-KR" b="1" dirty="0"/>
              <a:t> [</a:t>
            </a:r>
            <a:r>
              <a:rPr kumimoji="1" lang="en-US" altLang="ko-KR" b="1" dirty="0" err="1"/>
              <a:t>wa</a:t>
            </a:r>
            <a:r>
              <a:rPr kumimoji="1" lang="en-US" altLang="ko-KR" b="1" dirty="0"/>
              <a:t>] =</a:t>
            </a:r>
            <a:r>
              <a:rPr kumimoji="1" lang="ko-KR" altLang="en-US" b="1" dirty="0" err="1"/>
              <a:t>ㅗ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ㅏ</a:t>
            </a:r>
            <a:r>
              <a:rPr kumimoji="1" lang="ko-KR" altLang="en-US" b="1" dirty="0"/>
              <a:t>                          </a:t>
            </a:r>
            <a:r>
              <a:rPr kumimoji="1" lang="ko-KR" altLang="en-US" b="1" dirty="0" err="1"/>
              <a:t>ㅞ</a:t>
            </a:r>
            <a:r>
              <a:rPr kumimoji="1" lang="en-US" altLang="ko-KR" b="1" dirty="0"/>
              <a:t> [we] =</a:t>
            </a:r>
            <a:r>
              <a:rPr kumimoji="1" lang="ko-KR" altLang="en-US" b="1" dirty="0" err="1"/>
              <a:t>ㅜ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ㅔ</a:t>
            </a:r>
            <a:endParaRPr kumimoji="1" lang="en-US" altLang="ko-KR" b="1" dirty="0"/>
          </a:p>
          <a:p>
            <a:pPr marL="0" indent="0" algn="ctr">
              <a:buNone/>
            </a:pPr>
            <a:endParaRPr kumimoji="1" lang="en-US" altLang="ko-KR" b="1" dirty="0"/>
          </a:p>
          <a:p>
            <a:pPr marL="0" indent="0" algn="ctr">
              <a:buNone/>
            </a:pPr>
            <a:r>
              <a:rPr kumimoji="1" lang="ko-KR" altLang="en-US" b="1" dirty="0" err="1"/>
              <a:t>ㅒ</a:t>
            </a:r>
            <a:r>
              <a:rPr kumimoji="1" lang="en-US" altLang="ko-KR" b="1" dirty="0"/>
              <a:t> [</a:t>
            </a:r>
            <a:r>
              <a:rPr kumimoji="1" lang="en-US" altLang="ko-KR" b="1" dirty="0" err="1"/>
              <a:t>yae</a:t>
            </a:r>
            <a:r>
              <a:rPr kumimoji="1" lang="en-US" altLang="ko-KR" b="1" dirty="0"/>
              <a:t>] =</a:t>
            </a:r>
            <a:r>
              <a:rPr kumimoji="1" lang="ko-KR" altLang="en-US" b="1" dirty="0" err="1"/>
              <a:t>ㅑ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ㅣ</a:t>
            </a:r>
            <a:r>
              <a:rPr kumimoji="1" lang="ko-KR" altLang="en-US" b="1" dirty="0"/>
              <a:t>                         </a:t>
            </a:r>
            <a:r>
              <a:rPr kumimoji="1" lang="ko-KR" altLang="en-US" b="1" dirty="0" err="1"/>
              <a:t>ㅚ</a:t>
            </a:r>
            <a:r>
              <a:rPr kumimoji="1" lang="en-US" altLang="ko-KR" b="1" dirty="0"/>
              <a:t> [</a:t>
            </a:r>
            <a:r>
              <a:rPr kumimoji="1" lang="en-US" altLang="ko-KR" b="1" dirty="0" err="1"/>
              <a:t>oe</a:t>
            </a:r>
            <a:r>
              <a:rPr kumimoji="1" lang="en-US" altLang="ko-KR" b="1" dirty="0"/>
              <a:t>] =</a:t>
            </a:r>
            <a:r>
              <a:rPr kumimoji="1" lang="ko-KR" altLang="en-US" b="1" dirty="0" err="1"/>
              <a:t>ㅗ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ㅣ</a:t>
            </a:r>
            <a:r>
              <a:rPr kumimoji="1" lang="ko-KR" altLang="en-US" b="1" dirty="0"/>
              <a:t>                           </a:t>
            </a:r>
            <a:r>
              <a:rPr kumimoji="1" lang="ko-KR" altLang="en-US" b="1" dirty="0" err="1"/>
              <a:t>ㅟ</a:t>
            </a:r>
            <a:r>
              <a:rPr kumimoji="1" lang="en-US" altLang="ko-KR" b="1" dirty="0"/>
              <a:t> [</a:t>
            </a:r>
            <a:r>
              <a:rPr kumimoji="1" lang="en-US" altLang="ko-KR" b="1" dirty="0" err="1"/>
              <a:t>wi</a:t>
            </a:r>
            <a:r>
              <a:rPr kumimoji="1" lang="en-US" altLang="ko-KR" b="1" dirty="0"/>
              <a:t>] =</a:t>
            </a:r>
            <a:r>
              <a:rPr kumimoji="1" lang="ko-KR" altLang="en-US" b="1" dirty="0" err="1"/>
              <a:t>ㅜ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ㅣ</a:t>
            </a:r>
            <a:endParaRPr kumimoji="1" lang="en-US" altLang="ko-KR" b="1" dirty="0"/>
          </a:p>
          <a:p>
            <a:pPr marL="0" indent="0" algn="ctr">
              <a:buNone/>
            </a:pPr>
            <a:endParaRPr kumimoji="1" lang="en-US" altLang="ko-KR" b="1" dirty="0"/>
          </a:p>
          <a:p>
            <a:pPr marL="0" indent="0" algn="ctr">
              <a:buNone/>
            </a:pPr>
            <a:r>
              <a:rPr kumimoji="1" lang="ko-KR" altLang="en-US" b="1" dirty="0" err="1"/>
              <a:t>ㅔ</a:t>
            </a:r>
            <a:r>
              <a:rPr kumimoji="1" lang="en-US" altLang="ko-KR" b="1" dirty="0"/>
              <a:t> [e] = </a:t>
            </a:r>
            <a:r>
              <a:rPr kumimoji="1" lang="ko-KR" altLang="en-US" b="1" dirty="0" err="1"/>
              <a:t>ㅓ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ㅣ</a:t>
            </a:r>
            <a:r>
              <a:rPr kumimoji="1" lang="ko-KR" altLang="en-US" b="1" dirty="0"/>
              <a:t>                           </a:t>
            </a:r>
            <a:r>
              <a:rPr kumimoji="1" lang="ko-KR" altLang="en-US" b="1" dirty="0" err="1"/>
              <a:t>ㅙ</a:t>
            </a:r>
            <a:r>
              <a:rPr kumimoji="1" lang="en-US" altLang="ko-KR" b="1" dirty="0"/>
              <a:t> [</a:t>
            </a:r>
            <a:r>
              <a:rPr kumimoji="1" lang="en-US" altLang="ko-KR" b="1" dirty="0" err="1"/>
              <a:t>wae</a:t>
            </a:r>
            <a:r>
              <a:rPr kumimoji="1" lang="en-US" altLang="ko-KR" b="1" dirty="0"/>
              <a:t>] =</a:t>
            </a:r>
            <a:r>
              <a:rPr kumimoji="1" lang="ko-KR" altLang="en-US" b="1" dirty="0" err="1"/>
              <a:t>ㅗ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ㅐ</a:t>
            </a:r>
            <a:r>
              <a:rPr kumimoji="1" lang="ko-KR" altLang="en-US" b="1" dirty="0"/>
              <a:t>                         </a:t>
            </a:r>
            <a:r>
              <a:rPr kumimoji="1" lang="ko-KR" altLang="en-US" b="1" dirty="0" err="1"/>
              <a:t>ㅢ</a:t>
            </a:r>
            <a:r>
              <a:rPr kumimoji="1" lang="en-US" altLang="ko-KR" b="1" dirty="0"/>
              <a:t> [</a:t>
            </a:r>
            <a:r>
              <a:rPr kumimoji="1" lang="en-US" altLang="ko-KR" b="1" dirty="0" err="1"/>
              <a:t>ui</a:t>
            </a:r>
            <a:r>
              <a:rPr kumimoji="1" lang="en-US" altLang="ko-KR" b="1" dirty="0"/>
              <a:t>] =</a:t>
            </a:r>
            <a:r>
              <a:rPr kumimoji="1" lang="ko-KR" altLang="en-US" b="1" dirty="0" err="1"/>
              <a:t>ㅡ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ㅣ</a:t>
            </a:r>
            <a:endParaRPr kumimoji="1" lang="en-US" altLang="ko-KR" b="1" dirty="0"/>
          </a:p>
          <a:p>
            <a:pPr marL="0" indent="0" algn="ctr">
              <a:buNone/>
            </a:pPr>
            <a:endParaRPr kumimoji="1" lang="en-US" altLang="ko-KR" b="1" dirty="0"/>
          </a:p>
          <a:p>
            <a:pPr marL="0" indent="0" algn="ctr">
              <a:buNone/>
            </a:pPr>
            <a:r>
              <a:rPr kumimoji="1" lang="ko-KR" altLang="en-US" b="1" dirty="0" err="1"/>
              <a:t>ㅖ</a:t>
            </a:r>
            <a:r>
              <a:rPr kumimoji="1" lang="en-US" altLang="ko-KR" b="1" dirty="0"/>
              <a:t> [ye] =</a:t>
            </a:r>
            <a:r>
              <a:rPr kumimoji="1" lang="ko-KR" altLang="en-US" b="1" dirty="0" err="1"/>
              <a:t>ㅕ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ㅣ</a:t>
            </a:r>
            <a:r>
              <a:rPr kumimoji="1" lang="ko-KR" altLang="en-US" b="1" dirty="0"/>
              <a:t>                         </a:t>
            </a:r>
            <a:r>
              <a:rPr kumimoji="1" lang="ko-KR" altLang="en-US" b="1" dirty="0" err="1"/>
              <a:t>ㅝ</a:t>
            </a:r>
            <a:r>
              <a:rPr kumimoji="1" lang="en-US" altLang="ko-KR" b="1" dirty="0"/>
              <a:t> [wo] =</a:t>
            </a:r>
            <a:r>
              <a:rPr kumimoji="1" lang="ko-KR" altLang="en-US" b="1" dirty="0" err="1"/>
              <a:t>ㅜ</a:t>
            </a:r>
            <a:r>
              <a:rPr kumimoji="1" lang="en-US" altLang="ko-KR" b="1" dirty="0"/>
              <a:t>+</a:t>
            </a:r>
            <a:r>
              <a:rPr kumimoji="1" lang="ko-KR" altLang="en-US" b="1" dirty="0" err="1"/>
              <a:t>ㅓ</a:t>
            </a:r>
            <a:endParaRPr kumimoji="1"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70085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F0855-87FA-CC49-81C8-F0E5B878F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Consonants    </a:t>
            </a:r>
            <a:r>
              <a:rPr kumimoji="1" lang="en-US" altLang="ko-CZ" dirty="0"/>
              <a:t>[</a:t>
            </a:r>
            <a:r>
              <a:rPr kumimoji="1" lang="ko-KR" altLang="en-US" dirty="0"/>
              <a:t>자음</a:t>
            </a:r>
            <a:r>
              <a:rPr kumimoji="1" lang="en-US" altLang="ko-KR" dirty="0"/>
              <a:t>:ja </a:t>
            </a:r>
            <a:r>
              <a:rPr kumimoji="1" lang="en-US" altLang="ko-KR" dirty="0" err="1"/>
              <a:t>eum</a:t>
            </a:r>
            <a:r>
              <a:rPr kumimoji="1" lang="en-US" altLang="ko-KR" dirty="0"/>
              <a:t>]</a:t>
            </a:r>
            <a:endParaRPr kumimoji="1" lang="ko-CZ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590969B-583F-DC42-9DDB-D710CD1C4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4" y="2083443"/>
            <a:ext cx="10944654" cy="3588152"/>
          </a:xfrm>
        </p:spPr>
      </p:pic>
    </p:spTree>
    <p:extLst>
      <p:ext uri="{BB962C8B-B14F-4D97-AF65-F5344CB8AC3E}">
        <p14:creationId xmlns:p14="http://schemas.microsoft.com/office/powerpoint/2010/main" val="3426507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C3A44A18-DAB9-46A6-8454-3A0898CDB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705841ED-BA63-4F25-B31B-A4692716F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30" name="Straight Connector 13">
            <a:extLst>
              <a:ext uri="{FF2B5EF4-FFF2-40B4-BE49-F238E27FC236}">
                <a16:creationId xmlns:a16="http://schemas.microsoft.com/office/drawing/2014/main" id="{602FDDEF-350D-4767-ACB6-CCEA68DD4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4183161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E870F527-FFC9-F24C-86C7-98675AD3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986868"/>
            <a:ext cx="3272094" cy="2085578"/>
          </a:xfrm>
        </p:spPr>
        <p:txBody>
          <a:bodyPr anchor="b">
            <a:normAutofit/>
          </a:bodyPr>
          <a:lstStyle/>
          <a:p>
            <a:r>
              <a:rPr kumimoji="1" lang="en-US" altLang="ko-CZ" dirty="0"/>
              <a:t>Consonants    </a:t>
            </a:r>
            <a:r>
              <a:rPr kumimoji="1" lang="en-US" altLang="ko-CZ" sz="2400" dirty="0"/>
              <a:t>[</a:t>
            </a:r>
            <a:r>
              <a:rPr kumimoji="1" lang="ko-KR" altLang="en-US" sz="2400" dirty="0"/>
              <a:t>자음</a:t>
            </a:r>
            <a:r>
              <a:rPr kumimoji="1" lang="en-US" altLang="ko-KR" sz="2400" dirty="0"/>
              <a:t>:ja </a:t>
            </a:r>
            <a:r>
              <a:rPr kumimoji="1" lang="en-US" altLang="ko-KR" sz="2400" dirty="0" err="1"/>
              <a:t>eum</a:t>
            </a:r>
            <a:r>
              <a:rPr kumimoji="1" lang="en-US" altLang="ko-KR" sz="2400" dirty="0"/>
              <a:t>]</a:t>
            </a:r>
            <a:endParaRPr kumimoji="1" lang="ko-CZ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63F6FA-A651-744A-A2B1-ABA110B58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223" y="798974"/>
            <a:ext cx="6014631" cy="1809521"/>
          </a:xfrm>
        </p:spPr>
        <p:txBody>
          <a:bodyPr>
            <a:normAutofit/>
          </a:bodyPr>
          <a:lstStyle/>
          <a:p>
            <a:r>
              <a:rPr kumimoji="1" lang="en-US" altLang="ko-CZ" dirty="0"/>
              <a:t>Let’s learn how to write and make sounds of consonants</a:t>
            </a:r>
            <a:endParaRPr kumimoji="1" lang="ko-CZ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4761BA7-9367-384E-AAB2-615A59634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23" y="1972719"/>
            <a:ext cx="6691012" cy="3641000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2E465D32-A51E-44CE-9D04-60690BB41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17">
            <a:extLst>
              <a:ext uri="{FF2B5EF4-FFF2-40B4-BE49-F238E27FC236}">
                <a16:creationId xmlns:a16="http://schemas.microsoft.com/office/drawing/2014/main" id="{DAF243D8-8E9E-4B55-8369-B6A7221E5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28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A44A18-DAB9-46A6-8454-3A0898CDB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5841ED-BA63-4F25-B31B-A4692716F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2FDDEF-350D-4767-ACB6-CCEA68DD4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4183161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B1F4DDAB-F419-814D-9B58-3CBDA135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086153"/>
            <a:ext cx="3272094" cy="2085578"/>
          </a:xfrm>
        </p:spPr>
        <p:txBody>
          <a:bodyPr anchor="b">
            <a:normAutofit/>
          </a:bodyPr>
          <a:lstStyle/>
          <a:p>
            <a:r>
              <a:rPr kumimoji="1" lang="en-US" altLang="ko-CZ" dirty="0"/>
              <a:t>Consonants    </a:t>
            </a:r>
            <a:r>
              <a:rPr kumimoji="1" lang="en-US" altLang="ko-CZ" sz="2400" dirty="0"/>
              <a:t>[</a:t>
            </a:r>
            <a:r>
              <a:rPr kumimoji="1" lang="ko-KR" altLang="en-US" sz="2400" dirty="0"/>
              <a:t>자음</a:t>
            </a:r>
            <a:r>
              <a:rPr kumimoji="1" lang="en-US" altLang="ko-KR" sz="2400" dirty="0"/>
              <a:t>:ja </a:t>
            </a:r>
            <a:r>
              <a:rPr kumimoji="1" lang="en-US" altLang="ko-KR" sz="2400" dirty="0" err="1"/>
              <a:t>eum</a:t>
            </a:r>
            <a:r>
              <a:rPr kumimoji="1" lang="en-US" altLang="ko-KR" sz="2400" dirty="0"/>
              <a:t>]</a:t>
            </a:r>
            <a:endParaRPr kumimoji="1" lang="ko-CZ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085D37-57EC-7D44-B129-2E99E35B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223" y="798974"/>
            <a:ext cx="6014631" cy="1809521"/>
          </a:xfrm>
        </p:spPr>
        <p:txBody>
          <a:bodyPr>
            <a:normAutofit/>
          </a:bodyPr>
          <a:lstStyle/>
          <a:p>
            <a:r>
              <a:rPr kumimoji="1" lang="en-US" altLang="ko-CZ" dirty="0"/>
              <a:t>Let’s learn how to write and make sounds of consonants</a:t>
            </a:r>
            <a:endParaRPr kumimoji="1" lang="ko-CZ" altLang="en-US" dirty="0"/>
          </a:p>
          <a:p>
            <a:endParaRPr kumimoji="1" lang="ko-CZ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B9991FE-09C3-5A47-81E1-8A80F6FFD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23" y="1786144"/>
            <a:ext cx="6518365" cy="3804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65D32-A51E-44CE-9D04-60690BB41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F243D8-8E9E-4B55-8369-B6A7221E5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58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6CE22E-0F62-B94A-8DE2-5D992DFE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Consonants    </a:t>
            </a:r>
            <a:r>
              <a:rPr kumimoji="1" lang="en-US" altLang="ko-CZ" dirty="0"/>
              <a:t>[</a:t>
            </a:r>
            <a:r>
              <a:rPr kumimoji="1" lang="ko-KR" altLang="en-US" dirty="0"/>
              <a:t>자음</a:t>
            </a:r>
            <a:r>
              <a:rPr kumimoji="1" lang="en-US" altLang="ko-KR" dirty="0"/>
              <a:t>:ja </a:t>
            </a:r>
            <a:r>
              <a:rPr kumimoji="1" lang="en-US" altLang="ko-KR" dirty="0" err="1"/>
              <a:t>eum</a:t>
            </a:r>
            <a:r>
              <a:rPr kumimoji="1" lang="en-US" altLang="ko-KR" dirty="0"/>
              <a:t>]</a:t>
            </a:r>
            <a:endParaRPr kumimoji="1" lang="ko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F6CB13-65F7-FD42-9DB6-07CD00C30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06377"/>
            <a:ext cx="9603275" cy="600146"/>
          </a:xfrm>
        </p:spPr>
        <p:txBody>
          <a:bodyPr/>
          <a:lstStyle/>
          <a:p>
            <a:r>
              <a:rPr kumimoji="1" lang="en-US" altLang="ko-CZ" dirty="0"/>
              <a:t>Let’s learn how to write and make sounds of consonants</a:t>
            </a:r>
            <a:endParaRPr kumimoji="1" lang="ko-CZ" altLang="en-US" dirty="0"/>
          </a:p>
          <a:p>
            <a:endParaRPr kumimoji="1" lang="ko-CZ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F1304EE-393F-7B49-A5BE-778EE595A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89" y="2377936"/>
            <a:ext cx="6050819" cy="3565664"/>
          </a:xfrm>
          <a:prstGeom prst="rect">
            <a:avLst/>
          </a:prstGeom>
        </p:spPr>
      </p:pic>
      <p:sp>
        <p:nvSpPr>
          <p:cNvPr id="7" name="타원형 설명선[O] 6">
            <a:extLst>
              <a:ext uri="{FF2B5EF4-FFF2-40B4-BE49-F238E27FC236}">
                <a16:creationId xmlns:a16="http://schemas.microsoft.com/office/drawing/2014/main" id="{91106F68-834A-0A4A-99F6-3F97C21E3946}"/>
              </a:ext>
            </a:extLst>
          </p:cNvPr>
          <p:cNvSpPr/>
          <p:nvPr/>
        </p:nvSpPr>
        <p:spPr>
          <a:xfrm>
            <a:off x="8782583" y="2111642"/>
            <a:ext cx="2541265" cy="2113419"/>
          </a:xfrm>
          <a:prstGeom prst="wedgeEllipseCallout">
            <a:avLst>
              <a:gd name="adj1" fmla="val -78388"/>
              <a:gd name="adj2" fmla="val 16750"/>
            </a:avLst>
          </a:prstGeom>
          <a:solidFill>
            <a:srgbClr val="F4FD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CZ" i="1" dirty="0"/>
              <a:t>These consonants let out a lor of air when pronounced</a:t>
            </a:r>
            <a:endParaRPr kumimoji="1" lang="ko-CZ" altLang="en-US" i="1" dirty="0"/>
          </a:p>
        </p:txBody>
      </p:sp>
    </p:spTree>
    <p:extLst>
      <p:ext uri="{BB962C8B-B14F-4D97-AF65-F5344CB8AC3E}">
        <p14:creationId xmlns:p14="http://schemas.microsoft.com/office/powerpoint/2010/main" val="3004893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EDEB41-C5CA-844C-AC30-2C762C1E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Consonants    </a:t>
            </a:r>
            <a:r>
              <a:rPr kumimoji="1" lang="en-US" altLang="ko-CZ" dirty="0"/>
              <a:t>[</a:t>
            </a:r>
            <a:r>
              <a:rPr kumimoji="1" lang="ko-KR" altLang="en-US" dirty="0"/>
              <a:t>자음</a:t>
            </a:r>
            <a:r>
              <a:rPr kumimoji="1" lang="en-US" altLang="ko-KR" dirty="0"/>
              <a:t>:ja </a:t>
            </a:r>
            <a:r>
              <a:rPr kumimoji="1" lang="en-US" altLang="ko-KR" dirty="0" err="1"/>
              <a:t>eum</a:t>
            </a:r>
            <a:r>
              <a:rPr kumimoji="1" lang="en-US" altLang="ko-KR" dirty="0"/>
              <a:t>]</a:t>
            </a:r>
            <a:endParaRPr kumimoji="1" lang="ko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A2FAB8-FBE6-564D-8CEB-FB20C7F60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576997"/>
          </a:xfrm>
        </p:spPr>
        <p:txBody>
          <a:bodyPr/>
          <a:lstStyle/>
          <a:p>
            <a:r>
              <a:rPr kumimoji="1" lang="en-US" altLang="ko-CZ" dirty="0"/>
              <a:t>Let’s learn how to write and make sounds of </a:t>
            </a:r>
            <a:r>
              <a:rPr kumimoji="1" lang="ko-KR" altLang="en-US" dirty="0" err="1"/>
              <a:t>쌍자음</a:t>
            </a:r>
            <a:r>
              <a:rPr kumimoji="1" lang="en-US" altLang="ko-KR" dirty="0"/>
              <a:t> [</a:t>
            </a:r>
            <a:r>
              <a:rPr kumimoji="1" lang="en-US" altLang="ko-KR" dirty="0" err="1"/>
              <a:t>ssang:jaeum</a:t>
            </a:r>
            <a:r>
              <a:rPr kumimoji="1" lang="en-US" altLang="ko-KR" dirty="0"/>
              <a:t>]</a:t>
            </a:r>
            <a:endParaRPr kumimoji="1" lang="ko-CZ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4AD72B-6B94-8F41-BD76-7E95BE15E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32" y="2323275"/>
            <a:ext cx="6233268" cy="3477450"/>
          </a:xfrm>
          <a:prstGeom prst="rect">
            <a:avLst/>
          </a:prstGeom>
        </p:spPr>
      </p:pic>
      <p:sp>
        <p:nvSpPr>
          <p:cNvPr id="6" name="타원형 설명선[O] 5">
            <a:extLst>
              <a:ext uri="{FF2B5EF4-FFF2-40B4-BE49-F238E27FC236}">
                <a16:creationId xmlns:a16="http://schemas.microsoft.com/office/drawing/2014/main" id="{5692D571-B982-384A-BF22-408D50E27169}"/>
              </a:ext>
            </a:extLst>
          </p:cNvPr>
          <p:cNvSpPr/>
          <p:nvPr/>
        </p:nvSpPr>
        <p:spPr>
          <a:xfrm>
            <a:off x="9070428" y="2323275"/>
            <a:ext cx="2322786" cy="1846959"/>
          </a:xfrm>
          <a:prstGeom prst="wedgeEllipseCallout">
            <a:avLst>
              <a:gd name="adj1" fmla="val -79112"/>
              <a:gd name="adj2" fmla="val 14042"/>
            </a:avLst>
          </a:prstGeom>
          <a:solidFill>
            <a:srgbClr val="F4FD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CZ" i="1" dirty="0"/>
              <a:t>These consonants let out no air when pronounced</a:t>
            </a:r>
            <a:endParaRPr kumimoji="1" lang="ko-CZ" altLang="en-US" i="1" dirty="0"/>
          </a:p>
        </p:txBody>
      </p:sp>
    </p:spTree>
    <p:extLst>
      <p:ext uri="{BB962C8B-B14F-4D97-AF65-F5344CB8AC3E}">
        <p14:creationId xmlns:p14="http://schemas.microsoft.com/office/powerpoint/2010/main" val="2514018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CA3A9BBD-366C-C640-A9BA-898FDC66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25" y="1133132"/>
            <a:ext cx="4176511" cy="1049235"/>
          </a:xfrm>
        </p:spPr>
        <p:txBody>
          <a:bodyPr>
            <a:normAutofit/>
          </a:bodyPr>
          <a:lstStyle/>
          <a:p>
            <a:r>
              <a:rPr kumimoji="1" lang="en-US" altLang="ko-CZ" dirty="0"/>
              <a:t>Today’s </a:t>
            </a:r>
            <a:r>
              <a:rPr kumimoji="1" lang="en-US" altLang="ko-CZ" dirty="0" err="1"/>
              <a:t>k-pop</a:t>
            </a:r>
            <a:endParaRPr kumimoji="1" lang="ko-CZ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707DE8-79CF-044F-9E5A-2C99ABC4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3"/>
            <a:ext cx="4172212" cy="545312"/>
          </a:xfrm>
        </p:spPr>
        <p:txBody>
          <a:bodyPr>
            <a:normAutofit fontScale="40000" lnSpcReduction="20000"/>
          </a:bodyPr>
          <a:lstStyle/>
          <a:p>
            <a:r>
              <a:rPr kumimoji="1" lang="en-US" altLang="ko-CZ" sz="2500" dirty="0"/>
              <a:t>Let’s watch video!</a:t>
            </a:r>
          </a:p>
          <a:p>
            <a:pPr marL="0" indent="0">
              <a:buNone/>
            </a:pPr>
            <a:r>
              <a:rPr kumimoji="1" lang="en-US" altLang="ko-CZ" sz="2500" dirty="0"/>
              <a:t>https://</a:t>
            </a:r>
            <a:r>
              <a:rPr kumimoji="1" lang="en-US" altLang="ko-CZ" sz="2500" dirty="0" err="1"/>
              <a:t>youtu.be</a:t>
            </a:r>
            <a:r>
              <a:rPr kumimoji="1" lang="en-US" altLang="ko-CZ" sz="2500" dirty="0"/>
              <a:t>/nM0xDI5R50E</a:t>
            </a:r>
          </a:p>
          <a:p>
            <a:endParaRPr kumimoji="1" lang="en-US" altLang="ko-CZ" dirty="0"/>
          </a:p>
        </p:txBody>
      </p:sp>
      <p:pic>
        <p:nvPicPr>
          <p:cNvPr id="5" name="그림 4" descr="사람, 실내, 의류, 소녀이(가) 표시된 사진&#10;&#10;자동 생성된 설명">
            <a:hlinkClick r:id="rId2"/>
            <a:extLst>
              <a:ext uri="{FF2B5EF4-FFF2-40B4-BE49-F238E27FC236}">
                <a16:creationId xmlns:a16="http://schemas.microsoft.com/office/drawing/2014/main" id="{6131C7C9-9EE7-0349-8D81-1EE2F337A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65" y="505545"/>
            <a:ext cx="5192551" cy="51665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래픽 7" descr="광고">
            <a:extLst>
              <a:ext uri="{FF2B5EF4-FFF2-40B4-BE49-F238E27FC236}">
                <a16:creationId xmlns:a16="http://schemas.microsoft.com/office/drawing/2014/main" id="{58E6D503-A583-A24B-AED2-6CDE8393B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0918" y="3531476"/>
            <a:ext cx="2797117" cy="20486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8F4D59-47E7-274C-A439-40BCDC25C892}"/>
              </a:ext>
            </a:extLst>
          </p:cNvPr>
          <p:cNvSpPr txBox="1"/>
          <p:nvPr/>
        </p:nvSpPr>
        <p:spPr>
          <a:xfrm>
            <a:off x="3773831" y="4087899"/>
            <a:ext cx="1994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CZ" sz="2400" dirty="0"/>
              <a:t>BBIBBI - IU</a:t>
            </a:r>
            <a:endParaRPr kumimoji="1" lang="ko-CZ" altLang="en-US" sz="2400" dirty="0"/>
          </a:p>
          <a:p>
            <a:endParaRPr kumimoji="1" lang="ko-CZ" altLang="en-US" dirty="0"/>
          </a:p>
        </p:txBody>
      </p:sp>
    </p:spTree>
    <p:extLst>
      <p:ext uri="{BB962C8B-B14F-4D97-AF65-F5344CB8AC3E}">
        <p14:creationId xmlns:p14="http://schemas.microsoft.com/office/powerpoint/2010/main" val="1024632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F169D8-9BC3-4C49-AFE5-44F3834E15CC}"/>
              </a:ext>
            </a:extLst>
          </p:cNvPr>
          <p:cNvSpPr txBox="1"/>
          <p:nvPr/>
        </p:nvSpPr>
        <p:spPr>
          <a:xfrm>
            <a:off x="3575980" y="2321004"/>
            <a:ext cx="78302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CZ" sz="6600" dirty="0"/>
              <a:t>Thank you </a:t>
            </a:r>
            <a:endParaRPr kumimoji="1" lang="ko-CZ" altLang="en-US" sz="6600" dirty="0"/>
          </a:p>
        </p:txBody>
      </p:sp>
      <p:pic>
        <p:nvPicPr>
          <p:cNvPr id="4" name="그래픽 3" descr="댓글 심장">
            <a:extLst>
              <a:ext uri="{FF2B5EF4-FFF2-40B4-BE49-F238E27FC236}">
                <a16:creationId xmlns:a16="http://schemas.microsoft.com/office/drawing/2014/main" id="{AED78561-6F60-C44A-89F6-BBC9A24E4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71" y="2143124"/>
            <a:ext cx="1671639" cy="16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0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1E7351-1D57-A148-9F1A-658303B3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982" y="822034"/>
            <a:ext cx="8762036" cy="119369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ko-CZ" sz="5400" dirty="0">
                <a:latin typeface="+mn-lt"/>
              </a:rPr>
              <a:t>Index</a:t>
            </a:r>
            <a:endParaRPr kumimoji="1" lang="ko-CZ" altLang="en-US" sz="5400" dirty="0">
              <a:latin typeface="+mn-lt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0224F8-1AAD-7547-919B-98796F6A4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560" y="1689904"/>
            <a:ext cx="11045209" cy="4525701"/>
          </a:xfrm>
        </p:spPr>
        <p:txBody>
          <a:bodyPr>
            <a:normAutofit fontScale="55000" lnSpcReduction="20000"/>
          </a:bodyPr>
          <a:lstStyle/>
          <a:p>
            <a:endParaRPr kumimoji="1" lang="en-US" altLang="ko-CZ" dirty="0"/>
          </a:p>
          <a:p>
            <a:r>
              <a:rPr kumimoji="1" lang="en-US" altLang="ko-CZ" sz="3800" dirty="0"/>
              <a:t>Introduce</a:t>
            </a:r>
          </a:p>
          <a:p>
            <a:endParaRPr kumimoji="1" lang="en-US" altLang="ko-CZ" sz="3800" dirty="0"/>
          </a:p>
          <a:p>
            <a:r>
              <a:rPr kumimoji="1" lang="en-US" altLang="ko-CZ" sz="3800" dirty="0"/>
              <a:t>About Korea</a:t>
            </a:r>
          </a:p>
          <a:p>
            <a:endParaRPr kumimoji="1" lang="en-US" altLang="ko-CZ" sz="3800" dirty="0"/>
          </a:p>
          <a:p>
            <a:r>
              <a:rPr kumimoji="1" lang="en-US" altLang="ko-CZ" sz="3800" dirty="0"/>
              <a:t>About Hangeul</a:t>
            </a:r>
          </a:p>
          <a:p>
            <a:endParaRPr kumimoji="1" lang="en-US" altLang="ko-CZ" sz="3800" dirty="0"/>
          </a:p>
          <a:p>
            <a:r>
              <a:rPr kumimoji="1" lang="en-US" altLang="ko-CZ" sz="3800" dirty="0"/>
              <a:t>Vowels / Consonants</a:t>
            </a:r>
          </a:p>
          <a:p>
            <a:endParaRPr kumimoji="1" lang="en-US" altLang="ko-CZ" sz="3800" dirty="0"/>
          </a:p>
          <a:p>
            <a:r>
              <a:rPr kumimoji="1" lang="en-US" altLang="ko-CZ" sz="3800" dirty="0"/>
              <a:t>Today’s K-pop</a:t>
            </a:r>
          </a:p>
          <a:p>
            <a:endParaRPr kumimoji="1" lang="ko-CZ" altLang="en-US" sz="3800" dirty="0"/>
          </a:p>
        </p:txBody>
      </p:sp>
    </p:spTree>
    <p:extLst>
      <p:ext uri="{BB962C8B-B14F-4D97-AF65-F5344CB8AC3E}">
        <p14:creationId xmlns:p14="http://schemas.microsoft.com/office/powerpoint/2010/main" val="17175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2654F757-2FBB-F448-A85F-3F88AB2B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009" y="711659"/>
            <a:ext cx="5550355" cy="1049235"/>
          </a:xfrm>
        </p:spPr>
        <p:txBody>
          <a:bodyPr>
            <a:normAutofit/>
          </a:bodyPr>
          <a:lstStyle/>
          <a:p>
            <a:r>
              <a:rPr kumimoji="1" lang="en-US" altLang="ko-CZ" sz="5400" dirty="0"/>
              <a:t>Introduction</a:t>
            </a:r>
            <a:endParaRPr kumimoji="1" lang="ko-CZ" altLang="en-US" sz="5400" dirty="0"/>
          </a:p>
        </p:txBody>
      </p:sp>
      <p:pic>
        <p:nvPicPr>
          <p:cNvPr id="5" name="내용 개체 틀 4" descr="사람, 실외, 의류, 여자이(가) 표시된 사진&#10;&#10;자동 생성된 설명">
            <a:extLst>
              <a:ext uri="{FF2B5EF4-FFF2-40B4-BE49-F238E27FC236}">
                <a16:creationId xmlns:a16="http://schemas.microsoft.com/office/drawing/2014/main" id="{BBDAF0FE-D5CD-8446-839C-3E9154654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r="219" b="-4"/>
          <a:stretch/>
        </p:blipFill>
        <p:spPr>
          <a:xfrm>
            <a:off x="1453602" y="1291084"/>
            <a:ext cx="2464112" cy="340347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EC4468-1E26-44DE-AB85-C46A08FE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9008" y="2462716"/>
            <a:ext cx="5550355" cy="3783181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err="1"/>
              <a:t>Eun</a:t>
            </a:r>
            <a:r>
              <a:rPr lang="en-US" sz="3800" dirty="0"/>
              <a:t> </a:t>
            </a:r>
            <a:r>
              <a:rPr lang="en-US" sz="3800" dirty="0" err="1"/>
              <a:t>ju</a:t>
            </a:r>
            <a:r>
              <a:rPr lang="en-US" sz="3800" dirty="0"/>
              <a:t> Chang</a:t>
            </a:r>
          </a:p>
          <a:p>
            <a:r>
              <a:rPr lang="en-US" sz="3800" dirty="0"/>
              <a:t>Born in Seoul</a:t>
            </a:r>
          </a:p>
          <a:p>
            <a:r>
              <a:rPr lang="en-US" sz="3800" dirty="0"/>
              <a:t>Student of </a:t>
            </a:r>
            <a:r>
              <a:rPr lang="en-US" sz="3800" dirty="0" err="1"/>
              <a:t>Jeju</a:t>
            </a:r>
            <a:r>
              <a:rPr lang="en-US" sz="3800" dirty="0"/>
              <a:t> National University</a:t>
            </a:r>
          </a:p>
          <a:p>
            <a:r>
              <a:rPr lang="en-US" sz="3800" dirty="0"/>
              <a:t>Exchange student in Masaryk university</a:t>
            </a:r>
          </a:p>
          <a:p>
            <a:r>
              <a:rPr lang="en-US" sz="3800" dirty="0"/>
              <a:t>Studying in </a:t>
            </a:r>
          </a:p>
          <a:p>
            <a:pPr marL="0" indent="0">
              <a:buNone/>
            </a:pPr>
            <a:r>
              <a:rPr lang="en-US" sz="3800" dirty="0"/>
              <a:t>   Faculty of Economics and Administration</a:t>
            </a:r>
          </a:p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90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내용 개체 틀 4" descr="지도이(가) 표시된 사진&#10;&#10;자동 생성된 설명">
            <a:extLst>
              <a:ext uri="{FF2B5EF4-FFF2-40B4-BE49-F238E27FC236}">
                <a16:creationId xmlns:a16="http://schemas.microsoft.com/office/drawing/2014/main" id="{395258D6-E268-DC44-AEF9-5A1408DF8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" r="-1" b="12517"/>
          <a:stretch/>
        </p:blipFill>
        <p:spPr>
          <a:xfrm>
            <a:off x="0" y="1144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7B185B1-90AC-B744-AECF-3B87BEDB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1" lang="en-US" altLang="ko-CZ" sz="4400" dirty="0">
                <a:solidFill>
                  <a:srgbClr val="FFFFFE"/>
                </a:solidFill>
              </a:rPr>
              <a:t>About </a:t>
            </a:r>
            <a:r>
              <a:rPr kumimoji="1" lang="en-US" altLang="ko-CZ" sz="4400" dirty="0" err="1">
                <a:solidFill>
                  <a:srgbClr val="FFFFFE"/>
                </a:solidFill>
              </a:rPr>
              <a:t>korea</a:t>
            </a:r>
            <a:endParaRPr kumimoji="1" lang="en-US" altLang="en-US" sz="4400" dirty="0">
              <a:solidFill>
                <a:srgbClr val="FFFFFE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AA8DD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사람, 실외, 아이, 그룹이(가) 표시된 사진&#10;&#10;자동 생성된 설명">
            <a:extLst>
              <a:ext uri="{FF2B5EF4-FFF2-40B4-BE49-F238E27FC236}">
                <a16:creationId xmlns:a16="http://schemas.microsoft.com/office/drawing/2014/main" id="{5713E210-9D03-B14C-A5A7-3FFE6EB40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571" y="-94624"/>
            <a:ext cx="5869988" cy="6150297"/>
          </a:xfrm>
          <a:prstGeom prst="rect">
            <a:avLst/>
          </a:prstGeom>
        </p:spPr>
      </p:pic>
      <p:pic>
        <p:nvPicPr>
          <p:cNvPr id="9" name="그림 8" descr="사람, 쥐고있는, 앉아있는, 사진이(가) 표시된 사진&#10;&#10;자동 생성된 설명">
            <a:extLst>
              <a:ext uri="{FF2B5EF4-FFF2-40B4-BE49-F238E27FC236}">
                <a16:creationId xmlns:a16="http://schemas.microsoft.com/office/drawing/2014/main" id="{83DDD458-ADB9-1C48-915D-A17298B5B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17" y="-120387"/>
            <a:ext cx="6975640" cy="501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64A9B6-0A1E-5F48-9326-0F097686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701" y="951573"/>
            <a:ext cx="9605635" cy="1059305"/>
          </a:xfrm>
        </p:spPr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About </a:t>
            </a:r>
            <a:r>
              <a:rPr kumimoji="1" lang="en-US" altLang="ko-CZ" sz="5400" dirty="0" err="1"/>
              <a:t>korea</a:t>
            </a:r>
            <a:r>
              <a:rPr kumimoji="1" lang="en-US" altLang="ko-CZ" sz="5400" dirty="0"/>
              <a:t> </a:t>
            </a:r>
            <a:endParaRPr kumimoji="1" lang="ko-CZ" altLang="en-US" sz="5400" dirty="0"/>
          </a:p>
        </p:txBody>
      </p:sp>
      <p:pic>
        <p:nvPicPr>
          <p:cNvPr id="6" name="내용 개체 틀 5" descr="실외, 건물, 잔디, 물이(가) 표시된 사진&#10;&#10;자동 생성된 설명">
            <a:hlinkClick r:id="rId2"/>
            <a:extLst>
              <a:ext uri="{FF2B5EF4-FFF2-40B4-BE49-F238E27FC236}">
                <a16:creationId xmlns:a16="http://schemas.microsoft.com/office/drawing/2014/main" id="{B6CA7184-1D80-D146-9BC2-FBD740D9B9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6" y="2147332"/>
            <a:ext cx="3503049" cy="3448050"/>
          </a:xfrm>
        </p:spPr>
      </p:pic>
      <p:pic>
        <p:nvPicPr>
          <p:cNvPr id="8" name="내용 개체 틀 7" descr="물, 실외, 보트, 건물이(가) 표시된 사진&#10;&#10;자동 생성된 설명">
            <a:hlinkClick r:id="rId2"/>
            <a:extLst>
              <a:ext uri="{FF2B5EF4-FFF2-40B4-BE49-F238E27FC236}">
                <a16:creationId xmlns:a16="http://schemas.microsoft.com/office/drawing/2014/main" id="{23D03260-6BB9-6C48-8261-E1F2CFF886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285" y="2153682"/>
            <a:ext cx="3531260" cy="34417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64AEF0-912A-9F4C-93CD-A0620A991792}"/>
              </a:ext>
            </a:extLst>
          </p:cNvPr>
          <p:cNvSpPr txBox="1"/>
          <p:nvPr/>
        </p:nvSpPr>
        <p:spPr>
          <a:xfrm>
            <a:off x="4725478" y="3706666"/>
            <a:ext cx="306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CZ" dirty="0"/>
              <a:t>Watch video!</a:t>
            </a:r>
          </a:p>
          <a:p>
            <a:r>
              <a:rPr kumimoji="1" lang="en" altLang="en-US" dirty="0"/>
              <a:t>https://</a:t>
            </a:r>
            <a:r>
              <a:rPr kumimoji="1" lang="en" altLang="en-US" dirty="0" err="1"/>
              <a:t>youtu.be</a:t>
            </a:r>
            <a:r>
              <a:rPr kumimoji="1" lang="en" altLang="en-US" dirty="0"/>
              <a:t>/i0VJq55pIJU</a:t>
            </a:r>
            <a:endParaRPr kumimoji="1" lang="ko-CZ" altLang="en-US" dirty="0"/>
          </a:p>
        </p:txBody>
      </p:sp>
    </p:spTree>
    <p:extLst>
      <p:ext uri="{BB962C8B-B14F-4D97-AF65-F5344CB8AC3E}">
        <p14:creationId xmlns:p14="http://schemas.microsoft.com/office/powerpoint/2010/main" val="283572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390BD5E7-EA5B-AB41-BEAB-200D2D3F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282" y="1143000"/>
            <a:ext cx="4176511" cy="1049235"/>
          </a:xfrm>
        </p:spPr>
        <p:txBody>
          <a:bodyPr>
            <a:noAutofit/>
          </a:bodyPr>
          <a:lstStyle/>
          <a:p>
            <a:r>
              <a:rPr kumimoji="1" lang="en-US" altLang="ko-CZ" sz="3600" dirty="0"/>
              <a:t>About </a:t>
            </a:r>
            <a:r>
              <a:rPr kumimoji="1" lang="en-US" altLang="ko-CZ" sz="3600" dirty="0" err="1"/>
              <a:t>hangeul</a:t>
            </a:r>
            <a:endParaRPr kumimoji="1" lang="ko-CZ" alt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D662F-64A0-4B4B-ABCF-1290B76F9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396" y="2264387"/>
            <a:ext cx="5160806" cy="3450613"/>
          </a:xfrm>
        </p:spPr>
        <p:txBody>
          <a:bodyPr>
            <a:normAutofit/>
          </a:bodyPr>
          <a:lstStyle/>
          <a:p>
            <a:r>
              <a:rPr lang="en-US" sz="2400" dirty="0"/>
              <a:t>King Sejong created</a:t>
            </a:r>
            <a:r>
              <a:rPr lang="ko-KR" altLang="en-US" sz="2400" dirty="0"/>
              <a:t> </a:t>
            </a:r>
            <a:r>
              <a:rPr lang="en-US" altLang="ko-KR" sz="2400" dirty="0"/>
              <a:t>with many scholars</a:t>
            </a:r>
          </a:p>
          <a:p>
            <a:endParaRPr lang="en-US" sz="2400" dirty="0"/>
          </a:p>
          <a:p>
            <a:r>
              <a:rPr lang="en-US" sz="2400" dirty="0"/>
              <a:t>He made it for the whole nation</a:t>
            </a:r>
          </a:p>
          <a:p>
            <a:endParaRPr lang="en-US" sz="2400" dirty="0"/>
          </a:p>
          <a:p>
            <a:r>
              <a:rPr lang="en-US" sz="2400" dirty="0"/>
              <a:t>Cultural heritage</a:t>
            </a:r>
          </a:p>
        </p:txBody>
      </p:sp>
      <p:pic>
        <p:nvPicPr>
          <p:cNvPr id="5" name="내용 개체 틀 4" descr="실외, 남자, 조각상, 서있는이(가) 표시된 사진&#10;&#10;자동 생성된 설명">
            <a:extLst>
              <a:ext uri="{FF2B5EF4-FFF2-40B4-BE49-F238E27FC236}">
                <a16:creationId xmlns:a16="http://schemas.microsoft.com/office/drawing/2014/main" id="{02D71F08-4711-D349-B432-2BFE67FF4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11" y="805583"/>
            <a:ext cx="4768042" cy="4660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15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5966EF39-B2A4-E14A-88EB-11EDBF90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210" y="965434"/>
            <a:ext cx="5550357" cy="1049235"/>
          </a:xfrm>
        </p:spPr>
        <p:txBody>
          <a:bodyPr>
            <a:normAutofit/>
          </a:bodyPr>
          <a:lstStyle/>
          <a:p>
            <a:r>
              <a:rPr kumimoji="1" lang="en-US" altLang="ko-CZ" sz="4400" dirty="0"/>
              <a:t>About Hangeul</a:t>
            </a:r>
            <a:endParaRPr kumimoji="1" lang="ko-CZ" altLang="en-US" sz="4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F1BEFF-0F44-E24C-8E9D-731A84034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4037749"/>
          </a:xfrm>
        </p:spPr>
        <p:txBody>
          <a:bodyPr>
            <a:normAutofit/>
          </a:bodyPr>
          <a:lstStyle/>
          <a:p>
            <a:pPr lvl="1"/>
            <a:r>
              <a:rPr kumimoji="1" lang="ko-KR" altLang="en-US" sz="2400" dirty="0">
                <a:highlight>
                  <a:srgbClr val="008000"/>
                </a:highlight>
              </a:rPr>
              <a:t>훈민정음</a:t>
            </a:r>
            <a:r>
              <a:rPr kumimoji="1" lang="en-US" altLang="ko-KR" sz="2400" dirty="0">
                <a:highlight>
                  <a:srgbClr val="008000"/>
                </a:highlight>
              </a:rPr>
              <a:t>(</a:t>
            </a:r>
            <a:r>
              <a:rPr kumimoji="1" lang="en-US" altLang="ko-KR" sz="2400" dirty="0" err="1">
                <a:highlight>
                  <a:srgbClr val="008000"/>
                </a:highlight>
              </a:rPr>
              <a:t>Hunminjeongeum</a:t>
            </a:r>
            <a:r>
              <a:rPr kumimoji="1" lang="en-US" altLang="ko-KR" sz="2400" dirty="0">
                <a:highlight>
                  <a:srgbClr val="008000"/>
                </a:highlight>
              </a:rPr>
              <a:t>)</a:t>
            </a:r>
          </a:p>
          <a:p>
            <a:pPr marL="457200" lvl="1" indent="0">
              <a:buNone/>
            </a:pPr>
            <a:r>
              <a:rPr kumimoji="1" lang="en-US" altLang="ko-CZ" sz="2400" dirty="0"/>
              <a:t>-A book containing the principles of Hangeul</a:t>
            </a:r>
          </a:p>
          <a:p>
            <a:pPr lvl="1"/>
            <a:endParaRPr kumimoji="1" lang="en-US" altLang="ko-CZ" sz="2400" dirty="0"/>
          </a:p>
          <a:p>
            <a:pPr lvl="1"/>
            <a:r>
              <a:rPr kumimoji="1" lang="ko-KR" altLang="en-US" sz="2400" dirty="0">
                <a:highlight>
                  <a:srgbClr val="008000"/>
                </a:highlight>
              </a:rPr>
              <a:t>한글날</a:t>
            </a:r>
            <a:r>
              <a:rPr kumimoji="1" lang="en-US" altLang="ko-KR" sz="2400" dirty="0">
                <a:highlight>
                  <a:srgbClr val="008000"/>
                </a:highlight>
              </a:rPr>
              <a:t>(Hangeul Proclamation Day)</a:t>
            </a:r>
          </a:p>
          <a:p>
            <a:pPr marL="457200" lvl="1" indent="0">
              <a:buNone/>
            </a:pPr>
            <a:r>
              <a:rPr kumimoji="1" lang="en-US" altLang="ko-CZ" sz="2400" dirty="0"/>
              <a:t>-October 9 every year</a:t>
            </a:r>
            <a:endParaRPr kumimoji="1" lang="ko-CZ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E3140E9-37C6-AC42-992E-A822D85B3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77" y="3484934"/>
            <a:ext cx="2864259" cy="249190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7533F11-B0B2-954F-B6E8-7C6127225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99" y="687329"/>
            <a:ext cx="3775616" cy="24919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03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5BEACF-9346-744B-8735-ACA2E453C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ko-CZ" sz="5400" dirty="0"/>
              <a:t>About </a:t>
            </a:r>
            <a:r>
              <a:rPr kumimoji="1" lang="en-US" altLang="ko-CZ" sz="5400" dirty="0" err="1"/>
              <a:t>hangeul</a:t>
            </a:r>
            <a:endParaRPr kumimoji="1" lang="ko-CZ" altLang="en-US" sz="5400" dirty="0"/>
          </a:p>
        </p:txBody>
      </p:sp>
      <p:pic>
        <p:nvPicPr>
          <p:cNvPr id="5" name="내용 개체 틀 4" descr="잔디, 작은, 장난감, 조그만이(가) 표시된 사진&#10;&#10;자동 생성된 설명">
            <a:hlinkClick r:id="rId2"/>
            <a:extLst>
              <a:ext uri="{FF2B5EF4-FFF2-40B4-BE49-F238E27FC236}">
                <a16:creationId xmlns:a16="http://schemas.microsoft.com/office/drawing/2014/main" id="{B84FBEFC-FED1-F34F-8671-456544614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09" y="2016124"/>
            <a:ext cx="6529387" cy="38560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46F581-FD8D-654F-9A8F-647EF11801C9}"/>
              </a:ext>
            </a:extLst>
          </p:cNvPr>
          <p:cNvSpPr txBox="1"/>
          <p:nvPr/>
        </p:nvSpPr>
        <p:spPr>
          <a:xfrm>
            <a:off x="9360693" y="3620978"/>
            <a:ext cx="308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CZ" dirty="0"/>
              <a:t>Watch video!</a:t>
            </a:r>
          </a:p>
          <a:p>
            <a:r>
              <a:rPr kumimoji="1" lang="en" altLang="en-US" dirty="0"/>
              <a:t>https://</a:t>
            </a:r>
            <a:r>
              <a:rPr kumimoji="1" lang="en" altLang="en-US" dirty="0" err="1"/>
              <a:t>youtu.be</a:t>
            </a:r>
            <a:r>
              <a:rPr kumimoji="1" lang="en" altLang="en-US" dirty="0"/>
              <a:t>/2aDPpssj0h0</a:t>
            </a:r>
            <a:endParaRPr kumimoji="1" lang="ko-CZ" altLang="en-US" dirty="0"/>
          </a:p>
        </p:txBody>
      </p:sp>
    </p:spTree>
    <p:extLst>
      <p:ext uri="{BB962C8B-B14F-4D97-AF65-F5344CB8AC3E}">
        <p14:creationId xmlns:p14="http://schemas.microsoft.com/office/powerpoint/2010/main" val="74211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2F59ED8D-DF99-1B40-8E8E-455C4878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1" lang="en-US" altLang="ko-CZ" sz="4400" dirty="0"/>
              <a:t>About </a:t>
            </a:r>
            <a:r>
              <a:rPr kumimoji="1" lang="en-US" altLang="ko-CZ" sz="4400" dirty="0" err="1"/>
              <a:t>hangeul</a:t>
            </a:r>
            <a:endParaRPr kumimoji="1" lang="en-US" altLang="en-US" sz="4400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836AB4F0-BF13-5947-9DFD-80125616F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93" y="2026141"/>
            <a:ext cx="9264046" cy="374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51830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335</Words>
  <Application>Microsoft Macintosh PowerPoint</Application>
  <PresentationFormat>와이드스크린</PresentationFormat>
  <Paragraphs>68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갤러리</vt:lpstr>
      <vt:lpstr>    Korean class </vt:lpstr>
      <vt:lpstr>Index</vt:lpstr>
      <vt:lpstr>Introduction</vt:lpstr>
      <vt:lpstr>About korea</vt:lpstr>
      <vt:lpstr>About korea </vt:lpstr>
      <vt:lpstr>About hangeul</vt:lpstr>
      <vt:lpstr>About Hangeul</vt:lpstr>
      <vt:lpstr>About hangeul</vt:lpstr>
      <vt:lpstr>About hangeul</vt:lpstr>
      <vt:lpstr>Vowels   [모음:mo eum]</vt:lpstr>
      <vt:lpstr>Vowels   [모음:mo eum]</vt:lpstr>
      <vt:lpstr>Combined vowels</vt:lpstr>
      <vt:lpstr>Consonants    [자음:ja eum]</vt:lpstr>
      <vt:lpstr>Consonants    [자음:ja eum]</vt:lpstr>
      <vt:lpstr>Consonants    [자음:ja eum]</vt:lpstr>
      <vt:lpstr>Consonants    [자음:ja eum]</vt:lpstr>
      <vt:lpstr>Consonants    [자음:ja eum]</vt:lpstr>
      <vt:lpstr>Today’s k-pop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Korean class </dc:title>
  <dc:creator>장은주</dc:creator>
  <cp:lastModifiedBy>장은주</cp:lastModifiedBy>
  <cp:revision>1</cp:revision>
  <dcterms:created xsi:type="dcterms:W3CDTF">2020-10-14T12:29:12Z</dcterms:created>
  <dcterms:modified xsi:type="dcterms:W3CDTF">2020-10-27T13:50:28Z</dcterms:modified>
</cp:coreProperties>
</file>