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1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3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2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9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8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8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5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4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5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9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 rot="21540000">
            <a:off x="151830" y="14605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0" name="그룹 99"/>
          <p:cNvGrpSpPr/>
          <p:nvPr/>
        </p:nvGrpSpPr>
        <p:grpSpPr>
          <a:xfrm>
            <a:off x="443729" y="181106"/>
            <a:ext cx="11582380" cy="6459740"/>
            <a:chOff x="405629" y="181106"/>
            <a:chExt cx="11582380" cy="6459740"/>
          </a:xfrm>
        </p:grpSpPr>
        <p:sp>
          <p:nvSpPr>
            <p:cNvPr id="98" name="직사각형 4"/>
            <p:cNvSpPr/>
            <p:nvPr/>
          </p:nvSpPr>
          <p:spPr>
            <a:xfrm>
              <a:off x="410390" y="181106"/>
              <a:ext cx="11577619" cy="64597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38100" dir="90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r>
                <a:rPr lang="en-US" altLang="ko-KR" sz="5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Korean 4 week 8 </a:t>
              </a:r>
            </a:p>
            <a:p>
              <a:pPr algn="ctr" latinLnBrk="0">
                <a:lnSpc>
                  <a:spcPct val="200000"/>
                </a:lnSpc>
                <a:defRPr/>
              </a:pPr>
              <a:endParaRPr lang="en-US" altLang="ko-KR" sz="1050" kern="0" dirty="0">
                <a:solidFill>
                  <a:prstClr val="white">
                    <a:lumMod val="65000"/>
                  </a:prstClr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05629" y="354612"/>
              <a:ext cx="259415" cy="125968"/>
              <a:chOff x="4067698" y="4382056"/>
              <a:chExt cx="259415" cy="125968"/>
            </a:xfrm>
          </p:grpSpPr>
          <p:cxnSp>
            <p:nvCxnSpPr>
              <p:cNvPr id="101" name="직선 연결선 100"/>
              <p:cNvCxnSpPr>
                <a:endCxn id="99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타원 98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405629" y="730059"/>
              <a:ext cx="259415" cy="125968"/>
              <a:chOff x="4067698" y="4382056"/>
              <a:chExt cx="259415" cy="125968"/>
            </a:xfrm>
          </p:grpSpPr>
          <p:cxnSp>
            <p:nvCxnSpPr>
              <p:cNvPr id="107" name="직선 연결선 106"/>
              <p:cNvCxnSpPr>
                <a:endCxn id="108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타원 107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9" name="그룹 108"/>
            <p:cNvGrpSpPr/>
            <p:nvPr/>
          </p:nvGrpSpPr>
          <p:grpSpPr>
            <a:xfrm>
              <a:off x="405629" y="1105506"/>
              <a:ext cx="259415" cy="125968"/>
              <a:chOff x="4067698" y="4382056"/>
              <a:chExt cx="259415" cy="125968"/>
            </a:xfrm>
          </p:grpSpPr>
          <p:cxnSp>
            <p:nvCxnSpPr>
              <p:cNvPr id="110" name="직선 연결선 109"/>
              <p:cNvCxnSpPr>
                <a:endCxn id="11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타원 11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2" name="그룹 111"/>
            <p:cNvGrpSpPr/>
            <p:nvPr/>
          </p:nvGrpSpPr>
          <p:grpSpPr>
            <a:xfrm>
              <a:off x="405629" y="1480953"/>
              <a:ext cx="259415" cy="125968"/>
              <a:chOff x="4067698" y="4382056"/>
              <a:chExt cx="259415" cy="125968"/>
            </a:xfrm>
          </p:grpSpPr>
          <p:cxnSp>
            <p:nvCxnSpPr>
              <p:cNvPr id="113" name="직선 연결선 112"/>
              <p:cNvCxnSpPr>
                <a:endCxn id="114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타원 113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" name="그룹 114"/>
            <p:cNvGrpSpPr/>
            <p:nvPr/>
          </p:nvGrpSpPr>
          <p:grpSpPr>
            <a:xfrm>
              <a:off x="405629" y="1856400"/>
              <a:ext cx="259415" cy="125968"/>
              <a:chOff x="4067698" y="4382056"/>
              <a:chExt cx="259415" cy="125968"/>
            </a:xfrm>
          </p:grpSpPr>
          <p:cxnSp>
            <p:nvCxnSpPr>
              <p:cNvPr id="116" name="직선 연결선 115"/>
              <p:cNvCxnSpPr>
                <a:endCxn id="117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타원 116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8" name="그룹 117"/>
            <p:cNvGrpSpPr/>
            <p:nvPr/>
          </p:nvGrpSpPr>
          <p:grpSpPr>
            <a:xfrm>
              <a:off x="405629" y="2231847"/>
              <a:ext cx="259415" cy="125968"/>
              <a:chOff x="4067698" y="4382056"/>
              <a:chExt cx="259415" cy="125968"/>
            </a:xfrm>
          </p:grpSpPr>
          <p:cxnSp>
            <p:nvCxnSpPr>
              <p:cNvPr id="119" name="직선 연결선 118"/>
              <p:cNvCxnSpPr>
                <a:endCxn id="120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타원 119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1" name="그룹 120"/>
            <p:cNvGrpSpPr/>
            <p:nvPr/>
          </p:nvGrpSpPr>
          <p:grpSpPr>
            <a:xfrm>
              <a:off x="405629" y="2607294"/>
              <a:ext cx="259415" cy="125968"/>
              <a:chOff x="4067698" y="4382056"/>
              <a:chExt cx="259415" cy="125968"/>
            </a:xfrm>
          </p:grpSpPr>
          <p:cxnSp>
            <p:nvCxnSpPr>
              <p:cNvPr id="122" name="직선 연결선 121"/>
              <p:cNvCxnSpPr>
                <a:endCxn id="123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타원 122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>
              <a:off x="405629" y="2982741"/>
              <a:ext cx="259415" cy="125968"/>
              <a:chOff x="4067698" y="4382056"/>
              <a:chExt cx="259415" cy="125968"/>
            </a:xfrm>
          </p:grpSpPr>
          <p:cxnSp>
            <p:nvCxnSpPr>
              <p:cNvPr id="125" name="직선 연결선 124"/>
              <p:cNvCxnSpPr>
                <a:endCxn id="126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타원 125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7" name="그룹 126"/>
            <p:cNvGrpSpPr/>
            <p:nvPr/>
          </p:nvGrpSpPr>
          <p:grpSpPr>
            <a:xfrm>
              <a:off x="405629" y="3358188"/>
              <a:ext cx="259415" cy="125968"/>
              <a:chOff x="4067698" y="4382056"/>
              <a:chExt cx="259415" cy="125968"/>
            </a:xfrm>
          </p:grpSpPr>
          <p:cxnSp>
            <p:nvCxnSpPr>
              <p:cNvPr id="128" name="직선 연결선 127"/>
              <p:cNvCxnSpPr>
                <a:endCxn id="129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타원 128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0" name="그룹 129"/>
            <p:cNvGrpSpPr/>
            <p:nvPr/>
          </p:nvGrpSpPr>
          <p:grpSpPr>
            <a:xfrm>
              <a:off x="405629" y="3733635"/>
              <a:ext cx="259415" cy="125968"/>
              <a:chOff x="4067698" y="4382056"/>
              <a:chExt cx="259415" cy="125968"/>
            </a:xfrm>
          </p:grpSpPr>
          <p:cxnSp>
            <p:nvCxnSpPr>
              <p:cNvPr id="131" name="직선 연결선 130"/>
              <p:cNvCxnSpPr>
                <a:endCxn id="132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타원 131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3" name="그룹 132"/>
            <p:cNvGrpSpPr/>
            <p:nvPr/>
          </p:nvGrpSpPr>
          <p:grpSpPr>
            <a:xfrm>
              <a:off x="405629" y="4109082"/>
              <a:ext cx="259415" cy="125968"/>
              <a:chOff x="4067698" y="4382056"/>
              <a:chExt cx="259415" cy="125968"/>
            </a:xfrm>
          </p:grpSpPr>
          <p:cxnSp>
            <p:nvCxnSpPr>
              <p:cNvPr id="134" name="직선 연결선 133"/>
              <p:cNvCxnSpPr>
                <a:endCxn id="135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타원 134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6" name="그룹 135"/>
            <p:cNvGrpSpPr/>
            <p:nvPr/>
          </p:nvGrpSpPr>
          <p:grpSpPr>
            <a:xfrm>
              <a:off x="405629" y="4484529"/>
              <a:ext cx="259415" cy="125968"/>
              <a:chOff x="4067698" y="4382056"/>
              <a:chExt cx="259415" cy="125968"/>
            </a:xfrm>
          </p:grpSpPr>
          <p:cxnSp>
            <p:nvCxnSpPr>
              <p:cNvPr id="137" name="직선 연결선 136"/>
              <p:cNvCxnSpPr>
                <a:endCxn id="138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타원 137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9" name="그룹 138"/>
            <p:cNvGrpSpPr/>
            <p:nvPr/>
          </p:nvGrpSpPr>
          <p:grpSpPr>
            <a:xfrm>
              <a:off x="405629" y="4859976"/>
              <a:ext cx="259415" cy="125968"/>
              <a:chOff x="4067698" y="4382056"/>
              <a:chExt cx="259415" cy="125968"/>
            </a:xfrm>
          </p:grpSpPr>
          <p:cxnSp>
            <p:nvCxnSpPr>
              <p:cNvPr id="140" name="직선 연결선 139"/>
              <p:cNvCxnSpPr>
                <a:endCxn id="14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타원 14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2" name="그룹 141"/>
            <p:cNvGrpSpPr/>
            <p:nvPr/>
          </p:nvGrpSpPr>
          <p:grpSpPr>
            <a:xfrm>
              <a:off x="405629" y="5235423"/>
              <a:ext cx="259415" cy="125968"/>
              <a:chOff x="4067698" y="4382056"/>
              <a:chExt cx="259415" cy="125968"/>
            </a:xfrm>
          </p:grpSpPr>
          <p:cxnSp>
            <p:nvCxnSpPr>
              <p:cNvPr id="143" name="직선 연결선 142"/>
              <p:cNvCxnSpPr>
                <a:endCxn id="144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타원 143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5" name="그룹 144"/>
            <p:cNvGrpSpPr/>
            <p:nvPr/>
          </p:nvGrpSpPr>
          <p:grpSpPr>
            <a:xfrm>
              <a:off x="405629" y="5610870"/>
              <a:ext cx="259415" cy="125968"/>
              <a:chOff x="4067698" y="4382056"/>
              <a:chExt cx="259415" cy="125968"/>
            </a:xfrm>
          </p:grpSpPr>
          <p:cxnSp>
            <p:nvCxnSpPr>
              <p:cNvPr id="146" name="직선 연결선 145"/>
              <p:cNvCxnSpPr>
                <a:endCxn id="147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타원 146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9" name="그룹 148"/>
            <p:cNvGrpSpPr/>
            <p:nvPr/>
          </p:nvGrpSpPr>
          <p:grpSpPr>
            <a:xfrm>
              <a:off x="405629" y="5986317"/>
              <a:ext cx="259415" cy="125968"/>
              <a:chOff x="4067698" y="4382056"/>
              <a:chExt cx="259415" cy="125968"/>
            </a:xfrm>
          </p:grpSpPr>
          <p:cxnSp>
            <p:nvCxnSpPr>
              <p:cNvPr id="150" name="직선 연결선 149"/>
              <p:cNvCxnSpPr>
                <a:endCxn id="15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타원 15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7" name="그룹 96"/>
            <p:cNvGrpSpPr/>
            <p:nvPr/>
          </p:nvGrpSpPr>
          <p:grpSpPr>
            <a:xfrm>
              <a:off x="416624" y="6361757"/>
              <a:ext cx="259415" cy="125968"/>
              <a:chOff x="558029" y="6195272"/>
              <a:chExt cx="259415" cy="125968"/>
            </a:xfrm>
          </p:grpSpPr>
          <p:cxnSp>
            <p:nvCxnSpPr>
              <p:cNvPr id="148" name="직선 연결선 147"/>
              <p:cNvCxnSpPr>
                <a:endCxn id="153" idx="2"/>
              </p:cNvCxnSpPr>
              <p:nvPr/>
            </p:nvCxnSpPr>
            <p:spPr>
              <a:xfrm>
                <a:off x="558029" y="6248039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타원 152"/>
              <p:cNvSpPr/>
              <p:nvPr/>
            </p:nvSpPr>
            <p:spPr>
              <a:xfrm>
                <a:off x="691476" y="6195272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4067227-64B0-A093-4BCB-129B1968990E}"/>
              </a:ext>
            </a:extLst>
          </p:cNvPr>
          <p:cNvSpPr txBox="1"/>
          <p:nvPr/>
        </p:nvSpPr>
        <p:spPr>
          <a:xfrm>
            <a:off x="9209314" y="4468487"/>
            <a:ext cx="163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/>
              <a:t>Yery</a:t>
            </a:r>
            <a:r>
              <a:rPr lang="en-US" altLang="ko-KR" sz="2400" b="1" dirty="0"/>
              <a:t> Kim</a:t>
            </a:r>
            <a:endParaRPr lang="ko-KR" alt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70880" y="14605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rtlCol="0" anchor="t"/>
            <a:lstStyle/>
            <a:p>
              <a:pPr latinLnBrk="0">
                <a:defRPr/>
              </a:pPr>
              <a:r>
                <a:rPr lang="en-US" altLang="ko-KR" sz="28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Adverbs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9385AEE-A9E8-70EE-AAB3-30E6982C0D17}"/>
              </a:ext>
            </a:extLst>
          </p:cNvPr>
          <p:cNvSpPr txBox="1"/>
          <p:nvPr/>
        </p:nvSpPr>
        <p:spPr>
          <a:xfrm>
            <a:off x="588909" y="1033459"/>
            <a:ext cx="110459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The primary function of adverbs is to modify </a:t>
            </a:r>
            <a:r>
              <a:rPr lang="en-US" altLang="ko-KR" b="1" dirty="0"/>
              <a:t>verbs</a:t>
            </a:r>
            <a:r>
              <a:rPr lang="en-US" altLang="ko-KR" dirty="0"/>
              <a:t> and/or </a:t>
            </a:r>
            <a:r>
              <a:rPr lang="en-US" altLang="ko-KR" b="1" dirty="0"/>
              <a:t>adjectives</a:t>
            </a:r>
          </a:p>
          <a:p>
            <a:endParaRPr lang="en-US" altLang="ko-KR" dirty="0"/>
          </a:p>
          <a:p>
            <a:r>
              <a:rPr lang="en-US" altLang="ko-KR" dirty="0"/>
              <a:t>Korean adverbs can be grouped into three types</a:t>
            </a:r>
          </a:p>
          <a:p>
            <a:endParaRPr lang="en-US" altLang="ko-KR" dirty="0"/>
          </a:p>
          <a:p>
            <a:pPr algn="ctr"/>
            <a:r>
              <a:rPr lang="en-US" altLang="ko-KR" dirty="0"/>
              <a:t>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sentential adverbs /</a:t>
            </a:r>
            <a:r>
              <a:rPr lang="en-US" altLang="ko-KR" dirty="0"/>
              <a:t>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conjunctional adverbs /</a:t>
            </a:r>
            <a:r>
              <a:rPr lang="en-US" altLang="ko-KR" dirty="0"/>
              <a:t>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componential adverbs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Sentential adverbs </a:t>
            </a:r>
            <a:r>
              <a:rPr lang="en-US" altLang="ko-KR" dirty="0"/>
              <a:t>modify a whole sentence</a:t>
            </a:r>
          </a:p>
          <a:p>
            <a:endParaRPr lang="en-US" altLang="ko-KR" dirty="0"/>
          </a:p>
          <a:p>
            <a:r>
              <a:rPr lang="en-US" altLang="ko-KR" b="1" dirty="0"/>
              <a:t>Conjunctional adverbs </a:t>
            </a:r>
            <a:r>
              <a:rPr lang="en-US" altLang="ko-KR" dirty="0"/>
              <a:t>are those that connect two different sentences</a:t>
            </a:r>
          </a:p>
          <a:p>
            <a:endParaRPr lang="en-US" altLang="ko-KR" dirty="0"/>
          </a:p>
          <a:p>
            <a:r>
              <a:rPr lang="en-US" altLang="ko-KR" b="1" dirty="0"/>
              <a:t>Componential adverbs </a:t>
            </a:r>
            <a:r>
              <a:rPr lang="en-US" altLang="ko-KR" dirty="0"/>
              <a:t>modify a specific part of the sentence such as verbs or adjectives</a:t>
            </a:r>
            <a:endParaRPr lang="ko-KR" alt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AEC2780-48F5-09F0-8448-B67D13375079}"/>
              </a:ext>
            </a:extLst>
          </p:cNvPr>
          <p:cNvSpPr txBox="1"/>
          <p:nvPr/>
        </p:nvSpPr>
        <p:spPr>
          <a:xfrm>
            <a:off x="2387382" y="4885513"/>
            <a:ext cx="74172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1" dirty="0"/>
              <a:t>아마</a:t>
            </a:r>
            <a:r>
              <a:rPr lang="ko-KR" altLang="en-US" dirty="0"/>
              <a:t> 공항에 </a:t>
            </a:r>
            <a:r>
              <a:rPr lang="ko-KR" altLang="en-US" b="1" dirty="0"/>
              <a:t>일찍</a:t>
            </a:r>
            <a:r>
              <a:rPr lang="ko-KR" altLang="en-US" dirty="0"/>
              <a:t> 가야 할 거야</a:t>
            </a:r>
            <a:r>
              <a:rPr lang="en-US" altLang="ko-KR" dirty="0"/>
              <a:t>. </a:t>
            </a:r>
            <a:r>
              <a:rPr lang="ko-KR" altLang="en-US" b="1" dirty="0"/>
              <a:t>그러니까</a:t>
            </a:r>
            <a:r>
              <a:rPr lang="ko-KR" altLang="en-US" dirty="0"/>
              <a:t> 준비하자</a:t>
            </a:r>
            <a:r>
              <a:rPr lang="en-US" altLang="ko-KR" dirty="0"/>
              <a:t>. </a:t>
            </a:r>
          </a:p>
          <a:p>
            <a:pPr algn="ctr"/>
            <a:r>
              <a:rPr lang="en-US" altLang="ko-KR" dirty="0"/>
              <a:t>[ama </a:t>
            </a:r>
            <a:r>
              <a:rPr lang="en-US" altLang="ko-KR" dirty="0" err="1"/>
              <a:t>gonghange</a:t>
            </a:r>
            <a:r>
              <a:rPr lang="en-US" altLang="ko-KR" dirty="0"/>
              <a:t> </a:t>
            </a:r>
            <a:r>
              <a:rPr lang="en-US" altLang="ko-KR" dirty="0" err="1"/>
              <a:t>iljjik</a:t>
            </a:r>
            <a:r>
              <a:rPr lang="en-US" altLang="ko-KR" dirty="0"/>
              <a:t> </a:t>
            </a:r>
            <a:r>
              <a:rPr lang="en-US" altLang="ko-KR" dirty="0" err="1"/>
              <a:t>gaya</a:t>
            </a:r>
            <a:r>
              <a:rPr lang="en-US" altLang="ko-KR" dirty="0"/>
              <a:t> </a:t>
            </a:r>
            <a:r>
              <a:rPr lang="en-US" altLang="ko-KR" dirty="0" err="1"/>
              <a:t>hal</a:t>
            </a:r>
            <a:r>
              <a:rPr lang="en-US" altLang="ko-KR" dirty="0"/>
              <a:t> </a:t>
            </a:r>
            <a:r>
              <a:rPr lang="en-US" altLang="ko-KR" dirty="0" err="1"/>
              <a:t>geoya</a:t>
            </a:r>
            <a:r>
              <a:rPr lang="en-US" altLang="ko-KR" dirty="0"/>
              <a:t>. </a:t>
            </a:r>
            <a:r>
              <a:rPr lang="en-US" altLang="ko-KR" dirty="0" err="1"/>
              <a:t>geureonikka</a:t>
            </a:r>
            <a:r>
              <a:rPr lang="en-US" altLang="ko-KR" dirty="0"/>
              <a:t> </a:t>
            </a:r>
            <a:r>
              <a:rPr lang="en-US" altLang="ko-KR" dirty="0" err="1"/>
              <a:t>junbihaja</a:t>
            </a:r>
            <a:r>
              <a:rPr lang="en-US" altLang="ko-KR" dirty="0"/>
              <a:t>.] “Maybe, we should go airport early. So let’s get ready.” </a:t>
            </a:r>
            <a:endParaRPr lang="ko-KR" alt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56DE6C8-1440-46E3-FED7-7EAFFF00CFC8}"/>
              </a:ext>
            </a:extLst>
          </p:cNvPr>
          <p:cNvSpPr txBox="1"/>
          <p:nvPr/>
        </p:nvSpPr>
        <p:spPr>
          <a:xfrm>
            <a:off x="5673013" y="2992631"/>
            <a:ext cx="174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아마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B2F743-62DA-A499-CACA-815F2855F33E}"/>
              </a:ext>
            </a:extLst>
          </p:cNvPr>
          <p:cNvSpPr txBox="1"/>
          <p:nvPr/>
        </p:nvSpPr>
        <p:spPr>
          <a:xfrm>
            <a:off x="10143930" y="4072155"/>
            <a:ext cx="174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일찍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DD6124C-1F60-E924-3674-DD06057444AA}"/>
              </a:ext>
            </a:extLst>
          </p:cNvPr>
          <p:cNvSpPr txBox="1"/>
          <p:nvPr/>
        </p:nvSpPr>
        <p:spPr>
          <a:xfrm>
            <a:off x="8250053" y="3557410"/>
            <a:ext cx="174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그러니까</a:t>
            </a:r>
          </a:p>
        </p:txBody>
      </p:sp>
    </p:spTree>
    <p:extLst>
      <p:ext uri="{BB962C8B-B14F-4D97-AF65-F5344CB8AC3E}">
        <p14:creationId xmlns:p14="http://schemas.microsoft.com/office/powerpoint/2010/main" val="36412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05566" y="13052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anchor="t"/>
            <a:lstStyle/>
            <a:p>
              <a:pPr latinLnBrk="0">
                <a:defRPr/>
              </a:pPr>
              <a:r>
                <a:rPr lang="en-US" altLang="ko-KR" sz="28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Adverbs – Sentential adverbs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97" name="그림 96">
            <a:extLst>
              <a:ext uri="{FF2B5EF4-FFF2-40B4-BE49-F238E27FC236}">
                <a16:creationId xmlns:a16="http://schemas.microsoft.com/office/drawing/2014/main" id="{EA2C6388-659C-FDF1-40D8-0D3161DC8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72" t="19779" r="10996" b="55879"/>
          <a:stretch/>
        </p:blipFill>
        <p:spPr>
          <a:xfrm>
            <a:off x="815537" y="1132859"/>
            <a:ext cx="9647853" cy="1669347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C9270F29-C70B-A752-E043-5A885B259B9B}"/>
              </a:ext>
            </a:extLst>
          </p:cNvPr>
          <p:cNvSpPr txBox="1"/>
          <p:nvPr/>
        </p:nvSpPr>
        <p:spPr>
          <a:xfrm>
            <a:off x="878079" y="2917751"/>
            <a:ext cx="1049054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가령</a:t>
            </a:r>
            <a:r>
              <a:rPr lang="ko-KR" altLang="en-US" sz="1600" b="1" dirty="0"/>
              <a:t> 너가 한국에 간다면 무엇을 하고 싶어</a:t>
            </a:r>
            <a:r>
              <a:rPr lang="en-US" altLang="ko-KR" sz="1600" b="1" dirty="0"/>
              <a:t>? – If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you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go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to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Korea,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what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would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you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like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to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do?</a:t>
            </a:r>
          </a:p>
          <a:p>
            <a:endParaRPr lang="en-US" altLang="ko-KR" sz="1600" b="1" dirty="0"/>
          </a:p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아마</a:t>
            </a:r>
            <a:r>
              <a:rPr lang="ko-KR" altLang="en-US" sz="1600" b="1" dirty="0"/>
              <a:t> 너가 제일 예쁠 거야 </a:t>
            </a:r>
            <a:r>
              <a:rPr lang="en-US" altLang="ko-KR" sz="1600" b="1" dirty="0"/>
              <a:t>– Maybe you are the prettiest</a:t>
            </a:r>
          </a:p>
          <a:p>
            <a:endParaRPr lang="en-US" altLang="ko-KR" sz="1600" b="1" dirty="0"/>
          </a:p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만일 </a:t>
            </a:r>
            <a:r>
              <a:rPr lang="ko-KR" altLang="en-US" sz="1600" b="1" dirty="0"/>
              <a:t>내가 남자였다면 어땠을까</a:t>
            </a:r>
            <a:r>
              <a:rPr lang="en-US" altLang="ko-KR" sz="1600" b="1" dirty="0"/>
              <a:t>? – What if I were a man?</a:t>
            </a:r>
          </a:p>
          <a:p>
            <a:endParaRPr lang="en-US" altLang="ko-KR" sz="1600" b="1" dirty="0"/>
          </a:p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하여튼 </a:t>
            </a:r>
            <a:r>
              <a:rPr lang="ko-KR" altLang="en-US" sz="1600" b="1" dirty="0"/>
              <a:t>내가 너 그렇게 할 줄 알았어 </a:t>
            </a:r>
            <a:r>
              <a:rPr lang="en-US" altLang="ko-KR" sz="1600" b="1" dirty="0"/>
              <a:t>– Anyway, I knew you’d do that</a:t>
            </a:r>
          </a:p>
          <a:p>
            <a:endParaRPr lang="en-US" altLang="ko-KR" sz="1600" b="1" dirty="0"/>
          </a:p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설령</a:t>
            </a:r>
            <a:r>
              <a:rPr lang="ko-KR" altLang="en-US" sz="1600" b="1" dirty="0"/>
              <a:t> 너가 시험을 못 봤어도 실망하지 마</a:t>
            </a:r>
            <a:r>
              <a:rPr lang="en-US" altLang="ko-KR" sz="1600" b="1" dirty="0"/>
              <a:t> – Even if you didn’t do well on the test, don’t be disappointed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나는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반드시</a:t>
            </a:r>
            <a:r>
              <a:rPr lang="ko-KR" altLang="en-US" sz="1600" b="1" dirty="0"/>
              <a:t> 부자가 될 거야 </a:t>
            </a:r>
            <a:r>
              <a:rPr lang="en-US" altLang="ko-KR" sz="1600" b="1" dirty="0"/>
              <a:t>– I will definitely be rich</a:t>
            </a:r>
          </a:p>
          <a:p>
            <a:endParaRPr lang="en-US" altLang="ko-KR" sz="1600" b="1" dirty="0"/>
          </a:p>
          <a:p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설마</a:t>
            </a:r>
            <a:r>
              <a:rPr lang="ko-KR" altLang="en-US" sz="1600" b="1" dirty="0"/>
              <a:t> 돈이 없어도 물건을 </a:t>
            </a:r>
            <a:r>
              <a:rPr lang="ko-KR" altLang="en-US" sz="1600" b="1" dirty="0" err="1"/>
              <a:t>훔쳤겠어</a:t>
            </a:r>
            <a:r>
              <a:rPr lang="en-US" altLang="ko-KR" sz="1600" b="1" dirty="0"/>
              <a:t>? – Even if he doesn’t have any money, surely he stole things?</a:t>
            </a:r>
          </a:p>
          <a:p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05566" y="13052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anchor="t"/>
            <a:lstStyle/>
            <a:p>
              <a:pPr latinLnBrk="0">
                <a:defRPr/>
              </a:pPr>
              <a:r>
                <a:rPr lang="en-US" altLang="ko-KR" sz="28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Adverbs – Conjunctional adverbs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00" name="그림 99" descr="테이블이(가) 표시된 사진&#10;&#10;자동 생성된 설명">
            <a:extLst>
              <a:ext uri="{FF2B5EF4-FFF2-40B4-BE49-F238E27FC236}">
                <a16:creationId xmlns:a16="http://schemas.microsoft.com/office/drawing/2014/main" id="{47F95E61-E321-468D-10AB-56F872C92E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t="47362" r="10229" b="27482"/>
          <a:stretch/>
        </p:blipFill>
        <p:spPr>
          <a:xfrm>
            <a:off x="563819" y="1505812"/>
            <a:ext cx="11064362" cy="1948416"/>
          </a:xfrm>
          <a:prstGeom prst="rect">
            <a:avLst/>
          </a:prstGeom>
        </p:spPr>
      </p:pic>
      <p:pic>
        <p:nvPicPr>
          <p:cNvPr id="102" name="그림 101">
            <a:extLst>
              <a:ext uri="{FF2B5EF4-FFF2-40B4-BE49-F238E27FC236}">
                <a16:creationId xmlns:a16="http://schemas.microsoft.com/office/drawing/2014/main" id="{5721CFC8-E92B-2324-4A99-6EDB4B2BE6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02" t="22218" r="10342" b="55279"/>
          <a:stretch/>
        </p:blipFill>
        <p:spPr>
          <a:xfrm>
            <a:off x="666945" y="3673974"/>
            <a:ext cx="11004085" cy="17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743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05566" y="13052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anchor="t"/>
            <a:lstStyle/>
            <a:p>
              <a:pPr latinLnBrk="0">
                <a:defRPr/>
              </a:pPr>
              <a:r>
                <a:rPr lang="en-US" altLang="ko-KR" sz="28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Adverbs – Conjunctional adverbs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00" name="그림 99" descr="테이블이(가) 표시된 사진&#10;&#10;자동 생성된 설명">
            <a:extLst>
              <a:ext uri="{FF2B5EF4-FFF2-40B4-BE49-F238E27FC236}">
                <a16:creationId xmlns:a16="http://schemas.microsoft.com/office/drawing/2014/main" id="{47F95E61-E321-468D-10AB-56F872C92E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t="47362" r="10229" b="27482"/>
          <a:stretch/>
        </p:blipFill>
        <p:spPr>
          <a:xfrm>
            <a:off x="563819" y="865388"/>
            <a:ext cx="10981569" cy="19338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B55B74-12B7-39CE-3398-928E91603A69}"/>
              </a:ext>
            </a:extLst>
          </p:cNvPr>
          <p:cNvSpPr txBox="1"/>
          <p:nvPr/>
        </p:nvSpPr>
        <p:spPr>
          <a:xfrm>
            <a:off x="893788" y="2871429"/>
            <a:ext cx="108448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/>
              <a:t>우리는 공부를 열심히 했다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그러나</a:t>
            </a:r>
            <a:r>
              <a:rPr lang="ko-KR" altLang="en-US" sz="1600" b="1" dirty="0"/>
              <a:t> 성적이 좋지 않았다 </a:t>
            </a:r>
            <a:r>
              <a:rPr lang="en-US" altLang="ko-KR" sz="1600" b="1" dirty="0"/>
              <a:t>– We studied hard. But our grades were not good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우리 팀이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또</a:t>
            </a:r>
            <a:r>
              <a:rPr lang="ko-KR" altLang="en-US" sz="1600" b="1" dirty="0"/>
              <a:t> 이겼다</a:t>
            </a:r>
            <a:r>
              <a:rPr lang="en-US" altLang="ko-KR" sz="1600" b="1" dirty="0"/>
              <a:t> – Our team won </a:t>
            </a:r>
            <a:r>
              <a:rPr lang="en-US" altLang="ko-KR" sz="1600" b="1" dirty="0" err="1"/>
              <a:t>agian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나는 밥을 먹었다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그리고</a:t>
            </a:r>
            <a:r>
              <a:rPr lang="ko-KR" altLang="en-US" sz="1600" b="1" dirty="0"/>
              <a:t> 아이스크림도 먹었다</a:t>
            </a:r>
            <a:r>
              <a:rPr lang="en-US" altLang="ko-KR" sz="1600" b="1" dirty="0"/>
              <a:t> – I had a meal. And I ate ice cream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그녀는 마음도 착하고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또한</a:t>
            </a:r>
            <a:r>
              <a:rPr lang="ko-KR" altLang="en-US" sz="1600" b="1" dirty="0"/>
              <a:t> 예쁘다</a:t>
            </a:r>
            <a:r>
              <a:rPr lang="en-US" altLang="ko-KR" sz="1600" b="1" dirty="0"/>
              <a:t> – She is kind-hearted and moreover she is pretty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너 어제 늦게 잤지</a:t>
            </a:r>
            <a:r>
              <a:rPr lang="en-US" altLang="ko-KR" sz="1600" b="1" dirty="0"/>
              <a:t>?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그러니까</a:t>
            </a:r>
            <a:r>
              <a:rPr lang="ko-KR" altLang="en-US" sz="1600" b="1" dirty="0"/>
              <a:t> 오늘 지각 했지</a:t>
            </a:r>
            <a:r>
              <a:rPr lang="en-US" altLang="ko-KR" sz="1600" b="1" dirty="0"/>
              <a:t> – You went to bed late last night, right? Therefore you late today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예리는 월요일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또는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혹은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o-KR" altLang="en-US" sz="1600" b="1" dirty="0"/>
              <a:t>수요일을 좋아한다</a:t>
            </a:r>
            <a:r>
              <a:rPr lang="en-US" altLang="ko-KR" sz="1600" b="1" dirty="0"/>
              <a:t> – </a:t>
            </a:r>
            <a:r>
              <a:rPr lang="en-US" altLang="ko-KR" sz="1600" b="1" dirty="0" err="1"/>
              <a:t>Yeri</a:t>
            </a:r>
            <a:r>
              <a:rPr lang="en-US" altLang="ko-KR" sz="1600" b="1" dirty="0"/>
              <a:t> likes Monday of Wednesday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나는 오늘 공부를 많이 했다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그래서</a:t>
            </a:r>
            <a:r>
              <a:rPr lang="ko-KR" altLang="en-US" sz="1600" b="1" dirty="0"/>
              <a:t> 머리가 아프다 </a:t>
            </a:r>
            <a:r>
              <a:rPr lang="en-US" altLang="ko-KR" sz="1600" b="1" dirty="0"/>
              <a:t>– I studied a lot today. So I have a headache</a:t>
            </a:r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428200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-139959" y="130520"/>
            <a:ext cx="12568335" cy="6820786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anchor="t"/>
            <a:lstStyle/>
            <a:p>
              <a:pPr latinLnBrk="0">
                <a:defRPr/>
              </a:pPr>
              <a:r>
                <a:rPr lang="en-US" altLang="ko-KR" sz="28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Adverbs – Conjunctional adverbs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02" name="그림 101">
            <a:extLst>
              <a:ext uri="{FF2B5EF4-FFF2-40B4-BE49-F238E27FC236}">
                <a16:creationId xmlns:a16="http://schemas.microsoft.com/office/drawing/2014/main" id="{5721CFC8-E92B-2324-4A99-6EDB4B2BE6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2" t="22218" r="10342" b="55279"/>
          <a:stretch/>
        </p:blipFill>
        <p:spPr>
          <a:xfrm>
            <a:off x="646282" y="698246"/>
            <a:ext cx="10899435" cy="17438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A68F84-8B5F-6E8E-002E-522DF6C56E52}"/>
              </a:ext>
            </a:extLst>
          </p:cNvPr>
          <p:cNvSpPr txBox="1"/>
          <p:nvPr/>
        </p:nvSpPr>
        <p:spPr>
          <a:xfrm>
            <a:off x="150404" y="2386593"/>
            <a:ext cx="1231912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/>
              <a:t>나는 </a:t>
            </a:r>
            <a:r>
              <a:rPr lang="ko-KR" altLang="en-US" sz="1600" b="1" dirty="0" err="1"/>
              <a:t>베지테리언이다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그러므로</a:t>
            </a:r>
            <a:r>
              <a:rPr lang="ko-KR" altLang="en-US" sz="1600" b="1" dirty="0"/>
              <a:t> 고기를 먹지 않을 것이다 </a:t>
            </a:r>
            <a:r>
              <a:rPr lang="en-US" altLang="ko-KR" sz="1600" b="1" dirty="0"/>
              <a:t>– I’m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a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vegetarian. Since it is so, I will not eat meat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기름 값이 많이 올랐다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따라서</a:t>
            </a:r>
            <a:r>
              <a:rPr lang="ko-KR" altLang="en-US" sz="1600" b="1" dirty="0"/>
              <a:t> 한국의 기름 값도 많이 오를 것이다 </a:t>
            </a:r>
            <a:endParaRPr lang="en-US" altLang="ko-KR" sz="1600" b="1" dirty="0"/>
          </a:p>
          <a:p>
            <a:r>
              <a:rPr lang="en-US" altLang="ko-KR" sz="1600" b="1" dirty="0"/>
              <a:t>Oil prices have gone up a lot. Accordingly, the price of oil in Korea will increase a lot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언니는 공부를 잘한다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그런데 </a:t>
            </a:r>
            <a:r>
              <a:rPr lang="ko-KR" altLang="en-US" sz="1600" b="1" dirty="0"/>
              <a:t>나는 공부를 못한다</a:t>
            </a:r>
            <a:r>
              <a:rPr lang="en-US" altLang="ko-KR" sz="1600" b="1" dirty="0"/>
              <a:t> – My sister is good at studying. By the way I am not good at studying</a:t>
            </a:r>
          </a:p>
          <a:p>
            <a:endParaRPr lang="en-US" altLang="ko-KR" sz="1600" b="1" dirty="0"/>
          </a:p>
          <a:p>
            <a:r>
              <a:rPr lang="ko-KR" altLang="en-US" sz="1600" b="1" dirty="0" err="1"/>
              <a:t>젤렌스키는</a:t>
            </a:r>
            <a:r>
              <a:rPr lang="ko-KR" altLang="en-US" sz="1600" b="1" dirty="0"/>
              <a:t> 국가를 지키기 위해 최선을 다한다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즉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그는 우크라이나의 영웅이다</a:t>
            </a:r>
            <a:endParaRPr lang="en-US" altLang="ko-KR" sz="1600" b="1" dirty="0"/>
          </a:p>
          <a:p>
            <a:r>
              <a:rPr lang="en-US" altLang="ko-KR" sz="1600" b="1" dirty="0"/>
              <a:t>Zelensky does his best to protect the nation. In other words, he is a hero of </a:t>
            </a:r>
            <a:r>
              <a:rPr lang="en-US" altLang="ko-KR" sz="1600" b="1" dirty="0" err="1"/>
              <a:t>Ukrain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나는 수영은 잘한다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그렇지만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테니스는 못 친다</a:t>
            </a:r>
            <a:r>
              <a:rPr lang="en-US" altLang="ko-KR" sz="1600" b="1" dirty="0"/>
              <a:t> – I am good at swimming, however I am not good at Tennis</a:t>
            </a:r>
          </a:p>
          <a:p>
            <a:r>
              <a:rPr lang="en-US" altLang="ko-KR" sz="1600" b="1" dirty="0"/>
              <a:t> </a:t>
            </a:r>
          </a:p>
          <a:p>
            <a:r>
              <a:rPr lang="ko-KR" altLang="en-US" sz="1600" b="1" dirty="0"/>
              <a:t>나는 오늘 버스를 놓쳤다</a:t>
            </a:r>
            <a:r>
              <a:rPr lang="en-US" altLang="ko-KR" sz="1600" b="1" dirty="0"/>
              <a:t>.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더군다나</a:t>
            </a:r>
            <a:r>
              <a:rPr lang="ko-KR" altLang="en-US" sz="1600" b="1" dirty="0"/>
              <a:t> 지각을 해서 오늘 슬펐다</a:t>
            </a:r>
            <a:r>
              <a:rPr lang="en-US" altLang="ko-KR" sz="1600" b="1" dirty="0"/>
              <a:t> I missed the bus today. Besides, I was late, so I was sad today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오늘 수업이 취소됐어</a:t>
            </a:r>
            <a:r>
              <a:rPr lang="en-US" altLang="ko-KR" sz="1600" b="1" dirty="0"/>
              <a:t>?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그럼</a:t>
            </a:r>
            <a:r>
              <a:rPr lang="ko-KR" altLang="en-US" sz="1600" b="1" dirty="0"/>
              <a:t> 영화 보러 가자 </a:t>
            </a:r>
            <a:r>
              <a:rPr lang="en-US" altLang="ko-KR" sz="1600" b="1" dirty="0"/>
              <a:t>– Is today’s class canceled? If so, let’s go to the movies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나는 조용한 아이이고 </a:t>
            </a:r>
            <a:r>
              <a:rPr lang="ko-KR" altLang="en-US" sz="1600" b="1" dirty="0">
                <a:solidFill>
                  <a:schemeClr val="accent1">
                    <a:lumMod val="75000"/>
                  </a:schemeClr>
                </a:solidFill>
              </a:rPr>
              <a:t>더욱이</a:t>
            </a:r>
            <a:r>
              <a:rPr lang="ko-KR" altLang="en-US" sz="1600" b="1" dirty="0"/>
              <a:t> 부끄러움이 많다</a:t>
            </a:r>
            <a:r>
              <a:rPr lang="en-US" altLang="ko-KR" sz="1600" b="1" dirty="0"/>
              <a:t> -  I’m a quiet kid and moreover, I’m shy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8263590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70880" y="14605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0" tIns="216000" anchor="t"/>
            <a:lstStyle/>
            <a:p>
              <a:pPr latinLnBrk="0">
                <a:defRPr/>
              </a:pPr>
              <a:r>
                <a:rPr lang="en-US" altLang="ko-KR" sz="2800" b="1" i="1" ker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PREESNTATION </a:t>
              </a:r>
            </a:p>
            <a:p>
              <a:pPr latinLnBrk="0">
                <a:lnSpc>
                  <a:spcPct val="200000"/>
                </a:lnSpc>
                <a:defRPr/>
              </a:pPr>
              <a:r>
                <a:rPr lang="en-US" altLang="ko-KR" sz="800" kern="0">
                  <a:solidFill>
                    <a:prstClr val="white">
                      <a:lumMod val="65000"/>
                    </a:prstClr>
                  </a:solidFill>
                </a:rPr>
                <a:t>Enjoy your stylish business and campus life with BIZCAM</a:t>
              </a: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 rot="21540000">
            <a:off x="151830" y="146051"/>
            <a:ext cx="11839086" cy="6596958"/>
            <a:chOff x="170880" y="146051"/>
            <a:chExt cx="11839086" cy="6596958"/>
          </a:xfrm>
        </p:grpSpPr>
        <p:sp>
          <p:nvSpPr>
            <p:cNvPr id="6" name="직사각형 4"/>
            <p:cNvSpPr/>
            <p:nvPr/>
          </p:nvSpPr>
          <p:spPr>
            <a:xfrm>
              <a:off x="241143" y="347861"/>
              <a:ext cx="11728571" cy="6395148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  <a:gd name="connsiteX0" fmla="*/ 16933 w 11760199"/>
                <a:gd name="connsiteY0" fmla="*/ 25400 h 6455685"/>
                <a:gd name="connsiteX1" fmla="*/ 11713633 w 11760199"/>
                <a:gd name="connsiteY1" fmla="*/ 25400 h 6455685"/>
                <a:gd name="connsiteX2" fmla="*/ 11713633 w 11760199"/>
                <a:gd name="connsiteY2" fmla="*/ 6273800 h 6455685"/>
                <a:gd name="connsiteX3" fmla="*/ 16933 w 11760199"/>
                <a:gd name="connsiteY3" fmla="*/ 6273800 h 6455685"/>
                <a:gd name="connsiteX4" fmla="*/ 16933 w 11760199"/>
                <a:gd name="connsiteY4" fmla="*/ 25400 h 6455685"/>
                <a:gd name="connsiteX0" fmla="*/ 16933 w 11757832"/>
                <a:gd name="connsiteY0" fmla="*/ 25400 h 6447355"/>
                <a:gd name="connsiteX1" fmla="*/ 11713633 w 11757832"/>
                <a:gd name="connsiteY1" fmla="*/ 25400 h 6447355"/>
                <a:gd name="connsiteX2" fmla="*/ 11704024 w 11757832"/>
                <a:gd name="connsiteY2" fmla="*/ 6226175 h 6447355"/>
                <a:gd name="connsiteX3" fmla="*/ 16933 w 11757832"/>
                <a:gd name="connsiteY3" fmla="*/ 6273800 h 6447355"/>
                <a:gd name="connsiteX4" fmla="*/ 16933 w 11757832"/>
                <a:gd name="connsiteY4" fmla="*/ 25400 h 6447355"/>
                <a:gd name="connsiteX0" fmla="*/ 10975 w 11751874"/>
                <a:gd name="connsiteY0" fmla="*/ 25400 h 6457965"/>
                <a:gd name="connsiteX1" fmla="*/ 11707675 w 11751874"/>
                <a:gd name="connsiteY1" fmla="*/ 25400 h 6457965"/>
                <a:gd name="connsiteX2" fmla="*/ 11698066 w 11751874"/>
                <a:gd name="connsiteY2" fmla="*/ 6226175 h 6457965"/>
                <a:gd name="connsiteX3" fmla="*/ 46211 w 11751874"/>
                <a:gd name="connsiteY3" fmla="*/ 6286500 h 6457965"/>
                <a:gd name="connsiteX4" fmla="*/ 10975 w 11751874"/>
                <a:gd name="connsiteY4" fmla="*/ 25400 h 6457965"/>
                <a:gd name="connsiteX0" fmla="*/ 25336 w 11766235"/>
                <a:gd name="connsiteY0" fmla="*/ 25400 h 6457965"/>
                <a:gd name="connsiteX1" fmla="*/ 11722036 w 11766235"/>
                <a:gd name="connsiteY1" fmla="*/ 25400 h 6457965"/>
                <a:gd name="connsiteX2" fmla="*/ 11712427 w 11766235"/>
                <a:gd name="connsiteY2" fmla="*/ 6226175 h 6457965"/>
                <a:gd name="connsiteX3" fmla="*/ 60572 w 11766235"/>
                <a:gd name="connsiteY3" fmla="*/ 6286500 h 6457965"/>
                <a:gd name="connsiteX4" fmla="*/ 25336 w 11766235"/>
                <a:gd name="connsiteY4" fmla="*/ 25400 h 6457965"/>
                <a:gd name="connsiteX0" fmla="*/ 37330 w 11778229"/>
                <a:gd name="connsiteY0" fmla="*/ 25400 h 6410654"/>
                <a:gd name="connsiteX1" fmla="*/ 11734030 w 11778229"/>
                <a:gd name="connsiteY1" fmla="*/ 25400 h 6410654"/>
                <a:gd name="connsiteX2" fmla="*/ 11724421 w 11778229"/>
                <a:gd name="connsiteY2" fmla="*/ 6226175 h 6410654"/>
                <a:gd name="connsiteX3" fmla="*/ 46940 w 11778229"/>
                <a:gd name="connsiteY3" fmla="*/ 6229350 h 6410654"/>
                <a:gd name="connsiteX4" fmla="*/ 37330 w 11778229"/>
                <a:gd name="connsiteY4" fmla="*/ 25400 h 6410654"/>
                <a:gd name="connsiteX0" fmla="*/ 19619 w 11760518"/>
                <a:gd name="connsiteY0" fmla="*/ 25400 h 6414553"/>
                <a:gd name="connsiteX1" fmla="*/ 11716319 w 11760518"/>
                <a:gd name="connsiteY1" fmla="*/ 25400 h 6414553"/>
                <a:gd name="connsiteX2" fmla="*/ 11706710 w 11760518"/>
                <a:gd name="connsiteY2" fmla="*/ 6226175 h 6414553"/>
                <a:gd name="connsiteX3" fmla="*/ 72473 w 11760518"/>
                <a:gd name="connsiteY3" fmla="*/ 6234113 h 6414553"/>
                <a:gd name="connsiteX4" fmla="*/ 19619 w 11760518"/>
                <a:gd name="connsiteY4" fmla="*/ 25400 h 6414553"/>
                <a:gd name="connsiteX0" fmla="*/ 24151 w 11765050"/>
                <a:gd name="connsiteY0" fmla="*/ 25400 h 6395148"/>
                <a:gd name="connsiteX1" fmla="*/ 11720851 w 11765050"/>
                <a:gd name="connsiteY1" fmla="*/ 25400 h 6395148"/>
                <a:gd name="connsiteX2" fmla="*/ 11711242 w 11765050"/>
                <a:gd name="connsiteY2" fmla="*/ 6226175 h 6395148"/>
                <a:gd name="connsiteX3" fmla="*/ 62591 w 11765050"/>
                <a:gd name="connsiteY3" fmla="*/ 6210301 h 6395148"/>
                <a:gd name="connsiteX4" fmla="*/ 24151 w 11765050"/>
                <a:gd name="connsiteY4" fmla="*/ 25400 h 6395148"/>
                <a:gd name="connsiteX0" fmla="*/ 35346 w 11776245"/>
                <a:gd name="connsiteY0" fmla="*/ 25400 h 6395148"/>
                <a:gd name="connsiteX1" fmla="*/ 11732046 w 11776245"/>
                <a:gd name="connsiteY1" fmla="*/ 25400 h 6395148"/>
                <a:gd name="connsiteX2" fmla="*/ 11722437 w 11776245"/>
                <a:gd name="connsiteY2" fmla="*/ 6226175 h 6395148"/>
                <a:gd name="connsiteX3" fmla="*/ 73786 w 11776245"/>
                <a:gd name="connsiteY3" fmla="*/ 6210301 h 6395148"/>
                <a:gd name="connsiteX4" fmla="*/ 35346 w 11776245"/>
                <a:gd name="connsiteY4" fmla="*/ 25400 h 6395148"/>
                <a:gd name="connsiteX0" fmla="*/ 35346 w 11832929"/>
                <a:gd name="connsiteY0" fmla="*/ 25400 h 6395148"/>
                <a:gd name="connsiteX1" fmla="*/ 11732046 w 11832929"/>
                <a:gd name="connsiteY1" fmla="*/ 25400 h 6395148"/>
                <a:gd name="connsiteX2" fmla="*/ 11722437 w 11832929"/>
                <a:gd name="connsiteY2" fmla="*/ 6226175 h 6395148"/>
                <a:gd name="connsiteX3" fmla="*/ 73786 w 11832929"/>
                <a:gd name="connsiteY3" fmla="*/ 6210301 h 6395148"/>
                <a:gd name="connsiteX4" fmla="*/ 35346 w 11832929"/>
                <a:gd name="connsiteY4" fmla="*/ 25400 h 639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2929" h="6395148">
                  <a:moveTo>
                    <a:pt x="35346" y="25400"/>
                  </a:moveTo>
                  <a:cubicBezTo>
                    <a:pt x="3324646" y="-31750"/>
                    <a:pt x="7833146" y="25400"/>
                    <a:pt x="11732046" y="25400"/>
                  </a:cubicBezTo>
                  <a:cubicBezTo>
                    <a:pt x="11836821" y="2117725"/>
                    <a:pt x="11897234" y="5943299"/>
                    <a:pt x="11722437" y="6226175"/>
                  </a:cubicBezTo>
                  <a:cubicBezTo>
                    <a:pt x="10671512" y="6026150"/>
                    <a:pt x="295528" y="6705601"/>
                    <a:pt x="73786" y="6210301"/>
                  </a:cubicBezTo>
                  <a:cubicBezTo>
                    <a:pt x="-33523" y="6119813"/>
                    <a:pt x="-2754" y="2098675"/>
                    <a:pt x="35346" y="254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90500" dir="5400000" sx="98000" sy="98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49767" y="146051"/>
              <a:ext cx="11760199" cy="6386314"/>
            </a:xfrm>
            <a:custGeom>
              <a:avLst/>
              <a:gdLst>
                <a:gd name="connsiteX0" fmla="*/ 0 w 11696700"/>
                <a:gd name="connsiteY0" fmla="*/ 0 h 6248400"/>
                <a:gd name="connsiteX1" fmla="*/ 11696700 w 11696700"/>
                <a:gd name="connsiteY1" fmla="*/ 0 h 6248400"/>
                <a:gd name="connsiteX2" fmla="*/ 11696700 w 11696700"/>
                <a:gd name="connsiteY2" fmla="*/ 6248400 h 6248400"/>
                <a:gd name="connsiteX3" fmla="*/ 0 w 11696700"/>
                <a:gd name="connsiteY3" fmla="*/ 6248400 h 6248400"/>
                <a:gd name="connsiteX4" fmla="*/ 0 w 11696700"/>
                <a:gd name="connsiteY4" fmla="*/ 0 h 6248400"/>
                <a:gd name="connsiteX0" fmla="*/ 0 w 11696700"/>
                <a:gd name="connsiteY0" fmla="*/ 0 h 6341533"/>
                <a:gd name="connsiteX1" fmla="*/ 11696700 w 11696700"/>
                <a:gd name="connsiteY1" fmla="*/ 0 h 6341533"/>
                <a:gd name="connsiteX2" fmla="*/ 11696700 w 11696700"/>
                <a:gd name="connsiteY2" fmla="*/ 6248400 h 6341533"/>
                <a:gd name="connsiteX3" fmla="*/ 0 w 11696700"/>
                <a:gd name="connsiteY3" fmla="*/ 6248400 h 6341533"/>
                <a:gd name="connsiteX4" fmla="*/ 0 w 11696700"/>
                <a:gd name="connsiteY4" fmla="*/ 0 h 6341533"/>
                <a:gd name="connsiteX0" fmla="*/ 0 w 11696700"/>
                <a:gd name="connsiteY0" fmla="*/ 0 h 6309914"/>
                <a:gd name="connsiteX1" fmla="*/ 11696700 w 11696700"/>
                <a:gd name="connsiteY1" fmla="*/ 0 h 6309914"/>
                <a:gd name="connsiteX2" fmla="*/ 11696700 w 11696700"/>
                <a:gd name="connsiteY2" fmla="*/ 6248400 h 6309914"/>
                <a:gd name="connsiteX3" fmla="*/ 0 w 11696700"/>
                <a:gd name="connsiteY3" fmla="*/ 6248400 h 6309914"/>
                <a:gd name="connsiteX4" fmla="*/ 0 w 11696700"/>
                <a:gd name="connsiteY4" fmla="*/ 0 h 6309914"/>
                <a:gd name="connsiteX0" fmla="*/ 0 w 11696700"/>
                <a:gd name="connsiteY0" fmla="*/ 0 h 6360914"/>
                <a:gd name="connsiteX1" fmla="*/ 11696700 w 11696700"/>
                <a:gd name="connsiteY1" fmla="*/ 0 h 6360914"/>
                <a:gd name="connsiteX2" fmla="*/ 11696700 w 11696700"/>
                <a:gd name="connsiteY2" fmla="*/ 6248400 h 6360914"/>
                <a:gd name="connsiteX3" fmla="*/ 0 w 11696700"/>
                <a:gd name="connsiteY3" fmla="*/ 6248400 h 6360914"/>
                <a:gd name="connsiteX4" fmla="*/ 0 w 11696700"/>
                <a:gd name="connsiteY4" fmla="*/ 0 h 6360914"/>
                <a:gd name="connsiteX0" fmla="*/ 0 w 11696700"/>
                <a:gd name="connsiteY0" fmla="*/ 25400 h 6386314"/>
                <a:gd name="connsiteX1" fmla="*/ 11696700 w 11696700"/>
                <a:gd name="connsiteY1" fmla="*/ 25400 h 6386314"/>
                <a:gd name="connsiteX2" fmla="*/ 11696700 w 11696700"/>
                <a:gd name="connsiteY2" fmla="*/ 6273800 h 6386314"/>
                <a:gd name="connsiteX3" fmla="*/ 0 w 11696700"/>
                <a:gd name="connsiteY3" fmla="*/ 6273800 h 6386314"/>
                <a:gd name="connsiteX4" fmla="*/ 0 w 11696700"/>
                <a:gd name="connsiteY4" fmla="*/ 25400 h 6386314"/>
                <a:gd name="connsiteX0" fmla="*/ 0 w 11743266"/>
                <a:gd name="connsiteY0" fmla="*/ 25400 h 6386314"/>
                <a:gd name="connsiteX1" fmla="*/ 11696700 w 11743266"/>
                <a:gd name="connsiteY1" fmla="*/ 25400 h 6386314"/>
                <a:gd name="connsiteX2" fmla="*/ 11696700 w 11743266"/>
                <a:gd name="connsiteY2" fmla="*/ 6273800 h 6386314"/>
                <a:gd name="connsiteX3" fmla="*/ 0 w 11743266"/>
                <a:gd name="connsiteY3" fmla="*/ 6273800 h 6386314"/>
                <a:gd name="connsiteX4" fmla="*/ 0 w 11743266"/>
                <a:gd name="connsiteY4" fmla="*/ 25400 h 6386314"/>
                <a:gd name="connsiteX0" fmla="*/ 16933 w 11760199"/>
                <a:gd name="connsiteY0" fmla="*/ 25400 h 6386314"/>
                <a:gd name="connsiteX1" fmla="*/ 11713633 w 11760199"/>
                <a:gd name="connsiteY1" fmla="*/ 25400 h 6386314"/>
                <a:gd name="connsiteX2" fmla="*/ 11713633 w 11760199"/>
                <a:gd name="connsiteY2" fmla="*/ 6273800 h 6386314"/>
                <a:gd name="connsiteX3" fmla="*/ 16933 w 11760199"/>
                <a:gd name="connsiteY3" fmla="*/ 6273800 h 6386314"/>
                <a:gd name="connsiteX4" fmla="*/ 16933 w 11760199"/>
                <a:gd name="connsiteY4" fmla="*/ 25400 h 638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99" h="6386314">
                  <a:moveTo>
                    <a:pt x="16933" y="25400"/>
                  </a:moveTo>
                  <a:cubicBezTo>
                    <a:pt x="3306233" y="-31750"/>
                    <a:pt x="7814733" y="25400"/>
                    <a:pt x="11713633" y="25400"/>
                  </a:cubicBezTo>
                  <a:cubicBezTo>
                    <a:pt x="11818408" y="2117725"/>
                    <a:pt x="11713633" y="4191000"/>
                    <a:pt x="11713633" y="6273800"/>
                  </a:cubicBezTo>
                  <a:cubicBezTo>
                    <a:pt x="10662708" y="6073775"/>
                    <a:pt x="296333" y="6607175"/>
                    <a:pt x="16933" y="6273800"/>
                  </a:cubicBezTo>
                  <a:cubicBezTo>
                    <a:pt x="16933" y="4191000"/>
                    <a:pt x="-21167" y="2098675"/>
                    <a:pt x="16933" y="254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자유형 1"/>
            <p:cNvSpPr/>
            <p:nvPr/>
          </p:nvSpPr>
          <p:spPr>
            <a:xfrm>
              <a:off x="260350" y="6438900"/>
              <a:ext cx="11579225" cy="219098"/>
            </a:xfrm>
            <a:custGeom>
              <a:avLst/>
              <a:gdLst>
                <a:gd name="connsiteX0" fmla="*/ 0 w 11591925"/>
                <a:gd name="connsiteY0" fmla="*/ 51813 h 199287"/>
                <a:gd name="connsiteX1" fmla="*/ 542925 w 11591925"/>
                <a:gd name="connsiteY1" fmla="*/ 175638 h 199287"/>
                <a:gd name="connsiteX2" fmla="*/ 2657475 w 11591925"/>
                <a:gd name="connsiteY2" fmla="*/ 194688 h 199287"/>
                <a:gd name="connsiteX3" fmla="*/ 5305425 w 11591925"/>
                <a:gd name="connsiteY3" fmla="*/ 118488 h 199287"/>
                <a:gd name="connsiteX4" fmla="*/ 7753350 w 11591925"/>
                <a:gd name="connsiteY4" fmla="*/ 42288 h 199287"/>
                <a:gd name="connsiteX5" fmla="*/ 9982200 w 11591925"/>
                <a:gd name="connsiteY5" fmla="*/ 4188 h 199287"/>
                <a:gd name="connsiteX6" fmla="*/ 11210925 w 11591925"/>
                <a:gd name="connsiteY6" fmla="*/ 4188 h 199287"/>
                <a:gd name="connsiteX7" fmla="*/ 11591925 w 11591925"/>
                <a:gd name="connsiteY7" fmla="*/ 32763 h 199287"/>
                <a:gd name="connsiteX0" fmla="*/ 0 w 11591925"/>
                <a:gd name="connsiteY0" fmla="*/ 51813 h 194705"/>
                <a:gd name="connsiteX1" fmla="*/ 631825 w 11591925"/>
                <a:gd name="connsiteY1" fmla="*/ 124838 h 194705"/>
                <a:gd name="connsiteX2" fmla="*/ 2657475 w 11591925"/>
                <a:gd name="connsiteY2" fmla="*/ 194688 h 194705"/>
                <a:gd name="connsiteX3" fmla="*/ 5305425 w 11591925"/>
                <a:gd name="connsiteY3" fmla="*/ 118488 h 194705"/>
                <a:gd name="connsiteX4" fmla="*/ 7753350 w 11591925"/>
                <a:gd name="connsiteY4" fmla="*/ 42288 h 194705"/>
                <a:gd name="connsiteX5" fmla="*/ 9982200 w 11591925"/>
                <a:gd name="connsiteY5" fmla="*/ 4188 h 194705"/>
                <a:gd name="connsiteX6" fmla="*/ 11210925 w 11591925"/>
                <a:gd name="connsiteY6" fmla="*/ 4188 h 194705"/>
                <a:gd name="connsiteX7" fmla="*/ 11591925 w 11591925"/>
                <a:gd name="connsiteY7" fmla="*/ 32763 h 194705"/>
                <a:gd name="connsiteX0" fmla="*/ 0 w 11579225"/>
                <a:gd name="connsiteY0" fmla="*/ 0 h 219098"/>
                <a:gd name="connsiteX1" fmla="*/ 619125 w 11579225"/>
                <a:gd name="connsiteY1" fmla="*/ 149225 h 219098"/>
                <a:gd name="connsiteX2" fmla="*/ 2644775 w 11579225"/>
                <a:gd name="connsiteY2" fmla="*/ 219075 h 219098"/>
                <a:gd name="connsiteX3" fmla="*/ 5292725 w 11579225"/>
                <a:gd name="connsiteY3" fmla="*/ 142875 h 219098"/>
                <a:gd name="connsiteX4" fmla="*/ 7740650 w 11579225"/>
                <a:gd name="connsiteY4" fmla="*/ 66675 h 219098"/>
                <a:gd name="connsiteX5" fmla="*/ 9969500 w 11579225"/>
                <a:gd name="connsiteY5" fmla="*/ 28575 h 219098"/>
                <a:gd name="connsiteX6" fmla="*/ 11198225 w 11579225"/>
                <a:gd name="connsiteY6" fmla="*/ 28575 h 219098"/>
                <a:gd name="connsiteX7" fmla="*/ 11579225 w 11579225"/>
                <a:gd name="connsiteY7" fmla="*/ 57150 h 21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9225" h="219098">
                  <a:moveTo>
                    <a:pt x="0" y="0"/>
                  </a:moveTo>
                  <a:cubicBezTo>
                    <a:pt x="50006" y="50006"/>
                    <a:pt x="178329" y="112713"/>
                    <a:pt x="619125" y="149225"/>
                  </a:cubicBezTo>
                  <a:cubicBezTo>
                    <a:pt x="1059921" y="185737"/>
                    <a:pt x="1865842" y="220133"/>
                    <a:pt x="2644775" y="219075"/>
                  </a:cubicBezTo>
                  <a:cubicBezTo>
                    <a:pt x="3423708" y="218017"/>
                    <a:pt x="5292725" y="142875"/>
                    <a:pt x="5292725" y="142875"/>
                  </a:cubicBezTo>
                  <a:lnTo>
                    <a:pt x="7740650" y="66675"/>
                  </a:lnTo>
                  <a:lnTo>
                    <a:pt x="9969500" y="28575"/>
                  </a:lnTo>
                  <a:cubicBezTo>
                    <a:pt x="10545762" y="22225"/>
                    <a:pt x="10929938" y="23813"/>
                    <a:pt x="11198225" y="28575"/>
                  </a:cubicBezTo>
                  <a:cubicBezTo>
                    <a:pt x="11466512" y="33337"/>
                    <a:pt x="11522868" y="45243"/>
                    <a:pt x="11579225" y="57150"/>
                  </a:cubicBezTo>
                </a:path>
              </a:pathLst>
            </a:cu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66700" y="6547195"/>
              <a:ext cx="4282440" cy="137248"/>
            </a:xfrm>
            <a:custGeom>
              <a:avLst/>
              <a:gdLst>
                <a:gd name="connsiteX0" fmla="*/ 0 w 4914900"/>
                <a:gd name="connsiteY0" fmla="*/ 0 h 137248"/>
                <a:gd name="connsiteX1" fmla="*/ 220980 w 4914900"/>
                <a:gd name="connsiteY1" fmla="*/ 68580 h 137248"/>
                <a:gd name="connsiteX2" fmla="*/ 731520 w 4914900"/>
                <a:gd name="connsiteY2" fmla="*/ 114300 h 137248"/>
                <a:gd name="connsiteX3" fmla="*/ 1775460 w 4914900"/>
                <a:gd name="connsiteY3" fmla="*/ 137160 h 137248"/>
                <a:gd name="connsiteX4" fmla="*/ 3223260 w 4914900"/>
                <a:gd name="connsiteY4" fmla="*/ 106680 h 137248"/>
                <a:gd name="connsiteX5" fmla="*/ 4206240 w 4914900"/>
                <a:gd name="connsiteY5" fmla="*/ 91440 h 137248"/>
                <a:gd name="connsiteX6" fmla="*/ 4914900 w 4914900"/>
                <a:gd name="connsiteY6" fmla="*/ 8382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4206240 w 4579620"/>
                <a:gd name="connsiteY5" fmla="*/ 91440 h 137248"/>
                <a:gd name="connsiteX6" fmla="*/ 4579620 w 4579620"/>
                <a:gd name="connsiteY6" fmla="*/ 68580 h 137248"/>
                <a:gd name="connsiteX0" fmla="*/ 0 w 4579620"/>
                <a:gd name="connsiteY0" fmla="*/ 0 h 137248"/>
                <a:gd name="connsiteX1" fmla="*/ 220980 w 4579620"/>
                <a:gd name="connsiteY1" fmla="*/ 68580 h 137248"/>
                <a:gd name="connsiteX2" fmla="*/ 731520 w 4579620"/>
                <a:gd name="connsiteY2" fmla="*/ 114300 h 137248"/>
                <a:gd name="connsiteX3" fmla="*/ 1775460 w 4579620"/>
                <a:gd name="connsiteY3" fmla="*/ 137160 h 137248"/>
                <a:gd name="connsiteX4" fmla="*/ 3223260 w 4579620"/>
                <a:gd name="connsiteY4" fmla="*/ 106680 h 137248"/>
                <a:gd name="connsiteX5" fmla="*/ 3695700 w 4579620"/>
                <a:gd name="connsiteY5" fmla="*/ 114300 h 137248"/>
                <a:gd name="connsiteX6" fmla="*/ 4579620 w 4579620"/>
                <a:gd name="connsiteY6" fmla="*/ 6858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95700 w 4312920"/>
                <a:gd name="connsiteY5" fmla="*/ 114300 h 137248"/>
                <a:gd name="connsiteX6" fmla="*/ 4312920 w 4312920"/>
                <a:gd name="connsiteY6" fmla="*/ 91440 h 137248"/>
                <a:gd name="connsiteX0" fmla="*/ 0 w 4312920"/>
                <a:gd name="connsiteY0" fmla="*/ 0 h 137248"/>
                <a:gd name="connsiteX1" fmla="*/ 220980 w 4312920"/>
                <a:gd name="connsiteY1" fmla="*/ 68580 h 137248"/>
                <a:gd name="connsiteX2" fmla="*/ 731520 w 4312920"/>
                <a:gd name="connsiteY2" fmla="*/ 114300 h 137248"/>
                <a:gd name="connsiteX3" fmla="*/ 1775460 w 4312920"/>
                <a:gd name="connsiteY3" fmla="*/ 137160 h 137248"/>
                <a:gd name="connsiteX4" fmla="*/ 3223260 w 4312920"/>
                <a:gd name="connsiteY4" fmla="*/ 106680 h 137248"/>
                <a:gd name="connsiteX5" fmla="*/ 3665220 w 4312920"/>
                <a:gd name="connsiteY5" fmla="*/ 99060 h 137248"/>
                <a:gd name="connsiteX6" fmla="*/ 4312920 w 4312920"/>
                <a:gd name="connsiteY6" fmla="*/ 91440 h 137248"/>
                <a:gd name="connsiteX0" fmla="*/ 0 w 4282440"/>
                <a:gd name="connsiteY0" fmla="*/ 0 h 137248"/>
                <a:gd name="connsiteX1" fmla="*/ 220980 w 4282440"/>
                <a:gd name="connsiteY1" fmla="*/ 68580 h 137248"/>
                <a:gd name="connsiteX2" fmla="*/ 731520 w 4282440"/>
                <a:gd name="connsiteY2" fmla="*/ 114300 h 137248"/>
                <a:gd name="connsiteX3" fmla="*/ 1775460 w 4282440"/>
                <a:gd name="connsiteY3" fmla="*/ 137160 h 137248"/>
                <a:gd name="connsiteX4" fmla="*/ 3223260 w 4282440"/>
                <a:gd name="connsiteY4" fmla="*/ 106680 h 137248"/>
                <a:gd name="connsiteX5" fmla="*/ 3665220 w 4282440"/>
                <a:gd name="connsiteY5" fmla="*/ 99060 h 137248"/>
                <a:gd name="connsiteX6" fmla="*/ 4282440 w 4282440"/>
                <a:gd name="connsiteY6" fmla="*/ 68580 h 13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2440" h="137248">
                  <a:moveTo>
                    <a:pt x="0" y="0"/>
                  </a:moveTo>
                  <a:cubicBezTo>
                    <a:pt x="49530" y="24765"/>
                    <a:pt x="99060" y="49530"/>
                    <a:pt x="220980" y="68580"/>
                  </a:cubicBezTo>
                  <a:cubicBezTo>
                    <a:pt x="342900" y="87630"/>
                    <a:pt x="472440" y="102870"/>
                    <a:pt x="731520" y="114300"/>
                  </a:cubicBezTo>
                  <a:cubicBezTo>
                    <a:pt x="990600" y="125730"/>
                    <a:pt x="1360170" y="138430"/>
                    <a:pt x="1775460" y="137160"/>
                  </a:cubicBezTo>
                  <a:cubicBezTo>
                    <a:pt x="2190750" y="135890"/>
                    <a:pt x="2908300" y="113030"/>
                    <a:pt x="3223260" y="106680"/>
                  </a:cubicBezTo>
                  <a:cubicBezTo>
                    <a:pt x="3370580" y="104140"/>
                    <a:pt x="3488690" y="105410"/>
                    <a:pt x="3665220" y="99060"/>
                  </a:cubicBezTo>
                  <a:cubicBezTo>
                    <a:pt x="3841750" y="92710"/>
                    <a:pt x="4157980" y="76200"/>
                    <a:pt x="4282440" y="68580"/>
                  </a:cubicBez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8816340" y="6492240"/>
              <a:ext cx="1889760" cy="45720"/>
            </a:xfrm>
            <a:custGeom>
              <a:avLst/>
              <a:gdLst>
                <a:gd name="connsiteX0" fmla="*/ 0 w 1889760"/>
                <a:gd name="connsiteY0" fmla="*/ 45720 h 45720"/>
                <a:gd name="connsiteX1" fmla="*/ 960120 w 1889760"/>
                <a:gd name="connsiteY1" fmla="*/ 22860 h 45720"/>
                <a:gd name="connsiteX2" fmla="*/ 1889760 w 188976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9760" h="45720">
                  <a:moveTo>
                    <a:pt x="0" y="45720"/>
                  </a:moveTo>
                  <a:lnTo>
                    <a:pt x="960120" y="22860"/>
                  </a:lnTo>
                  <a:lnTo>
                    <a:pt x="188976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8351520" y="6459220"/>
              <a:ext cx="1097280" cy="15240"/>
            </a:xfrm>
            <a:custGeom>
              <a:avLst/>
              <a:gdLst>
                <a:gd name="connsiteX0" fmla="*/ 0 w 1097280"/>
                <a:gd name="connsiteY0" fmla="*/ 15240 h 15240"/>
                <a:gd name="connsiteX1" fmla="*/ 632460 w 1097280"/>
                <a:gd name="connsiteY1" fmla="*/ 0 h 15240"/>
                <a:gd name="connsiteX2" fmla="*/ 1097280 w 1097280"/>
                <a:gd name="connsiteY2" fmla="*/ 762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280" h="15240">
                  <a:moveTo>
                    <a:pt x="0" y="15240"/>
                  </a:moveTo>
                  <a:lnTo>
                    <a:pt x="632460" y="0"/>
                  </a:lnTo>
                  <a:lnTo>
                    <a:pt x="1097280" y="762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9761220" y="6395720"/>
              <a:ext cx="1676400" cy="83820"/>
            </a:xfrm>
            <a:custGeom>
              <a:avLst/>
              <a:gdLst>
                <a:gd name="connsiteX0" fmla="*/ 0 w 1676400"/>
                <a:gd name="connsiteY0" fmla="*/ 83820 h 83820"/>
                <a:gd name="connsiteX1" fmla="*/ 1005840 w 1676400"/>
                <a:gd name="connsiteY1" fmla="*/ 38100 h 83820"/>
                <a:gd name="connsiteX2" fmla="*/ 1676400 w 1676400"/>
                <a:gd name="connsiteY2" fmla="*/ 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83820">
                  <a:moveTo>
                    <a:pt x="0" y="83820"/>
                  </a:moveTo>
                  <a:lnTo>
                    <a:pt x="1005840" y="38100"/>
                  </a:lnTo>
                  <a:lnTo>
                    <a:pt x="1676400" y="0"/>
                  </a:ln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1427822" y="6492240"/>
              <a:ext cx="464820" cy="45720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1610702" y="6431280"/>
              <a:ext cx="281940" cy="22860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flipH="1" flipV="1">
              <a:off x="276525" y="6455757"/>
              <a:ext cx="604326" cy="91419"/>
            </a:xfrm>
            <a:custGeom>
              <a:avLst/>
              <a:gdLst>
                <a:gd name="connsiteX0" fmla="*/ 464820 w 464820"/>
                <a:gd name="connsiteY0" fmla="*/ 45720 h 45720"/>
                <a:gd name="connsiteX1" fmla="*/ 289560 w 464820"/>
                <a:gd name="connsiteY1" fmla="*/ 15240 h 45720"/>
                <a:gd name="connsiteX2" fmla="*/ 0 w 464820"/>
                <a:gd name="connsiteY2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" h="45720">
                  <a:moveTo>
                    <a:pt x="464820" y="45720"/>
                  </a:moveTo>
                  <a:cubicBezTo>
                    <a:pt x="415925" y="34290"/>
                    <a:pt x="367030" y="22860"/>
                    <a:pt x="289560" y="15240"/>
                  </a:cubicBezTo>
                  <a:cubicBezTo>
                    <a:pt x="212090" y="7620"/>
                    <a:pt x="106045" y="3810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flipH="1" flipV="1">
              <a:off x="276525" y="6471997"/>
              <a:ext cx="366558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H="1" flipV="1">
              <a:off x="256772" y="6476534"/>
              <a:ext cx="283369" cy="91419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flipH="1" flipV="1">
              <a:off x="275624" y="6525879"/>
              <a:ext cx="217395" cy="56347"/>
            </a:xfrm>
            <a:custGeom>
              <a:avLst/>
              <a:gdLst>
                <a:gd name="connsiteX0" fmla="*/ 281940 w 281940"/>
                <a:gd name="connsiteY0" fmla="*/ 22860 h 22860"/>
                <a:gd name="connsiteX1" fmla="*/ 144780 w 281940"/>
                <a:gd name="connsiteY1" fmla="*/ 7620 h 22860"/>
                <a:gd name="connsiteX2" fmla="*/ 0 w 281940"/>
                <a:gd name="connsiteY2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" h="22860">
                  <a:moveTo>
                    <a:pt x="281940" y="22860"/>
                  </a:moveTo>
                  <a:cubicBezTo>
                    <a:pt x="236855" y="17145"/>
                    <a:pt x="191770" y="11430"/>
                    <a:pt x="144780" y="7620"/>
                  </a:cubicBezTo>
                  <a:cubicBezTo>
                    <a:pt x="97790" y="3810"/>
                    <a:pt x="48895" y="1905"/>
                    <a:pt x="0" y="0"/>
                  </a:cubicBezTo>
                </a:path>
              </a:pathLst>
            </a:cu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70880" y="304566"/>
              <a:ext cx="347766" cy="181087"/>
              <a:chOff x="170880" y="304566"/>
              <a:chExt cx="347766" cy="181087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원호 17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원호 18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170880" y="613220"/>
              <a:ext cx="347766" cy="181087"/>
              <a:chOff x="170880" y="304566"/>
              <a:chExt cx="347766" cy="181087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그룹 24"/>
            <p:cNvGrpSpPr/>
            <p:nvPr/>
          </p:nvGrpSpPr>
          <p:grpSpPr>
            <a:xfrm>
              <a:off x="170880" y="921874"/>
              <a:ext cx="347766" cy="181087"/>
              <a:chOff x="170880" y="304566"/>
              <a:chExt cx="347766" cy="181087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원호 2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원호 2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170880" y="1230528"/>
              <a:ext cx="347766" cy="181087"/>
              <a:chOff x="170880" y="304566"/>
              <a:chExt cx="347766" cy="18108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170880" y="1539182"/>
              <a:ext cx="347766" cy="181087"/>
              <a:chOff x="170880" y="304566"/>
              <a:chExt cx="347766" cy="181087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원호 3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원호 3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170880" y="1847836"/>
              <a:ext cx="347766" cy="181087"/>
              <a:chOff x="170880" y="304566"/>
              <a:chExt cx="347766" cy="181087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원호 3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원호 3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170880" y="2156490"/>
              <a:ext cx="347766" cy="181087"/>
              <a:chOff x="170880" y="304566"/>
              <a:chExt cx="347766" cy="181087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원호 4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원호 4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70880" y="2465144"/>
              <a:ext cx="347766" cy="181087"/>
              <a:chOff x="170880" y="304566"/>
              <a:chExt cx="347766" cy="181087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원호 4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원호 4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170880" y="2773798"/>
              <a:ext cx="347766" cy="181087"/>
              <a:chOff x="170880" y="304566"/>
              <a:chExt cx="347766" cy="1810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원호 5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원호 5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170880" y="3082452"/>
              <a:ext cx="347766" cy="181087"/>
              <a:chOff x="170880" y="304566"/>
              <a:chExt cx="347766" cy="1810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원호 5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원호 5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170880" y="3391106"/>
              <a:ext cx="347766" cy="181087"/>
              <a:chOff x="170880" y="304566"/>
              <a:chExt cx="347766" cy="181087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원호 5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원호 5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170880" y="3699760"/>
              <a:ext cx="347766" cy="181087"/>
              <a:chOff x="170880" y="304566"/>
              <a:chExt cx="347766" cy="181087"/>
            </a:xfrm>
          </p:grpSpPr>
          <p:sp>
            <p:nvSpPr>
              <p:cNvPr id="62" name="타원 6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원호 6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원호 6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그룹 64"/>
            <p:cNvGrpSpPr/>
            <p:nvPr/>
          </p:nvGrpSpPr>
          <p:grpSpPr>
            <a:xfrm>
              <a:off x="170880" y="4008414"/>
              <a:ext cx="347766" cy="181087"/>
              <a:chOff x="170880" y="304566"/>
              <a:chExt cx="347766" cy="181087"/>
            </a:xfrm>
          </p:grpSpPr>
          <p:sp>
            <p:nvSpPr>
              <p:cNvPr id="66" name="타원 6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원호 6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원호 6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38137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9" name="그룹 68"/>
            <p:cNvGrpSpPr/>
            <p:nvPr/>
          </p:nvGrpSpPr>
          <p:grpSpPr>
            <a:xfrm>
              <a:off x="170880" y="4317068"/>
              <a:ext cx="347766" cy="181087"/>
              <a:chOff x="170880" y="304566"/>
              <a:chExt cx="347766" cy="181087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원호 7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원호 7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52167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170880" y="4625722"/>
              <a:ext cx="347766" cy="181087"/>
              <a:chOff x="170880" y="304566"/>
              <a:chExt cx="347766" cy="181087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원호 7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원호 7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125591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70880" y="4934376"/>
              <a:ext cx="347766" cy="181087"/>
              <a:chOff x="170880" y="304566"/>
              <a:chExt cx="347766" cy="181087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원호 78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원호 79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4200825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170880" y="5243030"/>
              <a:ext cx="347766" cy="181087"/>
              <a:chOff x="170880" y="304566"/>
              <a:chExt cx="347766" cy="181087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원호 82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원호 83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170880" y="5551684"/>
              <a:ext cx="347766" cy="181087"/>
              <a:chOff x="170880" y="304566"/>
              <a:chExt cx="347766" cy="181087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원호 86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원호 87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" name="그룹 88"/>
            <p:cNvGrpSpPr/>
            <p:nvPr/>
          </p:nvGrpSpPr>
          <p:grpSpPr>
            <a:xfrm>
              <a:off x="170880" y="5860338"/>
              <a:ext cx="347766" cy="181087"/>
              <a:chOff x="170880" y="304566"/>
              <a:chExt cx="347766" cy="181087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원호 90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원호 91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그룹 92"/>
            <p:cNvGrpSpPr/>
            <p:nvPr/>
          </p:nvGrpSpPr>
          <p:grpSpPr>
            <a:xfrm>
              <a:off x="175642" y="6169001"/>
              <a:ext cx="347766" cy="181087"/>
              <a:chOff x="170880" y="304566"/>
              <a:chExt cx="347766" cy="181087"/>
            </a:xfrm>
          </p:grpSpPr>
          <p:sp>
            <p:nvSpPr>
              <p:cNvPr id="94" name="타원 93"/>
              <p:cNvSpPr/>
              <p:nvPr/>
            </p:nvSpPr>
            <p:spPr>
              <a:xfrm>
                <a:off x="392678" y="30456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원호 94"/>
              <p:cNvSpPr/>
              <p:nvPr/>
            </p:nvSpPr>
            <p:spPr>
              <a:xfrm>
                <a:off x="170880" y="331777"/>
                <a:ext cx="307749" cy="153875"/>
              </a:xfrm>
              <a:prstGeom prst="arc">
                <a:avLst>
                  <a:gd name="adj1" fmla="val 8071627"/>
                  <a:gd name="adj2" fmla="val 19330192"/>
                </a:avLst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/>
              <p:cNvSpPr/>
              <p:nvPr/>
            </p:nvSpPr>
            <p:spPr>
              <a:xfrm>
                <a:off x="205042" y="358989"/>
                <a:ext cx="253327" cy="126664"/>
              </a:xfrm>
              <a:prstGeom prst="arc">
                <a:avLst>
                  <a:gd name="adj1" fmla="val 11720099"/>
                  <a:gd name="adj2" fmla="val 19330192"/>
                </a:avLst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0" name="그룹 99"/>
          <p:cNvGrpSpPr/>
          <p:nvPr/>
        </p:nvGrpSpPr>
        <p:grpSpPr>
          <a:xfrm>
            <a:off x="443729" y="181106"/>
            <a:ext cx="11582380" cy="6459740"/>
            <a:chOff x="405629" y="181106"/>
            <a:chExt cx="11582380" cy="6459740"/>
          </a:xfrm>
        </p:grpSpPr>
        <p:sp>
          <p:nvSpPr>
            <p:cNvPr id="98" name="직사각형 4"/>
            <p:cNvSpPr/>
            <p:nvPr/>
          </p:nvSpPr>
          <p:spPr>
            <a:xfrm>
              <a:off x="410390" y="181106"/>
              <a:ext cx="11577619" cy="64597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38100" dir="90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r>
                <a:rPr lang="en-US" altLang="ko-KR" sz="5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Thank you </a:t>
              </a:r>
            </a:p>
            <a:p>
              <a:pPr algn="ctr" latinLnBrk="0">
                <a:lnSpc>
                  <a:spcPct val="200000"/>
                </a:lnSpc>
                <a:defRPr/>
              </a:pPr>
              <a:endParaRPr lang="en-US" altLang="ko-KR" sz="1050" kern="0" dirty="0">
                <a:solidFill>
                  <a:prstClr val="white">
                    <a:lumMod val="65000"/>
                  </a:prstClr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05629" y="354612"/>
              <a:ext cx="259415" cy="125968"/>
              <a:chOff x="4067698" y="4382056"/>
              <a:chExt cx="259415" cy="125968"/>
            </a:xfrm>
          </p:grpSpPr>
          <p:cxnSp>
            <p:nvCxnSpPr>
              <p:cNvPr id="101" name="직선 연결선 100"/>
              <p:cNvCxnSpPr>
                <a:endCxn id="99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타원 98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405629" y="730059"/>
              <a:ext cx="259415" cy="125968"/>
              <a:chOff x="4067698" y="4382056"/>
              <a:chExt cx="259415" cy="125968"/>
            </a:xfrm>
          </p:grpSpPr>
          <p:cxnSp>
            <p:nvCxnSpPr>
              <p:cNvPr id="107" name="직선 연결선 106"/>
              <p:cNvCxnSpPr>
                <a:endCxn id="108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타원 107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9" name="그룹 108"/>
            <p:cNvGrpSpPr/>
            <p:nvPr/>
          </p:nvGrpSpPr>
          <p:grpSpPr>
            <a:xfrm>
              <a:off x="405629" y="1105506"/>
              <a:ext cx="259415" cy="125968"/>
              <a:chOff x="4067698" y="4382056"/>
              <a:chExt cx="259415" cy="125968"/>
            </a:xfrm>
          </p:grpSpPr>
          <p:cxnSp>
            <p:nvCxnSpPr>
              <p:cNvPr id="110" name="직선 연결선 109"/>
              <p:cNvCxnSpPr>
                <a:endCxn id="11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타원 11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2" name="그룹 111"/>
            <p:cNvGrpSpPr/>
            <p:nvPr/>
          </p:nvGrpSpPr>
          <p:grpSpPr>
            <a:xfrm>
              <a:off x="405629" y="1480953"/>
              <a:ext cx="259415" cy="125968"/>
              <a:chOff x="4067698" y="4382056"/>
              <a:chExt cx="259415" cy="125968"/>
            </a:xfrm>
          </p:grpSpPr>
          <p:cxnSp>
            <p:nvCxnSpPr>
              <p:cNvPr id="113" name="직선 연결선 112"/>
              <p:cNvCxnSpPr>
                <a:endCxn id="114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타원 113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" name="그룹 114"/>
            <p:cNvGrpSpPr/>
            <p:nvPr/>
          </p:nvGrpSpPr>
          <p:grpSpPr>
            <a:xfrm>
              <a:off x="405629" y="1856400"/>
              <a:ext cx="259415" cy="125968"/>
              <a:chOff x="4067698" y="4382056"/>
              <a:chExt cx="259415" cy="125968"/>
            </a:xfrm>
          </p:grpSpPr>
          <p:cxnSp>
            <p:nvCxnSpPr>
              <p:cNvPr id="116" name="직선 연결선 115"/>
              <p:cNvCxnSpPr>
                <a:endCxn id="117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타원 116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8" name="그룹 117"/>
            <p:cNvGrpSpPr/>
            <p:nvPr/>
          </p:nvGrpSpPr>
          <p:grpSpPr>
            <a:xfrm>
              <a:off x="405629" y="2231847"/>
              <a:ext cx="259415" cy="125968"/>
              <a:chOff x="4067698" y="4382056"/>
              <a:chExt cx="259415" cy="125968"/>
            </a:xfrm>
          </p:grpSpPr>
          <p:cxnSp>
            <p:nvCxnSpPr>
              <p:cNvPr id="119" name="직선 연결선 118"/>
              <p:cNvCxnSpPr>
                <a:endCxn id="120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타원 119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1" name="그룹 120"/>
            <p:cNvGrpSpPr/>
            <p:nvPr/>
          </p:nvGrpSpPr>
          <p:grpSpPr>
            <a:xfrm>
              <a:off x="405629" y="2607294"/>
              <a:ext cx="259415" cy="125968"/>
              <a:chOff x="4067698" y="4382056"/>
              <a:chExt cx="259415" cy="125968"/>
            </a:xfrm>
          </p:grpSpPr>
          <p:cxnSp>
            <p:nvCxnSpPr>
              <p:cNvPr id="122" name="직선 연결선 121"/>
              <p:cNvCxnSpPr>
                <a:endCxn id="123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타원 122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>
              <a:off x="405629" y="2982741"/>
              <a:ext cx="259415" cy="125968"/>
              <a:chOff x="4067698" y="4382056"/>
              <a:chExt cx="259415" cy="125968"/>
            </a:xfrm>
          </p:grpSpPr>
          <p:cxnSp>
            <p:nvCxnSpPr>
              <p:cNvPr id="125" name="직선 연결선 124"/>
              <p:cNvCxnSpPr>
                <a:endCxn id="126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타원 125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7" name="그룹 126"/>
            <p:cNvGrpSpPr/>
            <p:nvPr/>
          </p:nvGrpSpPr>
          <p:grpSpPr>
            <a:xfrm>
              <a:off x="405629" y="3358188"/>
              <a:ext cx="259415" cy="125968"/>
              <a:chOff x="4067698" y="4382056"/>
              <a:chExt cx="259415" cy="125968"/>
            </a:xfrm>
          </p:grpSpPr>
          <p:cxnSp>
            <p:nvCxnSpPr>
              <p:cNvPr id="128" name="직선 연결선 127"/>
              <p:cNvCxnSpPr>
                <a:endCxn id="129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타원 128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0" name="그룹 129"/>
            <p:cNvGrpSpPr/>
            <p:nvPr/>
          </p:nvGrpSpPr>
          <p:grpSpPr>
            <a:xfrm>
              <a:off x="405629" y="3733635"/>
              <a:ext cx="259415" cy="125968"/>
              <a:chOff x="4067698" y="4382056"/>
              <a:chExt cx="259415" cy="125968"/>
            </a:xfrm>
          </p:grpSpPr>
          <p:cxnSp>
            <p:nvCxnSpPr>
              <p:cNvPr id="131" name="직선 연결선 130"/>
              <p:cNvCxnSpPr>
                <a:endCxn id="132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타원 131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3" name="그룹 132"/>
            <p:cNvGrpSpPr/>
            <p:nvPr/>
          </p:nvGrpSpPr>
          <p:grpSpPr>
            <a:xfrm>
              <a:off x="405629" y="4109082"/>
              <a:ext cx="259415" cy="125968"/>
              <a:chOff x="4067698" y="4382056"/>
              <a:chExt cx="259415" cy="125968"/>
            </a:xfrm>
          </p:grpSpPr>
          <p:cxnSp>
            <p:nvCxnSpPr>
              <p:cNvPr id="134" name="직선 연결선 133"/>
              <p:cNvCxnSpPr>
                <a:endCxn id="135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타원 134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6" name="그룹 135"/>
            <p:cNvGrpSpPr/>
            <p:nvPr/>
          </p:nvGrpSpPr>
          <p:grpSpPr>
            <a:xfrm>
              <a:off x="405629" y="4484529"/>
              <a:ext cx="259415" cy="125968"/>
              <a:chOff x="4067698" y="4382056"/>
              <a:chExt cx="259415" cy="125968"/>
            </a:xfrm>
          </p:grpSpPr>
          <p:cxnSp>
            <p:nvCxnSpPr>
              <p:cNvPr id="137" name="직선 연결선 136"/>
              <p:cNvCxnSpPr>
                <a:endCxn id="138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타원 137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9" name="그룹 138"/>
            <p:cNvGrpSpPr/>
            <p:nvPr/>
          </p:nvGrpSpPr>
          <p:grpSpPr>
            <a:xfrm>
              <a:off x="405629" y="4859976"/>
              <a:ext cx="259415" cy="125968"/>
              <a:chOff x="4067698" y="4382056"/>
              <a:chExt cx="259415" cy="125968"/>
            </a:xfrm>
          </p:grpSpPr>
          <p:cxnSp>
            <p:nvCxnSpPr>
              <p:cNvPr id="140" name="직선 연결선 139"/>
              <p:cNvCxnSpPr>
                <a:endCxn id="14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타원 14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2" name="그룹 141"/>
            <p:cNvGrpSpPr/>
            <p:nvPr/>
          </p:nvGrpSpPr>
          <p:grpSpPr>
            <a:xfrm>
              <a:off x="405629" y="5235423"/>
              <a:ext cx="259415" cy="125968"/>
              <a:chOff x="4067698" y="4382056"/>
              <a:chExt cx="259415" cy="125968"/>
            </a:xfrm>
          </p:grpSpPr>
          <p:cxnSp>
            <p:nvCxnSpPr>
              <p:cNvPr id="143" name="직선 연결선 142"/>
              <p:cNvCxnSpPr>
                <a:endCxn id="144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타원 143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5" name="그룹 144"/>
            <p:cNvGrpSpPr/>
            <p:nvPr/>
          </p:nvGrpSpPr>
          <p:grpSpPr>
            <a:xfrm>
              <a:off x="405629" y="5610870"/>
              <a:ext cx="259415" cy="125968"/>
              <a:chOff x="4067698" y="4382056"/>
              <a:chExt cx="259415" cy="125968"/>
            </a:xfrm>
          </p:grpSpPr>
          <p:cxnSp>
            <p:nvCxnSpPr>
              <p:cNvPr id="146" name="직선 연결선 145"/>
              <p:cNvCxnSpPr>
                <a:endCxn id="147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타원 146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9" name="그룹 148"/>
            <p:cNvGrpSpPr/>
            <p:nvPr/>
          </p:nvGrpSpPr>
          <p:grpSpPr>
            <a:xfrm>
              <a:off x="405629" y="5986317"/>
              <a:ext cx="259415" cy="125968"/>
              <a:chOff x="4067698" y="4382056"/>
              <a:chExt cx="259415" cy="125968"/>
            </a:xfrm>
          </p:grpSpPr>
          <p:cxnSp>
            <p:nvCxnSpPr>
              <p:cNvPr id="150" name="직선 연결선 149"/>
              <p:cNvCxnSpPr>
                <a:endCxn id="151" idx="2"/>
              </p:cNvCxnSpPr>
              <p:nvPr/>
            </p:nvCxnSpPr>
            <p:spPr>
              <a:xfrm>
                <a:off x="4067698" y="4434823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타원 150"/>
              <p:cNvSpPr/>
              <p:nvPr/>
            </p:nvSpPr>
            <p:spPr>
              <a:xfrm>
                <a:off x="4201145" y="4382056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7" name="그룹 96"/>
            <p:cNvGrpSpPr/>
            <p:nvPr/>
          </p:nvGrpSpPr>
          <p:grpSpPr>
            <a:xfrm>
              <a:off x="416624" y="6361757"/>
              <a:ext cx="259415" cy="125968"/>
              <a:chOff x="558029" y="6195272"/>
              <a:chExt cx="259415" cy="125968"/>
            </a:xfrm>
          </p:grpSpPr>
          <p:cxnSp>
            <p:nvCxnSpPr>
              <p:cNvPr id="148" name="직선 연결선 147"/>
              <p:cNvCxnSpPr>
                <a:endCxn id="153" idx="2"/>
              </p:cNvCxnSpPr>
              <p:nvPr/>
            </p:nvCxnSpPr>
            <p:spPr>
              <a:xfrm>
                <a:off x="558029" y="6248039"/>
                <a:ext cx="133447" cy="10217"/>
              </a:xfrm>
              <a:prstGeom prst="line">
                <a:avLst/>
              </a:prstGeom>
              <a:ln w="22225"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62000">
                      <a:schemeClr val="bg1">
                        <a:lumMod val="6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타원 152"/>
              <p:cNvSpPr/>
              <p:nvPr/>
            </p:nvSpPr>
            <p:spPr>
              <a:xfrm>
                <a:off x="691476" y="6195272"/>
                <a:ext cx="125968" cy="125968"/>
              </a:xfrm>
              <a:prstGeom prst="ellipse">
                <a:avLst/>
              </a:prstGeom>
              <a:solidFill>
                <a:schemeClr val="bg1"/>
              </a:solidFill>
              <a:ln w="19050">
                <a:gradFill flip="none" rotWithShape="1">
                  <a:gsLst>
                    <a:gs pos="20000">
                      <a:schemeClr val="accent1">
                        <a:lumMod val="5000"/>
                        <a:lumOff val="95000"/>
                      </a:schemeClr>
                    </a:gs>
                    <a:gs pos="88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>
                <a:innerShdw dist="38100" dir="13500000">
                  <a:prstClr val="black">
                    <a:alpha val="7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5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565</Words>
  <Application>Microsoft Office PowerPoint</Application>
  <PresentationFormat>와이드스크린</PresentationFormat>
  <Paragraphs>70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53_Office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김 예리</cp:lastModifiedBy>
  <cp:revision>6</cp:revision>
  <dcterms:created xsi:type="dcterms:W3CDTF">2022-03-17T00:33:37Z</dcterms:created>
  <dcterms:modified xsi:type="dcterms:W3CDTF">2022-04-27T12:45:40Z</dcterms:modified>
  <cp:version/>
</cp:coreProperties>
</file>