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4"/>
  </p:sldMasterIdLst>
  <p:notesMasterIdLst>
    <p:notesMasterId r:id="rId37"/>
  </p:notesMasterIdLst>
  <p:handoutMasterIdLst>
    <p:handoutMasterId r:id="rId38"/>
  </p:handoutMasterIdLst>
  <p:sldIdLst>
    <p:sldId id="256" r:id="rId5"/>
    <p:sldId id="257" r:id="rId6"/>
    <p:sldId id="258" r:id="rId7"/>
    <p:sldId id="260" r:id="rId8"/>
    <p:sldId id="261" r:id="rId9"/>
    <p:sldId id="283" r:id="rId10"/>
    <p:sldId id="262" r:id="rId11"/>
    <p:sldId id="284" r:id="rId12"/>
    <p:sldId id="263" r:id="rId13"/>
    <p:sldId id="290" r:id="rId14"/>
    <p:sldId id="264" r:id="rId15"/>
    <p:sldId id="285" r:id="rId16"/>
    <p:sldId id="266" r:id="rId17"/>
    <p:sldId id="267" r:id="rId18"/>
    <p:sldId id="294" r:id="rId19"/>
    <p:sldId id="286" r:id="rId20"/>
    <p:sldId id="268" r:id="rId21"/>
    <p:sldId id="292" r:id="rId22"/>
    <p:sldId id="293" r:id="rId23"/>
    <p:sldId id="270" r:id="rId24"/>
    <p:sldId id="271" r:id="rId25"/>
    <p:sldId id="287" r:id="rId26"/>
    <p:sldId id="273" r:id="rId27"/>
    <p:sldId id="275" r:id="rId28"/>
    <p:sldId id="276" r:id="rId29"/>
    <p:sldId id="277" r:id="rId30"/>
    <p:sldId id="282" r:id="rId31"/>
    <p:sldId id="278" r:id="rId32"/>
    <p:sldId id="288" r:id="rId33"/>
    <p:sldId id="279" r:id="rId34"/>
    <p:sldId id="289" r:id="rId35"/>
    <p:sldId id="291" r:id="rId36"/>
  </p:sldIdLst>
  <p:sldSz cx="10080625" cy="7559675"/>
  <p:notesSz cx="6797675" cy="9929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Droid Sans Fallback"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Droid Sans Fallback"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Droid Sans Fallback"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Droid Sans Fallback"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Droid Sans Fallback" charset="0"/>
      </a:defRPr>
    </a:lvl5pPr>
    <a:lvl6pPr marL="2286000" algn="l" defTabSz="914400" rtl="0" eaLnBrk="1" latinLnBrk="0" hangingPunct="1">
      <a:defRPr kern="1200">
        <a:solidFill>
          <a:schemeClr val="tx1"/>
        </a:solidFill>
        <a:latin typeface="Arial" panose="020B0604020202020204" pitchFamily="34" charset="0"/>
        <a:ea typeface="+mn-ea"/>
        <a:cs typeface="Droid Sans Fallback" charset="0"/>
      </a:defRPr>
    </a:lvl6pPr>
    <a:lvl7pPr marL="2743200" algn="l" defTabSz="914400" rtl="0" eaLnBrk="1" latinLnBrk="0" hangingPunct="1">
      <a:defRPr kern="1200">
        <a:solidFill>
          <a:schemeClr val="tx1"/>
        </a:solidFill>
        <a:latin typeface="Arial" panose="020B0604020202020204" pitchFamily="34" charset="0"/>
        <a:ea typeface="+mn-ea"/>
        <a:cs typeface="Droid Sans Fallback" charset="0"/>
      </a:defRPr>
    </a:lvl7pPr>
    <a:lvl8pPr marL="3200400" algn="l" defTabSz="914400" rtl="0" eaLnBrk="1" latinLnBrk="0" hangingPunct="1">
      <a:defRPr kern="1200">
        <a:solidFill>
          <a:schemeClr val="tx1"/>
        </a:solidFill>
        <a:latin typeface="Arial" panose="020B0604020202020204" pitchFamily="34" charset="0"/>
        <a:ea typeface="+mn-ea"/>
        <a:cs typeface="Droid Sans Fallback" charset="0"/>
      </a:defRPr>
    </a:lvl8pPr>
    <a:lvl9pPr marL="3657600" algn="l" defTabSz="914400" rtl="0" eaLnBrk="1" latinLnBrk="0" hangingPunct="1">
      <a:defRPr kern="1200">
        <a:solidFill>
          <a:schemeClr val="tx1"/>
        </a:solidFill>
        <a:latin typeface="Arial" panose="020B0604020202020204" pitchFamily="34" charset="0"/>
        <a:ea typeface="+mn-ea"/>
        <a:cs typeface="Droid Sans Fallback"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5">
          <p15:clr>
            <a:srgbClr val="A4A3A4"/>
          </p15:clr>
        </p15:guide>
        <p15:guide id="2" pos="19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131E4-C8B2-4EAF-9100-6466B8653C68}" v="13" dt="2022-03-28T11:39:55.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4" autoAdjust="0"/>
    <p:restoredTop sz="94675" autoAdjust="0"/>
  </p:normalViewPr>
  <p:slideViewPr>
    <p:cSldViewPr>
      <p:cViewPr varScale="1">
        <p:scale>
          <a:sx n="56" d="100"/>
          <a:sy n="56" d="100"/>
        </p:scale>
        <p:origin x="1152" y="72"/>
      </p:cViewPr>
      <p:guideLst>
        <p:guide orient="horz" pos="2160"/>
        <p:guide pos="2880"/>
      </p:guideLst>
    </p:cSldViewPr>
  </p:slideViewPr>
  <p:outlineViewPr>
    <p:cViewPr varScale="1">
      <p:scale>
        <a:sx n="170" d="200"/>
        <a:sy n="170" d="200"/>
      </p:scale>
      <p:origin x="0" y="51666"/>
    </p:cViewPr>
  </p:outlineViewPr>
  <p:notesTextViewPr>
    <p:cViewPr>
      <p:scale>
        <a:sx n="3" d="2"/>
        <a:sy n="3" d="2"/>
      </p:scale>
      <p:origin x="0" y="0"/>
    </p:cViewPr>
  </p:notesTextViewPr>
  <p:notesViewPr>
    <p:cSldViewPr>
      <p:cViewPr varScale="1">
        <p:scale>
          <a:sx n="59" d="100"/>
          <a:sy n="59" d="100"/>
        </p:scale>
        <p:origin x="-1752" y="-72"/>
      </p:cViewPr>
      <p:guideLst>
        <p:guide orient="horz" pos="2675"/>
        <p:guide pos="19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áš Kačer" userId="4b704976-68ae-4389-a46c-827cd6708213" providerId="ADAL" clId="{EAA131E4-C8B2-4EAF-9100-6466B8653C68}"/>
    <pc:docChg chg="custSel addSld modSld delMainMaster">
      <pc:chgData name="Tomáš Kačer" userId="4b704976-68ae-4389-a46c-827cd6708213" providerId="ADAL" clId="{EAA131E4-C8B2-4EAF-9100-6466B8653C68}" dt="2022-03-28T11:39:55.589" v="425" actId="1076"/>
      <pc:docMkLst>
        <pc:docMk/>
      </pc:docMkLst>
      <pc:sldChg chg="modSp mod">
        <pc:chgData name="Tomáš Kačer" userId="4b704976-68ae-4389-a46c-827cd6708213" providerId="ADAL" clId="{EAA131E4-C8B2-4EAF-9100-6466B8653C68}" dt="2022-03-28T11:22:00.862" v="357" actId="121"/>
        <pc:sldMkLst>
          <pc:docMk/>
          <pc:sldMk cId="0" sldId="287"/>
        </pc:sldMkLst>
        <pc:spChg chg="mod">
          <ac:chgData name="Tomáš Kačer" userId="4b704976-68ae-4389-a46c-827cd6708213" providerId="ADAL" clId="{EAA131E4-C8B2-4EAF-9100-6466B8653C68}" dt="2022-03-28T11:22:00.862" v="357" actId="121"/>
          <ac:spMkLst>
            <pc:docMk/>
            <pc:sldMk cId="0" sldId="287"/>
            <ac:spMk id="3" creationId="{C219C5C5-757A-49A0-BEB2-36BE8625C537}"/>
          </ac:spMkLst>
        </pc:spChg>
      </pc:sldChg>
      <pc:sldChg chg="addSp delSp modSp new mod modClrScheme chgLayout">
        <pc:chgData name="Tomáš Kačer" userId="4b704976-68ae-4389-a46c-827cd6708213" providerId="ADAL" clId="{EAA131E4-C8B2-4EAF-9100-6466B8653C68}" dt="2022-03-28T11:20:23.208" v="233" actId="121"/>
        <pc:sldMkLst>
          <pc:docMk/>
          <pc:sldMk cId="3580272089" sldId="292"/>
        </pc:sldMkLst>
        <pc:spChg chg="add del">
          <ac:chgData name="Tomáš Kačer" userId="4b704976-68ae-4389-a46c-827cd6708213" providerId="ADAL" clId="{EAA131E4-C8B2-4EAF-9100-6466B8653C68}" dt="2022-03-28T11:16:43.778" v="50"/>
          <ac:spMkLst>
            <pc:docMk/>
            <pc:sldMk cId="3580272089" sldId="292"/>
            <ac:spMk id="2" creationId="{EFDD6C36-C176-4D16-AA29-51CD60AC75CD}"/>
          </ac:spMkLst>
        </pc:spChg>
        <pc:spChg chg="add del">
          <ac:chgData name="Tomáš Kačer" userId="4b704976-68ae-4389-a46c-827cd6708213" providerId="ADAL" clId="{EAA131E4-C8B2-4EAF-9100-6466B8653C68}" dt="2022-03-28T11:16:51.525" v="54"/>
          <ac:spMkLst>
            <pc:docMk/>
            <pc:sldMk cId="3580272089" sldId="292"/>
            <ac:spMk id="3" creationId="{E971542E-EF93-4131-AC53-409EFDFD758A}"/>
          </ac:spMkLst>
        </pc:spChg>
        <pc:spChg chg="add del mod">
          <ac:chgData name="Tomáš Kačer" userId="4b704976-68ae-4389-a46c-827cd6708213" providerId="ADAL" clId="{EAA131E4-C8B2-4EAF-9100-6466B8653C68}" dt="2022-03-28T11:11:11.909" v="3" actId="478"/>
          <ac:spMkLst>
            <pc:docMk/>
            <pc:sldMk cId="3580272089" sldId="292"/>
            <ac:spMk id="6" creationId="{D5C4C487-0345-2758-3BC7-D241856283C4}"/>
          </ac:spMkLst>
        </pc:spChg>
        <pc:spChg chg="add mod">
          <ac:chgData name="Tomáš Kačer" userId="4b704976-68ae-4389-a46c-827cd6708213" providerId="ADAL" clId="{EAA131E4-C8B2-4EAF-9100-6466B8653C68}" dt="2022-03-28T11:20:23.208" v="233" actId="121"/>
          <ac:spMkLst>
            <pc:docMk/>
            <pc:sldMk cId="3580272089" sldId="292"/>
            <ac:spMk id="8" creationId="{31DD4B2E-F0D9-2CB0-3831-E233EC44A645}"/>
          </ac:spMkLst>
        </pc:spChg>
      </pc:sldChg>
      <pc:sldChg chg="delSp modSp new mod">
        <pc:chgData name="Tomáš Kačer" userId="4b704976-68ae-4389-a46c-827cd6708213" providerId="ADAL" clId="{EAA131E4-C8B2-4EAF-9100-6466B8653C68}" dt="2022-03-28T11:21:34.413" v="355" actId="121"/>
        <pc:sldMkLst>
          <pc:docMk/>
          <pc:sldMk cId="2824409882" sldId="293"/>
        </pc:sldMkLst>
        <pc:spChg chg="del">
          <ac:chgData name="Tomáš Kačer" userId="4b704976-68ae-4389-a46c-827cd6708213" providerId="ADAL" clId="{EAA131E4-C8B2-4EAF-9100-6466B8653C68}" dt="2022-03-28T11:20:31.458" v="235" actId="478"/>
          <ac:spMkLst>
            <pc:docMk/>
            <pc:sldMk cId="2824409882" sldId="293"/>
            <ac:spMk id="2" creationId="{0E04F189-35BE-4E96-A7A0-F18FA0F7FC91}"/>
          </ac:spMkLst>
        </pc:spChg>
        <pc:spChg chg="mod">
          <ac:chgData name="Tomáš Kačer" userId="4b704976-68ae-4389-a46c-827cd6708213" providerId="ADAL" clId="{EAA131E4-C8B2-4EAF-9100-6466B8653C68}" dt="2022-03-28T11:21:34.413" v="355" actId="121"/>
          <ac:spMkLst>
            <pc:docMk/>
            <pc:sldMk cId="2824409882" sldId="293"/>
            <ac:spMk id="3" creationId="{97A21C9D-8DBD-4FE9-B2DA-9B3CFAAFDCDD}"/>
          </ac:spMkLst>
        </pc:spChg>
      </pc:sldChg>
      <pc:sldChg chg="addSp delSp modSp new mod">
        <pc:chgData name="Tomáš Kačer" userId="4b704976-68ae-4389-a46c-827cd6708213" providerId="ADAL" clId="{EAA131E4-C8B2-4EAF-9100-6466B8653C68}" dt="2022-03-28T11:39:55.589" v="425" actId="1076"/>
        <pc:sldMkLst>
          <pc:docMk/>
          <pc:sldMk cId="910894142" sldId="294"/>
        </pc:sldMkLst>
        <pc:spChg chg="del">
          <ac:chgData name="Tomáš Kačer" userId="4b704976-68ae-4389-a46c-827cd6708213" providerId="ADAL" clId="{EAA131E4-C8B2-4EAF-9100-6466B8653C68}" dt="2022-03-28T11:39:51.016" v="424" actId="478"/>
          <ac:spMkLst>
            <pc:docMk/>
            <pc:sldMk cId="910894142" sldId="294"/>
            <ac:spMk id="2" creationId="{97995488-424F-4D8A-9A61-C2731D3B04BB}"/>
          </ac:spMkLst>
        </pc:spChg>
        <pc:spChg chg="add del mod">
          <ac:chgData name="Tomáš Kačer" userId="4b704976-68ae-4389-a46c-827cd6708213" providerId="ADAL" clId="{EAA131E4-C8B2-4EAF-9100-6466B8653C68}" dt="2022-03-28T11:39:55.589" v="425" actId="1076"/>
          <ac:spMkLst>
            <pc:docMk/>
            <pc:sldMk cId="910894142" sldId="294"/>
            <ac:spMk id="3" creationId="{9D61AE53-B10B-4ED2-B8B4-DE4661141616}"/>
          </ac:spMkLst>
        </pc:spChg>
        <pc:spChg chg="add del mod">
          <ac:chgData name="Tomáš Kačer" userId="4b704976-68ae-4389-a46c-827cd6708213" providerId="ADAL" clId="{EAA131E4-C8B2-4EAF-9100-6466B8653C68}" dt="2022-03-28T11:39:48.029" v="423" actId="478"/>
          <ac:spMkLst>
            <pc:docMk/>
            <pc:sldMk cId="910894142" sldId="294"/>
            <ac:spMk id="4" creationId="{FE043A73-2B3A-4674-B924-D832070E7515}"/>
          </ac:spMkLst>
        </pc:spChg>
      </pc:sldChg>
      <pc:sldMasterChg chg="del delSldLayout">
        <pc:chgData name="Tomáš Kačer" userId="4b704976-68ae-4389-a46c-827cd6708213" providerId="ADAL" clId="{EAA131E4-C8B2-4EAF-9100-6466B8653C68}" dt="2022-03-28T11:10:56.963" v="1" actId="700"/>
        <pc:sldMasterMkLst>
          <pc:docMk/>
          <pc:sldMasterMk cId="0" sldId="2147483649"/>
        </pc:sldMasterMkLst>
        <pc:sldLayoutChg chg="del">
          <pc:chgData name="Tomáš Kačer" userId="4b704976-68ae-4389-a46c-827cd6708213" providerId="ADAL" clId="{EAA131E4-C8B2-4EAF-9100-6466B8653C68}" dt="2022-03-28T11:10:56.963" v="1" actId="700"/>
          <pc:sldLayoutMkLst>
            <pc:docMk/>
            <pc:sldMasterMk cId="0" sldId="2147483649"/>
            <pc:sldLayoutMk cId="271003551" sldId="2147483862"/>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2691354180" sldId="2147483863"/>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4108847495" sldId="2147483864"/>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3443346650" sldId="2147483865"/>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2778727763" sldId="2147483866"/>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3035499605" sldId="2147483867"/>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3624094163" sldId="2147483868"/>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1300481061" sldId="2147483869"/>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24692427" sldId="2147483870"/>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644482418" sldId="2147483871"/>
          </pc:sldLayoutMkLst>
        </pc:sldLayoutChg>
        <pc:sldLayoutChg chg="del">
          <pc:chgData name="Tomáš Kačer" userId="4b704976-68ae-4389-a46c-827cd6708213" providerId="ADAL" clId="{EAA131E4-C8B2-4EAF-9100-6466B8653C68}" dt="2022-03-28T11:10:56.963" v="1" actId="700"/>
          <pc:sldLayoutMkLst>
            <pc:docMk/>
            <pc:sldMasterMk cId="0" sldId="2147483649"/>
            <pc:sldLayoutMk cId="2920866207" sldId="2147483872"/>
          </pc:sldLayoutMkLst>
        </pc:sldLayoutChg>
      </pc:sldMasterChg>
    </pc:docChg>
  </pc:docChgLst>
  <pc:docChgLst>
    <pc:chgData name="Tomáš Kačer" userId="4b704976-68ae-4389-a46c-827cd6708213" providerId="ADAL" clId="{692BAE30-BC66-4CC5-985C-8CBDC0BB9C99}"/>
    <pc:docChg chg="modSld">
      <pc:chgData name="Tomáš Kačer" userId="4b704976-68ae-4389-a46c-827cd6708213" providerId="ADAL" clId="{692BAE30-BC66-4CC5-985C-8CBDC0BB9C99}" dt="2022-03-28T08:56:54.625" v="96" actId="20577"/>
      <pc:docMkLst>
        <pc:docMk/>
      </pc:docMkLst>
      <pc:sldChg chg="modSp mod">
        <pc:chgData name="Tomáš Kačer" userId="4b704976-68ae-4389-a46c-827cd6708213" providerId="ADAL" clId="{692BAE30-BC66-4CC5-985C-8CBDC0BB9C99}" dt="2022-03-28T08:54:04.318" v="17" actId="20577"/>
        <pc:sldMkLst>
          <pc:docMk/>
          <pc:sldMk cId="0" sldId="256"/>
        </pc:sldMkLst>
        <pc:spChg chg="mod">
          <ac:chgData name="Tomáš Kačer" userId="4b704976-68ae-4389-a46c-827cd6708213" providerId="ADAL" clId="{692BAE30-BC66-4CC5-985C-8CBDC0BB9C99}" dt="2022-03-28T08:54:04.318" v="17" actId="20577"/>
          <ac:spMkLst>
            <pc:docMk/>
            <pc:sldMk cId="0" sldId="256"/>
            <ac:spMk id="8195" creationId="{D23ADB89-8315-44AD-BCF5-0658E6D871DF}"/>
          </ac:spMkLst>
        </pc:spChg>
      </pc:sldChg>
      <pc:sldChg chg="modSp mod">
        <pc:chgData name="Tomáš Kačer" userId="4b704976-68ae-4389-a46c-827cd6708213" providerId="ADAL" clId="{692BAE30-BC66-4CC5-985C-8CBDC0BB9C99}" dt="2022-03-28T08:54:36.638" v="54" actId="20577"/>
        <pc:sldMkLst>
          <pc:docMk/>
          <pc:sldMk cId="0" sldId="257"/>
        </pc:sldMkLst>
        <pc:spChg chg="mod">
          <ac:chgData name="Tomáš Kačer" userId="4b704976-68ae-4389-a46c-827cd6708213" providerId="ADAL" clId="{692BAE30-BC66-4CC5-985C-8CBDC0BB9C99}" dt="2022-03-28T08:54:36.638" v="54" actId="20577"/>
          <ac:spMkLst>
            <pc:docMk/>
            <pc:sldMk cId="0" sldId="257"/>
            <ac:spMk id="10243" creationId="{5909653E-0E01-4C20-91C3-45154047F3D3}"/>
          </ac:spMkLst>
        </pc:spChg>
      </pc:sldChg>
      <pc:sldChg chg="modSp mod">
        <pc:chgData name="Tomáš Kačer" userId="4b704976-68ae-4389-a46c-827cd6708213" providerId="ADAL" clId="{692BAE30-BC66-4CC5-985C-8CBDC0BB9C99}" dt="2022-03-28T08:56:13.327" v="74" actId="114"/>
        <pc:sldMkLst>
          <pc:docMk/>
          <pc:sldMk cId="0" sldId="268"/>
        </pc:sldMkLst>
        <pc:spChg chg="mod">
          <ac:chgData name="Tomáš Kačer" userId="4b704976-68ae-4389-a46c-827cd6708213" providerId="ADAL" clId="{692BAE30-BC66-4CC5-985C-8CBDC0BB9C99}" dt="2022-03-28T08:56:13.327" v="74" actId="114"/>
          <ac:spMkLst>
            <pc:docMk/>
            <pc:sldMk cId="0" sldId="268"/>
            <ac:spMk id="36867" creationId="{ADF396A0-A8D6-4F91-A819-13AA6DD4E468}"/>
          </ac:spMkLst>
        </pc:spChg>
      </pc:sldChg>
      <pc:sldChg chg="modSp mod">
        <pc:chgData name="Tomáš Kačer" userId="4b704976-68ae-4389-a46c-827cd6708213" providerId="ADAL" clId="{692BAE30-BC66-4CC5-985C-8CBDC0BB9C99}" dt="2022-03-28T08:56:42.302" v="92" actId="20577"/>
        <pc:sldMkLst>
          <pc:docMk/>
          <pc:sldMk cId="0" sldId="275"/>
        </pc:sldMkLst>
        <pc:spChg chg="mod">
          <ac:chgData name="Tomáš Kačer" userId="4b704976-68ae-4389-a46c-827cd6708213" providerId="ADAL" clId="{692BAE30-BC66-4CC5-985C-8CBDC0BB9C99}" dt="2022-03-28T08:56:42.302" v="92" actId="20577"/>
          <ac:spMkLst>
            <pc:docMk/>
            <pc:sldMk cId="0" sldId="275"/>
            <ac:spMk id="26627" creationId="{8A9B1602-FCCA-41DE-8665-46EA99C0F370}"/>
          </ac:spMkLst>
        </pc:spChg>
      </pc:sldChg>
      <pc:sldChg chg="modSp mod">
        <pc:chgData name="Tomáš Kačer" userId="4b704976-68ae-4389-a46c-827cd6708213" providerId="ADAL" clId="{692BAE30-BC66-4CC5-985C-8CBDC0BB9C99}" dt="2022-03-28T08:56:54.625" v="96" actId="20577"/>
        <pc:sldMkLst>
          <pc:docMk/>
          <pc:sldMk cId="0" sldId="282"/>
        </pc:sldMkLst>
        <pc:spChg chg="mod">
          <ac:chgData name="Tomáš Kačer" userId="4b704976-68ae-4389-a46c-827cd6708213" providerId="ADAL" clId="{692BAE30-BC66-4CC5-985C-8CBDC0BB9C99}" dt="2022-03-28T08:56:54.625" v="96" actId="20577"/>
          <ac:spMkLst>
            <pc:docMk/>
            <pc:sldMk cId="0" sldId="282"/>
            <ac:spMk id="5" creationId="{F6190676-2D83-4384-8B69-0875084DA3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1A3C265C-C3FE-404C-8FFE-98E2EA7E1F09}"/>
              </a:ext>
            </a:extLst>
          </p:cNvPr>
          <p:cNvSpPr>
            <a:spLocks noGrp="1"/>
          </p:cNvSpPr>
          <p:nvPr>
            <p:ph type="hdr" sz="quarter"/>
          </p:nvPr>
        </p:nvSpPr>
        <p:spPr>
          <a:xfrm>
            <a:off x="0" y="0"/>
            <a:ext cx="2944813" cy="496888"/>
          </a:xfrm>
          <a:prstGeom prst="rect">
            <a:avLst/>
          </a:prstGeom>
        </p:spPr>
        <p:txBody>
          <a:bodyPr vert="horz" lIns="83772" tIns="41885" rIns="83772" bIns="41885" rtlCol="0"/>
          <a:lstStyle>
            <a:lvl1pPr algn="l" eaLnBrk="1">
              <a:lnSpc>
                <a:spcPct val="93000"/>
              </a:lnSpc>
              <a:buClr>
                <a:srgbClr val="000000"/>
              </a:buClr>
              <a:buSzPct val="100000"/>
              <a:buFont typeface="Times New Roman" pitchFamily="16" charset="0"/>
              <a:buNone/>
              <a:defRPr sz="1100">
                <a:latin typeface="Arial" charset="0"/>
                <a:ea typeface="Droid Sans Fallback" charset="0"/>
              </a:defRPr>
            </a:lvl1pPr>
          </a:lstStyle>
          <a:p>
            <a:pPr>
              <a:defRPr/>
            </a:pPr>
            <a:endParaRPr lang="en-US"/>
          </a:p>
        </p:txBody>
      </p:sp>
      <p:sp>
        <p:nvSpPr>
          <p:cNvPr id="3" name="Zástupný symbol pro datum 2">
            <a:extLst>
              <a:ext uri="{FF2B5EF4-FFF2-40B4-BE49-F238E27FC236}">
                <a16:creationId xmlns:a16="http://schemas.microsoft.com/office/drawing/2014/main" id="{9431EFFA-7330-4F58-A567-984C7073BE16}"/>
              </a:ext>
            </a:extLst>
          </p:cNvPr>
          <p:cNvSpPr>
            <a:spLocks noGrp="1"/>
          </p:cNvSpPr>
          <p:nvPr>
            <p:ph type="dt" sz="quarter" idx="1"/>
          </p:nvPr>
        </p:nvSpPr>
        <p:spPr>
          <a:xfrm>
            <a:off x="3851275" y="0"/>
            <a:ext cx="2944813" cy="496888"/>
          </a:xfrm>
          <a:prstGeom prst="rect">
            <a:avLst/>
          </a:prstGeom>
        </p:spPr>
        <p:txBody>
          <a:bodyPr vert="horz" lIns="83772" tIns="41885" rIns="83772" bIns="41885" rtlCol="0"/>
          <a:lstStyle>
            <a:lvl1pPr algn="r" eaLnBrk="1">
              <a:lnSpc>
                <a:spcPct val="93000"/>
              </a:lnSpc>
              <a:buClr>
                <a:srgbClr val="000000"/>
              </a:buClr>
              <a:buSzPct val="100000"/>
              <a:buFont typeface="Times New Roman" pitchFamily="16" charset="0"/>
              <a:buNone/>
              <a:defRPr sz="1100">
                <a:latin typeface="Arial" charset="0"/>
                <a:ea typeface="Droid Sans Fallback" charset="0"/>
              </a:defRPr>
            </a:lvl1pPr>
          </a:lstStyle>
          <a:p>
            <a:pPr>
              <a:defRPr/>
            </a:pPr>
            <a:fld id="{9A885D9E-CAC7-4118-9D09-E1EA80CF0736}" type="datetimeFigureOut">
              <a:rPr lang="en-US"/>
              <a:pPr>
                <a:defRPr/>
              </a:pPr>
              <a:t>3/28/2022</a:t>
            </a:fld>
            <a:endParaRPr lang="en-US"/>
          </a:p>
        </p:txBody>
      </p:sp>
      <p:sp>
        <p:nvSpPr>
          <p:cNvPr id="4" name="Zástupný symbol pro zápatí 3">
            <a:extLst>
              <a:ext uri="{FF2B5EF4-FFF2-40B4-BE49-F238E27FC236}">
                <a16:creationId xmlns:a16="http://schemas.microsoft.com/office/drawing/2014/main" id="{791A8332-4FD8-4E75-9B54-19F1CB1A23F4}"/>
              </a:ext>
            </a:extLst>
          </p:cNvPr>
          <p:cNvSpPr>
            <a:spLocks noGrp="1"/>
          </p:cNvSpPr>
          <p:nvPr>
            <p:ph type="ftr" sz="quarter" idx="2"/>
          </p:nvPr>
        </p:nvSpPr>
        <p:spPr>
          <a:xfrm>
            <a:off x="0" y="9431338"/>
            <a:ext cx="2944813" cy="496887"/>
          </a:xfrm>
          <a:prstGeom prst="rect">
            <a:avLst/>
          </a:prstGeom>
        </p:spPr>
        <p:txBody>
          <a:bodyPr vert="horz" lIns="83772" tIns="41885" rIns="83772" bIns="41885" rtlCol="0" anchor="b"/>
          <a:lstStyle>
            <a:lvl1pPr algn="l" eaLnBrk="1">
              <a:lnSpc>
                <a:spcPct val="93000"/>
              </a:lnSpc>
              <a:buClr>
                <a:srgbClr val="000000"/>
              </a:buClr>
              <a:buSzPct val="100000"/>
              <a:buFont typeface="Times New Roman" pitchFamily="16" charset="0"/>
              <a:buNone/>
              <a:defRPr sz="1100">
                <a:latin typeface="Arial" charset="0"/>
                <a:ea typeface="Droid Sans Fallback" charset="0"/>
              </a:defRPr>
            </a:lvl1pPr>
          </a:lstStyle>
          <a:p>
            <a:pPr>
              <a:defRPr/>
            </a:pPr>
            <a:endParaRPr lang="en-US"/>
          </a:p>
        </p:txBody>
      </p:sp>
      <p:sp>
        <p:nvSpPr>
          <p:cNvPr id="5" name="Zástupný symbol pro číslo snímku 4">
            <a:extLst>
              <a:ext uri="{FF2B5EF4-FFF2-40B4-BE49-F238E27FC236}">
                <a16:creationId xmlns:a16="http://schemas.microsoft.com/office/drawing/2014/main" id="{63386156-9F90-4530-921C-93B806945A15}"/>
              </a:ext>
            </a:extLst>
          </p:cNvPr>
          <p:cNvSpPr>
            <a:spLocks noGrp="1"/>
          </p:cNvSpPr>
          <p:nvPr>
            <p:ph type="sldNum" sz="quarter" idx="3"/>
          </p:nvPr>
        </p:nvSpPr>
        <p:spPr>
          <a:xfrm>
            <a:off x="3851275" y="9431338"/>
            <a:ext cx="2944813" cy="496887"/>
          </a:xfrm>
          <a:prstGeom prst="rect">
            <a:avLst/>
          </a:prstGeom>
        </p:spPr>
        <p:txBody>
          <a:bodyPr vert="horz" wrap="square" lIns="83772" tIns="41885" rIns="83772" bIns="41885"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100"/>
            </a:lvl1pPr>
          </a:lstStyle>
          <a:p>
            <a:fld id="{F1D49C3A-E3EE-4DE8-879B-C88230C6F11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8E20EF66-558A-48CC-900D-7CC1C740EE84}"/>
              </a:ext>
            </a:extLst>
          </p:cNvPr>
          <p:cNvSpPr>
            <a:spLocks noGrp="1" noRot="1" noChangeAspect="1" noChangeArrowheads="1"/>
          </p:cNvSpPr>
          <p:nvPr>
            <p:ph type="sldImg"/>
          </p:nvPr>
        </p:nvSpPr>
        <p:spPr bwMode="auto">
          <a:xfrm>
            <a:off x="917575" y="754063"/>
            <a:ext cx="4960938"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5B12B56A-6DF8-4C9A-8F47-C53032057762}"/>
              </a:ext>
            </a:extLst>
          </p:cNvPr>
          <p:cNvSpPr>
            <a:spLocks noGrp="1" noChangeArrowheads="1"/>
          </p:cNvSpPr>
          <p:nvPr>
            <p:ph type="body"/>
          </p:nvPr>
        </p:nvSpPr>
        <p:spPr bwMode="auto">
          <a:xfrm>
            <a:off x="679450" y="4716463"/>
            <a:ext cx="5437188"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noProof="0"/>
          </a:p>
        </p:txBody>
      </p:sp>
      <p:sp>
        <p:nvSpPr>
          <p:cNvPr id="3075" name="Rectangle 3">
            <a:extLst>
              <a:ext uri="{FF2B5EF4-FFF2-40B4-BE49-F238E27FC236}">
                <a16:creationId xmlns:a16="http://schemas.microsoft.com/office/drawing/2014/main" id="{FAEE9C5D-574A-4793-B44B-46D0C2ADC82D}"/>
              </a:ext>
            </a:extLst>
          </p:cNvPr>
          <p:cNvSpPr>
            <a:spLocks noGrp="1" noChangeArrowheads="1"/>
          </p:cNvSpPr>
          <p:nvPr>
            <p:ph type="hdr"/>
          </p:nvPr>
        </p:nvSpPr>
        <p:spPr bwMode="auto">
          <a:xfrm>
            <a:off x="0" y="0"/>
            <a:ext cx="2947988"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itchFamily="16" charset="0"/>
              <a:buNone/>
              <a:tabLst>
                <a:tab pos="663192" algn="l"/>
                <a:tab pos="1326383" algn="l"/>
                <a:tab pos="1989575" algn="l"/>
                <a:tab pos="2652768" algn="l"/>
              </a:tabLst>
              <a:defRPr sz="1300">
                <a:solidFill>
                  <a:srgbClr val="000000"/>
                </a:solidFill>
                <a:latin typeface="Times New Roman" pitchFamily="16" charset="0"/>
                <a:ea typeface="+mn-ea"/>
                <a:cs typeface="DejaVu Sans" charset="0"/>
              </a:defRPr>
            </a:lvl1pPr>
          </a:lstStyle>
          <a:p>
            <a:pPr>
              <a:defRPr/>
            </a:pPr>
            <a:endParaRPr lang="en-GB" altLang="cs-CZ"/>
          </a:p>
        </p:txBody>
      </p:sp>
      <p:sp>
        <p:nvSpPr>
          <p:cNvPr id="3076" name="Rectangle 4">
            <a:extLst>
              <a:ext uri="{FF2B5EF4-FFF2-40B4-BE49-F238E27FC236}">
                <a16:creationId xmlns:a16="http://schemas.microsoft.com/office/drawing/2014/main" id="{F8884C95-9669-4DE4-BC90-13A47680FA11}"/>
              </a:ext>
            </a:extLst>
          </p:cNvPr>
          <p:cNvSpPr>
            <a:spLocks noGrp="1" noChangeArrowheads="1"/>
          </p:cNvSpPr>
          <p:nvPr>
            <p:ph type="dt"/>
          </p:nvPr>
        </p:nvSpPr>
        <p:spPr bwMode="auto">
          <a:xfrm>
            <a:off x="3848100" y="0"/>
            <a:ext cx="2947988"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itchFamily="16" charset="0"/>
              <a:buNone/>
              <a:tabLst>
                <a:tab pos="663192" algn="l"/>
                <a:tab pos="1326383" algn="l"/>
                <a:tab pos="1989575" algn="l"/>
                <a:tab pos="2652768" algn="l"/>
              </a:tabLst>
              <a:defRPr sz="1300">
                <a:solidFill>
                  <a:srgbClr val="000000"/>
                </a:solidFill>
                <a:latin typeface="Times New Roman" pitchFamily="16" charset="0"/>
                <a:ea typeface="+mn-ea"/>
                <a:cs typeface="DejaVu Sans" charset="0"/>
              </a:defRPr>
            </a:lvl1pPr>
          </a:lstStyle>
          <a:p>
            <a:pPr>
              <a:defRPr/>
            </a:pPr>
            <a:endParaRPr lang="en-GB" altLang="cs-CZ"/>
          </a:p>
        </p:txBody>
      </p:sp>
      <p:sp>
        <p:nvSpPr>
          <p:cNvPr id="3077" name="Rectangle 5">
            <a:extLst>
              <a:ext uri="{FF2B5EF4-FFF2-40B4-BE49-F238E27FC236}">
                <a16:creationId xmlns:a16="http://schemas.microsoft.com/office/drawing/2014/main" id="{E6C37E24-10C2-4C20-A74F-51A07BD36255}"/>
              </a:ext>
            </a:extLst>
          </p:cNvPr>
          <p:cNvSpPr>
            <a:spLocks noGrp="1" noChangeArrowheads="1"/>
          </p:cNvSpPr>
          <p:nvPr>
            <p:ph type="ftr"/>
          </p:nvPr>
        </p:nvSpPr>
        <p:spPr bwMode="auto">
          <a:xfrm>
            <a:off x="0" y="9432925"/>
            <a:ext cx="2947988"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itchFamily="16" charset="0"/>
              <a:buNone/>
              <a:tabLst>
                <a:tab pos="663192" algn="l"/>
                <a:tab pos="1326383" algn="l"/>
                <a:tab pos="1989575" algn="l"/>
                <a:tab pos="2652768" algn="l"/>
              </a:tabLst>
              <a:defRPr sz="1300">
                <a:solidFill>
                  <a:srgbClr val="000000"/>
                </a:solidFill>
                <a:latin typeface="Times New Roman" pitchFamily="16" charset="0"/>
                <a:ea typeface="+mn-ea"/>
                <a:cs typeface="DejaVu Sans" charset="0"/>
              </a:defRPr>
            </a:lvl1pPr>
          </a:lstStyle>
          <a:p>
            <a:pPr>
              <a:defRPr/>
            </a:pPr>
            <a:endParaRPr lang="en-GB" altLang="cs-CZ"/>
          </a:p>
        </p:txBody>
      </p:sp>
      <p:sp>
        <p:nvSpPr>
          <p:cNvPr id="3078" name="Rectangle 6">
            <a:extLst>
              <a:ext uri="{FF2B5EF4-FFF2-40B4-BE49-F238E27FC236}">
                <a16:creationId xmlns:a16="http://schemas.microsoft.com/office/drawing/2014/main" id="{B564093D-EAAD-4A81-BF15-79A2A27CAD1E}"/>
              </a:ext>
            </a:extLst>
          </p:cNvPr>
          <p:cNvSpPr>
            <a:spLocks noGrp="1" noChangeArrowheads="1"/>
          </p:cNvSpPr>
          <p:nvPr>
            <p:ph type="sldNum"/>
          </p:nvPr>
        </p:nvSpPr>
        <p:spPr bwMode="auto">
          <a:xfrm>
            <a:off x="3848100" y="9432925"/>
            <a:ext cx="2947988"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660400" algn="l"/>
                <a:tab pos="1323975" algn="l"/>
                <a:tab pos="1987550" algn="l"/>
                <a:tab pos="2651125" algn="l"/>
              </a:tabLst>
              <a:defRPr sz="1300">
                <a:solidFill>
                  <a:srgbClr val="000000"/>
                </a:solidFill>
                <a:latin typeface="Times New Roman" panose="02020603050405020304" pitchFamily="18" charset="0"/>
                <a:cs typeface="DejaVu Sans" charset="0"/>
              </a:defRPr>
            </a:lvl1pPr>
          </a:lstStyle>
          <a:p>
            <a:fld id="{D1192C18-6A8B-4413-B7FB-745C1D8D3D1F}" type="slidenum">
              <a:rPr lang="en-GB" altLang="cs-CZ"/>
              <a:pPr/>
              <a:t>‹#›</a:t>
            </a:fld>
            <a:endParaRPr lang="en-GB" altLang="cs-CZ"/>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A41FE95C-877C-4577-A26F-1E2EBB334B9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5EF2DF34-FCFD-416F-BF66-9B2EDB453EEC}" type="slidenum">
              <a:rPr lang="en-GB" altLang="cs-CZ" sz="1300">
                <a:cs typeface="Droid Sans Fallback" charset="0"/>
              </a:rPr>
              <a:pPr>
                <a:spcBef>
                  <a:spcPct val="0"/>
                </a:spcBef>
              </a:pPr>
              <a:t>1</a:t>
            </a:fld>
            <a:endParaRPr lang="en-GB" altLang="cs-CZ" sz="1300">
              <a:cs typeface="Droid Sans Fallback" charset="0"/>
            </a:endParaRPr>
          </a:p>
        </p:txBody>
      </p:sp>
      <p:sp>
        <p:nvSpPr>
          <p:cNvPr id="9219" name="Rectangle 1">
            <a:extLst>
              <a:ext uri="{FF2B5EF4-FFF2-40B4-BE49-F238E27FC236}">
                <a16:creationId xmlns:a16="http://schemas.microsoft.com/office/drawing/2014/main" id="{D3826F0F-F6B8-4570-AC65-920BB95B45C1}"/>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7EF28333-0915-457E-B449-802FCFCD111C}"/>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D0905806-F591-41D9-B837-5B0D49B3CFA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247433D4-4693-4B5A-96B8-1A7C7B16F365}" type="slidenum">
              <a:rPr lang="en-GB" altLang="cs-CZ" sz="1300">
                <a:cs typeface="Droid Sans Fallback" charset="0"/>
              </a:rPr>
              <a:pPr>
                <a:spcBef>
                  <a:spcPct val="0"/>
                </a:spcBef>
              </a:pPr>
              <a:t>14</a:t>
            </a:fld>
            <a:endParaRPr lang="en-GB" altLang="cs-CZ" sz="1300">
              <a:cs typeface="Droid Sans Fallback" charset="0"/>
            </a:endParaRPr>
          </a:p>
        </p:txBody>
      </p:sp>
      <p:sp>
        <p:nvSpPr>
          <p:cNvPr id="34819" name="Rectangle 1">
            <a:extLst>
              <a:ext uri="{FF2B5EF4-FFF2-40B4-BE49-F238E27FC236}">
                <a16:creationId xmlns:a16="http://schemas.microsoft.com/office/drawing/2014/main" id="{2761C617-91A7-4CC8-A1BA-0311F4E4F7DF}"/>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6E7DF4EB-AAC4-48A8-AEF7-6D1F9128D878}"/>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altLang="cs-CZ">
                <a:latin typeface="Times New Roman" panose="02020603050405020304" pitchFamily="18" charset="0"/>
              </a:rPr>
              <a:t>BP: Stanley – Goldberg, McCann; Betrayal; A2A – Rebecca remembering the Holocaust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68E8E889-3364-4D6C-B947-FFD24491DDE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BBE47FA9-AF91-4A7E-8F79-22F61AC03AE6}" type="slidenum">
              <a:rPr lang="en-GB" altLang="cs-CZ" sz="1300">
                <a:cs typeface="Droid Sans Fallback" charset="0"/>
              </a:rPr>
              <a:pPr>
                <a:spcBef>
                  <a:spcPct val="0"/>
                </a:spcBef>
              </a:pPr>
              <a:t>17</a:t>
            </a:fld>
            <a:endParaRPr lang="en-GB" altLang="cs-CZ" sz="1300">
              <a:cs typeface="Droid Sans Fallback" charset="0"/>
            </a:endParaRPr>
          </a:p>
        </p:txBody>
      </p:sp>
      <p:sp>
        <p:nvSpPr>
          <p:cNvPr id="37891" name="Rectangle 1">
            <a:extLst>
              <a:ext uri="{FF2B5EF4-FFF2-40B4-BE49-F238E27FC236}">
                <a16:creationId xmlns:a16="http://schemas.microsoft.com/office/drawing/2014/main" id="{AFABF72C-7070-413F-809E-AF2763CD05FC}"/>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9D19BE99-55BD-4136-B347-1486EB9524CA}"/>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85CB4B2E-EDA1-4B93-A2A3-EC9B71361A0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6916D616-0294-49C4-8484-F874C65E3013}" type="slidenum">
              <a:rPr lang="en-GB" altLang="cs-CZ" sz="1300">
                <a:cs typeface="Droid Sans Fallback" charset="0"/>
              </a:rPr>
              <a:pPr>
                <a:spcBef>
                  <a:spcPct val="0"/>
                </a:spcBef>
              </a:pPr>
              <a:t>20</a:t>
            </a:fld>
            <a:endParaRPr lang="en-GB" altLang="cs-CZ" sz="1300">
              <a:cs typeface="Droid Sans Fallback" charset="0"/>
            </a:endParaRPr>
          </a:p>
        </p:txBody>
      </p:sp>
      <p:sp>
        <p:nvSpPr>
          <p:cNvPr id="39939" name="Rectangle 1">
            <a:extLst>
              <a:ext uri="{FF2B5EF4-FFF2-40B4-BE49-F238E27FC236}">
                <a16:creationId xmlns:a16="http://schemas.microsoft.com/office/drawing/2014/main" id="{406F9286-0B6C-447C-90C6-4705D891550C}"/>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6B0469DB-2160-4246-B7FC-BD3F626ACB7F}"/>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altLang="cs-CZ">
                <a:latin typeface="Times New Roman" panose="02020603050405020304" pitchFamily="18" charset="0"/>
              </a:rPr>
              <a:t>Dem – Willy Brandt‘s West Germany (1970s)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B4FAA790-4852-4DFB-8692-4EF9D3FB732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2D5E958B-F6F1-42F1-80A9-CC49722264C3}" type="slidenum">
              <a:rPr lang="en-GB" altLang="cs-CZ" sz="1300">
                <a:cs typeface="Droid Sans Fallback" charset="0"/>
              </a:rPr>
              <a:pPr>
                <a:spcBef>
                  <a:spcPct val="0"/>
                </a:spcBef>
              </a:pPr>
              <a:t>21</a:t>
            </a:fld>
            <a:endParaRPr lang="en-GB" altLang="cs-CZ" sz="1300">
              <a:cs typeface="Droid Sans Fallback" charset="0"/>
            </a:endParaRPr>
          </a:p>
        </p:txBody>
      </p:sp>
      <p:sp>
        <p:nvSpPr>
          <p:cNvPr id="41987" name="Rectangle 1">
            <a:extLst>
              <a:ext uri="{FF2B5EF4-FFF2-40B4-BE49-F238E27FC236}">
                <a16:creationId xmlns:a16="http://schemas.microsoft.com/office/drawing/2014/main" id="{F48FDAC3-8CB7-428F-9EC3-DFCC0BC61A40}"/>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8B4E627D-685F-4BC3-BDAE-D7B3EE82FF33}"/>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F796209F-FA41-45A6-B60C-E415B00F49B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6D047EB9-845B-411B-8EF2-5814E5521730}" type="slidenum">
              <a:rPr lang="en-GB" altLang="cs-CZ" sz="1300">
                <a:cs typeface="Droid Sans Fallback" charset="0"/>
              </a:rPr>
              <a:pPr>
                <a:spcBef>
                  <a:spcPct val="0"/>
                </a:spcBef>
              </a:pPr>
              <a:t>23</a:t>
            </a:fld>
            <a:endParaRPr lang="en-GB" altLang="cs-CZ" sz="1300">
              <a:cs typeface="Droid Sans Fallback" charset="0"/>
            </a:endParaRPr>
          </a:p>
        </p:txBody>
      </p:sp>
      <p:sp>
        <p:nvSpPr>
          <p:cNvPr id="45059" name="Rectangle 1">
            <a:extLst>
              <a:ext uri="{FF2B5EF4-FFF2-40B4-BE49-F238E27FC236}">
                <a16:creationId xmlns:a16="http://schemas.microsoft.com/office/drawing/2014/main" id="{457EE4F0-51B9-43C1-9139-BD35848BF6C1}"/>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a:extLst>
              <a:ext uri="{FF2B5EF4-FFF2-40B4-BE49-F238E27FC236}">
                <a16:creationId xmlns:a16="http://schemas.microsoft.com/office/drawing/2014/main" id="{52474258-E5DD-4F95-BD28-EEDE94DFCE74}"/>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latin typeface="Times New Roman" panose="02020603050405020304" pitchFamily="18" charset="0"/>
              </a:rPr>
              <a:t>Danny and Bernie</a:t>
            </a:r>
            <a:r>
              <a:rPr lang="cs-CZ" altLang="en-US" dirty="0">
                <a:latin typeface="Times New Roman" panose="02020603050405020304" pitchFamily="18" charset="0"/>
              </a:rPr>
              <a:t>, Joan and Deborah; </a:t>
            </a:r>
            <a:r>
              <a:rPr lang="cs-CZ" altLang="en-US" dirty="0" err="1">
                <a:latin typeface="Times New Roman" panose="02020603050405020304" pitchFamily="18" charset="0"/>
              </a:rPr>
              <a:t>AmB</a:t>
            </a:r>
            <a:r>
              <a:rPr lang="cs-CZ" altLang="en-US" dirty="0">
                <a:latin typeface="Times New Roman" panose="02020603050405020304" pitchFamily="18" charset="0"/>
              </a:rPr>
              <a:t>: Danny, </a:t>
            </a:r>
            <a:r>
              <a:rPr lang="cs-CZ" altLang="en-US" dirty="0" err="1">
                <a:latin typeface="Times New Roman" panose="02020603050405020304" pitchFamily="18" charset="0"/>
              </a:rPr>
              <a:t>Teach</a:t>
            </a:r>
            <a:r>
              <a:rPr lang="cs-CZ" altLang="en-US" dirty="0">
                <a:latin typeface="Times New Roman" panose="02020603050405020304" pitchFamily="18" charset="0"/>
              </a:rPr>
              <a:t>, </a:t>
            </a:r>
            <a:r>
              <a:rPr lang="cs-CZ" altLang="en-US" dirty="0" err="1">
                <a:latin typeface="Times New Roman" panose="02020603050405020304" pitchFamily="18" charset="0"/>
              </a:rPr>
              <a:t>Bobby</a:t>
            </a:r>
            <a:r>
              <a:rPr lang="cs-CZ" altLang="en-US" dirty="0">
                <a:latin typeface="Times New Roman" panose="02020603050405020304" pitchFamily="18" charset="0"/>
              </a:rPr>
              <a:t>; GGR – </a:t>
            </a:r>
            <a:r>
              <a:rPr lang="cs-CZ" altLang="en-US" dirty="0" err="1">
                <a:latin typeface="Times New Roman" panose="02020603050405020304" pitchFamily="18" charset="0"/>
              </a:rPr>
              <a:t>real</a:t>
            </a:r>
            <a:r>
              <a:rPr lang="cs-CZ" altLang="en-US" dirty="0">
                <a:latin typeface="Times New Roman" panose="02020603050405020304" pitchFamily="18" charset="0"/>
              </a:rPr>
              <a:t> </a:t>
            </a:r>
            <a:r>
              <a:rPr lang="cs-CZ" altLang="en-US" dirty="0" err="1">
                <a:latin typeface="Times New Roman" panose="02020603050405020304" pitchFamily="18" charset="0"/>
              </a:rPr>
              <a:t>estate</a:t>
            </a:r>
            <a:endParaRPr lang="cs-CZ" altLang="cs-CZ"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a:extLst>
              <a:ext uri="{FF2B5EF4-FFF2-40B4-BE49-F238E27FC236}">
                <a16:creationId xmlns:a16="http://schemas.microsoft.com/office/drawing/2014/main" id="{54BE6EC3-9F65-4E89-BFD2-4B13A1044EC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6B6349AD-04A6-4E10-84CD-2D6FD61747DE}" type="slidenum">
              <a:rPr lang="en-GB" altLang="cs-CZ" sz="1300">
                <a:cs typeface="Droid Sans Fallback" charset="0"/>
              </a:rPr>
              <a:pPr>
                <a:spcBef>
                  <a:spcPct val="0"/>
                </a:spcBef>
              </a:pPr>
              <a:t>24</a:t>
            </a:fld>
            <a:endParaRPr lang="en-GB" altLang="cs-CZ" sz="1300">
              <a:cs typeface="Droid Sans Fallback" charset="0"/>
            </a:endParaRPr>
          </a:p>
        </p:txBody>
      </p:sp>
      <p:sp>
        <p:nvSpPr>
          <p:cNvPr id="47107" name="Rectangle 1">
            <a:extLst>
              <a:ext uri="{FF2B5EF4-FFF2-40B4-BE49-F238E27FC236}">
                <a16:creationId xmlns:a16="http://schemas.microsoft.com/office/drawing/2014/main" id="{CCC295D2-72AE-4D0E-99E5-302BA247CE0F}"/>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74BB5366-4E03-4722-A546-2900BC93F6FF}"/>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a:extLst>
              <a:ext uri="{FF2B5EF4-FFF2-40B4-BE49-F238E27FC236}">
                <a16:creationId xmlns:a16="http://schemas.microsoft.com/office/drawing/2014/main" id="{E77CACA6-DABC-44BF-9183-67818BA0CCE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EBDA05C1-C613-4376-AB9A-4AC4A18F427B}" type="slidenum">
              <a:rPr lang="en-GB" altLang="cs-CZ" sz="1300">
                <a:cs typeface="Droid Sans Fallback" charset="0"/>
              </a:rPr>
              <a:pPr>
                <a:spcBef>
                  <a:spcPct val="0"/>
                </a:spcBef>
              </a:pPr>
              <a:t>25</a:t>
            </a:fld>
            <a:endParaRPr lang="en-GB" altLang="cs-CZ" sz="1300">
              <a:cs typeface="Droid Sans Fallback" charset="0"/>
            </a:endParaRPr>
          </a:p>
        </p:txBody>
      </p:sp>
      <p:sp>
        <p:nvSpPr>
          <p:cNvPr id="49155" name="Rectangle 1">
            <a:extLst>
              <a:ext uri="{FF2B5EF4-FFF2-40B4-BE49-F238E27FC236}">
                <a16:creationId xmlns:a16="http://schemas.microsoft.com/office/drawing/2014/main" id="{C7CFC223-70A1-4875-A33D-EDD21F44D268}"/>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a:extLst>
              <a:ext uri="{FF2B5EF4-FFF2-40B4-BE49-F238E27FC236}">
                <a16:creationId xmlns:a16="http://schemas.microsoft.com/office/drawing/2014/main" id="{AB9FEC89-028A-4297-8708-104C2B6DFF14}"/>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F39F7B77-512D-4C9A-A774-70E52661FB3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EC5BD9D3-17BE-462F-BB0F-09B62BE5EA00}" type="slidenum">
              <a:rPr lang="en-GB" altLang="cs-CZ" sz="1300">
                <a:cs typeface="Droid Sans Fallback" charset="0"/>
              </a:rPr>
              <a:pPr>
                <a:spcBef>
                  <a:spcPct val="0"/>
                </a:spcBef>
              </a:pPr>
              <a:t>26</a:t>
            </a:fld>
            <a:endParaRPr lang="en-GB" altLang="cs-CZ" sz="1300">
              <a:cs typeface="Droid Sans Fallback" charset="0"/>
            </a:endParaRPr>
          </a:p>
        </p:txBody>
      </p:sp>
      <p:sp>
        <p:nvSpPr>
          <p:cNvPr id="51203" name="Rectangle 1">
            <a:extLst>
              <a:ext uri="{FF2B5EF4-FFF2-40B4-BE49-F238E27FC236}">
                <a16:creationId xmlns:a16="http://schemas.microsoft.com/office/drawing/2014/main" id="{F33F6D67-9E3E-4DA2-985F-2E060A86B8AC}"/>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D3F2CFC9-FCFE-4677-B2A2-354C5225F9AF}"/>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altLang="cs-CZ">
                <a:latin typeface="Times New Roman" panose="02020603050405020304" pitchFamily="18" charset="0"/>
              </a:rPr>
              <a:t>Piano the Charles household; Fences: Troy Maxson – son Cory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a:extLst>
              <a:ext uri="{FF2B5EF4-FFF2-40B4-BE49-F238E27FC236}">
                <a16:creationId xmlns:a16="http://schemas.microsoft.com/office/drawing/2014/main" id="{96D4A9B6-16B1-4AD1-9C94-5B90047646B9}"/>
              </a:ext>
            </a:extLst>
          </p:cNvPr>
          <p:cNvSpPr>
            <a:spLocks noGrp="1" noRot="1" noChangeAspect="1" noTextEdit="1"/>
          </p:cNvSpPr>
          <p:nvPr>
            <p:ph type="sldImg"/>
          </p:nvPr>
        </p:nvSpPr>
        <p:spPr/>
      </p:sp>
      <p:sp>
        <p:nvSpPr>
          <p:cNvPr id="53251" name="Zástupný symbol pro poznámky 2">
            <a:extLst>
              <a:ext uri="{FF2B5EF4-FFF2-40B4-BE49-F238E27FC236}">
                <a16:creationId xmlns:a16="http://schemas.microsoft.com/office/drawing/2014/main" id="{7D2FA041-0791-48A6-9C31-1466059CABA0}"/>
              </a:ext>
            </a:extLst>
          </p:cNvPr>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a:latin typeface="Times New Roman" panose="02020603050405020304" pitchFamily="18" charset="0"/>
            </a:endParaRPr>
          </a:p>
        </p:txBody>
      </p:sp>
      <p:sp>
        <p:nvSpPr>
          <p:cNvPr id="53252" name="Zástupný symbol pro číslo snímku 3">
            <a:extLst>
              <a:ext uri="{FF2B5EF4-FFF2-40B4-BE49-F238E27FC236}">
                <a16:creationId xmlns:a16="http://schemas.microsoft.com/office/drawing/2014/main" id="{7344A4C2-56DB-4198-9A65-C580B479DCC8}"/>
              </a:ext>
            </a:extLst>
          </p:cNvPr>
          <p:cNvSpPr>
            <a:spLocks noGrp="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33B40118-279F-463B-8A1C-0F503BD088B4}" type="slidenum">
              <a:rPr lang="en-GB" altLang="cs-CZ" sz="1300">
                <a:ea typeface="Droid Sans Fallback" charset="0"/>
              </a:rPr>
              <a:pPr>
                <a:spcBef>
                  <a:spcPct val="0"/>
                </a:spcBef>
              </a:pPr>
              <a:t>27</a:t>
            </a:fld>
            <a:endParaRPr lang="en-GB" altLang="cs-CZ" sz="1300">
              <a:ea typeface="Droid Sans Fallback"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a:extLst>
              <a:ext uri="{FF2B5EF4-FFF2-40B4-BE49-F238E27FC236}">
                <a16:creationId xmlns:a16="http://schemas.microsoft.com/office/drawing/2014/main" id="{1C1957D9-FDAA-49B0-A09F-911541C06FC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498F6E26-0130-4B71-98D4-ABD6211473F2}" type="slidenum">
              <a:rPr lang="en-GB" altLang="cs-CZ" sz="1300">
                <a:cs typeface="Droid Sans Fallback" charset="0"/>
              </a:rPr>
              <a:pPr>
                <a:spcBef>
                  <a:spcPct val="0"/>
                </a:spcBef>
              </a:pPr>
              <a:t>28</a:t>
            </a:fld>
            <a:endParaRPr lang="en-GB" altLang="cs-CZ" sz="1300">
              <a:cs typeface="Droid Sans Fallback" charset="0"/>
            </a:endParaRPr>
          </a:p>
        </p:txBody>
      </p:sp>
      <p:sp>
        <p:nvSpPr>
          <p:cNvPr id="55299" name="Rectangle 1">
            <a:extLst>
              <a:ext uri="{FF2B5EF4-FFF2-40B4-BE49-F238E27FC236}">
                <a16:creationId xmlns:a16="http://schemas.microsoft.com/office/drawing/2014/main" id="{AC8169BE-9980-4608-A54C-FD86B5D38E32}"/>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a:extLst>
              <a:ext uri="{FF2B5EF4-FFF2-40B4-BE49-F238E27FC236}">
                <a16:creationId xmlns:a16="http://schemas.microsoft.com/office/drawing/2014/main" id="{8495BBAB-04ED-4E78-AE32-10BD5F42F649}"/>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F3CC5A9D-6AD6-4D3E-9B5C-DD725E2CB20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8739E0AD-8DD4-4020-AB4C-0DA7E403D4E8}" type="slidenum">
              <a:rPr lang="en-GB" altLang="cs-CZ" sz="1300">
                <a:cs typeface="Droid Sans Fallback" charset="0"/>
              </a:rPr>
              <a:pPr>
                <a:spcBef>
                  <a:spcPct val="0"/>
                </a:spcBef>
              </a:pPr>
              <a:t>2</a:t>
            </a:fld>
            <a:endParaRPr lang="en-GB" altLang="cs-CZ" sz="1300">
              <a:cs typeface="Droid Sans Fallback" charset="0"/>
            </a:endParaRPr>
          </a:p>
        </p:txBody>
      </p:sp>
      <p:sp>
        <p:nvSpPr>
          <p:cNvPr id="11267" name="Rectangle 1">
            <a:extLst>
              <a:ext uri="{FF2B5EF4-FFF2-40B4-BE49-F238E27FC236}">
                <a16:creationId xmlns:a16="http://schemas.microsoft.com/office/drawing/2014/main" id="{215CC22B-ED22-4D20-AE61-53CBF546FDE5}"/>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E7FDC1FD-7309-4196-B816-BE585702C0C4}"/>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B61F6C6F-468F-4B87-9D1E-6B19F47FA21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F32515A8-A136-4BC9-943E-436DCCC570C2}" type="slidenum">
              <a:rPr lang="en-GB" altLang="cs-CZ" sz="1300">
                <a:cs typeface="Droid Sans Fallback" charset="0"/>
              </a:rPr>
              <a:pPr>
                <a:spcBef>
                  <a:spcPct val="0"/>
                </a:spcBef>
              </a:pPr>
              <a:t>30</a:t>
            </a:fld>
            <a:endParaRPr lang="en-GB" altLang="cs-CZ" sz="1300">
              <a:cs typeface="Droid Sans Fallback" charset="0"/>
            </a:endParaRPr>
          </a:p>
        </p:txBody>
      </p:sp>
      <p:sp>
        <p:nvSpPr>
          <p:cNvPr id="58371" name="Rectangle 1">
            <a:extLst>
              <a:ext uri="{FF2B5EF4-FFF2-40B4-BE49-F238E27FC236}">
                <a16:creationId xmlns:a16="http://schemas.microsoft.com/office/drawing/2014/main" id="{3A21A815-C19E-4D06-98FA-A1939CB303FD}"/>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35454C9B-3319-4ED5-ACC1-A84694BDA026}"/>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EFF56290-DD98-4139-A3D2-57E1B2D8702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5F119A48-64A5-4302-AA6A-DEAA9DFAC442}" type="slidenum">
              <a:rPr lang="en-GB" altLang="cs-CZ" sz="1300">
                <a:cs typeface="Droid Sans Fallback" charset="0"/>
              </a:rPr>
              <a:pPr>
                <a:spcBef>
                  <a:spcPct val="0"/>
                </a:spcBef>
              </a:pPr>
              <a:t>3</a:t>
            </a:fld>
            <a:endParaRPr lang="en-GB" altLang="cs-CZ" sz="1300">
              <a:cs typeface="Droid Sans Fallback" charset="0"/>
            </a:endParaRPr>
          </a:p>
        </p:txBody>
      </p:sp>
      <p:sp>
        <p:nvSpPr>
          <p:cNvPr id="13315" name="Rectangle 1">
            <a:extLst>
              <a:ext uri="{FF2B5EF4-FFF2-40B4-BE49-F238E27FC236}">
                <a16:creationId xmlns:a16="http://schemas.microsoft.com/office/drawing/2014/main" id="{CA9FDB4A-69FF-4144-B156-968CA031090E}"/>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a:extLst>
              <a:ext uri="{FF2B5EF4-FFF2-40B4-BE49-F238E27FC236}">
                <a16:creationId xmlns:a16="http://schemas.microsoft.com/office/drawing/2014/main" id="{FCFA7BA6-56E7-4515-B4D2-C19C5ACE6F1C}"/>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FBF0AA57-6AC8-49C4-9471-5714E05D26C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C74F8EFF-DE24-4E20-A401-EE08BEC76408}" type="slidenum">
              <a:rPr lang="en-GB" altLang="cs-CZ" sz="1300">
                <a:cs typeface="Droid Sans Fallback" charset="0"/>
              </a:rPr>
              <a:pPr>
                <a:spcBef>
                  <a:spcPct val="0"/>
                </a:spcBef>
              </a:pPr>
              <a:t>4</a:t>
            </a:fld>
            <a:endParaRPr lang="en-GB" altLang="cs-CZ" sz="1300">
              <a:cs typeface="Droid Sans Fallback" charset="0"/>
            </a:endParaRPr>
          </a:p>
        </p:txBody>
      </p:sp>
      <p:sp>
        <p:nvSpPr>
          <p:cNvPr id="17411" name="Rectangle 1">
            <a:extLst>
              <a:ext uri="{FF2B5EF4-FFF2-40B4-BE49-F238E27FC236}">
                <a16:creationId xmlns:a16="http://schemas.microsoft.com/office/drawing/2014/main" id="{4EAEFBA2-63CE-4A4D-B964-5F752D159AE5}"/>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a:extLst>
              <a:ext uri="{FF2B5EF4-FFF2-40B4-BE49-F238E27FC236}">
                <a16:creationId xmlns:a16="http://schemas.microsoft.com/office/drawing/2014/main" id="{40B2223D-E499-4D0A-9E49-682F07EC52B1}"/>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24D4A054-1384-47F1-A628-29F21069DA7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37363A95-1E02-496E-9209-0264A99DB950}" type="slidenum">
              <a:rPr lang="en-GB" altLang="cs-CZ" sz="1300">
                <a:cs typeface="Droid Sans Fallback" charset="0"/>
              </a:rPr>
              <a:pPr>
                <a:spcBef>
                  <a:spcPct val="0"/>
                </a:spcBef>
              </a:pPr>
              <a:t>5</a:t>
            </a:fld>
            <a:endParaRPr lang="en-GB" altLang="cs-CZ" sz="1300">
              <a:cs typeface="Droid Sans Fallback" charset="0"/>
            </a:endParaRPr>
          </a:p>
        </p:txBody>
      </p:sp>
      <p:sp>
        <p:nvSpPr>
          <p:cNvPr id="19459" name="Rectangle 1">
            <a:extLst>
              <a:ext uri="{FF2B5EF4-FFF2-40B4-BE49-F238E27FC236}">
                <a16:creationId xmlns:a16="http://schemas.microsoft.com/office/drawing/2014/main" id="{95AA2CA3-DB63-439B-A136-62AA5D1E31B3}"/>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E8028770-0165-47E6-B43E-200F4873A8C4}"/>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altLang="cs-CZ">
                <a:latin typeface="Times New Roman" panose="02020603050405020304" pitchFamily="18" charset="0"/>
              </a:rPr>
              <a:t>AMS: Joe Keller; DoS: Willy Loman (Biff + Happy); Cru: 1693, Abigail Williams, John Proctor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048D8478-7441-448F-ADBC-84E3C3D2B9A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9ED97BC0-3DE2-4F1C-A2DC-AFE8A4163C8A}" type="slidenum">
              <a:rPr lang="en-GB" altLang="cs-CZ" sz="1300">
                <a:cs typeface="Droid Sans Fallback" charset="0"/>
              </a:rPr>
              <a:pPr>
                <a:spcBef>
                  <a:spcPct val="0"/>
                </a:spcBef>
              </a:pPr>
              <a:t>7</a:t>
            </a:fld>
            <a:endParaRPr lang="en-GB" altLang="cs-CZ" sz="1300">
              <a:cs typeface="Droid Sans Fallback" charset="0"/>
            </a:endParaRPr>
          </a:p>
        </p:txBody>
      </p:sp>
      <p:sp>
        <p:nvSpPr>
          <p:cNvPr id="22531" name="Rectangle 1">
            <a:extLst>
              <a:ext uri="{FF2B5EF4-FFF2-40B4-BE49-F238E27FC236}">
                <a16:creationId xmlns:a16="http://schemas.microsoft.com/office/drawing/2014/main" id="{A843EFBF-0BE1-494D-931A-7B9B22591FEA}"/>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DE321B94-95F8-4278-8792-049EE13880B9}"/>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altLang="cs-CZ">
                <a:latin typeface="Times New Roman" panose="02020603050405020304" pitchFamily="18" charset="0"/>
              </a:rPr>
              <a:t>GM: Wingfield: Tom, Laura, Amanda (mother); SND: Blance duBois; Stanley+Stella Kowalski; Cat: Margaret, Brick, Big Daddy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1AABF520-E33D-4357-9295-A4F7BF9BB00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507D1D56-E964-47AD-8A71-6ED98DD3CF4D}" type="slidenum">
              <a:rPr lang="en-GB" altLang="cs-CZ" sz="1300">
                <a:cs typeface="Droid Sans Fallback" charset="0"/>
              </a:rPr>
              <a:pPr>
                <a:spcBef>
                  <a:spcPct val="0"/>
                </a:spcBef>
              </a:pPr>
              <a:t>9</a:t>
            </a:fld>
            <a:endParaRPr lang="en-GB" altLang="cs-CZ" sz="1300">
              <a:cs typeface="Droid Sans Fallback" charset="0"/>
            </a:endParaRPr>
          </a:p>
        </p:txBody>
      </p:sp>
      <p:sp>
        <p:nvSpPr>
          <p:cNvPr id="25603" name="Rectangle 1">
            <a:extLst>
              <a:ext uri="{FF2B5EF4-FFF2-40B4-BE49-F238E27FC236}">
                <a16:creationId xmlns:a16="http://schemas.microsoft.com/office/drawing/2014/main" id="{3CE1CD59-C46C-4321-8078-E98FD1DE8AC0}"/>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175BED69-7D25-4CDD-B86D-789FD51F51A4}"/>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altLang="cs-CZ">
                <a:latin typeface="Times New Roman" panose="02020603050405020304" pitchFamily="18" charset="0"/>
              </a:rPr>
              <a:t>Zoo: Peter and Jerry; VW: Martha+George (Taylor, Burton), Nick+Honey; Goat: Martin, Stevie (wife), Billy (son)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E9B8B7D0-D5E7-4719-A8E8-C44BF3E528E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5B154206-ABEE-4588-9FC2-C661186916CE}" type="slidenum">
              <a:rPr lang="en-GB" altLang="cs-CZ" sz="1300">
                <a:cs typeface="Droid Sans Fallback" charset="0"/>
              </a:rPr>
              <a:pPr>
                <a:spcBef>
                  <a:spcPct val="0"/>
                </a:spcBef>
              </a:pPr>
              <a:t>11</a:t>
            </a:fld>
            <a:endParaRPr lang="en-GB" altLang="cs-CZ" sz="1300">
              <a:cs typeface="Droid Sans Fallback" charset="0"/>
            </a:endParaRPr>
          </a:p>
        </p:txBody>
      </p:sp>
      <p:sp>
        <p:nvSpPr>
          <p:cNvPr id="27651" name="Rectangle 1">
            <a:extLst>
              <a:ext uri="{FF2B5EF4-FFF2-40B4-BE49-F238E27FC236}">
                <a16:creationId xmlns:a16="http://schemas.microsoft.com/office/drawing/2014/main" id="{D016426F-A75E-4D44-AFD1-B1BB58267C02}"/>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8E8D0186-A2B4-48F5-B367-929F9FA43DAC}"/>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altLang="cs-CZ">
                <a:latin typeface="Times New Roman" panose="02020603050405020304" pitchFamily="18" charset="0"/>
              </a:rPr>
              <a:t>Jimmy Porter, Alison; George Devine – the right to fail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C5A4F3BA-D962-4D62-8A1E-179B6A9096D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3975" algn="l"/>
                <a:tab pos="1987550" algn="l"/>
                <a:tab pos="2651125" algn="l"/>
              </a:tabLst>
              <a:defRPr sz="1200">
                <a:solidFill>
                  <a:srgbClr val="000000"/>
                </a:solidFill>
                <a:latin typeface="Times New Roman" panose="02020603050405020304" pitchFamily="18" charset="0"/>
              </a:defRPr>
            </a:lvl9pPr>
          </a:lstStyle>
          <a:p>
            <a:pPr>
              <a:spcBef>
                <a:spcPct val="0"/>
              </a:spcBef>
            </a:pPr>
            <a:fld id="{19D54BE7-1466-4C78-BB88-FD243C3C2363}" type="slidenum">
              <a:rPr lang="en-GB" altLang="cs-CZ" sz="1300">
                <a:cs typeface="Droid Sans Fallback" charset="0"/>
              </a:rPr>
              <a:pPr>
                <a:spcBef>
                  <a:spcPct val="0"/>
                </a:spcBef>
              </a:pPr>
              <a:t>13</a:t>
            </a:fld>
            <a:endParaRPr lang="en-GB" altLang="cs-CZ" sz="1300">
              <a:cs typeface="Droid Sans Fallback" charset="0"/>
            </a:endParaRPr>
          </a:p>
        </p:txBody>
      </p:sp>
      <p:sp>
        <p:nvSpPr>
          <p:cNvPr id="32771" name="Rectangle 1">
            <a:extLst>
              <a:ext uri="{FF2B5EF4-FFF2-40B4-BE49-F238E27FC236}">
                <a16:creationId xmlns:a16="http://schemas.microsoft.com/office/drawing/2014/main" id="{1829ABB6-5AB6-44C5-A328-2ED3431C0FF9}"/>
              </a:ext>
            </a:extLst>
          </p:cNvPr>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7A75F821-D8CC-43F8-95CB-D122F769B287}"/>
              </a:ext>
            </a:extLst>
          </p:cNvPr>
          <p:cNvSpPr>
            <a:spLocks noGrp="1" noChangeArrowheads="1"/>
          </p:cNvSpPr>
          <p:nvPr>
            <p:ph type="body" idx="1"/>
          </p:nvPr>
        </p:nvSpPr>
        <p:spPr>
          <a:xfrm>
            <a:off x="679450" y="4716463"/>
            <a:ext cx="5438775" cy="4468812"/>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274D0F75-DFAD-4151-BA83-DA7152241C52}"/>
              </a:ext>
            </a:extLst>
          </p:cNvPr>
          <p:cNvSpPr/>
          <p:nvPr/>
        </p:nvSpPr>
        <p:spPr>
          <a:xfrm>
            <a:off x="0" y="4262563"/>
            <a:ext cx="10080625" cy="329711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5" name="Rectangle 11">
            <a:extLst>
              <a:ext uri="{FF2B5EF4-FFF2-40B4-BE49-F238E27FC236}">
                <a16:creationId xmlns:a16="http://schemas.microsoft.com/office/drawing/2014/main" id="{CA75AE9D-DD2A-4A0B-8366-94B6E995F18E}"/>
              </a:ext>
            </a:extLst>
          </p:cNvPr>
          <p:cNvSpPr/>
          <p:nvPr/>
        </p:nvSpPr>
        <p:spPr>
          <a:xfrm>
            <a:off x="0" y="0"/>
            <a:ext cx="10080625" cy="426256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dirty="0"/>
          </a:p>
        </p:txBody>
      </p:sp>
      <p:sp>
        <p:nvSpPr>
          <p:cNvPr id="6" name="Rectangle 12">
            <a:extLst>
              <a:ext uri="{FF2B5EF4-FFF2-40B4-BE49-F238E27FC236}">
                <a16:creationId xmlns:a16="http://schemas.microsoft.com/office/drawing/2014/main" id="{3F579C0B-DEDE-44E3-B863-81C378D6EF08}"/>
              </a:ext>
            </a:extLst>
          </p:cNvPr>
          <p:cNvSpPr/>
          <p:nvPr/>
        </p:nvSpPr>
        <p:spPr>
          <a:xfrm>
            <a:off x="0" y="2924175"/>
            <a:ext cx="10080625" cy="251936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7" name="Oval 13">
            <a:extLst>
              <a:ext uri="{FF2B5EF4-FFF2-40B4-BE49-F238E27FC236}">
                <a16:creationId xmlns:a16="http://schemas.microsoft.com/office/drawing/2014/main" id="{902F8FF0-4FAD-4CB7-A761-21531542EA05}"/>
              </a:ext>
            </a:extLst>
          </p:cNvPr>
          <p:cNvSpPr/>
          <p:nvPr/>
        </p:nvSpPr>
        <p:spPr>
          <a:xfrm>
            <a:off x="0" y="1763924"/>
            <a:ext cx="10080625"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3" name="Subtitle 2"/>
          <p:cNvSpPr>
            <a:spLocks noGrp="1"/>
          </p:cNvSpPr>
          <p:nvPr>
            <p:ph type="subTitle" idx="1"/>
          </p:nvPr>
        </p:nvSpPr>
        <p:spPr>
          <a:xfrm>
            <a:off x="1624757" y="5569496"/>
            <a:ext cx="6214412" cy="972373"/>
          </a:xfrm>
        </p:spPr>
        <p:txBody>
          <a:bodyPr>
            <a:normAutofit/>
          </a:bodyPr>
          <a:lstStyle>
            <a:lvl1pPr marL="0" indent="0" algn="l">
              <a:buNone/>
              <a:defRPr sz="240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cs-CZ"/>
              <a:t>Kliknutím lze upravit styl předlohy.</a:t>
            </a:r>
            <a:endParaRPr lang="en-US" dirty="0"/>
          </a:p>
        </p:txBody>
      </p:sp>
      <p:sp>
        <p:nvSpPr>
          <p:cNvPr id="2" name="Title 1"/>
          <p:cNvSpPr>
            <a:spLocks noGrp="1"/>
          </p:cNvSpPr>
          <p:nvPr>
            <p:ph type="ctrTitle"/>
          </p:nvPr>
        </p:nvSpPr>
        <p:spPr>
          <a:xfrm>
            <a:off x="901327" y="3452770"/>
            <a:ext cx="7910326" cy="1976635"/>
          </a:xfrm>
          <a:effectLst/>
        </p:spPr>
        <p:txBody>
          <a:bodyPr/>
          <a:lstStyle>
            <a:lvl1pPr marL="705560" indent="-503972" algn="l">
              <a:defRPr sz="6000"/>
            </a:lvl1pPr>
          </a:lstStyle>
          <a:p>
            <a:r>
              <a:rPr lang="cs-CZ"/>
              <a:t>Kliknutím lze upravit styl.</a:t>
            </a:r>
            <a:endParaRPr lang="en-US" dirty="0"/>
          </a:p>
        </p:txBody>
      </p:sp>
      <p:sp>
        <p:nvSpPr>
          <p:cNvPr id="8" name="Date Placeholder 3">
            <a:extLst>
              <a:ext uri="{FF2B5EF4-FFF2-40B4-BE49-F238E27FC236}">
                <a16:creationId xmlns:a16="http://schemas.microsoft.com/office/drawing/2014/main" id="{8F24278F-8C32-47D8-B265-64F3F6B488B2}"/>
              </a:ext>
            </a:extLst>
          </p:cNvPr>
          <p:cNvSpPr>
            <a:spLocks noGrp="1"/>
          </p:cNvSpPr>
          <p:nvPr>
            <p:ph type="dt" sz="half" idx="10"/>
          </p:nvPr>
        </p:nvSpPr>
        <p:spPr/>
        <p:txBody>
          <a:bodyPr/>
          <a:lstStyle>
            <a:lvl1pPr>
              <a:defRPr/>
            </a:lvl1pPr>
          </a:lstStyle>
          <a:p>
            <a:pPr>
              <a:defRPr/>
            </a:pPr>
            <a:endParaRPr lang="en-GB" altLang="cs-CZ"/>
          </a:p>
        </p:txBody>
      </p:sp>
      <p:sp>
        <p:nvSpPr>
          <p:cNvPr id="9" name="Footer Placeholder 4">
            <a:extLst>
              <a:ext uri="{FF2B5EF4-FFF2-40B4-BE49-F238E27FC236}">
                <a16:creationId xmlns:a16="http://schemas.microsoft.com/office/drawing/2014/main" id="{F841DD7E-27E0-4710-8DEC-A5018C640561}"/>
              </a:ext>
            </a:extLst>
          </p:cNvPr>
          <p:cNvSpPr>
            <a:spLocks noGrp="1"/>
          </p:cNvSpPr>
          <p:nvPr>
            <p:ph type="ftr" sz="quarter" idx="11"/>
          </p:nvPr>
        </p:nvSpPr>
        <p:spPr/>
        <p:txBody>
          <a:bodyPr/>
          <a:lstStyle>
            <a:lvl1pPr>
              <a:defRPr/>
            </a:lvl1pPr>
          </a:lstStyle>
          <a:p>
            <a:pPr>
              <a:defRPr/>
            </a:pPr>
            <a:endParaRPr lang="en-GB" altLang="cs-CZ"/>
          </a:p>
        </p:txBody>
      </p:sp>
      <p:sp>
        <p:nvSpPr>
          <p:cNvPr id="10" name="Slide Number Placeholder 5">
            <a:extLst>
              <a:ext uri="{FF2B5EF4-FFF2-40B4-BE49-F238E27FC236}">
                <a16:creationId xmlns:a16="http://schemas.microsoft.com/office/drawing/2014/main" id="{DC809567-79E2-4B36-B9DF-FD9D6CDE31B1}"/>
              </a:ext>
            </a:extLst>
          </p:cNvPr>
          <p:cNvSpPr>
            <a:spLocks noGrp="1"/>
          </p:cNvSpPr>
          <p:nvPr>
            <p:ph type="sldNum" sz="quarter" idx="12"/>
          </p:nvPr>
        </p:nvSpPr>
        <p:spPr/>
        <p:txBody>
          <a:bodyPr/>
          <a:lstStyle>
            <a:lvl1pPr>
              <a:defRPr/>
            </a:lvl1pPr>
          </a:lstStyle>
          <a:p>
            <a:fld id="{4C5FAECB-AA58-4355-BC48-917F9EEC53F8}" type="slidenum">
              <a:rPr lang="en-GB" altLang="cs-CZ"/>
              <a:pPr/>
              <a:t>‹#›</a:t>
            </a:fld>
            <a:endParaRPr lang="en-GB" altLang="cs-CZ"/>
          </a:p>
        </p:txBody>
      </p:sp>
    </p:spTree>
    <p:extLst>
      <p:ext uri="{BB962C8B-B14F-4D97-AF65-F5344CB8AC3E}">
        <p14:creationId xmlns:p14="http://schemas.microsoft.com/office/powerpoint/2010/main" val="204454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a:xfrm>
            <a:off x="2100130" y="806364"/>
            <a:ext cx="7056438" cy="383023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C65FC1F8-4F00-4752-8617-BA07FD22DA31}"/>
              </a:ext>
            </a:extLst>
          </p:cNvPr>
          <p:cNvSpPr>
            <a:spLocks noGrp="1"/>
          </p:cNvSpPr>
          <p:nvPr>
            <p:ph type="dt" sz="half" idx="10"/>
          </p:nvPr>
        </p:nvSpPr>
        <p:spPr/>
        <p:txBody>
          <a:bodyPr/>
          <a:lstStyle>
            <a:lvl1pPr>
              <a:defRPr/>
            </a:lvl1pPr>
          </a:lstStyle>
          <a:p>
            <a:pPr>
              <a:defRPr/>
            </a:pPr>
            <a:endParaRPr lang="en-GB" altLang="cs-CZ"/>
          </a:p>
        </p:txBody>
      </p:sp>
      <p:sp>
        <p:nvSpPr>
          <p:cNvPr id="5" name="Footer Placeholder 4">
            <a:extLst>
              <a:ext uri="{FF2B5EF4-FFF2-40B4-BE49-F238E27FC236}">
                <a16:creationId xmlns:a16="http://schemas.microsoft.com/office/drawing/2014/main" id="{9F8D9D59-42E4-4EC2-AE74-8A44FB2304D1}"/>
              </a:ext>
            </a:extLst>
          </p:cNvPr>
          <p:cNvSpPr>
            <a:spLocks noGrp="1"/>
          </p:cNvSpPr>
          <p:nvPr>
            <p:ph type="ftr" sz="quarter" idx="11"/>
          </p:nvPr>
        </p:nvSpPr>
        <p:spPr/>
        <p:txBody>
          <a:bodyPr/>
          <a:lstStyle>
            <a:lvl1pPr>
              <a:defRPr/>
            </a:lvl1pPr>
          </a:lstStyle>
          <a:p>
            <a:pPr>
              <a:defRPr/>
            </a:pPr>
            <a:endParaRPr lang="en-GB" altLang="cs-CZ"/>
          </a:p>
        </p:txBody>
      </p:sp>
      <p:sp>
        <p:nvSpPr>
          <p:cNvPr id="6" name="Slide Number Placeholder 5">
            <a:extLst>
              <a:ext uri="{FF2B5EF4-FFF2-40B4-BE49-F238E27FC236}">
                <a16:creationId xmlns:a16="http://schemas.microsoft.com/office/drawing/2014/main" id="{6C806210-235B-40AF-8610-D02E8D0B4467}"/>
              </a:ext>
            </a:extLst>
          </p:cNvPr>
          <p:cNvSpPr>
            <a:spLocks noGrp="1"/>
          </p:cNvSpPr>
          <p:nvPr>
            <p:ph type="sldNum" sz="quarter" idx="12"/>
          </p:nvPr>
        </p:nvSpPr>
        <p:spPr/>
        <p:txBody>
          <a:bodyPr/>
          <a:lstStyle>
            <a:lvl1pPr>
              <a:defRPr/>
            </a:lvl1pPr>
          </a:lstStyle>
          <a:p>
            <a:fld id="{08983BB0-6CD9-4DED-9459-339994C3F7C3}" type="slidenum">
              <a:rPr lang="en-GB" altLang="cs-CZ"/>
              <a:pPr/>
              <a:t>‹#›</a:t>
            </a:fld>
            <a:endParaRPr lang="en-GB" altLang="cs-CZ"/>
          </a:p>
        </p:txBody>
      </p:sp>
    </p:spTree>
    <p:extLst>
      <p:ext uri="{BB962C8B-B14F-4D97-AF65-F5344CB8AC3E}">
        <p14:creationId xmlns:p14="http://schemas.microsoft.com/office/powerpoint/2010/main" val="209782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1938" y="415041"/>
            <a:ext cx="2268141" cy="5774299"/>
          </a:xfrm>
          <a:effectLst/>
        </p:spPr>
        <p:txBody>
          <a:bodyPr vert="eaVert"/>
          <a:lstStyle>
            <a:lvl1pPr algn="l">
              <a:defRPr/>
            </a:lvl1pPr>
          </a:lstStyle>
          <a:p>
            <a:r>
              <a:rPr lang="cs-CZ"/>
              <a:t>Kliknutím lze upravit styl.</a:t>
            </a:r>
            <a:endParaRPr lang="en-US"/>
          </a:p>
        </p:txBody>
      </p:sp>
      <p:sp>
        <p:nvSpPr>
          <p:cNvPr id="3" name="Vertical Text Placeholder 2"/>
          <p:cNvSpPr>
            <a:spLocks noGrp="1"/>
          </p:cNvSpPr>
          <p:nvPr>
            <p:ph type="body" orient="vert" idx="1"/>
          </p:nvPr>
        </p:nvSpPr>
        <p:spPr>
          <a:xfrm>
            <a:off x="3664604" y="806365"/>
            <a:ext cx="5323954" cy="539553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8B706CAD-FD32-4EB8-BA23-62D3FC604A31}"/>
              </a:ext>
            </a:extLst>
          </p:cNvPr>
          <p:cNvSpPr>
            <a:spLocks noGrp="1"/>
          </p:cNvSpPr>
          <p:nvPr>
            <p:ph type="dt" sz="half" idx="10"/>
          </p:nvPr>
        </p:nvSpPr>
        <p:spPr/>
        <p:txBody>
          <a:bodyPr/>
          <a:lstStyle>
            <a:lvl1pPr>
              <a:defRPr/>
            </a:lvl1pPr>
          </a:lstStyle>
          <a:p>
            <a:pPr>
              <a:defRPr/>
            </a:pPr>
            <a:endParaRPr lang="en-GB" altLang="cs-CZ"/>
          </a:p>
        </p:txBody>
      </p:sp>
      <p:sp>
        <p:nvSpPr>
          <p:cNvPr id="5" name="Footer Placeholder 4">
            <a:extLst>
              <a:ext uri="{FF2B5EF4-FFF2-40B4-BE49-F238E27FC236}">
                <a16:creationId xmlns:a16="http://schemas.microsoft.com/office/drawing/2014/main" id="{6234F7B9-F79E-4700-8069-B9F303BBE011}"/>
              </a:ext>
            </a:extLst>
          </p:cNvPr>
          <p:cNvSpPr>
            <a:spLocks noGrp="1"/>
          </p:cNvSpPr>
          <p:nvPr>
            <p:ph type="ftr" sz="quarter" idx="11"/>
          </p:nvPr>
        </p:nvSpPr>
        <p:spPr/>
        <p:txBody>
          <a:bodyPr/>
          <a:lstStyle>
            <a:lvl1pPr>
              <a:defRPr/>
            </a:lvl1pPr>
          </a:lstStyle>
          <a:p>
            <a:pPr>
              <a:defRPr/>
            </a:pPr>
            <a:endParaRPr lang="en-GB" altLang="cs-CZ"/>
          </a:p>
        </p:txBody>
      </p:sp>
      <p:sp>
        <p:nvSpPr>
          <p:cNvPr id="6" name="Slide Number Placeholder 5">
            <a:extLst>
              <a:ext uri="{FF2B5EF4-FFF2-40B4-BE49-F238E27FC236}">
                <a16:creationId xmlns:a16="http://schemas.microsoft.com/office/drawing/2014/main" id="{50A1A5EC-0132-4168-BCFA-9E2782EA81AD}"/>
              </a:ext>
            </a:extLst>
          </p:cNvPr>
          <p:cNvSpPr>
            <a:spLocks noGrp="1"/>
          </p:cNvSpPr>
          <p:nvPr>
            <p:ph type="sldNum" sz="quarter" idx="12"/>
          </p:nvPr>
        </p:nvSpPr>
        <p:spPr/>
        <p:txBody>
          <a:bodyPr/>
          <a:lstStyle>
            <a:lvl1pPr>
              <a:defRPr/>
            </a:lvl1pPr>
          </a:lstStyle>
          <a:p>
            <a:fld id="{B8810C97-C523-42DF-9E24-3124BF896402}" type="slidenum">
              <a:rPr lang="en-GB" altLang="cs-CZ"/>
              <a:pPr/>
              <a:t>‹#›</a:t>
            </a:fld>
            <a:endParaRPr lang="en-GB" altLang="cs-CZ"/>
          </a:p>
        </p:txBody>
      </p:sp>
    </p:spTree>
    <p:extLst>
      <p:ext uri="{BB962C8B-B14F-4D97-AF65-F5344CB8AC3E}">
        <p14:creationId xmlns:p14="http://schemas.microsoft.com/office/powerpoint/2010/main" val="95659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a:p>
        </p:txBody>
      </p:sp>
      <p:sp>
        <p:nvSpPr>
          <p:cNvPr id="10" name="Content Placeholder 9"/>
          <p:cNvSpPr>
            <a:spLocks noGrp="1"/>
          </p:cNvSpPr>
          <p:nvPr>
            <p:ph sz="quarter" idx="13"/>
          </p:nvPr>
        </p:nvSpPr>
        <p:spPr>
          <a:xfrm>
            <a:off x="1260078" y="806366"/>
            <a:ext cx="7056438" cy="383023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C7887D42-3F8B-4085-967B-8B3C2A192EE9}"/>
              </a:ext>
            </a:extLst>
          </p:cNvPr>
          <p:cNvSpPr>
            <a:spLocks noGrp="1"/>
          </p:cNvSpPr>
          <p:nvPr>
            <p:ph type="dt" sz="half" idx="14"/>
          </p:nvPr>
        </p:nvSpPr>
        <p:spPr/>
        <p:txBody>
          <a:bodyPr/>
          <a:lstStyle>
            <a:lvl1pPr>
              <a:defRPr/>
            </a:lvl1pPr>
          </a:lstStyle>
          <a:p>
            <a:pPr>
              <a:defRPr/>
            </a:pPr>
            <a:endParaRPr lang="en-GB" altLang="cs-CZ"/>
          </a:p>
        </p:txBody>
      </p:sp>
      <p:sp>
        <p:nvSpPr>
          <p:cNvPr id="5" name="Footer Placeholder 4">
            <a:extLst>
              <a:ext uri="{FF2B5EF4-FFF2-40B4-BE49-F238E27FC236}">
                <a16:creationId xmlns:a16="http://schemas.microsoft.com/office/drawing/2014/main" id="{110890C1-6B78-4331-B8E1-5985B88C4BB0}"/>
              </a:ext>
            </a:extLst>
          </p:cNvPr>
          <p:cNvSpPr>
            <a:spLocks noGrp="1"/>
          </p:cNvSpPr>
          <p:nvPr>
            <p:ph type="ftr" sz="quarter" idx="15"/>
          </p:nvPr>
        </p:nvSpPr>
        <p:spPr/>
        <p:txBody>
          <a:bodyPr/>
          <a:lstStyle>
            <a:lvl1pPr>
              <a:defRPr/>
            </a:lvl1pPr>
          </a:lstStyle>
          <a:p>
            <a:pPr>
              <a:defRPr/>
            </a:pPr>
            <a:endParaRPr lang="en-GB" altLang="cs-CZ"/>
          </a:p>
        </p:txBody>
      </p:sp>
      <p:sp>
        <p:nvSpPr>
          <p:cNvPr id="6" name="Slide Number Placeholder 5">
            <a:extLst>
              <a:ext uri="{FF2B5EF4-FFF2-40B4-BE49-F238E27FC236}">
                <a16:creationId xmlns:a16="http://schemas.microsoft.com/office/drawing/2014/main" id="{F9DBFA4E-1C42-4E4A-A398-2C4240A0CF5E}"/>
              </a:ext>
            </a:extLst>
          </p:cNvPr>
          <p:cNvSpPr>
            <a:spLocks noGrp="1"/>
          </p:cNvSpPr>
          <p:nvPr>
            <p:ph type="sldNum" sz="quarter" idx="16"/>
          </p:nvPr>
        </p:nvSpPr>
        <p:spPr/>
        <p:txBody>
          <a:bodyPr/>
          <a:lstStyle>
            <a:lvl1pPr>
              <a:defRPr/>
            </a:lvl1pPr>
          </a:lstStyle>
          <a:p>
            <a:fld id="{FBDCFE0A-F495-4DA1-AD0E-30788B6813A0}" type="slidenum">
              <a:rPr lang="en-GB" altLang="cs-CZ"/>
              <a:pPr/>
              <a:t>‹#›</a:t>
            </a:fld>
            <a:endParaRPr lang="en-GB" altLang="cs-CZ"/>
          </a:p>
        </p:txBody>
      </p:sp>
    </p:spTree>
    <p:extLst>
      <p:ext uri="{BB962C8B-B14F-4D97-AF65-F5344CB8AC3E}">
        <p14:creationId xmlns:p14="http://schemas.microsoft.com/office/powerpoint/2010/main" val="91111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BACE2C4-B3F0-49B2-8EBA-EAEFEC69868D}"/>
              </a:ext>
            </a:extLst>
          </p:cNvPr>
          <p:cNvSpPr/>
          <p:nvPr/>
        </p:nvSpPr>
        <p:spPr>
          <a:xfrm>
            <a:off x="0" y="4262563"/>
            <a:ext cx="10080625" cy="32971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5" name="Rectangle 7">
            <a:extLst>
              <a:ext uri="{FF2B5EF4-FFF2-40B4-BE49-F238E27FC236}">
                <a16:creationId xmlns:a16="http://schemas.microsoft.com/office/drawing/2014/main" id="{DE77E956-583F-4B43-A55F-BD0E8B6A030C}"/>
              </a:ext>
            </a:extLst>
          </p:cNvPr>
          <p:cNvSpPr/>
          <p:nvPr/>
        </p:nvSpPr>
        <p:spPr>
          <a:xfrm>
            <a:off x="0" y="0"/>
            <a:ext cx="10080625" cy="426256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dirty="0"/>
          </a:p>
        </p:txBody>
      </p:sp>
      <p:sp>
        <p:nvSpPr>
          <p:cNvPr id="6" name="Rectangle 8">
            <a:extLst>
              <a:ext uri="{FF2B5EF4-FFF2-40B4-BE49-F238E27FC236}">
                <a16:creationId xmlns:a16="http://schemas.microsoft.com/office/drawing/2014/main" id="{9B5E4654-AEF4-4319-A2F7-03B4E5A35D9C}"/>
              </a:ext>
            </a:extLst>
          </p:cNvPr>
          <p:cNvSpPr/>
          <p:nvPr/>
        </p:nvSpPr>
        <p:spPr>
          <a:xfrm>
            <a:off x="0" y="2924175"/>
            <a:ext cx="10080625" cy="251936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7" name="Oval 9">
            <a:extLst>
              <a:ext uri="{FF2B5EF4-FFF2-40B4-BE49-F238E27FC236}">
                <a16:creationId xmlns:a16="http://schemas.microsoft.com/office/drawing/2014/main" id="{1B791C95-F8EB-471D-A59B-D1E406215613}"/>
              </a:ext>
            </a:extLst>
          </p:cNvPr>
          <p:cNvSpPr/>
          <p:nvPr/>
        </p:nvSpPr>
        <p:spPr>
          <a:xfrm>
            <a:off x="0" y="1763924"/>
            <a:ext cx="10080625"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2" name="Title 1"/>
          <p:cNvSpPr>
            <a:spLocks noGrp="1"/>
          </p:cNvSpPr>
          <p:nvPr>
            <p:ph type="title"/>
          </p:nvPr>
        </p:nvSpPr>
        <p:spPr>
          <a:xfrm>
            <a:off x="2241456" y="2394942"/>
            <a:ext cx="6577835" cy="2671290"/>
          </a:xfrm>
          <a:effectLst/>
        </p:spPr>
        <p:txBody>
          <a:bodyPr anchor="b"/>
          <a:lstStyle>
            <a:lvl1pPr algn="r">
              <a:defRPr sz="5100" b="1" cap="none" baseline="0"/>
            </a:lvl1pPr>
          </a:lstStyle>
          <a:p>
            <a:r>
              <a:rPr lang="cs-CZ"/>
              <a:t>Kliknutím lze upravit styl.</a:t>
            </a:r>
            <a:endParaRPr lang="en-US" dirty="0"/>
          </a:p>
        </p:txBody>
      </p:sp>
      <p:sp>
        <p:nvSpPr>
          <p:cNvPr id="3" name="Text Placeholder 2"/>
          <p:cNvSpPr>
            <a:spLocks noGrp="1"/>
          </p:cNvSpPr>
          <p:nvPr>
            <p:ph type="body" idx="1"/>
          </p:nvPr>
        </p:nvSpPr>
        <p:spPr>
          <a:xfrm>
            <a:off x="2229597" y="5078928"/>
            <a:ext cx="6582055" cy="920940"/>
          </a:xfrm>
        </p:spPr>
        <p:txBody>
          <a:bodyPr/>
          <a:lstStyle>
            <a:lvl1pPr marL="0" indent="0" algn="r">
              <a:buNone/>
              <a:defRPr sz="2200">
                <a:solidFill>
                  <a:schemeClr val="tx2"/>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cs-CZ"/>
              <a:t>Kliknutím lze upravit styly předlohy textu.</a:t>
            </a:r>
          </a:p>
        </p:txBody>
      </p:sp>
      <p:sp>
        <p:nvSpPr>
          <p:cNvPr id="8" name="Date Placeholder 3">
            <a:extLst>
              <a:ext uri="{FF2B5EF4-FFF2-40B4-BE49-F238E27FC236}">
                <a16:creationId xmlns:a16="http://schemas.microsoft.com/office/drawing/2014/main" id="{81394127-865C-468F-9C97-9F65D81D1815}"/>
              </a:ext>
            </a:extLst>
          </p:cNvPr>
          <p:cNvSpPr>
            <a:spLocks noGrp="1"/>
          </p:cNvSpPr>
          <p:nvPr>
            <p:ph type="dt" sz="half" idx="10"/>
          </p:nvPr>
        </p:nvSpPr>
        <p:spPr/>
        <p:txBody>
          <a:bodyPr/>
          <a:lstStyle>
            <a:lvl1pPr>
              <a:defRPr/>
            </a:lvl1pPr>
          </a:lstStyle>
          <a:p>
            <a:pPr>
              <a:defRPr/>
            </a:pPr>
            <a:endParaRPr lang="en-GB" altLang="cs-CZ"/>
          </a:p>
        </p:txBody>
      </p:sp>
      <p:sp>
        <p:nvSpPr>
          <p:cNvPr id="9" name="Footer Placeholder 4">
            <a:extLst>
              <a:ext uri="{FF2B5EF4-FFF2-40B4-BE49-F238E27FC236}">
                <a16:creationId xmlns:a16="http://schemas.microsoft.com/office/drawing/2014/main" id="{45C362F2-8DD9-4922-A848-44B097681385}"/>
              </a:ext>
            </a:extLst>
          </p:cNvPr>
          <p:cNvSpPr>
            <a:spLocks noGrp="1"/>
          </p:cNvSpPr>
          <p:nvPr>
            <p:ph type="ftr" sz="quarter" idx="11"/>
          </p:nvPr>
        </p:nvSpPr>
        <p:spPr/>
        <p:txBody>
          <a:bodyPr/>
          <a:lstStyle>
            <a:lvl1pPr>
              <a:defRPr/>
            </a:lvl1pPr>
          </a:lstStyle>
          <a:p>
            <a:pPr>
              <a:defRPr/>
            </a:pPr>
            <a:endParaRPr lang="en-GB" altLang="cs-CZ"/>
          </a:p>
        </p:txBody>
      </p:sp>
      <p:sp>
        <p:nvSpPr>
          <p:cNvPr id="10" name="Slide Number Placeholder 5">
            <a:extLst>
              <a:ext uri="{FF2B5EF4-FFF2-40B4-BE49-F238E27FC236}">
                <a16:creationId xmlns:a16="http://schemas.microsoft.com/office/drawing/2014/main" id="{3E6B1702-8F97-4FFA-A95C-D607B9D16D4A}"/>
              </a:ext>
            </a:extLst>
          </p:cNvPr>
          <p:cNvSpPr>
            <a:spLocks noGrp="1"/>
          </p:cNvSpPr>
          <p:nvPr>
            <p:ph type="sldNum" sz="quarter" idx="12"/>
          </p:nvPr>
        </p:nvSpPr>
        <p:spPr/>
        <p:txBody>
          <a:bodyPr/>
          <a:lstStyle>
            <a:lvl1pPr>
              <a:defRPr/>
            </a:lvl1pPr>
          </a:lstStyle>
          <a:p>
            <a:fld id="{0F406992-00BF-4CC2-AFFD-9DFE4033E3DB}" type="slidenum">
              <a:rPr lang="en-GB" altLang="cs-CZ"/>
              <a:pPr/>
              <a:t>‹#›</a:t>
            </a:fld>
            <a:endParaRPr lang="en-GB" altLang="cs-CZ"/>
          </a:p>
        </p:txBody>
      </p:sp>
    </p:spTree>
    <p:extLst>
      <p:ext uri="{BB962C8B-B14F-4D97-AF65-F5344CB8AC3E}">
        <p14:creationId xmlns:p14="http://schemas.microsoft.com/office/powerpoint/2010/main" val="75488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a:p>
        </p:txBody>
      </p:sp>
      <p:sp>
        <p:nvSpPr>
          <p:cNvPr id="9" name="Content Placeholder 8"/>
          <p:cNvSpPr>
            <a:spLocks noGrp="1"/>
          </p:cNvSpPr>
          <p:nvPr>
            <p:ph sz="quarter" idx="13"/>
          </p:nvPr>
        </p:nvSpPr>
        <p:spPr>
          <a:xfrm>
            <a:off x="1260077" y="806364"/>
            <a:ext cx="3689509" cy="383023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5120957" y="806366"/>
            <a:ext cx="3689509" cy="383023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a:extLst>
              <a:ext uri="{FF2B5EF4-FFF2-40B4-BE49-F238E27FC236}">
                <a16:creationId xmlns:a16="http://schemas.microsoft.com/office/drawing/2014/main" id="{2000F8BA-9FBA-4BA5-B6D2-CDC3E459D57B}"/>
              </a:ext>
            </a:extLst>
          </p:cNvPr>
          <p:cNvSpPr>
            <a:spLocks noGrp="1"/>
          </p:cNvSpPr>
          <p:nvPr>
            <p:ph type="dt" sz="half" idx="15"/>
          </p:nvPr>
        </p:nvSpPr>
        <p:spPr/>
        <p:txBody>
          <a:bodyPr/>
          <a:lstStyle>
            <a:lvl1pPr>
              <a:defRPr/>
            </a:lvl1pPr>
          </a:lstStyle>
          <a:p>
            <a:pPr>
              <a:defRPr/>
            </a:pPr>
            <a:endParaRPr lang="en-GB" altLang="cs-CZ"/>
          </a:p>
        </p:txBody>
      </p:sp>
      <p:sp>
        <p:nvSpPr>
          <p:cNvPr id="6" name="Footer Placeholder 4">
            <a:extLst>
              <a:ext uri="{FF2B5EF4-FFF2-40B4-BE49-F238E27FC236}">
                <a16:creationId xmlns:a16="http://schemas.microsoft.com/office/drawing/2014/main" id="{DB2B6BB1-10A4-46A9-8551-7F30FAD1C001}"/>
              </a:ext>
            </a:extLst>
          </p:cNvPr>
          <p:cNvSpPr>
            <a:spLocks noGrp="1"/>
          </p:cNvSpPr>
          <p:nvPr>
            <p:ph type="ftr" sz="quarter" idx="16"/>
          </p:nvPr>
        </p:nvSpPr>
        <p:spPr/>
        <p:txBody>
          <a:bodyPr/>
          <a:lstStyle>
            <a:lvl1pPr>
              <a:defRPr/>
            </a:lvl1pPr>
          </a:lstStyle>
          <a:p>
            <a:pPr>
              <a:defRPr/>
            </a:pPr>
            <a:endParaRPr lang="en-GB" altLang="cs-CZ"/>
          </a:p>
        </p:txBody>
      </p:sp>
      <p:sp>
        <p:nvSpPr>
          <p:cNvPr id="7" name="Slide Number Placeholder 5">
            <a:extLst>
              <a:ext uri="{FF2B5EF4-FFF2-40B4-BE49-F238E27FC236}">
                <a16:creationId xmlns:a16="http://schemas.microsoft.com/office/drawing/2014/main" id="{144E4DEC-F83F-4D64-8994-C4BC7FD58902}"/>
              </a:ext>
            </a:extLst>
          </p:cNvPr>
          <p:cNvSpPr>
            <a:spLocks noGrp="1"/>
          </p:cNvSpPr>
          <p:nvPr>
            <p:ph type="sldNum" sz="quarter" idx="17"/>
          </p:nvPr>
        </p:nvSpPr>
        <p:spPr/>
        <p:txBody>
          <a:bodyPr/>
          <a:lstStyle>
            <a:lvl1pPr>
              <a:defRPr/>
            </a:lvl1pPr>
          </a:lstStyle>
          <a:p>
            <a:fld id="{8E081B3F-7428-4B6C-8EF4-AABFD2FCFFCC}" type="slidenum">
              <a:rPr lang="en-GB" altLang="cs-CZ"/>
              <a:pPr/>
              <a:t>‹#›</a:t>
            </a:fld>
            <a:endParaRPr lang="en-GB" altLang="cs-CZ"/>
          </a:p>
        </p:txBody>
      </p:sp>
    </p:spTree>
    <p:extLst>
      <p:ext uri="{BB962C8B-B14F-4D97-AF65-F5344CB8AC3E}">
        <p14:creationId xmlns:p14="http://schemas.microsoft.com/office/powerpoint/2010/main" val="329169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0078" y="806365"/>
            <a:ext cx="3689509" cy="705219"/>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cs-CZ"/>
              <a:t>Kliknutím lze upravit styly předlohy textu.</a:t>
            </a:r>
          </a:p>
        </p:txBody>
      </p:sp>
      <p:sp>
        <p:nvSpPr>
          <p:cNvPr id="4" name="Content Placeholder 3"/>
          <p:cNvSpPr>
            <a:spLocks noGrp="1"/>
          </p:cNvSpPr>
          <p:nvPr>
            <p:ph sz="half" idx="2"/>
          </p:nvPr>
        </p:nvSpPr>
        <p:spPr>
          <a:xfrm>
            <a:off x="1274902" y="1543601"/>
            <a:ext cx="3689509" cy="302387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123328" y="806365"/>
            <a:ext cx="3689509" cy="705219"/>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cs-CZ"/>
              <a:t>Kliknutím lze upravit styly předlohy textu.</a:t>
            </a:r>
          </a:p>
        </p:txBody>
      </p:sp>
      <p:sp>
        <p:nvSpPr>
          <p:cNvPr id="6" name="Content Placeholder 5"/>
          <p:cNvSpPr>
            <a:spLocks noGrp="1"/>
          </p:cNvSpPr>
          <p:nvPr>
            <p:ph sz="quarter" idx="4"/>
          </p:nvPr>
        </p:nvSpPr>
        <p:spPr>
          <a:xfrm>
            <a:off x="5120817" y="1542174"/>
            <a:ext cx="3689509" cy="302387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
        <p:nvSpPr>
          <p:cNvPr id="7" name="Date Placeholder 3">
            <a:extLst>
              <a:ext uri="{FF2B5EF4-FFF2-40B4-BE49-F238E27FC236}">
                <a16:creationId xmlns:a16="http://schemas.microsoft.com/office/drawing/2014/main" id="{78C7542C-7ABA-4D77-A05C-9471E4D1BE2E}"/>
              </a:ext>
            </a:extLst>
          </p:cNvPr>
          <p:cNvSpPr>
            <a:spLocks noGrp="1"/>
          </p:cNvSpPr>
          <p:nvPr>
            <p:ph type="dt" sz="half" idx="10"/>
          </p:nvPr>
        </p:nvSpPr>
        <p:spPr/>
        <p:txBody>
          <a:bodyPr/>
          <a:lstStyle>
            <a:lvl1pPr>
              <a:defRPr/>
            </a:lvl1pPr>
          </a:lstStyle>
          <a:p>
            <a:pPr>
              <a:defRPr/>
            </a:pPr>
            <a:endParaRPr lang="en-GB" altLang="cs-CZ"/>
          </a:p>
        </p:txBody>
      </p:sp>
      <p:sp>
        <p:nvSpPr>
          <p:cNvPr id="8" name="Footer Placeholder 4">
            <a:extLst>
              <a:ext uri="{FF2B5EF4-FFF2-40B4-BE49-F238E27FC236}">
                <a16:creationId xmlns:a16="http://schemas.microsoft.com/office/drawing/2014/main" id="{25EFC0D3-1BC3-4FAA-B919-1BDF6E707E3C}"/>
              </a:ext>
            </a:extLst>
          </p:cNvPr>
          <p:cNvSpPr>
            <a:spLocks noGrp="1"/>
          </p:cNvSpPr>
          <p:nvPr>
            <p:ph type="ftr" sz="quarter" idx="11"/>
          </p:nvPr>
        </p:nvSpPr>
        <p:spPr/>
        <p:txBody>
          <a:bodyPr/>
          <a:lstStyle>
            <a:lvl1pPr>
              <a:defRPr/>
            </a:lvl1pPr>
          </a:lstStyle>
          <a:p>
            <a:pPr>
              <a:defRPr/>
            </a:pPr>
            <a:endParaRPr lang="en-GB" altLang="cs-CZ"/>
          </a:p>
        </p:txBody>
      </p:sp>
      <p:sp>
        <p:nvSpPr>
          <p:cNvPr id="9" name="Slide Number Placeholder 5">
            <a:extLst>
              <a:ext uri="{FF2B5EF4-FFF2-40B4-BE49-F238E27FC236}">
                <a16:creationId xmlns:a16="http://schemas.microsoft.com/office/drawing/2014/main" id="{C5FA464B-FBF9-43BE-9600-B4B2CEB11EB0}"/>
              </a:ext>
            </a:extLst>
          </p:cNvPr>
          <p:cNvSpPr>
            <a:spLocks noGrp="1"/>
          </p:cNvSpPr>
          <p:nvPr>
            <p:ph type="sldNum" sz="quarter" idx="12"/>
          </p:nvPr>
        </p:nvSpPr>
        <p:spPr/>
        <p:txBody>
          <a:bodyPr/>
          <a:lstStyle>
            <a:lvl1pPr>
              <a:defRPr/>
            </a:lvl1pPr>
          </a:lstStyle>
          <a:p>
            <a:fld id="{E1DCBB94-FAA0-42E2-94A1-3AC013E63837}" type="slidenum">
              <a:rPr lang="en-GB" altLang="cs-CZ"/>
              <a:pPr/>
              <a:t>‹#›</a:t>
            </a:fld>
            <a:endParaRPr lang="en-GB" altLang="cs-CZ"/>
          </a:p>
        </p:txBody>
      </p:sp>
    </p:spTree>
    <p:extLst>
      <p:ext uri="{BB962C8B-B14F-4D97-AF65-F5344CB8AC3E}">
        <p14:creationId xmlns:p14="http://schemas.microsoft.com/office/powerpoint/2010/main" val="383313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5BFEA447-9406-43FF-AAFA-6B85099F1B36}"/>
              </a:ext>
            </a:extLst>
          </p:cNvPr>
          <p:cNvSpPr>
            <a:spLocks noGrp="1"/>
          </p:cNvSpPr>
          <p:nvPr>
            <p:ph type="dt" sz="half" idx="10"/>
          </p:nvPr>
        </p:nvSpPr>
        <p:spPr/>
        <p:txBody>
          <a:bodyPr/>
          <a:lstStyle>
            <a:lvl1pPr>
              <a:defRPr/>
            </a:lvl1pPr>
          </a:lstStyle>
          <a:p>
            <a:pPr>
              <a:defRPr/>
            </a:pPr>
            <a:endParaRPr lang="en-GB" altLang="cs-CZ"/>
          </a:p>
        </p:txBody>
      </p:sp>
      <p:sp>
        <p:nvSpPr>
          <p:cNvPr id="4" name="Footer Placeholder 4">
            <a:extLst>
              <a:ext uri="{FF2B5EF4-FFF2-40B4-BE49-F238E27FC236}">
                <a16:creationId xmlns:a16="http://schemas.microsoft.com/office/drawing/2014/main" id="{FD8F2F15-47EC-4840-80A8-323CAC9D2AB2}"/>
              </a:ext>
            </a:extLst>
          </p:cNvPr>
          <p:cNvSpPr>
            <a:spLocks noGrp="1"/>
          </p:cNvSpPr>
          <p:nvPr>
            <p:ph type="ftr" sz="quarter" idx="11"/>
          </p:nvPr>
        </p:nvSpPr>
        <p:spPr/>
        <p:txBody>
          <a:bodyPr/>
          <a:lstStyle>
            <a:lvl1pPr>
              <a:defRPr/>
            </a:lvl1pPr>
          </a:lstStyle>
          <a:p>
            <a:pPr>
              <a:defRPr/>
            </a:pPr>
            <a:endParaRPr lang="en-GB" altLang="cs-CZ"/>
          </a:p>
        </p:txBody>
      </p:sp>
      <p:sp>
        <p:nvSpPr>
          <p:cNvPr id="5" name="Slide Number Placeholder 5">
            <a:extLst>
              <a:ext uri="{FF2B5EF4-FFF2-40B4-BE49-F238E27FC236}">
                <a16:creationId xmlns:a16="http://schemas.microsoft.com/office/drawing/2014/main" id="{88D11DD4-800D-4579-9FEC-FBB771FE45BA}"/>
              </a:ext>
            </a:extLst>
          </p:cNvPr>
          <p:cNvSpPr>
            <a:spLocks noGrp="1"/>
          </p:cNvSpPr>
          <p:nvPr>
            <p:ph type="sldNum" sz="quarter" idx="12"/>
          </p:nvPr>
        </p:nvSpPr>
        <p:spPr/>
        <p:txBody>
          <a:bodyPr/>
          <a:lstStyle>
            <a:lvl1pPr>
              <a:defRPr/>
            </a:lvl1pPr>
          </a:lstStyle>
          <a:p>
            <a:fld id="{AA4C6342-B5F0-4BE6-A52E-DC24E06CADCC}" type="slidenum">
              <a:rPr lang="en-GB" altLang="cs-CZ"/>
              <a:pPr/>
              <a:t>‹#›</a:t>
            </a:fld>
            <a:endParaRPr lang="en-GB" altLang="cs-CZ"/>
          </a:p>
        </p:txBody>
      </p:sp>
    </p:spTree>
    <p:extLst>
      <p:ext uri="{BB962C8B-B14F-4D97-AF65-F5344CB8AC3E}">
        <p14:creationId xmlns:p14="http://schemas.microsoft.com/office/powerpoint/2010/main" val="231751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A1993D-FF55-4BC6-A6EC-B381967D56AD}"/>
              </a:ext>
            </a:extLst>
          </p:cNvPr>
          <p:cNvSpPr>
            <a:spLocks noGrp="1"/>
          </p:cNvSpPr>
          <p:nvPr>
            <p:ph type="dt" sz="half" idx="10"/>
          </p:nvPr>
        </p:nvSpPr>
        <p:spPr/>
        <p:txBody>
          <a:bodyPr/>
          <a:lstStyle>
            <a:lvl1pPr>
              <a:defRPr/>
            </a:lvl1pPr>
          </a:lstStyle>
          <a:p>
            <a:pPr>
              <a:defRPr/>
            </a:pPr>
            <a:endParaRPr lang="en-GB" altLang="cs-CZ"/>
          </a:p>
        </p:txBody>
      </p:sp>
      <p:sp>
        <p:nvSpPr>
          <p:cNvPr id="3" name="Footer Placeholder 4">
            <a:extLst>
              <a:ext uri="{FF2B5EF4-FFF2-40B4-BE49-F238E27FC236}">
                <a16:creationId xmlns:a16="http://schemas.microsoft.com/office/drawing/2014/main" id="{DD01E549-9174-45A0-A8CE-FA12B9BA11C8}"/>
              </a:ext>
            </a:extLst>
          </p:cNvPr>
          <p:cNvSpPr>
            <a:spLocks noGrp="1"/>
          </p:cNvSpPr>
          <p:nvPr>
            <p:ph type="ftr" sz="quarter" idx="11"/>
          </p:nvPr>
        </p:nvSpPr>
        <p:spPr/>
        <p:txBody>
          <a:bodyPr/>
          <a:lstStyle>
            <a:lvl1pPr>
              <a:defRPr/>
            </a:lvl1pPr>
          </a:lstStyle>
          <a:p>
            <a:pPr>
              <a:defRPr/>
            </a:pPr>
            <a:endParaRPr lang="en-GB" altLang="cs-CZ"/>
          </a:p>
        </p:txBody>
      </p:sp>
      <p:sp>
        <p:nvSpPr>
          <p:cNvPr id="4" name="Slide Number Placeholder 5">
            <a:extLst>
              <a:ext uri="{FF2B5EF4-FFF2-40B4-BE49-F238E27FC236}">
                <a16:creationId xmlns:a16="http://schemas.microsoft.com/office/drawing/2014/main" id="{D9A34619-028B-4CE3-83A0-5A4E952609F1}"/>
              </a:ext>
            </a:extLst>
          </p:cNvPr>
          <p:cNvSpPr>
            <a:spLocks noGrp="1"/>
          </p:cNvSpPr>
          <p:nvPr>
            <p:ph type="sldNum" sz="quarter" idx="12"/>
          </p:nvPr>
        </p:nvSpPr>
        <p:spPr/>
        <p:txBody>
          <a:bodyPr/>
          <a:lstStyle>
            <a:lvl1pPr>
              <a:defRPr/>
            </a:lvl1pPr>
          </a:lstStyle>
          <a:p>
            <a:fld id="{69355E35-9850-4AD2-BB43-9CDE3A50B9D6}" type="slidenum">
              <a:rPr lang="en-GB" altLang="cs-CZ"/>
              <a:pPr/>
              <a:t>‹#›</a:t>
            </a:fld>
            <a:endParaRPr lang="en-GB" altLang="cs-CZ"/>
          </a:p>
        </p:txBody>
      </p:sp>
    </p:spTree>
    <p:extLst>
      <p:ext uri="{BB962C8B-B14F-4D97-AF65-F5344CB8AC3E}">
        <p14:creationId xmlns:p14="http://schemas.microsoft.com/office/powerpoint/2010/main" val="32481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25045" y="2435896"/>
            <a:ext cx="4008531" cy="1387255"/>
          </a:xfrm>
          <a:effectLst/>
        </p:spPr>
        <p:txBody>
          <a:bodyPr anchor="b"/>
          <a:lstStyle>
            <a:lvl1pPr marL="251986" indent="-251986" algn="l">
              <a:defRPr sz="3100" b="1">
                <a:effectLst/>
              </a:defRPr>
            </a:lvl1pPr>
          </a:lstStyle>
          <a:p>
            <a:r>
              <a:rPr lang="cs-CZ"/>
              <a:t>Kliknutím lze upravit styl.</a:t>
            </a:r>
            <a:endParaRPr lang="en-US" dirty="0"/>
          </a:p>
        </p:txBody>
      </p:sp>
      <p:sp>
        <p:nvSpPr>
          <p:cNvPr id="3" name="Content Placeholder 2"/>
          <p:cNvSpPr>
            <a:spLocks noGrp="1"/>
          </p:cNvSpPr>
          <p:nvPr>
            <p:ph idx="1"/>
          </p:nvPr>
        </p:nvSpPr>
        <p:spPr>
          <a:xfrm>
            <a:off x="5064032" y="806366"/>
            <a:ext cx="4428557" cy="5395533"/>
          </a:xfrm>
        </p:spPr>
        <p:txBody>
          <a:bodyPr anchor="ctr"/>
          <a:lstStyle>
            <a:lvl1pPr>
              <a:defRPr sz="2400"/>
            </a:lvl1pPr>
            <a:lvl2pPr>
              <a:defRPr sz="2200"/>
            </a:lvl2pPr>
            <a:lvl3pPr>
              <a:defRPr sz="2000"/>
            </a:lvl3pPr>
            <a:lvl4pPr>
              <a:defRPr sz="1800"/>
            </a:lvl4pPr>
            <a:lvl5pPr>
              <a:defRPr sz="15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85956" y="3855679"/>
            <a:ext cx="3735762" cy="2358422"/>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cs-CZ"/>
              <a:t>Kliknutím lze upravit styly předlohy textu.</a:t>
            </a:r>
          </a:p>
        </p:txBody>
      </p:sp>
      <p:sp>
        <p:nvSpPr>
          <p:cNvPr id="5" name="Date Placeholder 3">
            <a:extLst>
              <a:ext uri="{FF2B5EF4-FFF2-40B4-BE49-F238E27FC236}">
                <a16:creationId xmlns:a16="http://schemas.microsoft.com/office/drawing/2014/main" id="{2FD05792-25E9-4A2C-9342-367F42894097}"/>
              </a:ext>
            </a:extLst>
          </p:cNvPr>
          <p:cNvSpPr>
            <a:spLocks noGrp="1"/>
          </p:cNvSpPr>
          <p:nvPr>
            <p:ph type="dt" sz="half" idx="10"/>
          </p:nvPr>
        </p:nvSpPr>
        <p:spPr/>
        <p:txBody>
          <a:bodyPr/>
          <a:lstStyle>
            <a:lvl1pPr>
              <a:defRPr/>
            </a:lvl1pPr>
          </a:lstStyle>
          <a:p>
            <a:pPr>
              <a:defRPr/>
            </a:pPr>
            <a:endParaRPr lang="en-GB" altLang="cs-CZ"/>
          </a:p>
        </p:txBody>
      </p:sp>
      <p:sp>
        <p:nvSpPr>
          <p:cNvPr id="6" name="Footer Placeholder 4">
            <a:extLst>
              <a:ext uri="{FF2B5EF4-FFF2-40B4-BE49-F238E27FC236}">
                <a16:creationId xmlns:a16="http://schemas.microsoft.com/office/drawing/2014/main" id="{ACE54E1B-E6C6-4F5F-ADD2-B291288C777B}"/>
              </a:ext>
            </a:extLst>
          </p:cNvPr>
          <p:cNvSpPr>
            <a:spLocks noGrp="1"/>
          </p:cNvSpPr>
          <p:nvPr>
            <p:ph type="ftr" sz="quarter" idx="11"/>
          </p:nvPr>
        </p:nvSpPr>
        <p:spPr/>
        <p:txBody>
          <a:bodyPr/>
          <a:lstStyle>
            <a:lvl1pPr>
              <a:defRPr/>
            </a:lvl1pPr>
          </a:lstStyle>
          <a:p>
            <a:pPr>
              <a:defRPr/>
            </a:pPr>
            <a:endParaRPr lang="en-GB" altLang="cs-CZ"/>
          </a:p>
        </p:txBody>
      </p:sp>
      <p:sp>
        <p:nvSpPr>
          <p:cNvPr id="7" name="Slide Number Placeholder 5">
            <a:extLst>
              <a:ext uri="{FF2B5EF4-FFF2-40B4-BE49-F238E27FC236}">
                <a16:creationId xmlns:a16="http://schemas.microsoft.com/office/drawing/2014/main" id="{585E917A-5AE4-4495-9484-615B4231D281}"/>
              </a:ext>
            </a:extLst>
          </p:cNvPr>
          <p:cNvSpPr>
            <a:spLocks noGrp="1"/>
          </p:cNvSpPr>
          <p:nvPr>
            <p:ph type="sldNum" sz="quarter" idx="12"/>
          </p:nvPr>
        </p:nvSpPr>
        <p:spPr/>
        <p:txBody>
          <a:bodyPr/>
          <a:lstStyle>
            <a:lvl1pPr>
              <a:defRPr/>
            </a:lvl1pPr>
          </a:lstStyle>
          <a:p>
            <a:fld id="{5E898578-EA34-4EDE-9200-6FA220388E26}" type="slidenum">
              <a:rPr lang="en-GB" altLang="cs-CZ"/>
              <a:pPr/>
              <a:t>‹#›</a:t>
            </a:fld>
            <a:endParaRPr lang="en-GB" altLang="cs-CZ"/>
          </a:p>
        </p:txBody>
      </p:sp>
    </p:spTree>
    <p:extLst>
      <p:ext uri="{BB962C8B-B14F-4D97-AF65-F5344CB8AC3E}">
        <p14:creationId xmlns:p14="http://schemas.microsoft.com/office/powerpoint/2010/main" val="326753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7309BD-38FB-4F63-9EA7-C9DDF589D8F6}"/>
              </a:ext>
            </a:extLst>
          </p:cNvPr>
          <p:cNvSpPr/>
          <p:nvPr/>
        </p:nvSpPr>
        <p:spPr>
          <a:xfrm>
            <a:off x="0" y="4262563"/>
            <a:ext cx="10080625" cy="32971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6" name="Rectangle 8">
            <a:extLst>
              <a:ext uri="{FF2B5EF4-FFF2-40B4-BE49-F238E27FC236}">
                <a16:creationId xmlns:a16="http://schemas.microsoft.com/office/drawing/2014/main" id="{067DB08B-93C9-4E82-BE50-9256E7880B85}"/>
              </a:ext>
            </a:extLst>
          </p:cNvPr>
          <p:cNvSpPr/>
          <p:nvPr/>
        </p:nvSpPr>
        <p:spPr>
          <a:xfrm>
            <a:off x="0" y="0"/>
            <a:ext cx="10080625" cy="426256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dirty="0"/>
          </a:p>
        </p:txBody>
      </p:sp>
      <p:sp>
        <p:nvSpPr>
          <p:cNvPr id="7" name="Rectangle 9">
            <a:extLst>
              <a:ext uri="{FF2B5EF4-FFF2-40B4-BE49-F238E27FC236}">
                <a16:creationId xmlns:a16="http://schemas.microsoft.com/office/drawing/2014/main" id="{D432F2A1-9496-45F8-90DD-E673DE2679BC}"/>
              </a:ext>
            </a:extLst>
          </p:cNvPr>
          <p:cNvSpPr/>
          <p:nvPr/>
        </p:nvSpPr>
        <p:spPr>
          <a:xfrm>
            <a:off x="0" y="2924175"/>
            <a:ext cx="10080625" cy="251936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8" name="Oval 10">
            <a:extLst>
              <a:ext uri="{FF2B5EF4-FFF2-40B4-BE49-F238E27FC236}">
                <a16:creationId xmlns:a16="http://schemas.microsoft.com/office/drawing/2014/main" id="{048B5A6F-99C0-464B-A9C5-2B4D8440645D}"/>
              </a:ext>
            </a:extLst>
          </p:cNvPr>
          <p:cNvSpPr/>
          <p:nvPr/>
        </p:nvSpPr>
        <p:spPr>
          <a:xfrm>
            <a:off x="0" y="1763924"/>
            <a:ext cx="10080625"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3" name="Picture Placeholder 2"/>
          <p:cNvSpPr>
            <a:spLocks noGrp="1"/>
          </p:cNvSpPr>
          <p:nvPr>
            <p:ph type="pic" idx="1"/>
          </p:nvPr>
        </p:nvSpPr>
        <p:spPr>
          <a:xfrm>
            <a:off x="4933570" y="1259946"/>
            <a:ext cx="4536281" cy="34478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2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967810" y="1113874"/>
            <a:ext cx="4072504" cy="2384329"/>
          </a:xfrm>
        </p:spPr>
        <p:txBody>
          <a:bodyPr anchor="b"/>
          <a:lstStyle>
            <a:lvl1pPr marL="201589" indent="-201589">
              <a:buFont typeface="Georgia" pitchFamily="18" charset="0"/>
              <a:buChar char="*"/>
              <a:defRPr sz="18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cs-CZ"/>
              <a:t>Kliknutím lze upravit styly předlohy textu.</a:t>
            </a:r>
          </a:p>
        </p:txBody>
      </p:sp>
      <p:sp>
        <p:nvSpPr>
          <p:cNvPr id="2" name="Title 1"/>
          <p:cNvSpPr>
            <a:spLocks noGrp="1"/>
          </p:cNvSpPr>
          <p:nvPr>
            <p:ph type="title"/>
          </p:nvPr>
        </p:nvSpPr>
        <p:spPr>
          <a:xfrm>
            <a:off x="801763" y="4921197"/>
            <a:ext cx="7037407" cy="1259946"/>
          </a:xfrm>
        </p:spPr>
        <p:txBody>
          <a:bodyPr anchor="b"/>
          <a:lstStyle>
            <a:lvl1pPr algn="l">
              <a:defRPr sz="5100" b="1"/>
            </a:lvl1pPr>
          </a:lstStyle>
          <a:p>
            <a:r>
              <a:rPr lang="cs-CZ"/>
              <a:t>Kliknutím lze upravit styl.</a:t>
            </a:r>
            <a:endParaRPr lang="en-US" dirty="0"/>
          </a:p>
        </p:txBody>
      </p:sp>
      <p:sp>
        <p:nvSpPr>
          <p:cNvPr id="9" name="Date Placeholder 4">
            <a:extLst>
              <a:ext uri="{FF2B5EF4-FFF2-40B4-BE49-F238E27FC236}">
                <a16:creationId xmlns:a16="http://schemas.microsoft.com/office/drawing/2014/main" id="{2F9EF8F1-C21F-48E7-B4E1-FC1E0BA2E1FC}"/>
              </a:ext>
            </a:extLst>
          </p:cNvPr>
          <p:cNvSpPr>
            <a:spLocks noGrp="1"/>
          </p:cNvSpPr>
          <p:nvPr>
            <p:ph type="dt" sz="half" idx="10"/>
          </p:nvPr>
        </p:nvSpPr>
        <p:spPr/>
        <p:txBody>
          <a:bodyPr/>
          <a:lstStyle>
            <a:lvl1pPr>
              <a:defRPr/>
            </a:lvl1pPr>
          </a:lstStyle>
          <a:p>
            <a:pPr>
              <a:defRPr/>
            </a:pPr>
            <a:endParaRPr lang="en-GB" altLang="cs-CZ"/>
          </a:p>
        </p:txBody>
      </p:sp>
      <p:sp>
        <p:nvSpPr>
          <p:cNvPr id="10" name="Footer Placeholder 5">
            <a:extLst>
              <a:ext uri="{FF2B5EF4-FFF2-40B4-BE49-F238E27FC236}">
                <a16:creationId xmlns:a16="http://schemas.microsoft.com/office/drawing/2014/main" id="{A18026A6-E11E-4283-9B46-FD66D6F3EA30}"/>
              </a:ext>
            </a:extLst>
          </p:cNvPr>
          <p:cNvSpPr>
            <a:spLocks noGrp="1"/>
          </p:cNvSpPr>
          <p:nvPr>
            <p:ph type="ftr" sz="quarter" idx="11"/>
          </p:nvPr>
        </p:nvSpPr>
        <p:spPr/>
        <p:txBody>
          <a:bodyPr/>
          <a:lstStyle>
            <a:lvl1pPr>
              <a:defRPr/>
            </a:lvl1pPr>
          </a:lstStyle>
          <a:p>
            <a:pPr>
              <a:defRPr/>
            </a:pPr>
            <a:endParaRPr lang="en-GB" altLang="cs-CZ"/>
          </a:p>
        </p:txBody>
      </p:sp>
      <p:sp>
        <p:nvSpPr>
          <p:cNvPr id="11" name="Slide Number Placeholder 6">
            <a:extLst>
              <a:ext uri="{FF2B5EF4-FFF2-40B4-BE49-F238E27FC236}">
                <a16:creationId xmlns:a16="http://schemas.microsoft.com/office/drawing/2014/main" id="{691CD334-E2DD-4E55-8819-DCEB2A0C7F20}"/>
              </a:ext>
            </a:extLst>
          </p:cNvPr>
          <p:cNvSpPr>
            <a:spLocks noGrp="1"/>
          </p:cNvSpPr>
          <p:nvPr>
            <p:ph type="sldNum" sz="quarter" idx="12"/>
          </p:nvPr>
        </p:nvSpPr>
        <p:spPr/>
        <p:txBody>
          <a:bodyPr/>
          <a:lstStyle>
            <a:lvl1pPr>
              <a:defRPr/>
            </a:lvl1pPr>
          </a:lstStyle>
          <a:p>
            <a:fld id="{8B53E6D6-ED61-4BA7-86A2-D4B674B7596A}" type="slidenum">
              <a:rPr lang="en-GB" altLang="cs-CZ"/>
              <a:pPr/>
              <a:t>‹#›</a:t>
            </a:fld>
            <a:endParaRPr lang="en-GB" altLang="cs-CZ"/>
          </a:p>
        </p:txBody>
      </p:sp>
    </p:spTree>
    <p:extLst>
      <p:ext uri="{BB962C8B-B14F-4D97-AF65-F5344CB8AC3E}">
        <p14:creationId xmlns:p14="http://schemas.microsoft.com/office/powerpoint/2010/main" val="19970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BC8656-B49B-4576-A03E-C7BBEC5302DE}"/>
              </a:ext>
            </a:extLst>
          </p:cNvPr>
          <p:cNvSpPr/>
          <p:nvPr/>
        </p:nvSpPr>
        <p:spPr>
          <a:xfrm>
            <a:off x="0" y="5627758"/>
            <a:ext cx="10080625" cy="193191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8" name="Rectangle 7">
            <a:extLst>
              <a:ext uri="{FF2B5EF4-FFF2-40B4-BE49-F238E27FC236}">
                <a16:creationId xmlns:a16="http://schemas.microsoft.com/office/drawing/2014/main" id="{4718A811-0100-4A00-BC88-D7A173C3609A}"/>
              </a:ext>
            </a:extLst>
          </p:cNvPr>
          <p:cNvSpPr/>
          <p:nvPr/>
        </p:nvSpPr>
        <p:spPr>
          <a:xfrm>
            <a:off x="0" y="0"/>
            <a:ext cx="10080625" cy="562775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dirty="0"/>
          </a:p>
        </p:txBody>
      </p:sp>
      <p:sp>
        <p:nvSpPr>
          <p:cNvPr id="9" name="Rectangle 8">
            <a:extLst>
              <a:ext uri="{FF2B5EF4-FFF2-40B4-BE49-F238E27FC236}">
                <a16:creationId xmlns:a16="http://schemas.microsoft.com/office/drawing/2014/main" id="{E3DA91F8-B037-4026-9D65-14A4D56E909D}"/>
              </a:ext>
            </a:extLst>
          </p:cNvPr>
          <p:cNvSpPr/>
          <p:nvPr/>
        </p:nvSpPr>
        <p:spPr>
          <a:xfrm>
            <a:off x="0" y="4154488"/>
            <a:ext cx="10080625" cy="251936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10" name="Oval 9">
            <a:extLst>
              <a:ext uri="{FF2B5EF4-FFF2-40B4-BE49-F238E27FC236}">
                <a16:creationId xmlns:a16="http://schemas.microsoft.com/office/drawing/2014/main" id="{40B0D2D4-1ADB-40A9-B3E2-D02F5216E030}"/>
              </a:ext>
            </a:extLst>
          </p:cNvPr>
          <p:cNvSpPr/>
          <p:nvPr/>
        </p:nvSpPr>
        <p:spPr>
          <a:xfrm>
            <a:off x="0" y="1763924"/>
            <a:ext cx="10080625" cy="5627758"/>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pitchFamily="16" charset="0"/>
              <a:buNone/>
              <a:defRPr/>
            </a:pPr>
            <a:endParaRPr lang="en-US"/>
          </a:p>
        </p:txBody>
      </p:sp>
      <p:sp>
        <p:nvSpPr>
          <p:cNvPr id="2" name="Title Placeholder 1">
            <a:extLst>
              <a:ext uri="{FF2B5EF4-FFF2-40B4-BE49-F238E27FC236}">
                <a16:creationId xmlns:a16="http://schemas.microsoft.com/office/drawing/2014/main" id="{6565B9E1-5BCF-45F5-BE90-FCC4BDAF7D4E}"/>
              </a:ext>
            </a:extLst>
          </p:cNvPr>
          <p:cNvSpPr>
            <a:spLocks noGrp="1"/>
          </p:cNvSpPr>
          <p:nvPr>
            <p:ph type="title"/>
          </p:nvPr>
        </p:nvSpPr>
        <p:spPr>
          <a:xfrm>
            <a:off x="1976438" y="4819650"/>
            <a:ext cx="7180262" cy="1260475"/>
          </a:xfrm>
          <a:prstGeom prst="rect">
            <a:avLst/>
          </a:prstGeom>
          <a:effectLst/>
        </p:spPr>
        <p:txBody>
          <a:bodyPr vert="horz" lIns="100794" tIns="50397" rIns="100794" bIns="50397" rtlCol="0" anchor="t" anchorCtr="0">
            <a:noAutofit/>
          </a:bodyPr>
          <a:lstStyle/>
          <a:p>
            <a:r>
              <a:rPr lang="cs-CZ"/>
              <a:t>Kliknutím lze upravit styl.</a:t>
            </a:r>
            <a:endParaRPr lang="en-US" dirty="0"/>
          </a:p>
        </p:txBody>
      </p:sp>
      <p:sp>
        <p:nvSpPr>
          <p:cNvPr id="2061" name="Text Placeholder 2">
            <a:extLst>
              <a:ext uri="{FF2B5EF4-FFF2-40B4-BE49-F238E27FC236}">
                <a16:creationId xmlns:a16="http://schemas.microsoft.com/office/drawing/2014/main" id="{740918B3-80CE-499A-9DB0-B5668F3F0EA5}"/>
              </a:ext>
            </a:extLst>
          </p:cNvPr>
          <p:cNvSpPr>
            <a:spLocks noGrp="1"/>
          </p:cNvSpPr>
          <p:nvPr>
            <p:ph type="body" idx="1"/>
          </p:nvPr>
        </p:nvSpPr>
        <p:spPr bwMode="auto">
          <a:xfrm>
            <a:off x="1260475" y="806450"/>
            <a:ext cx="7056438"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AEA50538-EBAF-499B-A1A8-53E818488CFF}"/>
              </a:ext>
            </a:extLst>
          </p:cNvPr>
          <p:cNvSpPr>
            <a:spLocks noGrp="1"/>
          </p:cNvSpPr>
          <p:nvPr>
            <p:ph type="dt" sz="half" idx="2"/>
          </p:nvPr>
        </p:nvSpPr>
        <p:spPr>
          <a:xfrm>
            <a:off x="6804025" y="6804025"/>
            <a:ext cx="2773363" cy="401638"/>
          </a:xfrm>
          <a:prstGeom prst="rect">
            <a:avLst/>
          </a:prstGeom>
        </p:spPr>
        <p:txBody>
          <a:bodyPr vert="horz" lIns="100794" tIns="50397" rIns="100794" bIns="50397" rtlCol="0" anchor="ctr"/>
          <a:lstStyle>
            <a:lvl1pPr algn="r" eaLnBrk="1">
              <a:lnSpc>
                <a:spcPct val="93000"/>
              </a:lnSpc>
              <a:buClr>
                <a:srgbClr val="000000"/>
              </a:buClr>
              <a:buSzPct val="100000"/>
              <a:buFont typeface="Times New Roman" pitchFamily="16" charset="0"/>
              <a:buNone/>
              <a:defRPr sz="1200" b="1">
                <a:solidFill>
                  <a:schemeClr val="tx1">
                    <a:lumMod val="50000"/>
                    <a:lumOff val="50000"/>
                  </a:schemeClr>
                </a:solidFill>
                <a:latin typeface="Arial" charset="0"/>
                <a:ea typeface="+mn-ea"/>
                <a:cs typeface="DejaVu Sans" charset="0"/>
              </a:defRPr>
            </a:lvl1pPr>
          </a:lstStyle>
          <a:p>
            <a:pPr>
              <a:defRPr/>
            </a:pPr>
            <a:endParaRPr lang="en-GB" altLang="cs-CZ"/>
          </a:p>
        </p:txBody>
      </p:sp>
      <p:sp>
        <p:nvSpPr>
          <p:cNvPr id="5" name="Footer Placeholder 4">
            <a:extLst>
              <a:ext uri="{FF2B5EF4-FFF2-40B4-BE49-F238E27FC236}">
                <a16:creationId xmlns:a16="http://schemas.microsoft.com/office/drawing/2014/main" id="{B36EA359-F8CC-4F9F-9897-3D2C06E720C4}"/>
              </a:ext>
            </a:extLst>
          </p:cNvPr>
          <p:cNvSpPr>
            <a:spLocks noGrp="1"/>
          </p:cNvSpPr>
          <p:nvPr>
            <p:ph type="ftr" sz="quarter" idx="3"/>
          </p:nvPr>
        </p:nvSpPr>
        <p:spPr>
          <a:xfrm>
            <a:off x="503238" y="6804025"/>
            <a:ext cx="3697287" cy="401638"/>
          </a:xfrm>
          <a:prstGeom prst="rect">
            <a:avLst/>
          </a:prstGeom>
        </p:spPr>
        <p:txBody>
          <a:bodyPr vert="horz" lIns="100794" tIns="50397" rIns="100794" bIns="50397" rtlCol="0" anchor="ctr"/>
          <a:lstStyle>
            <a:lvl1pPr algn="l" eaLnBrk="1">
              <a:lnSpc>
                <a:spcPct val="93000"/>
              </a:lnSpc>
              <a:buClr>
                <a:srgbClr val="000000"/>
              </a:buClr>
              <a:buSzPct val="100000"/>
              <a:buFont typeface="Times New Roman" pitchFamily="16" charset="0"/>
              <a:buNone/>
              <a:defRPr sz="1200" b="1">
                <a:solidFill>
                  <a:schemeClr val="tx1">
                    <a:lumMod val="50000"/>
                    <a:lumOff val="50000"/>
                  </a:schemeClr>
                </a:solidFill>
                <a:latin typeface="Arial" charset="0"/>
                <a:ea typeface="+mn-ea"/>
                <a:cs typeface="DejaVu Sans" charset="0"/>
              </a:defRPr>
            </a:lvl1pPr>
          </a:lstStyle>
          <a:p>
            <a:pPr>
              <a:defRPr/>
            </a:pPr>
            <a:endParaRPr lang="en-GB" altLang="cs-CZ"/>
          </a:p>
        </p:txBody>
      </p:sp>
      <p:sp>
        <p:nvSpPr>
          <p:cNvPr id="6" name="Slide Number Placeholder 5">
            <a:extLst>
              <a:ext uri="{FF2B5EF4-FFF2-40B4-BE49-F238E27FC236}">
                <a16:creationId xmlns:a16="http://schemas.microsoft.com/office/drawing/2014/main" id="{23006421-8D29-4FD6-98A8-C0AC2A6DCD5D}"/>
              </a:ext>
            </a:extLst>
          </p:cNvPr>
          <p:cNvSpPr>
            <a:spLocks noGrp="1"/>
          </p:cNvSpPr>
          <p:nvPr>
            <p:ph type="sldNum" sz="quarter" idx="4"/>
          </p:nvPr>
        </p:nvSpPr>
        <p:spPr>
          <a:xfrm>
            <a:off x="4200525" y="6804025"/>
            <a:ext cx="2016125" cy="401638"/>
          </a:xfrm>
          <a:prstGeom prst="rect">
            <a:avLst/>
          </a:prstGeom>
        </p:spPr>
        <p:txBody>
          <a:bodyPr vert="horz" wrap="square" lIns="100794" tIns="50397" rIns="100794" bIns="50397" numCol="1" anchor="ctr" anchorCtr="0" compatLnSpc="1">
            <a:prstTxWarp prst="textNoShape">
              <a:avLst/>
            </a:prstTxWarp>
          </a:bodyPr>
          <a:lstStyle>
            <a:lvl1pPr algn="ctr" eaLnBrk="1">
              <a:lnSpc>
                <a:spcPct val="93000"/>
              </a:lnSpc>
              <a:buClr>
                <a:srgbClr val="000000"/>
              </a:buClr>
              <a:buSzPct val="100000"/>
              <a:buFont typeface="Times New Roman" panose="02020603050405020304" pitchFamily="18" charset="0"/>
              <a:buNone/>
              <a:defRPr sz="1300" b="1">
                <a:solidFill>
                  <a:srgbClr val="7F7F7F"/>
                </a:solidFill>
                <a:cs typeface="DejaVu Sans" charset="0"/>
              </a:defRPr>
            </a:lvl1pPr>
          </a:lstStyle>
          <a:p>
            <a:fld id="{29735D0F-A52E-48DC-8BF4-2033521E7DB8}" type="slidenum">
              <a:rPr lang="en-GB" altLang="cs-CZ"/>
              <a:pPr/>
              <a:t>‹#›</a:t>
            </a:fld>
            <a:endParaRPr lang="en-GB" altLang="cs-CZ"/>
          </a:p>
        </p:txBody>
      </p:sp>
    </p:spTree>
  </p:cSld>
  <p:clrMap bg1="lt1" tx1="dk1" bg2="lt2" tx2="dk2" accent1="accent1" accent2="accent2" accent3="accent3" accent4="accent4" accent5="accent5" accent6="accent6" hlink="hlink" folHlink="folHlink"/>
  <p:sldLayoutIdLst>
    <p:sldLayoutId id="2147483881" r:id="rId1"/>
    <p:sldLayoutId id="2147483873" r:id="rId2"/>
    <p:sldLayoutId id="2147483882" r:id="rId3"/>
    <p:sldLayoutId id="2147483874" r:id="rId4"/>
    <p:sldLayoutId id="2147483875" r:id="rId5"/>
    <p:sldLayoutId id="2147483876" r:id="rId6"/>
    <p:sldLayoutId id="2147483877" r:id="rId7"/>
    <p:sldLayoutId id="2147483878" r:id="rId8"/>
    <p:sldLayoutId id="2147483883" r:id="rId9"/>
    <p:sldLayoutId id="2147483879" r:id="rId10"/>
    <p:sldLayoutId id="2147483880" r:id="rId11"/>
  </p:sldLayoutIdLst>
  <p:txStyles>
    <p:titleStyle>
      <a:lvl1pPr marL="352425" indent="-352425" algn="r" defTabSz="1006475" rtl="0" eaLnBrk="0" fontAlgn="base" hangingPunct="0">
        <a:spcBef>
          <a:spcPct val="0"/>
        </a:spcBef>
        <a:spcAft>
          <a:spcPct val="0"/>
        </a:spcAft>
        <a:buClr>
          <a:srgbClr val="C3260C"/>
        </a:buClr>
        <a:buSzPct val="128000"/>
        <a:buFont typeface="Georgia" panose="02040502050405020303" pitchFamily="18" charset="0"/>
        <a:buChar char="*"/>
        <a:defRPr sz="51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52425" indent="-352425" algn="r" defTabSz="100647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2pPr>
      <a:lvl3pPr marL="352425" indent="-352425" algn="r" defTabSz="100647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3pPr>
      <a:lvl4pPr marL="352425" indent="-352425" algn="r" defTabSz="100647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4pPr>
      <a:lvl5pPr marL="352425" indent="-352425" algn="r" defTabSz="100647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00025" algn="l" defTabSz="1006475" rtl="0" eaLnBrk="0" fontAlgn="base" hangingPunct="0">
        <a:spcBef>
          <a:spcPct val="20000"/>
        </a:spcBef>
        <a:spcAft>
          <a:spcPts val="325"/>
        </a:spcAft>
        <a:buClr>
          <a:srgbClr val="C3260C"/>
        </a:buClr>
        <a:buSzPct val="130000"/>
        <a:buFont typeface="Georgia" panose="02040502050405020303" pitchFamily="18" charset="0"/>
        <a:buChar char="*"/>
        <a:defRPr sz="2400" kern="1200">
          <a:solidFill>
            <a:srgbClr val="404040"/>
          </a:solidFill>
          <a:latin typeface="+mn-lt"/>
          <a:ea typeface="+mn-ea"/>
          <a:cs typeface="+mn-cs"/>
        </a:defRPr>
      </a:lvl1pPr>
      <a:lvl2pPr marL="603250" indent="-200025" algn="l" defTabSz="1006475" rtl="0" eaLnBrk="0" fontAlgn="base" hangingPunct="0">
        <a:spcBef>
          <a:spcPct val="20000"/>
        </a:spcBef>
        <a:spcAft>
          <a:spcPts val="325"/>
        </a:spcAft>
        <a:buClr>
          <a:srgbClr val="C3260C"/>
        </a:buClr>
        <a:buSzPct val="130000"/>
        <a:buFont typeface="Georgia" panose="02040502050405020303" pitchFamily="18" charset="0"/>
        <a:buChar char="*"/>
        <a:defRPr sz="2200" kern="1200">
          <a:solidFill>
            <a:srgbClr val="404040"/>
          </a:solidFill>
          <a:latin typeface="+mn-lt"/>
          <a:ea typeface="+mn-ea"/>
          <a:cs typeface="+mn-cs"/>
        </a:defRPr>
      </a:lvl2pPr>
      <a:lvl3pPr marL="906463" indent="-200025" algn="l" defTabSz="1006475" rtl="0" eaLnBrk="0" fontAlgn="base" hangingPunct="0">
        <a:spcBef>
          <a:spcPct val="20000"/>
        </a:spcBef>
        <a:spcAft>
          <a:spcPts val="325"/>
        </a:spcAft>
        <a:buClr>
          <a:srgbClr val="C3260C"/>
        </a:buClr>
        <a:buSzPct val="130000"/>
        <a:buFont typeface="Georgia" panose="02040502050405020303" pitchFamily="18" charset="0"/>
        <a:buChar char="*"/>
        <a:defRPr sz="2000" kern="1200">
          <a:solidFill>
            <a:srgbClr val="404040"/>
          </a:solidFill>
          <a:latin typeface="+mn-lt"/>
          <a:ea typeface="+mn-ea"/>
          <a:cs typeface="+mn-cs"/>
        </a:defRPr>
      </a:lvl3pPr>
      <a:lvl4pPr marL="1208088" indent="-200025" algn="l" defTabSz="1006475" rtl="0" eaLnBrk="0" fontAlgn="base" hangingPunct="0">
        <a:spcBef>
          <a:spcPct val="20000"/>
        </a:spcBef>
        <a:spcAft>
          <a:spcPts val="325"/>
        </a:spcAft>
        <a:buClr>
          <a:srgbClr val="C3260C"/>
        </a:buClr>
        <a:buSzPct val="130000"/>
        <a:buFont typeface="Georgia" panose="02040502050405020303" pitchFamily="18" charset="0"/>
        <a:buChar char="*"/>
        <a:defRPr kern="1200">
          <a:solidFill>
            <a:srgbClr val="404040"/>
          </a:solidFill>
          <a:latin typeface="+mn-lt"/>
          <a:ea typeface="+mn-ea"/>
          <a:cs typeface="+mn-cs"/>
        </a:defRPr>
      </a:lvl4pPr>
      <a:lvl5pPr marL="1531938" indent="-200025" algn="l" defTabSz="1006475" rtl="0" eaLnBrk="0" fontAlgn="base" hangingPunct="0">
        <a:spcBef>
          <a:spcPct val="20000"/>
        </a:spcBef>
        <a:spcAft>
          <a:spcPts val="325"/>
        </a:spcAft>
        <a:buClr>
          <a:srgbClr val="C3260C"/>
        </a:buClr>
        <a:buSzPct val="130000"/>
        <a:buFont typeface="Georgia" panose="02040502050405020303" pitchFamily="18" charset="0"/>
        <a:buChar char="*"/>
        <a:defRPr sz="1500" kern="1200">
          <a:solidFill>
            <a:srgbClr val="404040"/>
          </a:solidFill>
          <a:latin typeface="+mn-lt"/>
          <a:ea typeface="+mn-ea"/>
          <a:cs typeface="+mn-cs"/>
        </a:defRPr>
      </a:lvl5pPr>
      <a:lvl6pPr marL="1834456"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67078"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519858"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52479"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E97E995-E825-4646-8319-638E3936343C}"/>
              </a:ext>
            </a:extLst>
          </p:cNvPr>
          <p:cNvSpPr>
            <a:spLocks noGrp="1" noChangeArrowheads="1"/>
          </p:cNvSpPr>
          <p:nvPr>
            <p:ph type="title"/>
          </p:nvPr>
        </p:nvSpPr>
        <p:spPr>
          <a:xfrm>
            <a:off x="2376488" y="301625"/>
            <a:ext cx="5327650" cy="947738"/>
          </a:xfrm>
        </p:spPr>
        <p:txBody>
          <a:bodyPr tIns="28224"/>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British and American</a:t>
            </a:r>
            <a:r>
              <a:rPr lang="cs-CZ" altLang="cs-CZ" sz="3200" dirty="0"/>
              <a:t> </a:t>
            </a:r>
            <a:r>
              <a:rPr lang="en-GB" altLang="cs-CZ" sz="3200" dirty="0"/>
              <a:t>Drama After 1945</a:t>
            </a:r>
          </a:p>
        </p:txBody>
      </p:sp>
      <p:sp>
        <p:nvSpPr>
          <p:cNvPr id="8195" name="Rectangle 2">
            <a:extLst>
              <a:ext uri="{FF2B5EF4-FFF2-40B4-BE49-F238E27FC236}">
                <a16:creationId xmlns:a16="http://schemas.microsoft.com/office/drawing/2014/main" id="{D23ADB89-8315-44AD-BCF5-0658E6D871DF}"/>
              </a:ext>
            </a:extLst>
          </p:cNvPr>
          <p:cNvSpPr>
            <a:spLocks noGrp="1" noChangeArrowheads="1"/>
          </p:cNvSpPr>
          <p:nvPr>
            <p:ph sz="quarter" idx="13"/>
          </p:nvPr>
        </p:nvSpPr>
        <p:spPr>
          <a:xfrm>
            <a:off x="503238" y="1768475"/>
            <a:ext cx="8869362" cy="5324475"/>
          </a:xfrm>
        </p:spPr>
        <p:txBody>
          <a:bodyPr tIns="24695"/>
          <a:lstStyle/>
          <a:p>
            <a:pPr marL="431800" indent="-323850" algn="ctr" eaLnBrk="1" hangingPunct="1">
              <a:buClr>
                <a:srgbClr val="FFFFFF"/>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000" dirty="0"/>
              <a:t>  28 </a:t>
            </a:r>
            <a:r>
              <a:rPr lang="cs-CZ" altLang="cs-CZ" sz="2000" dirty="0" err="1"/>
              <a:t>March</a:t>
            </a:r>
            <a:r>
              <a:rPr lang="cs-CZ" altLang="cs-CZ" sz="2000" dirty="0"/>
              <a:t> 2022</a:t>
            </a:r>
            <a:br>
              <a:rPr lang="cs-CZ" altLang="cs-CZ" sz="2000" dirty="0"/>
            </a:br>
            <a:r>
              <a:rPr lang="cs-CZ" altLang="cs-CZ" sz="2000" dirty="0"/>
              <a:t>dr. </a:t>
            </a:r>
            <a:r>
              <a:rPr lang="en-GB" altLang="cs-CZ" sz="2000" dirty="0"/>
              <a:t>Tomáš Kačer</a:t>
            </a:r>
            <a:r>
              <a:rPr lang="cs-CZ" altLang="cs-CZ" sz="2000" dirty="0"/>
              <a:t> (kacer@phil.muni.cz)</a:t>
            </a:r>
            <a:endParaRPr lang="en-GB" altLang="cs-CZ" sz="2000" dirty="0"/>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 </a:t>
            </a:r>
            <a:r>
              <a:rPr lang="en-GB" altLang="cs-CZ" sz="3200" dirty="0"/>
              <a:t>Introduction</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 Post-war American drama</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 1956 and all that in Great Britain</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 “Solitaire” playwrights</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 Playwrights of emancipation</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 In-</a:t>
            </a:r>
            <a:r>
              <a:rPr lang="en-GB" altLang="cs-CZ" sz="3200" dirty="0" err="1"/>
              <a:t>yer</a:t>
            </a:r>
            <a:r>
              <a:rPr lang="en-GB" altLang="cs-CZ" sz="3200" dirty="0"/>
              <a:t>-face and other later developments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DC859CB-376E-44FF-A726-01774C16F0C4}"/>
              </a:ext>
            </a:extLst>
          </p:cNvPr>
          <p:cNvSpPr>
            <a:spLocks noGrp="1"/>
          </p:cNvSpPr>
          <p:nvPr>
            <p:ph sz="quarter" idx="13"/>
          </p:nvPr>
        </p:nvSpPr>
        <p:spPr>
          <a:xfrm>
            <a:off x="1260078" y="1907628"/>
            <a:ext cx="7056438" cy="3456385"/>
          </a:xfrm>
        </p:spPr>
        <p:txBody>
          <a:bodyPr/>
          <a:lstStyle/>
          <a:p>
            <a:pPr marL="50800" indent="0">
              <a:buNone/>
            </a:pPr>
            <a:r>
              <a:rPr lang="cs-CZ" sz="1600" dirty="0"/>
              <a:t>S</a:t>
            </a:r>
            <a:r>
              <a:rPr lang="en-US" sz="1600" dirty="0"/>
              <a:t>TEVIE         Tell me! Tell me!         </a:t>
            </a:r>
            <a:endParaRPr lang="cs-CZ" sz="1600" dirty="0"/>
          </a:p>
          <a:p>
            <a:pPr marL="50800" indent="0">
              <a:buNone/>
            </a:pPr>
            <a:r>
              <a:rPr lang="en-US" sz="1600" dirty="0"/>
              <a:t>MARTIN         Her name is Sylvia!         </a:t>
            </a:r>
            <a:endParaRPr lang="cs-CZ" sz="1600" dirty="0"/>
          </a:p>
          <a:p>
            <a:pPr marL="50800" indent="0">
              <a:buNone/>
            </a:pPr>
            <a:r>
              <a:rPr lang="en-US" sz="1600" dirty="0"/>
              <a:t>STEVIE         Sylvia? Who is Sylvia?         </a:t>
            </a:r>
            <a:endParaRPr lang="cs-CZ" sz="1600" dirty="0"/>
          </a:p>
          <a:p>
            <a:pPr marL="50800" indent="0">
              <a:buNone/>
            </a:pPr>
            <a:r>
              <a:rPr lang="en-US" sz="1600" dirty="0"/>
              <a:t>MARTIN         She’s a goat; Sylvia is a goat! (</a:t>
            </a:r>
            <a:r>
              <a:rPr lang="en-US" sz="1600" i="1" dirty="0"/>
              <a:t>Acting manner dropped; normal tone now; serious, flat</a:t>
            </a:r>
            <a:r>
              <a:rPr lang="en-US" sz="1600" dirty="0"/>
              <a:t>) She’s a goat.                  </a:t>
            </a:r>
            <a:endParaRPr lang="cs-CZ" sz="1600" dirty="0"/>
          </a:p>
          <a:p>
            <a:pPr marL="50800" indent="0">
              <a:buNone/>
            </a:pPr>
            <a:r>
              <a:rPr lang="en-US" sz="1600" dirty="0"/>
              <a:t>STEVIE         (</a:t>
            </a:r>
            <a:r>
              <a:rPr lang="en-US" sz="1600" i="1" dirty="0"/>
              <a:t>Long pause; she stares, finally smiles. She giggles, chortles, moves toward the hall; normal tone</a:t>
            </a:r>
            <a:r>
              <a:rPr lang="en-US" sz="1600" dirty="0"/>
              <a:t>) You’re too much! (</a:t>
            </a:r>
            <a:r>
              <a:rPr lang="en-US" sz="1600" i="1" dirty="0"/>
              <a:t>Exits</a:t>
            </a:r>
            <a:r>
              <a:rPr lang="en-US" sz="1600" dirty="0"/>
              <a:t>)</a:t>
            </a:r>
            <a:endParaRPr lang="cs-CZ" sz="1600" dirty="0"/>
          </a:p>
          <a:p>
            <a:pPr marL="50800" indent="0">
              <a:buNone/>
            </a:pPr>
            <a:r>
              <a:rPr lang="en-US" sz="1600" dirty="0"/>
              <a:t>MARTIN         I am? (</a:t>
            </a:r>
            <a:r>
              <a:rPr lang="en-US" sz="1600" i="1" dirty="0"/>
              <a:t>Shrugs; to himself</a:t>
            </a:r>
            <a:r>
              <a:rPr lang="en-US" sz="1600" dirty="0"/>
              <a:t>) You try to tell them; you try to be honest. What do they do? They laugh at you.</a:t>
            </a:r>
            <a:r>
              <a:rPr lang="cs-CZ" sz="1600" dirty="0"/>
              <a:t> […]</a:t>
            </a:r>
          </a:p>
          <a:p>
            <a:pPr marL="50800" indent="0">
              <a:buNone/>
            </a:pPr>
            <a:endParaRPr lang="cs-CZ" sz="1600" dirty="0"/>
          </a:p>
          <a:p>
            <a:pPr marL="50800" indent="0">
              <a:buNone/>
            </a:pPr>
            <a:r>
              <a:rPr lang="cs-CZ" sz="1600" dirty="0"/>
              <a:t>(</a:t>
            </a:r>
            <a:r>
              <a:rPr lang="cs-CZ" sz="1600" dirty="0" err="1"/>
              <a:t>Albee</a:t>
            </a:r>
            <a:r>
              <a:rPr lang="cs-CZ" sz="1600" dirty="0"/>
              <a:t> – </a:t>
            </a:r>
            <a:r>
              <a:rPr lang="cs-CZ" sz="1600" i="1" dirty="0" err="1"/>
              <a:t>The</a:t>
            </a:r>
            <a:r>
              <a:rPr lang="cs-CZ" sz="1600" i="1" dirty="0"/>
              <a:t> </a:t>
            </a:r>
            <a:r>
              <a:rPr lang="cs-CZ" sz="1600" i="1" dirty="0" err="1"/>
              <a:t>Goat</a:t>
            </a:r>
            <a:r>
              <a:rPr lang="cs-CZ" sz="1600" i="1" dirty="0"/>
              <a:t>; </a:t>
            </a:r>
            <a:r>
              <a:rPr lang="cs-CZ" sz="1600" i="1" dirty="0" err="1"/>
              <a:t>or</a:t>
            </a:r>
            <a:r>
              <a:rPr lang="cs-CZ" sz="1600" i="1" dirty="0"/>
              <a:t>, </a:t>
            </a:r>
            <a:r>
              <a:rPr lang="cs-CZ" sz="1600" i="1" dirty="0" err="1"/>
              <a:t>Who</a:t>
            </a:r>
            <a:r>
              <a:rPr lang="cs-CZ" sz="1600" i="1" dirty="0"/>
              <a:t> </a:t>
            </a:r>
            <a:r>
              <a:rPr lang="cs-CZ" sz="1600" i="1" dirty="0" err="1"/>
              <a:t>Is</a:t>
            </a:r>
            <a:r>
              <a:rPr lang="cs-CZ" sz="1600" i="1" dirty="0"/>
              <a:t> Sylvia? </a:t>
            </a:r>
            <a:r>
              <a:rPr lang="cs-CZ" sz="1600" dirty="0" err="1"/>
              <a:t>Scene</a:t>
            </a:r>
            <a:r>
              <a:rPr lang="cs-CZ" sz="1600" dirty="0"/>
              <a:t> 1.)</a:t>
            </a:r>
          </a:p>
        </p:txBody>
      </p:sp>
    </p:spTree>
    <p:extLst>
      <p:ext uri="{BB962C8B-B14F-4D97-AF65-F5344CB8AC3E}">
        <p14:creationId xmlns:p14="http://schemas.microsoft.com/office/powerpoint/2010/main" val="343580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298561E4-B29E-4D72-80DA-747F5FE43603}"/>
              </a:ext>
            </a:extLst>
          </p:cNvPr>
          <p:cNvSpPr>
            <a:spLocks noGrp="1" noChangeArrowheads="1"/>
          </p:cNvSpPr>
          <p:nvPr>
            <p:ph type="title"/>
          </p:nvPr>
        </p:nvSpPr>
        <p:spPr>
          <a:xfrm>
            <a:off x="1727944" y="251445"/>
            <a:ext cx="5327650" cy="1023937"/>
          </a:xfrm>
        </p:spPr>
        <p:txBody>
          <a:bodyPr tIns="31752"/>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600" dirty="0"/>
              <a:t>Great Britain: </a:t>
            </a:r>
            <a:br>
              <a:rPr lang="en-GB" altLang="cs-CZ" sz="3600" dirty="0"/>
            </a:br>
            <a:r>
              <a:rPr lang="en-GB" altLang="cs-CZ" sz="3600" dirty="0"/>
              <a:t>1956 and after</a:t>
            </a:r>
          </a:p>
        </p:txBody>
      </p:sp>
      <p:sp>
        <p:nvSpPr>
          <p:cNvPr id="26627" name="Rectangle 2">
            <a:extLst>
              <a:ext uri="{FF2B5EF4-FFF2-40B4-BE49-F238E27FC236}">
                <a16:creationId xmlns:a16="http://schemas.microsoft.com/office/drawing/2014/main" id="{F8207C39-413B-4309-B3D0-7AFE431BEA03}"/>
              </a:ext>
            </a:extLst>
          </p:cNvPr>
          <p:cNvSpPr>
            <a:spLocks noGrp="1" noChangeArrowheads="1"/>
          </p:cNvSpPr>
          <p:nvPr>
            <p:ph sz="quarter" idx="13"/>
          </p:nvPr>
        </p:nvSpPr>
        <p:spPr>
          <a:xfrm>
            <a:off x="503238" y="1768475"/>
            <a:ext cx="8869362" cy="5846763"/>
          </a:xfrm>
        </p:spPr>
        <p:txBody>
          <a:bodyPr tIns="28224"/>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Foreign influences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Bertolt Brecht, Samuel Beckett</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The Royal Court Theatre</a:t>
            </a:r>
            <a:r>
              <a:rPr lang="cs-CZ" altLang="cs-CZ" sz="3200" dirty="0"/>
              <a:t> </a:t>
            </a:r>
          </a:p>
          <a:p>
            <a:pPr marL="1087438" lvl="2"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2800" dirty="0"/>
              <a:t>John Osborne: </a:t>
            </a:r>
            <a:r>
              <a:rPr lang="en-GB" altLang="cs-CZ" sz="2800" i="1" dirty="0"/>
              <a:t>Look Back in Anger</a:t>
            </a:r>
            <a:r>
              <a:rPr lang="en-GB" altLang="cs-CZ" sz="2800" dirty="0"/>
              <a:t> (1956)</a:t>
            </a:r>
          </a:p>
          <a:p>
            <a:pPr marL="784225" lvl="1"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000" dirty="0"/>
              <a:t>kitchen-sink realism</a:t>
            </a:r>
          </a:p>
          <a:p>
            <a:pPr marL="784225" lvl="1"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000" dirty="0"/>
              <a:t>social themes</a:t>
            </a:r>
            <a:endParaRPr lang="cs-CZ" altLang="cs-CZ" sz="3000" dirty="0"/>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000" dirty="0"/>
              <a:t>1963: National Theatre opens</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000" dirty="0"/>
              <a:t>1968: abolition of censorship</a:t>
            </a:r>
            <a:endParaRPr lang="cs-CZ" altLang="cs-CZ" sz="3000" dirty="0"/>
          </a:p>
          <a:p>
            <a:pPr marL="460375" lvl="1" indent="0" eaLnBrk="1" hangingPunct="1">
              <a:buClr>
                <a:srgbClr val="FFFFFF"/>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sz="3000" dirty="0"/>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sz="3200" dirty="0"/>
          </a:p>
          <a:p>
            <a:pPr marL="431800" indent="-323850" eaLnBrk="1" hangingPunct="1">
              <a:buClr>
                <a:srgbClr val="FFFFFF"/>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sz="3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DE058496-421B-429E-88E0-BE06BCF93B71}"/>
              </a:ext>
            </a:extLst>
          </p:cNvPr>
          <p:cNvSpPr>
            <a:spLocks noGrp="1"/>
          </p:cNvSpPr>
          <p:nvPr>
            <p:ph sz="quarter" idx="13"/>
          </p:nvPr>
        </p:nvSpPr>
        <p:spPr>
          <a:xfrm>
            <a:off x="1223963" y="466725"/>
            <a:ext cx="7848600" cy="5689600"/>
          </a:xfrm>
        </p:spPr>
        <p:txBody>
          <a:bodyPr/>
          <a:lstStyle/>
          <a:p>
            <a:pPr marL="50800" indent="0">
              <a:buFont typeface="Georgia" panose="02040502050405020303" pitchFamily="18" charset="0"/>
              <a:buNone/>
              <a:defRPr/>
            </a:pPr>
            <a:r>
              <a:rPr lang="en-US" sz="1600" dirty="0"/>
              <a:t>JIMMY: Have you ever seen her brother? Brother Nigel? The straight-backed, chinless wonder from </a:t>
            </a:r>
            <a:r>
              <a:rPr lang="en-US" sz="1600" dirty="0" err="1"/>
              <a:t>Sandhurst</a:t>
            </a:r>
            <a:r>
              <a:rPr lang="en-US" sz="1600" dirty="0"/>
              <a:t>? I only met him once myself. He asked me to step outside when I told his mother she was evil minded. </a:t>
            </a:r>
          </a:p>
          <a:p>
            <a:pPr marL="50800" indent="0">
              <a:buFont typeface="Georgia" panose="02040502050405020303" pitchFamily="18" charset="0"/>
              <a:buNone/>
              <a:defRPr/>
            </a:pPr>
            <a:r>
              <a:rPr lang="en-US" sz="1600" dirty="0"/>
              <a:t>CLIFF: And did you? </a:t>
            </a:r>
          </a:p>
          <a:p>
            <a:pPr marL="50800" indent="0">
              <a:buFont typeface="Georgia" panose="02040502050405020303" pitchFamily="18" charset="0"/>
              <a:buNone/>
              <a:defRPr/>
            </a:pPr>
            <a:r>
              <a:rPr lang="en-US" sz="1600" dirty="0"/>
              <a:t>JIMMY: Certainly not. He's a big chap. Well, you've never heard so many well-bred commonplaces come from beneath the same bowler hat. The Platitude from Outer Space—that's brother Nigel. He'll end up in the Cabinet one day, make no mistake. But somewhere at the back of that mind is the vague knowledge that he and his pals have been plundering and fooling everybody for generations. (</a:t>
            </a:r>
            <a:r>
              <a:rPr lang="en-US" sz="1600" i="1" dirty="0"/>
              <a:t>Going upstage, and turning.)</a:t>
            </a:r>
            <a:r>
              <a:rPr lang="en-US" sz="1600" dirty="0"/>
              <a:t> […]</a:t>
            </a:r>
            <a:r>
              <a:rPr lang="en-US" sz="1600" i="1" dirty="0"/>
              <a:t> </a:t>
            </a:r>
            <a:r>
              <a:rPr lang="en-US" sz="1600" dirty="0"/>
              <a:t>Besides, he's a patriot and an Englishman, and he doesn't like the idea that he may have been selling out his countryman all these years, so what does he do? The only thing he can do—seek sanctuary in his own stupidity. […] Don't you worry, he'll make it. And, what's more, he'll do it better than anybody else!  </a:t>
            </a:r>
          </a:p>
          <a:p>
            <a:pPr marL="50800" indent="0">
              <a:buFont typeface="Georgia" panose="02040502050405020303" pitchFamily="18" charset="0"/>
              <a:buNone/>
              <a:defRPr/>
            </a:pPr>
            <a:r>
              <a:rPr lang="en-US" sz="1600" i="1" dirty="0"/>
              <a:t>There is no sound, only the plod of Alison's iron. Her eyes are fixed on what she is doing. Cliff stares at the floor. His cheerfulness has deserted him for the moment. Jimmy is rather shakily triumphant. […]</a:t>
            </a:r>
            <a:endParaRPr lang="en-US" sz="1600" dirty="0"/>
          </a:p>
          <a:p>
            <a:pPr marL="50800" indent="0">
              <a:buFont typeface="Georgia" panose="02040502050405020303" pitchFamily="18" charset="0"/>
              <a:buNone/>
              <a:defRPr/>
            </a:pPr>
            <a:r>
              <a:rPr lang="en-US" sz="1600" i="1" dirty="0"/>
              <a:t>(conversationally) </a:t>
            </a:r>
            <a:r>
              <a:rPr lang="en-US" sz="1600" dirty="0"/>
              <a:t>Yes, that’s the little woman’s family. You know Mummy and Daddy, of course. And don’t let the </a:t>
            </a:r>
            <a:r>
              <a:rPr lang="en-US" sz="1600" dirty="0" err="1"/>
              <a:t>Marquess</a:t>
            </a:r>
            <a:r>
              <a:rPr lang="en-US" sz="1600" dirty="0"/>
              <a:t> of Queensbury manner fool you. They’ll kick you in the groin while you’re handing your hat to the maid.</a:t>
            </a:r>
            <a:endParaRPr lang="cs-CZ" sz="1600" dirty="0"/>
          </a:p>
          <a:p>
            <a:pPr marL="50800" indent="0">
              <a:buFont typeface="Georgia" panose="02040502050405020303" pitchFamily="18" charset="0"/>
              <a:buNone/>
              <a:defRPr/>
            </a:pPr>
            <a:r>
              <a:rPr lang="cs-CZ" sz="1600" dirty="0"/>
              <a:t>(</a:t>
            </a:r>
            <a:r>
              <a:rPr lang="cs-CZ" sz="1600" dirty="0" err="1"/>
              <a:t>Osborne</a:t>
            </a:r>
            <a:r>
              <a:rPr lang="cs-CZ" sz="1600" dirty="0"/>
              <a:t>: </a:t>
            </a:r>
            <a:r>
              <a:rPr lang="cs-CZ" sz="1600" i="1" dirty="0" err="1"/>
              <a:t>Look</a:t>
            </a:r>
            <a:r>
              <a:rPr lang="cs-CZ" sz="1600" i="1" dirty="0"/>
              <a:t> </a:t>
            </a:r>
            <a:r>
              <a:rPr lang="cs-CZ" sz="1600" i="1" dirty="0" err="1"/>
              <a:t>Back</a:t>
            </a:r>
            <a:r>
              <a:rPr lang="cs-CZ" sz="1600" i="1" dirty="0"/>
              <a:t> in </a:t>
            </a:r>
            <a:r>
              <a:rPr lang="cs-CZ" sz="1600" i="1" dirty="0" err="1"/>
              <a:t>Anger</a:t>
            </a:r>
            <a:r>
              <a:rPr lang="cs-CZ" sz="1600" dirty="0"/>
              <a:t>, </a:t>
            </a:r>
            <a:r>
              <a:rPr lang="cs-CZ" sz="1600" dirty="0" err="1"/>
              <a:t>act</a:t>
            </a:r>
            <a:r>
              <a:rPr lang="cs-CZ" sz="1600" dirty="0"/>
              <a:t> 1)</a:t>
            </a:r>
            <a:endParaRPr lang="en-US" sz="1600" dirty="0"/>
          </a:p>
          <a:p>
            <a:pPr>
              <a:defRPr/>
            </a:pP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D292FD69-9F3D-4FB6-A2EC-421797996C7F}"/>
              </a:ext>
            </a:extLst>
          </p:cNvPr>
          <p:cNvSpPr>
            <a:spLocks noGrp="1" noChangeArrowheads="1"/>
          </p:cNvSpPr>
          <p:nvPr>
            <p:ph type="title"/>
          </p:nvPr>
        </p:nvSpPr>
        <p:spPr bwMode="auto">
          <a:xfrm>
            <a:off x="2232025" y="276225"/>
            <a:ext cx="5329238" cy="947738"/>
          </a:xfrm>
        </p:spPr>
        <p:txBody>
          <a:bodyPr wrap="square" tIns="28224" numCol="1" compatLnSpc="1">
            <a:prstTxWarp prst="textNoShape">
              <a:avLst/>
            </a:prstTxWarp>
          </a:bodyPr>
          <a:lstStyle/>
          <a:p>
            <a:pPr defTabSz="914400" eaLnBrk="1" hangingPunct="1">
              <a:buClrTx/>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3200" b="0">
                <a:solidFill>
                  <a:schemeClr val="tx2"/>
                </a:solidFill>
                <a:effectLst/>
              </a:rPr>
              <a:t>“Solitaire” playwrights </a:t>
            </a:r>
            <a:r>
              <a:rPr lang="cs-CZ" altLang="cs-CZ" sz="3200" b="0">
                <a:solidFill>
                  <a:schemeClr val="tx2"/>
                </a:solidFill>
                <a:effectLst/>
              </a:rPr>
              <a:t>(</a:t>
            </a:r>
            <a:r>
              <a:rPr lang="en-GB" altLang="cs-CZ" sz="3200" b="0">
                <a:solidFill>
                  <a:schemeClr val="tx2"/>
                </a:solidFill>
                <a:effectLst/>
              </a:rPr>
              <a:t>GB)</a:t>
            </a:r>
          </a:p>
        </p:txBody>
      </p:sp>
      <p:sp>
        <p:nvSpPr>
          <p:cNvPr id="31747" name="Rectangle 2">
            <a:extLst>
              <a:ext uri="{FF2B5EF4-FFF2-40B4-BE49-F238E27FC236}">
                <a16:creationId xmlns:a16="http://schemas.microsoft.com/office/drawing/2014/main" id="{BEAD5A9C-BA33-4301-8827-F472FB246DB9}"/>
              </a:ext>
            </a:extLst>
          </p:cNvPr>
          <p:cNvSpPr>
            <a:spLocks noGrp="1" noChangeArrowheads="1"/>
          </p:cNvSpPr>
          <p:nvPr>
            <p:ph sz="quarter" idx="13"/>
          </p:nvPr>
        </p:nvSpPr>
        <p:spPr>
          <a:xfrm>
            <a:off x="503238" y="1768475"/>
            <a:ext cx="8869362" cy="5846763"/>
          </a:xfrm>
        </p:spPr>
        <p:txBody>
          <a:bodyPr tIns="31752"/>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600"/>
              <a:t>Harold Pinter</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600"/>
              <a:t>Tom Stoppard</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600"/>
              <a:t>Michael Frayn</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600"/>
              <a:t>Martin Crimp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8EE79954-079F-4DEC-87C7-B1073B75403A}"/>
              </a:ext>
            </a:extLst>
          </p:cNvPr>
          <p:cNvSpPr>
            <a:spLocks noGrp="1" noChangeArrowheads="1"/>
          </p:cNvSpPr>
          <p:nvPr>
            <p:ph type="title"/>
          </p:nvPr>
        </p:nvSpPr>
        <p:spPr>
          <a:xfrm>
            <a:off x="1871960" y="323453"/>
            <a:ext cx="5327650" cy="947738"/>
          </a:xfrm>
        </p:spPr>
        <p:txBody>
          <a:bodyPr tIns="38808"/>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H. Pinter 1930-2008</a:t>
            </a:r>
          </a:p>
        </p:txBody>
      </p:sp>
      <p:sp>
        <p:nvSpPr>
          <p:cNvPr id="33795" name="Rectangle 2">
            <a:extLst>
              <a:ext uri="{FF2B5EF4-FFF2-40B4-BE49-F238E27FC236}">
                <a16:creationId xmlns:a16="http://schemas.microsoft.com/office/drawing/2014/main" id="{D0F25AC9-A91A-4D1F-9D74-5C2D16E948A2}"/>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Theatre of the absurd (</a:t>
            </a:r>
            <a:r>
              <a:rPr lang="cs-CZ" altLang="cs-CZ"/>
              <a:t>Pinter</a:t>
            </a:r>
            <a:r>
              <a:rPr lang="el-GR" altLang="cs-CZ"/>
              <a:t>’</a:t>
            </a:r>
            <a:r>
              <a:rPr lang="cs-CZ" altLang="cs-CZ"/>
              <a:t>s </a:t>
            </a:r>
            <a:r>
              <a:rPr lang="en-GB" altLang="cs-CZ" u="sng"/>
              <a:t>comedy of menace</a:t>
            </a:r>
            <a:r>
              <a:rPr lang="en-GB" altLang="cs-CZ"/>
              <a:t>)</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1957: </a:t>
            </a:r>
            <a:r>
              <a:rPr lang="en-GB" altLang="cs-CZ" i="1"/>
              <a:t>The Birthday Party</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memory plays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1978: </a:t>
            </a:r>
            <a:r>
              <a:rPr lang="en-GB" altLang="cs-CZ" i="1"/>
              <a:t>Betrayal</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political plays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1996: </a:t>
            </a:r>
            <a:r>
              <a:rPr lang="en-GB" altLang="cs-CZ" i="1"/>
              <a:t>Ashes to Ashes</a:t>
            </a: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33796" name="Picture 5">
            <a:extLst>
              <a:ext uri="{FF2B5EF4-FFF2-40B4-BE49-F238E27FC236}">
                <a16:creationId xmlns:a16="http://schemas.microsoft.com/office/drawing/2014/main" id="{492D541C-DB7D-48C4-BED9-7269F6040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3" y="4572000"/>
            <a:ext cx="3810000" cy="254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D61AE53-B10B-4ED2-B8B4-DE4661141616}"/>
              </a:ext>
            </a:extLst>
          </p:cNvPr>
          <p:cNvSpPr>
            <a:spLocks noGrp="1"/>
          </p:cNvSpPr>
          <p:nvPr>
            <p:ph sz="quarter" idx="13"/>
          </p:nvPr>
        </p:nvSpPr>
        <p:spPr>
          <a:xfrm>
            <a:off x="1223888" y="1864719"/>
            <a:ext cx="7056438" cy="3830235"/>
          </a:xfrm>
        </p:spPr>
        <p:txBody>
          <a:bodyPr/>
          <a:lstStyle/>
          <a:p>
            <a:pPr marL="50800" indent="0">
              <a:buNone/>
            </a:pPr>
            <a:r>
              <a:rPr lang="cs-CZ" sz="1600" dirty="0"/>
              <a:t>I</a:t>
            </a:r>
            <a:r>
              <a:rPr lang="en-US" sz="1600" dirty="0"/>
              <a:t>n an essay on Kafka, Ionesco defined his understanding of the term as follows: ‘Absurd is that which is devoid of purpose.… Cut off from his religious, metaphysical, and transcendental roots, man is lost; all his actions become senseless, absurd, useless.’</a:t>
            </a:r>
            <a:endParaRPr lang="cs-CZ" sz="1600" dirty="0"/>
          </a:p>
          <a:p>
            <a:pPr marL="50800" indent="0">
              <a:buNone/>
            </a:pPr>
            <a:r>
              <a:rPr lang="en-US" sz="1600" dirty="0"/>
              <a:t>This sense of metaphysical anguish at the absurdity of the human condition is, broadly speaking, the theme of the plays of Beckett, </a:t>
            </a:r>
            <a:r>
              <a:rPr lang="en-US" sz="1600" dirty="0" err="1"/>
              <a:t>Adamov</a:t>
            </a:r>
            <a:r>
              <a:rPr lang="en-US" sz="1600" dirty="0"/>
              <a:t>, Ionesco, Genet, and the other writers discussed in this book. But it is not merely the subject-matter that defines what is here called the Theatre of the Absurd.</a:t>
            </a:r>
            <a:r>
              <a:rPr lang="cs-CZ" sz="1600" dirty="0"/>
              <a:t> […]</a:t>
            </a:r>
          </a:p>
          <a:p>
            <a:pPr marL="50800" indent="0">
              <a:buNone/>
            </a:pPr>
            <a:r>
              <a:rPr lang="cs-CZ" sz="1600" dirty="0"/>
              <a:t>T</a:t>
            </a:r>
            <a:r>
              <a:rPr lang="en-US" sz="1600" dirty="0"/>
              <a:t>he Theatre of the Absurd strives to express its sense of the senselessness of the human condition and the inadequacy of the rational approach by the open abandonment of rational devices and discursive thought</a:t>
            </a:r>
            <a:r>
              <a:rPr lang="cs-CZ" sz="1600" dirty="0"/>
              <a:t>.</a:t>
            </a:r>
          </a:p>
          <a:p>
            <a:pPr marL="50800" indent="0">
              <a:buNone/>
            </a:pPr>
            <a:endParaRPr lang="cs-CZ" sz="1600" dirty="0"/>
          </a:p>
          <a:p>
            <a:pPr marL="50800" indent="0" algn="r">
              <a:buNone/>
            </a:pPr>
            <a:r>
              <a:rPr lang="cs-CZ" sz="1600" dirty="0"/>
              <a:t>(</a:t>
            </a:r>
            <a:r>
              <a:rPr lang="cs-CZ" sz="1600" dirty="0" err="1"/>
              <a:t>Esslin</a:t>
            </a:r>
            <a:r>
              <a:rPr lang="cs-CZ" sz="1600" dirty="0"/>
              <a:t>, </a:t>
            </a:r>
            <a:r>
              <a:rPr lang="cs-CZ" sz="1600" i="1" dirty="0" err="1"/>
              <a:t>The</a:t>
            </a:r>
            <a:r>
              <a:rPr lang="cs-CZ" sz="1600" i="1" dirty="0"/>
              <a:t> </a:t>
            </a:r>
            <a:r>
              <a:rPr lang="cs-CZ" sz="1600" i="1" dirty="0" err="1"/>
              <a:t>Theatre</a:t>
            </a:r>
            <a:r>
              <a:rPr lang="cs-CZ" sz="1600" i="1" dirty="0"/>
              <a:t> </a:t>
            </a:r>
            <a:r>
              <a:rPr lang="cs-CZ" sz="1600" i="1" dirty="0" err="1"/>
              <a:t>of</a:t>
            </a:r>
            <a:r>
              <a:rPr lang="cs-CZ" sz="1600" i="1" dirty="0"/>
              <a:t> </a:t>
            </a:r>
            <a:r>
              <a:rPr lang="cs-CZ" sz="1600" i="1" dirty="0" err="1"/>
              <a:t>the</a:t>
            </a:r>
            <a:r>
              <a:rPr lang="cs-CZ" sz="1600" i="1" dirty="0"/>
              <a:t> Absurd, </a:t>
            </a:r>
            <a:r>
              <a:rPr lang="cs-CZ" sz="1600" dirty="0"/>
              <a:t>22-23)</a:t>
            </a:r>
            <a:endParaRPr lang="en-US" sz="1600" dirty="0"/>
          </a:p>
        </p:txBody>
      </p:sp>
    </p:spTree>
    <p:extLst>
      <p:ext uri="{BB962C8B-B14F-4D97-AF65-F5344CB8AC3E}">
        <p14:creationId xmlns:p14="http://schemas.microsoft.com/office/powerpoint/2010/main" val="91089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sah 2">
            <a:extLst>
              <a:ext uri="{FF2B5EF4-FFF2-40B4-BE49-F238E27FC236}">
                <a16:creationId xmlns:a16="http://schemas.microsoft.com/office/drawing/2014/main" id="{13B1D9E4-CD09-4E56-91FC-4FDDACD70CC7}"/>
              </a:ext>
            </a:extLst>
          </p:cNvPr>
          <p:cNvSpPr>
            <a:spLocks noGrp="1"/>
          </p:cNvSpPr>
          <p:nvPr>
            <p:ph sz="quarter" idx="13"/>
          </p:nvPr>
        </p:nvSpPr>
        <p:spPr>
          <a:xfrm>
            <a:off x="1151880" y="806449"/>
            <a:ext cx="7165033" cy="5565675"/>
          </a:xfrm>
        </p:spPr>
        <p:txBody>
          <a:bodyPr/>
          <a:lstStyle/>
          <a:p>
            <a:pPr marL="50800" indent="0">
              <a:buFont typeface="Georgia" panose="02040502050405020303" pitchFamily="18" charset="0"/>
              <a:buNone/>
            </a:pPr>
            <a:r>
              <a:rPr lang="en-US" altLang="en-US" sz="1600" i="1" dirty="0"/>
              <a:t>[The two characters sit at opposite sides of a kitchen table in a house that seems to belong to their dead employer. Beth, in her late 40s, never looks at </a:t>
            </a:r>
            <a:r>
              <a:rPr lang="en-US" altLang="en-US" sz="1600" i="1" noProof="1"/>
              <a:t>Duff</a:t>
            </a:r>
            <a:r>
              <a:rPr lang="cs-CZ" altLang="en-US" sz="1600" i="1" dirty="0"/>
              <a:t>.</a:t>
            </a:r>
            <a:r>
              <a:rPr lang="en-US" altLang="en-US" sz="1600" i="1" dirty="0"/>
              <a:t> </a:t>
            </a:r>
            <a:r>
              <a:rPr lang="en-US" altLang="en-US" sz="1600" i="1" dirty="0" err="1"/>
              <a:t>Neithe</a:t>
            </a:r>
            <a:r>
              <a:rPr lang="cs-CZ" altLang="en-US" sz="1600" i="1" dirty="0"/>
              <a:t>r </a:t>
            </a:r>
            <a:r>
              <a:rPr lang="cs-CZ" altLang="en-US" sz="1600" i="1" dirty="0" err="1"/>
              <a:t>appears</a:t>
            </a:r>
            <a:r>
              <a:rPr lang="cs-CZ" altLang="en-US" sz="1600" i="1" dirty="0"/>
              <a:t> to </a:t>
            </a:r>
            <a:r>
              <a:rPr lang="cs-CZ" altLang="en-US" sz="1600" i="1" dirty="0" err="1"/>
              <a:t>hear</a:t>
            </a:r>
            <a:r>
              <a:rPr lang="cs-CZ" altLang="en-US" sz="1600" i="1" dirty="0"/>
              <a:t> </a:t>
            </a:r>
            <a:r>
              <a:rPr lang="cs-CZ" altLang="en-US" sz="1600" i="1" dirty="0" err="1"/>
              <a:t>the</a:t>
            </a:r>
            <a:r>
              <a:rPr lang="cs-CZ" altLang="en-US" sz="1600" i="1" dirty="0"/>
              <a:t> </a:t>
            </a:r>
            <a:r>
              <a:rPr lang="cs-CZ" altLang="en-US" sz="1600" i="1" dirty="0" err="1"/>
              <a:t>other</a:t>
            </a:r>
            <a:r>
              <a:rPr lang="en-US" altLang="en-US" sz="1600" i="1" dirty="0"/>
              <a:t>’</a:t>
            </a:r>
            <a:r>
              <a:rPr lang="cs-CZ" altLang="en-US" sz="1600" i="1" dirty="0"/>
              <a:t>s </a:t>
            </a:r>
            <a:r>
              <a:rPr lang="cs-CZ" altLang="en-US" sz="1600" i="1" dirty="0" err="1"/>
              <a:t>voice</a:t>
            </a:r>
            <a:r>
              <a:rPr lang="cs-CZ" altLang="en-US" sz="1600" i="1" dirty="0"/>
              <a:t>.]</a:t>
            </a:r>
          </a:p>
          <a:p>
            <a:pPr marL="50800" indent="0">
              <a:buFont typeface="Georgia" panose="02040502050405020303" pitchFamily="18" charset="0"/>
              <a:buNone/>
            </a:pPr>
            <a:r>
              <a:rPr lang="cs-CZ" altLang="en-US" sz="1600" dirty="0"/>
              <a:t>DUFF: … I </a:t>
            </a:r>
            <a:r>
              <a:rPr lang="cs-CZ" altLang="en-US" sz="1600" dirty="0" err="1"/>
              <a:t>thought</a:t>
            </a:r>
            <a:r>
              <a:rPr lang="cs-CZ" altLang="en-US" sz="1600" dirty="0"/>
              <a:t> </a:t>
            </a:r>
            <a:r>
              <a:rPr lang="cs-CZ" altLang="en-US" sz="1600" dirty="0" err="1"/>
              <a:t>you</a:t>
            </a:r>
            <a:r>
              <a:rPr lang="cs-CZ" altLang="en-US" sz="1600" dirty="0"/>
              <a:t> </a:t>
            </a:r>
            <a:r>
              <a:rPr lang="cs-CZ" altLang="en-US" sz="1600" dirty="0" err="1"/>
              <a:t>would</a:t>
            </a:r>
            <a:r>
              <a:rPr lang="cs-CZ" altLang="en-US" sz="1600" dirty="0"/>
              <a:t> </a:t>
            </a:r>
            <a:r>
              <a:rPr lang="cs-CZ" altLang="en-US" sz="1600" dirty="0" err="1"/>
              <a:t>come</a:t>
            </a:r>
            <a:r>
              <a:rPr lang="cs-CZ" altLang="en-US" sz="1600" dirty="0"/>
              <a:t> </a:t>
            </a:r>
            <a:r>
              <a:rPr lang="cs-CZ" altLang="en-US" sz="1600" dirty="0" err="1"/>
              <a:t>into</a:t>
            </a:r>
            <a:r>
              <a:rPr lang="cs-CZ" altLang="en-US" sz="1600" dirty="0"/>
              <a:t> my </a:t>
            </a:r>
            <a:r>
              <a:rPr lang="cs-CZ" altLang="en-US" sz="1600" dirty="0" err="1"/>
              <a:t>arms</a:t>
            </a:r>
            <a:r>
              <a:rPr lang="cs-CZ" altLang="en-US" sz="1600" dirty="0"/>
              <a:t> and </a:t>
            </a:r>
            <a:r>
              <a:rPr lang="cs-CZ" altLang="en-US" sz="1600" dirty="0" err="1"/>
              <a:t>kiss</a:t>
            </a:r>
            <a:r>
              <a:rPr lang="cs-CZ" altLang="en-US" sz="1600" dirty="0"/>
              <a:t> </a:t>
            </a:r>
            <a:r>
              <a:rPr lang="cs-CZ" altLang="en-US" sz="1600" dirty="0" err="1"/>
              <a:t>me</a:t>
            </a:r>
            <a:r>
              <a:rPr lang="cs-CZ" altLang="en-US" sz="1600" dirty="0"/>
              <a:t>, </a:t>
            </a:r>
            <a:r>
              <a:rPr lang="cs-CZ" altLang="en-US" sz="1600" dirty="0" err="1"/>
              <a:t>even</a:t>
            </a:r>
            <a:r>
              <a:rPr lang="cs-CZ" altLang="en-US" sz="1600" dirty="0"/>
              <a:t> .. </a:t>
            </a:r>
            <a:r>
              <a:rPr lang="cs-CZ" altLang="en-US" sz="1600" dirty="0" err="1"/>
              <a:t>Offer</a:t>
            </a:r>
            <a:r>
              <a:rPr lang="cs-CZ" altLang="en-US" sz="1600" dirty="0"/>
              <a:t> </a:t>
            </a:r>
            <a:r>
              <a:rPr lang="cs-CZ" altLang="en-US" sz="1600" dirty="0" err="1"/>
              <a:t>yourself</a:t>
            </a:r>
            <a:r>
              <a:rPr lang="cs-CZ" altLang="en-US" sz="1600" dirty="0"/>
              <a:t> to </a:t>
            </a:r>
            <a:r>
              <a:rPr lang="cs-CZ" altLang="en-US" sz="1600" dirty="0" err="1"/>
              <a:t>me</a:t>
            </a:r>
            <a:r>
              <a:rPr lang="cs-CZ" altLang="en-US" sz="1600" dirty="0"/>
              <a:t>. I </a:t>
            </a:r>
            <a:r>
              <a:rPr lang="cs-CZ" altLang="en-US" sz="1600" dirty="0" err="1"/>
              <a:t>would</a:t>
            </a:r>
            <a:r>
              <a:rPr lang="cs-CZ" altLang="en-US" sz="1600" dirty="0"/>
              <a:t> </a:t>
            </a:r>
            <a:r>
              <a:rPr lang="cs-CZ" altLang="en-US" sz="1600" dirty="0" err="1"/>
              <a:t>have</a:t>
            </a:r>
            <a:r>
              <a:rPr lang="cs-CZ" altLang="en-US" sz="1600" dirty="0"/>
              <a:t> had </a:t>
            </a:r>
            <a:r>
              <a:rPr lang="cs-CZ" altLang="en-US" sz="1600" dirty="0" err="1"/>
              <a:t>you</a:t>
            </a:r>
            <a:r>
              <a:rPr lang="cs-CZ" altLang="en-US" sz="1600" dirty="0"/>
              <a:t> in </a:t>
            </a:r>
            <a:r>
              <a:rPr lang="cs-CZ" altLang="en-US" sz="1600" dirty="0" err="1"/>
              <a:t>fron</a:t>
            </a:r>
            <a:r>
              <a:rPr lang="cs-CZ" altLang="en-US" sz="1600" dirty="0"/>
              <a:t> </a:t>
            </a:r>
            <a:r>
              <a:rPr lang="cs-CZ" altLang="en-US" sz="1600" dirty="0" err="1"/>
              <a:t>of</a:t>
            </a:r>
            <a:r>
              <a:rPr lang="cs-CZ" altLang="en-US" sz="1600" dirty="0"/>
              <a:t> </a:t>
            </a:r>
            <a:r>
              <a:rPr lang="cs-CZ" altLang="en-US" sz="1600" dirty="0" err="1"/>
              <a:t>the</a:t>
            </a:r>
            <a:r>
              <a:rPr lang="cs-CZ" altLang="en-US" sz="1600" dirty="0"/>
              <a:t> dog, </a:t>
            </a:r>
            <a:r>
              <a:rPr lang="cs-CZ" altLang="en-US" sz="1600" dirty="0" err="1"/>
              <a:t>like</a:t>
            </a:r>
            <a:r>
              <a:rPr lang="cs-CZ" altLang="en-US" sz="1600" dirty="0"/>
              <a:t> a man, in </a:t>
            </a:r>
            <a:r>
              <a:rPr lang="cs-CZ" altLang="en-US" sz="1600" dirty="0" err="1"/>
              <a:t>the</a:t>
            </a:r>
            <a:r>
              <a:rPr lang="cs-CZ" altLang="en-US" sz="1600" dirty="0"/>
              <a:t> </a:t>
            </a:r>
            <a:r>
              <a:rPr lang="cs-CZ" altLang="en-US" sz="1600" dirty="0" err="1"/>
              <a:t>hall</a:t>
            </a:r>
            <a:r>
              <a:rPr lang="cs-CZ" altLang="en-US" sz="1600" dirty="0"/>
              <a:t>, on </a:t>
            </a:r>
            <a:r>
              <a:rPr lang="cs-CZ" altLang="en-US" sz="1600" dirty="0" err="1"/>
              <a:t>the</a:t>
            </a:r>
            <a:r>
              <a:rPr lang="cs-CZ" altLang="en-US" sz="1600" dirty="0"/>
              <a:t> stone, </a:t>
            </a:r>
            <a:r>
              <a:rPr lang="cs-CZ" altLang="en-US" sz="1600" dirty="0" err="1"/>
              <a:t>banging</a:t>
            </a:r>
            <a:r>
              <a:rPr lang="cs-CZ" altLang="en-US" sz="1600" dirty="0"/>
              <a:t> </a:t>
            </a:r>
            <a:r>
              <a:rPr lang="cs-CZ" altLang="en-US" sz="1600" dirty="0" err="1"/>
              <a:t>the</a:t>
            </a:r>
            <a:r>
              <a:rPr lang="cs-CZ" altLang="en-US" sz="1600" dirty="0"/>
              <a:t> gong, mind </a:t>
            </a:r>
            <a:r>
              <a:rPr lang="cs-CZ" altLang="en-US" sz="1600" dirty="0" err="1"/>
              <a:t>you</a:t>
            </a:r>
            <a:r>
              <a:rPr lang="cs-CZ" altLang="en-US" sz="1600" dirty="0"/>
              <a:t> don</a:t>
            </a:r>
            <a:r>
              <a:rPr lang="en-US" altLang="en-US" sz="1600" dirty="0"/>
              <a:t>’</a:t>
            </a:r>
            <a:r>
              <a:rPr lang="cs-CZ" altLang="en-US" sz="1600" dirty="0"/>
              <a:t>t </a:t>
            </a:r>
            <a:r>
              <a:rPr lang="cs-CZ" altLang="en-US" sz="1600" dirty="0" err="1"/>
              <a:t>get</a:t>
            </a:r>
            <a:r>
              <a:rPr lang="cs-CZ" altLang="en-US" sz="1600" dirty="0"/>
              <a:t> </a:t>
            </a:r>
            <a:r>
              <a:rPr lang="cs-CZ" altLang="en-US" sz="1600" dirty="0" err="1"/>
              <a:t>the</a:t>
            </a:r>
            <a:r>
              <a:rPr lang="cs-CZ" altLang="en-US" sz="1600" dirty="0"/>
              <a:t> </a:t>
            </a:r>
            <a:r>
              <a:rPr lang="cs-CZ" altLang="en-US" sz="1600" dirty="0" err="1"/>
              <a:t>scissors</a:t>
            </a:r>
            <a:r>
              <a:rPr lang="cs-CZ" altLang="en-US" sz="1600" dirty="0"/>
              <a:t> up </a:t>
            </a:r>
            <a:r>
              <a:rPr lang="cs-CZ" altLang="en-US" sz="1600" dirty="0" err="1"/>
              <a:t>your</a:t>
            </a:r>
            <a:r>
              <a:rPr lang="cs-CZ" altLang="en-US" sz="1600" dirty="0"/>
              <a:t> arse, </a:t>
            </a:r>
            <a:r>
              <a:rPr lang="cs-CZ" altLang="en-US" sz="1600" dirty="0" err="1"/>
              <a:t>or</a:t>
            </a:r>
            <a:r>
              <a:rPr lang="cs-CZ" altLang="en-US" sz="1600" dirty="0"/>
              <a:t> </a:t>
            </a:r>
            <a:r>
              <a:rPr lang="cs-CZ" altLang="en-US" sz="1600" dirty="0" err="1"/>
              <a:t>the</a:t>
            </a:r>
            <a:r>
              <a:rPr lang="cs-CZ" altLang="en-US" sz="1600" dirty="0"/>
              <a:t> </a:t>
            </a:r>
            <a:r>
              <a:rPr lang="cs-CZ" altLang="en-US" sz="1600" dirty="0" err="1"/>
              <a:t>thimble</a:t>
            </a:r>
            <a:r>
              <a:rPr lang="cs-CZ" altLang="en-US" sz="1600" dirty="0"/>
              <a:t>, don</a:t>
            </a:r>
            <a:r>
              <a:rPr lang="en-US" altLang="en-US" sz="1600" dirty="0"/>
              <a:t>’</a:t>
            </a:r>
            <a:r>
              <a:rPr lang="cs-CZ" altLang="en-US" sz="1600" dirty="0"/>
              <a:t>t </a:t>
            </a:r>
            <a:r>
              <a:rPr lang="cs-CZ" altLang="en-US" sz="1600" dirty="0" err="1"/>
              <a:t>worry</a:t>
            </a:r>
            <a:r>
              <a:rPr lang="cs-CZ" altLang="en-US" sz="1600" dirty="0"/>
              <a:t>, I</a:t>
            </a:r>
            <a:r>
              <a:rPr lang="en-US" altLang="en-US" sz="1600" dirty="0"/>
              <a:t>’</a:t>
            </a:r>
            <a:r>
              <a:rPr lang="cs-CZ" altLang="en-US" sz="1600" dirty="0" err="1"/>
              <a:t>ll</a:t>
            </a:r>
            <a:r>
              <a:rPr lang="cs-CZ" altLang="en-US" sz="1600" dirty="0"/>
              <a:t> </a:t>
            </a:r>
            <a:r>
              <a:rPr lang="cs-CZ" altLang="en-US" sz="1600" dirty="0" err="1"/>
              <a:t>throw</a:t>
            </a:r>
            <a:r>
              <a:rPr lang="cs-CZ" altLang="en-US" sz="1600" dirty="0"/>
              <a:t> </a:t>
            </a:r>
            <a:r>
              <a:rPr lang="cs-CZ" altLang="en-US" sz="1600" dirty="0" err="1"/>
              <a:t>them</a:t>
            </a:r>
            <a:r>
              <a:rPr lang="cs-CZ" altLang="en-US" sz="1600" dirty="0"/>
              <a:t> </a:t>
            </a:r>
            <a:r>
              <a:rPr lang="cs-CZ" altLang="en-US" sz="1600" dirty="0" err="1"/>
              <a:t>for</a:t>
            </a:r>
            <a:r>
              <a:rPr lang="cs-CZ" altLang="en-US" sz="1600" dirty="0"/>
              <a:t> </a:t>
            </a:r>
            <a:r>
              <a:rPr lang="cs-CZ" altLang="en-US" sz="1600" dirty="0" err="1"/>
              <a:t>the</a:t>
            </a:r>
            <a:r>
              <a:rPr lang="cs-CZ" altLang="en-US" sz="1600" dirty="0"/>
              <a:t> dog to chase, </a:t>
            </a:r>
            <a:r>
              <a:rPr lang="cs-CZ" altLang="en-US" sz="1600" dirty="0" err="1"/>
              <a:t>the</a:t>
            </a:r>
            <a:r>
              <a:rPr lang="cs-CZ" altLang="en-US" sz="1600" dirty="0"/>
              <a:t> </a:t>
            </a:r>
            <a:r>
              <a:rPr lang="cs-CZ" altLang="en-US" sz="1600" dirty="0" err="1"/>
              <a:t>thimble</a:t>
            </a:r>
            <a:r>
              <a:rPr lang="cs-CZ" altLang="en-US" sz="1600" dirty="0"/>
              <a:t> </a:t>
            </a:r>
            <a:r>
              <a:rPr lang="cs-CZ" altLang="en-US" sz="1600" dirty="0" err="1"/>
              <a:t>will</a:t>
            </a:r>
            <a:r>
              <a:rPr lang="cs-CZ" altLang="en-US" sz="1600" dirty="0"/>
              <a:t> </a:t>
            </a:r>
            <a:r>
              <a:rPr lang="cs-CZ" altLang="en-US" sz="1600" dirty="0" err="1"/>
              <a:t>keep</a:t>
            </a:r>
            <a:r>
              <a:rPr lang="cs-CZ" altLang="en-US" sz="1600" dirty="0"/>
              <a:t> </a:t>
            </a:r>
            <a:r>
              <a:rPr lang="cs-CZ" altLang="en-US" sz="1600" dirty="0" err="1"/>
              <a:t>the</a:t>
            </a:r>
            <a:r>
              <a:rPr lang="cs-CZ" altLang="en-US" sz="1600" dirty="0"/>
              <a:t> dog happy, </a:t>
            </a:r>
            <a:r>
              <a:rPr lang="cs-CZ" altLang="en-US" sz="1600" dirty="0" err="1"/>
              <a:t>he‘ll</a:t>
            </a:r>
            <a:r>
              <a:rPr lang="cs-CZ" altLang="en-US" sz="1600" dirty="0"/>
              <a:t> play </a:t>
            </a:r>
            <a:r>
              <a:rPr lang="cs-CZ" altLang="en-US" sz="1600" dirty="0" err="1"/>
              <a:t>with</a:t>
            </a:r>
            <a:r>
              <a:rPr lang="cs-CZ" altLang="en-US" sz="1600" dirty="0"/>
              <a:t> </a:t>
            </a:r>
            <a:r>
              <a:rPr lang="cs-CZ" altLang="en-US" sz="1600" dirty="0" err="1"/>
              <a:t>it</a:t>
            </a:r>
            <a:r>
              <a:rPr lang="cs-CZ" altLang="en-US" sz="1600" dirty="0"/>
              <a:t> </a:t>
            </a:r>
            <a:r>
              <a:rPr lang="cs-CZ" altLang="en-US" sz="1600" dirty="0" err="1"/>
              <a:t>with</a:t>
            </a:r>
            <a:r>
              <a:rPr lang="cs-CZ" altLang="en-US" sz="1600" dirty="0"/>
              <a:t> his </a:t>
            </a:r>
            <a:r>
              <a:rPr lang="cs-CZ" altLang="en-US" sz="1600" dirty="0" err="1"/>
              <a:t>paws</a:t>
            </a:r>
            <a:r>
              <a:rPr lang="cs-CZ" altLang="en-US" sz="1600" dirty="0"/>
              <a:t>, </a:t>
            </a:r>
            <a:r>
              <a:rPr lang="cs-CZ" altLang="en-US" sz="1600" dirty="0" err="1"/>
              <a:t>you‘ll</a:t>
            </a:r>
            <a:r>
              <a:rPr lang="cs-CZ" altLang="en-US" sz="1600" dirty="0"/>
              <a:t> </a:t>
            </a:r>
            <a:r>
              <a:rPr lang="cs-CZ" altLang="en-US" sz="1600" dirty="0" err="1"/>
              <a:t>plead</a:t>
            </a:r>
            <a:r>
              <a:rPr lang="cs-CZ" altLang="en-US" sz="1600" dirty="0"/>
              <a:t> </a:t>
            </a:r>
            <a:r>
              <a:rPr lang="cs-CZ" altLang="en-US" sz="1600" dirty="0" err="1"/>
              <a:t>with</a:t>
            </a:r>
            <a:r>
              <a:rPr lang="cs-CZ" altLang="en-US" sz="1600" dirty="0"/>
              <a:t> </a:t>
            </a:r>
            <a:r>
              <a:rPr lang="cs-CZ" altLang="en-US" sz="1600" dirty="0" err="1"/>
              <a:t>me</a:t>
            </a:r>
            <a:r>
              <a:rPr lang="cs-CZ" altLang="en-US" sz="1600" dirty="0"/>
              <a:t> </a:t>
            </a:r>
            <a:r>
              <a:rPr lang="cs-CZ" altLang="en-US" sz="1600" dirty="0" err="1"/>
              <a:t>like</a:t>
            </a:r>
            <a:r>
              <a:rPr lang="cs-CZ" altLang="en-US" sz="1600" dirty="0"/>
              <a:t> a </a:t>
            </a:r>
            <a:r>
              <a:rPr lang="cs-CZ" altLang="en-US" sz="1600" dirty="0" err="1"/>
              <a:t>woman</a:t>
            </a:r>
            <a:r>
              <a:rPr lang="cs-CZ" altLang="en-US" sz="1600" dirty="0"/>
              <a:t>, I</a:t>
            </a:r>
            <a:r>
              <a:rPr lang="en-US" altLang="en-US" sz="1600" dirty="0"/>
              <a:t>’</a:t>
            </a:r>
            <a:r>
              <a:rPr lang="cs-CZ" altLang="en-US" sz="1600" dirty="0" err="1"/>
              <a:t>ll</a:t>
            </a:r>
            <a:r>
              <a:rPr lang="cs-CZ" altLang="en-US" sz="1600" dirty="0"/>
              <a:t> </a:t>
            </a:r>
            <a:r>
              <a:rPr lang="cs-CZ" altLang="en-US" sz="1600" dirty="0" err="1"/>
              <a:t>bang</a:t>
            </a:r>
            <a:r>
              <a:rPr lang="cs-CZ" altLang="en-US" sz="1600" dirty="0"/>
              <a:t> </a:t>
            </a:r>
            <a:r>
              <a:rPr lang="cs-CZ" altLang="en-US" sz="1600" dirty="0" err="1"/>
              <a:t>the</a:t>
            </a:r>
            <a:r>
              <a:rPr lang="cs-CZ" altLang="en-US" sz="1600" dirty="0"/>
              <a:t> gong on </a:t>
            </a:r>
            <a:r>
              <a:rPr lang="cs-CZ" altLang="en-US" sz="1600" dirty="0" err="1"/>
              <a:t>the</a:t>
            </a:r>
            <a:r>
              <a:rPr lang="cs-CZ" altLang="en-US" sz="1600" dirty="0"/>
              <a:t> </a:t>
            </a:r>
            <a:r>
              <a:rPr lang="cs-CZ" altLang="en-US" sz="1600" dirty="0" err="1"/>
              <a:t>floor</a:t>
            </a:r>
            <a:r>
              <a:rPr lang="cs-CZ" altLang="en-US" sz="1600" dirty="0"/>
              <a:t>, </a:t>
            </a:r>
            <a:r>
              <a:rPr lang="cs-CZ" altLang="en-US" sz="1600" dirty="0" err="1"/>
              <a:t>if</a:t>
            </a:r>
            <a:r>
              <a:rPr lang="cs-CZ" altLang="en-US" sz="1600" dirty="0"/>
              <a:t> </a:t>
            </a:r>
            <a:r>
              <a:rPr lang="cs-CZ" altLang="en-US" sz="1600" dirty="0" err="1"/>
              <a:t>the</a:t>
            </a:r>
            <a:r>
              <a:rPr lang="cs-CZ" altLang="en-US" sz="1600" dirty="0"/>
              <a:t> </a:t>
            </a:r>
            <a:r>
              <a:rPr lang="cs-CZ" altLang="en-US" sz="1600" dirty="0" err="1"/>
              <a:t>sound</a:t>
            </a:r>
            <a:r>
              <a:rPr lang="cs-CZ" altLang="en-US" sz="1600" dirty="0"/>
              <a:t> </a:t>
            </a:r>
            <a:r>
              <a:rPr lang="cs-CZ" altLang="en-US" sz="1600" dirty="0" err="1"/>
              <a:t>is</a:t>
            </a:r>
            <a:r>
              <a:rPr lang="cs-CZ" altLang="en-US" sz="1600" dirty="0"/>
              <a:t> </a:t>
            </a:r>
            <a:r>
              <a:rPr lang="cs-CZ" altLang="en-US" sz="1600" dirty="0" err="1"/>
              <a:t>too</a:t>
            </a:r>
            <a:r>
              <a:rPr lang="cs-CZ" altLang="en-US" sz="1600" dirty="0"/>
              <a:t> </a:t>
            </a:r>
            <a:r>
              <a:rPr lang="cs-CZ" altLang="en-US" sz="1600" dirty="0" err="1"/>
              <a:t>flat</a:t>
            </a:r>
            <a:r>
              <a:rPr lang="cs-CZ" altLang="en-US" sz="1600" dirty="0"/>
              <a:t>, </a:t>
            </a:r>
            <a:r>
              <a:rPr lang="cs-CZ" altLang="en-US" sz="1600" dirty="0" err="1"/>
              <a:t>lacks</a:t>
            </a:r>
            <a:r>
              <a:rPr lang="cs-CZ" altLang="en-US" sz="1600" dirty="0"/>
              <a:t> resonance, I</a:t>
            </a:r>
            <a:r>
              <a:rPr lang="en-US" altLang="en-US" sz="1600" dirty="0"/>
              <a:t>’</a:t>
            </a:r>
            <a:r>
              <a:rPr lang="cs-CZ" altLang="en-US" sz="1600" dirty="0" err="1"/>
              <a:t>ll</a:t>
            </a:r>
            <a:r>
              <a:rPr lang="cs-CZ" altLang="en-US" sz="1600" dirty="0"/>
              <a:t> </a:t>
            </a:r>
            <a:r>
              <a:rPr lang="cs-CZ" altLang="en-US" sz="1600" dirty="0" err="1"/>
              <a:t>hang</a:t>
            </a:r>
            <a:r>
              <a:rPr lang="cs-CZ" altLang="en-US" sz="1600" dirty="0"/>
              <a:t> </a:t>
            </a:r>
            <a:r>
              <a:rPr lang="cs-CZ" altLang="en-US" sz="1600" dirty="0" err="1"/>
              <a:t>it</a:t>
            </a:r>
            <a:r>
              <a:rPr lang="cs-CZ" altLang="en-US" sz="1600" dirty="0"/>
              <a:t> </a:t>
            </a:r>
            <a:r>
              <a:rPr lang="cs-CZ" altLang="en-US" sz="1600" dirty="0" err="1"/>
              <a:t>back</a:t>
            </a:r>
            <a:r>
              <a:rPr lang="cs-CZ" altLang="en-US" sz="1600" dirty="0"/>
              <a:t> on </a:t>
            </a:r>
            <a:r>
              <a:rPr lang="cs-CZ" altLang="en-US" sz="1600" dirty="0" err="1"/>
              <a:t>its</a:t>
            </a:r>
            <a:r>
              <a:rPr lang="cs-CZ" altLang="en-US" sz="1600" dirty="0"/>
              <a:t> hoko, </a:t>
            </a:r>
            <a:r>
              <a:rPr lang="cs-CZ" altLang="en-US" sz="1600" dirty="0" err="1"/>
              <a:t>bang</a:t>
            </a:r>
            <a:r>
              <a:rPr lang="cs-CZ" altLang="en-US" sz="1600" dirty="0"/>
              <a:t> </a:t>
            </a:r>
            <a:r>
              <a:rPr lang="cs-CZ" altLang="en-US" sz="1600" dirty="0" err="1"/>
              <a:t>you</a:t>
            </a:r>
            <a:r>
              <a:rPr lang="cs-CZ" altLang="en-US" sz="1600" dirty="0"/>
              <a:t> </a:t>
            </a:r>
            <a:r>
              <a:rPr lang="cs-CZ" altLang="en-US" sz="1600" dirty="0" err="1"/>
              <a:t>against</a:t>
            </a:r>
            <a:r>
              <a:rPr lang="cs-CZ" altLang="en-US" sz="1600" dirty="0"/>
              <a:t> </a:t>
            </a:r>
            <a:r>
              <a:rPr lang="cs-CZ" altLang="en-US" sz="1600" dirty="0" err="1"/>
              <a:t>it</a:t>
            </a:r>
            <a:r>
              <a:rPr lang="cs-CZ" altLang="en-US" sz="1600" dirty="0"/>
              <a:t> </a:t>
            </a:r>
            <a:r>
              <a:rPr lang="cs-CZ" altLang="en-US" sz="1600" dirty="0" err="1"/>
              <a:t>swiging</a:t>
            </a:r>
            <a:r>
              <a:rPr lang="cs-CZ" altLang="en-US" sz="1600" dirty="0"/>
              <a:t>, </a:t>
            </a:r>
            <a:r>
              <a:rPr lang="cs-CZ" altLang="en-US" sz="1600" dirty="0" err="1"/>
              <a:t>gonging</a:t>
            </a:r>
            <a:r>
              <a:rPr lang="cs-CZ" altLang="en-US" sz="1600" dirty="0"/>
              <a:t>, </a:t>
            </a:r>
            <a:r>
              <a:rPr lang="cs-CZ" altLang="en-US" sz="1600" dirty="0" err="1"/>
              <a:t>waking</a:t>
            </a:r>
            <a:r>
              <a:rPr lang="cs-CZ" altLang="en-US" sz="1600" dirty="0"/>
              <a:t> </a:t>
            </a:r>
            <a:r>
              <a:rPr lang="cs-CZ" altLang="en-US" sz="1600" dirty="0" err="1"/>
              <a:t>the</a:t>
            </a:r>
            <a:r>
              <a:rPr lang="cs-CZ" altLang="en-US" sz="1600" dirty="0"/>
              <a:t> place up, </a:t>
            </a:r>
            <a:r>
              <a:rPr lang="cs-CZ" altLang="en-US" sz="1600" dirty="0" err="1"/>
              <a:t>calling</a:t>
            </a:r>
            <a:r>
              <a:rPr lang="cs-CZ" altLang="en-US" sz="1600" dirty="0"/>
              <a:t> </a:t>
            </a:r>
            <a:r>
              <a:rPr lang="cs-CZ" altLang="en-US" sz="1600" dirty="0" err="1"/>
              <a:t>them</a:t>
            </a:r>
            <a:r>
              <a:rPr lang="cs-CZ" altLang="en-US" sz="1600" dirty="0"/>
              <a:t> </a:t>
            </a:r>
            <a:r>
              <a:rPr lang="cs-CZ" altLang="en-US" sz="1600" dirty="0" err="1"/>
              <a:t>all</a:t>
            </a:r>
            <a:r>
              <a:rPr lang="cs-CZ" altLang="en-US" sz="1600" dirty="0"/>
              <a:t> </a:t>
            </a:r>
            <a:r>
              <a:rPr lang="cs-CZ" altLang="en-US" sz="1600" dirty="0" err="1"/>
              <a:t>for</a:t>
            </a:r>
            <a:r>
              <a:rPr lang="cs-CZ" altLang="en-US" sz="1600" dirty="0"/>
              <a:t> diner, lunch </a:t>
            </a:r>
            <a:r>
              <a:rPr lang="cs-CZ" altLang="en-US" sz="1600" dirty="0" err="1"/>
              <a:t>is</a:t>
            </a:r>
            <a:r>
              <a:rPr lang="cs-CZ" altLang="en-US" sz="1600" dirty="0"/>
              <a:t> up, </a:t>
            </a:r>
            <a:r>
              <a:rPr lang="cs-CZ" altLang="en-US" sz="1600" dirty="0" err="1"/>
              <a:t>bring</a:t>
            </a:r>
            <a:r>
              <a:rPr lang="cs-CZ" altLang="en-US" sz="1600" dirty="0"/>
              <a:t> </a:t>
            </a:r>
            <a:r>
              <a:rPr lang="cs-CZ" altLang="en-US" sz="1600" dirty="0" err="1"/>
              <a:t>out</a:t>
            </a:r>
            <a:r>
              <a:rPr lang="cs-CZ" altLang="en-US" sz="1600" dirty="0"/>
              <a:t> </a:t>
            </a:r>
            <a:r>
              <a:rPr lang="cs-CZ" altLang="en-US" sz="1600" dirty="0" err="1"/>
              <a:t>the</a:t>
            </a:r>
            <a:r>
              <a:rPr lang="cs-CZ" altLang="en-US" sz="1600" dirty="0"/>
              <a:t> </a:t>
            </a:r>
            <a:r>
              <a:rPr lang="cs-CZ" altLang="en-US" sz="1600" dirty="0" err="1"/>
              <a:t>bacon</a:t>
            </a:r>
            <a:r>
              <a:rPr lang="cs-CZ" altLang="en-US" sz="1600" dirty="0"/>
              <a:t>, </a:t>
            </a:r>
            <a:r>
              <a:rPr lang="cs-CZ" altLang="en-US" sz="1600" dirty="0" err="1"/>
              <a:t>bang</a:t>
            </a:r>
            <a:r>
              <a:rPr lang="cs-CZ" altLang="en-US" sz="1600" dirty="0"/>
              <a:t> </a:t>
            </a:r>
            <a:r>
              <a:rPr lang="cs-CZ" altLang="en-US" sz="1600" dirty="0" err="1"/>
              <a:t>your</a:t>
            </a:r>
            <a:r>
              <a:rPr lang="cs-CZ" altLang="en-US" sz="1600" dirty="0"/>
              <a:t> </a:t>
            </a:r>
            <a:r>
              <a:rPr lang="cs-CZ" altLang="en-US" sz="1600" dirty="0" err="1"/>
              <a:t>lovely</a:t>
            </a:r>
            <a:r>
              <a:rPr lang="cs-CZ" altLang="en-US" sz="1600" dirty="0"/>
              <a:t> </a:t>
            </a:r>
            <a:r>
              <a:rPr lang="cs-CZ" altLang="en-US" sz="1600" dirty="0" err="1"/>
              <a:t>head</a:t>
            </a:r>
            <a:r>
              <a:rPr lang="cs-CZ" altLang="en-US" sz="1600" dirty="0"/>
              <a:t>, mind </a:t>
            </a:r>
            <a:r>
              <a:rPr lang="cs-CZ" altLang="en-US" sz="1600" dirty="0" err="1"/>
              <a:t>the</a:t>
            </a:r>
            <a:r>
              <a:rPr lang="cs-CZ" altLang="en-US" sz="1600" dirty="0"/>
              <a:t> dog </a:t>
            </a:r>
            <a:r>
              <a:rPr lang="cs-CZ" altLang="en-US" sz="1600" dirty="0" err="1"/>
              <a:t>doesn</a:t>
            </a:r>
            <a:r>
              <a:rPr lang="en-US" altLang="en-US" sz="1600" dirty="0"/>
              <a:t>’</a:t>
            </a:r>
            <a:r>
              <a:rPr lang="cs-CZ" altLang="en-US" sz="1600" dirty="0"/>
              <a:t>t </a:t>
            </a:r>
            <a:r>
              <a:rPr lang="cs-CZ" altLang="en-US" sz="1600" dirty="0" err="1"/>
              <a:t>swallow</a:t>
            </a:r>
            <a:r>
              <a:rPr lang="cs-CZ" altLang="en-US" sz="1600" dirty="0"/>
              <a:t> </a:t>
            </a:r>
            <a:r>
              <a:rPr lang="cs-CZ" altLang="en-US" sz="1600" dirty="0" err="1"/>
              <a:t>the</a:t>
            </a:r>
            <a:r>
              <a:rPr lang="cs-CZ" altLang="en-US" sz="1600" dirty="0"/>
              <a:t> </a:t>
            </a:r>
            <a:r>
              <a:rPr lang="cs-CZ" altLang="en-US" sz="1600" dirty="0" err="1"/>
              <a:t>thimble</a:t>
            </a:r>
            <a:r>
              <a:rPr lang="cs-CZ" altLang="en-US" sz="1600" dirty="0"/>
              <a:t>, slam – </a:t>
            </a:r>
            <a:r>
              <a:rPr lang="cs-CZ" altLang="en-US" sz="1600" i="1" dirty="0"/>
              <a:t>(silence)</a:t>
            </a:r>
          </a:p>
          <a:p>
            <a:pPr marL="50800" indent="0">
              <a:buFont typeface="Georgia" panose="02040502050405020303" pitchFamily="18" charset="0"/>
              <a:buNone/>
            </a:pPr>
            <a:r>
              <a:rPr lang="cs-CZ" altLang="en-US" sz="1600" dirty="0"/>
              <a:t>BETH: He </a:t>
            </a:r>
            <a:r>
              <a:rPr lang="cs-CZ" altLang="en-US" sz="1600" dirty="0" err="1"/>
              <a:t>lay</a:t>
            </a:r>
            <a:r>
              <a:rPr lang="cs-CZ" altLang="en-US" sz="1600" dirty="0"/>
              <a:t> </a:t>
            </a:r>
            <a:r>
              <a:rPr lang="cs-CZ" altLang="en-US" sz="1600" dirty="0" err="1"/>
              <a:t>above</a:t>
            </a:r>
            <a:r>
              <a:rPr lang="cs-CZ" altLang="en-US" sz="1600" dirty="0"/>
              <a:t> </a:t>
            </a:r>
            <a:r>
              <a:rPr lang="cs-CZ" altLang="en-US" sz="1600" dirty="0" err="1"/>
              <a:t>me</a:t>
            </a:r>
            <a:r>
              <a:rPr lang="cs-CZ" altLang="en-US" sz="1600" dirty="0"/>
              <a:t> and </a:t>
            </a:r>
            <a:r>
              <a:rPr lang="cs-CZ" altLang="en-US" sz="1600" dirty="0" err="1"/>
              <a:t>looked</a:t>
            </a:r>
            <a:r>
              <a:rPr lang="cs-CZ" altLang="en-US" sz="1600" dirty="0"/>
              <a:t> </a:t>
            </a:r>
            <a:r>
              <a:rPr lang="cs-CZ" altLang="en-US" sz="1600" dirty="0" err="1"/>
              <a:t>down</a:t>
            </a:r>
            <a:r>
              <a:rPr lang="cs-CZ" altLang="en-US" sz="1600" dirty="0"/>
              <a:t> </a:t>
            </a:r>
            <a:r>
              <a:rPr lang="cs-CZ" altLang="en-US" sz="1600" dirty="0" err="1"/>
              <a:t>at</a:t>
            </a:r>
            <a:r>
              <a:rPr lang="cs-CZ" altLang="en-US" sz="1600" dirty="0"/>
              <a:t> </a:t>
            </a:r>
            <a:r>
              <a:rPr lang="cs-CZ" altLang="en-US" sz="1600" dirty="0" err="1"/>
              <a:t>me</a:t>
            </a:r>
            <a:r>
              <a:rPr lang="cs-CZ" altLang="en-US" sz="1600" dirty="0"/>
              <a:t>. He </a:t>
            </a:r>
            <a:r>
              <a:rPr lang="cs-CZ" altLang="en-US" sz="1600" dirty="0" err="1"/>
              <a:t>supported</a:t>
            </a:r>
            <a:r>
              <a:rPr lang="cs-CZ" altLang="en-US" sz="1600" dirty="0"/>
              <a:t> my </a:t>
            </a:r>
            <a:r>
              <a:rPr lang="cs-CZ" altLang="en-US" sz="1600" dirty="0" err="1"/>
              <a:t>shoulder</a:t>
            </a:r>
            <a:r>
              <a:rPr lang="cs-CZ" altLang="en-US" sz="1600" dirty="0"/>
              <a:t>. </a:t>
            </a:r>
            <a:r>
              <a:rPr lang="cs-CZ" altLang="en-US" sz="1600" i="1" dirty="0"/>
              <a:t>(</a:t>
            </a:r>
            <a:r>
              <a:rPr lang="cs-CZ" altLang="en-US" sz="1600" i="1" dirty="0" err="1"/>
              <a:t>pause</a:t>
            </a:r>
            <a:r>
              <a:rPr lang="cs-CZ" altLang="en-US" sz="1600" i="1" dirty="0"/>
              <a:t>)</a:t>
            </a:r>
            <a:r>
              <a:rPr lang="cs-CZ" altLang="en-US" sz="1600" dirty="0"/>
              <a:t> So tender his </a:t>
            </a:r>
            <a:r>
              <a:rPr lang="cs-CZ" altLang="en-US" sz="1600" dirty="0" err="1"/>
              <a:t>touch</a:t>
            </a:r>
            <a:r>
              <a:rPr lang="cs-CZ" altLang="en-US" sz="1600" dirty="0"/>
              <a:t> on my </a:t>
            </a:r>
            <a:r>
              <a:rPr lang="cs-CZ" altLang="en-US" sz="1600" dirty="0" err="1"/>
              <a:t>nceck</a:t>
            </a:r>
            <a:r>
              <a:rPr lang="cs-CZ" altLang="en-US" sz="1600" dirty="0"/>
              <a:t>. So </a:t>
            </a:r>
            <a:r>
              <a:rPr lang="cs-CZ" altLang="en-US" sz="1600" dirty="0" err="1"/>
              <a:t>softly</a:t>
            </a:r>
            <a:r>
              <a:rPr lang="cs-CZ" altLang="en-US" sz="1600" dirty="0"/>
              <a:t> his </a:t>
            </a:r>
            <a:r>
              <a:rPr lang="cs-CZ" altLang="en-US" sz="1600" dirty="0" err="1"/>
              <a:t>kiss</a:t>
            </a:r>
            <a:r>
              <a:rPr lang="cs-CZ" altLang="en-US" sz="1600" dirty="0"/>
              <a:t> on my </a:t>
            </a:r>
            <a:r>
              <a:rPr lang="cs-CZ" altLang="en-US" sz="1600" dirty="0" err="1"/>
              <a:t>cheek</a:t>
            </a:r>
            <a:r>
              <a:rPr lang="cs-CZ" altLang="en-US" sz="1600" dirty="0"/>
              <a:t>. </a:t>
            </a:r>
            <a:r>
              <a:rPr lang="cs-CZ" altLang="en-US" sz="1600" i="1" dirty="0"/>
              <a:t>(</a:t>
            </a:r>
            <a:r>
              <a:rPr lang="cs-CZ" altLang="en-US" sz="1600" i="1" dirty="0" err="1"/>
              <a:t>pause</a:t>
            </a:r>
            <a:r>
              <a:rPr lang="cs-CZ" altLang="en-US" sz="1600" i="1" dirty="0"/>
              <a:t>)</a:t>
            </a:r>
            <a:r>
              <a:rPr lang="cs-CZ" altLang="en-US" sz="1600" dirty="0"/>
              <a:t> My </a:t>
            </a:r>
            <a:r>
              <a:rPr lang="en-US" altLang="en-US" sz="1600" dirty="0"/>
              <a:t>hand</a:t>
            </a:r>
            <a:r>
              <a:rPr lang="cs-CZ" altLang="en-US" sz="1600" dirty="0"/>
              <a:t> on his </a:t>
            </a:r>
            <a:r>
              <a:rPr lang="cs-CZ" altLang="en-US" sz="1600" dirty="0" err="1"/>
              <a:t>rib</a:t>
            </a:r>
            <a:r>
              <a:rPr lang="cs-CZ" altLang="en-US" sz="1600" dirty="0"/>
              <a:t>. </a:t>
            </a:r>
            <a:r>
              <a:rPr lang="cs-CZ" altLang="en-US" sz="1600" i="1" dirty="0"/>
              <a:t>(</a:t>
            </a:r>
            <a:r>
              <a:rPr lang="cs-CZ" altLang="en-US" sz="1600" i="1" dirty="0" err="1"/>
              <a:t>pause</a:t>
            </a:r>
            <a:r>
              <a:rPr lang="cs-CZ" altLang="en-US" sz="1600" i="1" dirty="0"/>
              <a:t>)</a:t>
            </a:r>
            <a:r>
              <a:rPr lang="cs-CZ" altLang="en-US" sz="1600" dirty="0"/>
              <a:t> So </a:t>
            </a:r>
            <a:r>
              <a:rPr lang="cs-CZ" altLang="en-US" sz="1600" dirty="0" err="1"/>
              <a:t>sweetly</a:t>
            </a:r>
            <a:r>
              <a:rPr lang="cs-CZ" altLang="en-US" sz="1600" dirty="0"/>
              <a:t> </a:t>
            </a:r>
            <a:r>
              <a:rPr lang="cs-CZ" altLang="en-US" sz="1600" dirty="0" err="1"/>
              <a:t>the</a:t>
            </a:r>
            <a:r>
              <a:rPr lang="cs-CZ" altLang="en-US" sz="1600" dirty="0"/>
              <a:t> </a:t>
            </a:r>
            <a:r>
              <a:rPr lang="cs-CZ" altLang="en-US" sz="1600" dirty="0" err="1"/>
              <a:t>sand</a:t>
            </a:r>
            <a:r>
              <a:rPr lang="cs-CZ" altLang="en-US" sz="1600" dirty="0"/>
              <a:t> </a:t>
            </a:r>
            <a:r>
              <a:rPr lang="cs-CZ" altLang="en-US" sz="1600" dirty="0" err="1"/>
              <a:t>over</a:t>
            </a:r>
            <a:r>
              <a:rPr lang="cs-CZ" altLang="en-US" sz="1600" dirty="0"/>
              <a:t> </a:t>
            </a:r>
            <a:r>
              <a:rPr lang="cs-CZ" altLang="en-US" sz="1600" dirty="0" err="1"/>
              <a:t>me</a:t>
            </a:r>
            <a:r>
              <a:rPr lang="cs-CZ" altLang="en-US" sz="1600" dirty="0"/>
              <a:t>. Tiny </a:t>
            </a:r>
            <a:r>
              <a:rPr lang="cs-CZ" altLang="en-US" sz="1600" dirty="0" err="1"/>
              <a:t>the</a:t>
            </a:r>
            <a:r>
              <a:rPr lang="cs-CZ" altLang="en-US" sz="1600" dirty="0"/>
              <a:t> </a:t>
            </a:r>
            <a:r>
              <a:rPr lang="cs-CZ" altLang="en-US" sz="1600" dirty="0" err="1"/>
              <a:t>sand</a:t>
            </a:r>
            <a:r>
              <a:rPr lang="cs-CZ" altLang="en-US" sz="1600" dirty="0"/>
              <a:t> on my skin. </a:t>
            </a:r>
            <a:r>
              <a:rPr lang="cs-CZ" altLang="en-US" sz="1600" i="1" dirty="0"/>
              <a:t>(</a:t>
            </a:r>
            <a:r>
              <a:rPr lang="cs-CZ" altLang="en-US" sz="1600" i="1" dirty="0" err="1"/>
              <a:t>pause</a:t>
            </a:r>
            <a:r>
              <a:rPr lang="cs-CZ" altLang="en-US" sz="1600" i="1" dirty="0"/>
              <a:t>)</a:t>
            </a:r>
            <a:r>
              <a:rPr lang="cs-CZ" altLang="en-US" sz="1600" dirty="0"/>
              <a:t> So </a:t>
            </a:r>
            <a:r>
              <a:rPr lang="cs-CZ" altLang="en-US" sz="1600" dirty="0" err="1"/>
              <a:t>silent</a:t>
            </a:r>
            <a:r>
              <a:rPr lang="cs-CZ" altLang="en-US" sz="1600" dirty="0"/>
              <a:t> </a:t>
            </a:r>
            <a:r>
              <a:rPr lang="cs-CZ" altLang="en-US" sz="1600" dirty="0" err="1"/>
              <a:t>the</a:t>
            </a:r>
            <a:r>
              <a:rPr lang="cs-CZ" altLang="en-US" sz="1600" dirty="0"/>
              <a:t> </a:t>
            </a:r>
            <a:r>
              <a:rPr lang="cs-CZ" altLang="en-US" sz="1600" dirty="0" err="1"/>
              <a:t>sky</a:t>
            </a:r>
            <a:r>
              <a:rPr lang="cs-CZ" altLang="en-US" sz="1600" dirty="0"/>
              <a:t> in my </a:t>
            </a:r>
            <a:r>
              <a:rPr lang="cs-CZ" altLang="en-US" sz="1600" dirty="0" err="1"/>
              <a:t>eyes</a:t>
            </a:r>
            <a:r>
              <a:rPr lang="cs-CZ" altLang="en-US" sz="1600" dirty="0"/>
              <a:t>. </a:t>
            </a:r>
            <a:r>
              <a:rPr lang="cs-CZ" altLang="en-US" sz="1600" dirty="0" err="1"/>
              <a:t>Gently</a:t>
            </a:r>
            <a:r>
              <a:rPr lang="cs-CZ" altLang="en-US" sz="1600" dirty="0"/>
              <a:t> </a:t>
            </a:r>
            <a:r>
              <a:rPr lang="cs-CZ" altLang="en-US" sz="1600" dirty="0" err="1"/>
              <a:t>the</a:t>
            </a:r>
            <a:r>
              <a:rPr lang="cs-CZ" altLang="en-US" sz="1600" dirty="0"/>
              <a:t> </a:t>
            </a:r>
            <a:r>
              <a:rPr lang="cs-CZ" altLang="en-US" sz="1600" dirty="0" err="1"/>
              <a:t>sound</a:t>
            </a:r>
            <a:r>
              <a:rPr lang="cs-CZ" altLang="en-US" sz="1600" dirty="0"/>
              <a:t> </a:t>
            </a:r>
            <a:r>
              <a:rPr lang="cs-CZ" altLang="en-US" sz="1600" dirty="0" err="1"/>
              <a:t>of</a:t>
            </a:r>
            <a:r>
              <a:rPr lang="cs-CZ" altLang="en-US" sz="1600" dirty="0"/>
              <a:t> </a:t>
            </a:r>
            <a:r>
              <a:rPr lang="cs-CZ" altLang="en-US" sz="1600" dirty="0" err="1"/>
              <a:t>the</a:t>
            </a:r>
            <a:r>
              <a:rPr lang="cs-CZ" altLang="en-US" sz="1600" dirty="0"/>
              <a:t> </a:t>
            </a:r>
            <a:r>
              <a:rPr lang="cs-CZ" altLang="en-US" sz="1600" dirty="0" err="1"/>
              <a:t>tide</a:t>
            </a:r>
            <a:r>
              <a:rPr lang="cs-CZ" altLang="en-US" sz="1600" dirty="0"/>
              <a:t>. </a:t>
            </a:r>
            <a:r>
              <a:rPr lang="cs-CZ" altLang="en-US" sz="1600" i="1" dirty="0"/>
              <a:t>(</a:t>
            </a:r>
            <a:r>
              <a:rPr lang="cs-CZ" altLang="en-US" sz="1600" i="1" dirty="0" err="1"/>
              <a:t>pause</a:t>
            </a:r>
            <a:r>
              <a:rPr lang="cs-CZ" altLang="en-US" sz="1600" i="1" dirty="0"/>
              <a:t>)</a:t>
            </a:r>
            <a:r>
              <a:rPr lang="cs-CZ" altLang="en-US" sz="1600" dirty="0"/>
              <a:t> </a:t>
            </a:r>
            <a:r>
              <a:rPr lang="cs-CZ" altLang="en-US" sz="1600" dirty="0" err="1"/>
              <a:t>Oh</a:t>
            </a:r>
            <a:r>
              <a:rPr lang="cs-CZ" altLang="en-US" sz="1600" dirty="0"/>
              <a:t> my </a:t>
            </a:r>
            <a:r>
              <a:rPr lang="cs-CZ" altLang="en-US" sz="1600" dirty="0" err="1"/>
              <a:t>true</a:t>
            </a:r>
            <a:r>
              <a:rPr lang="cs-CZ" altLang="en-US" sz="1600" dirty="0"/>
              <a:t> love I </a:t>
            </a:r>
            <a:r>
              <a:rPr lang="cs-CZ" altLang="en-US" sz="1600" dirty="0" err="1"/>
              <a:t>said</a:t>
            </a:r>
            <a:r>
              <a:rPr lang="cs-CZ" altLang="en-US" sz="1600" dirty="0"/>
              <a:t>.</a:t>
            </a:r>
          </a:p>
          <a:p>
            <a:pPr marL="50800" indent="0">
              <a:buFont typeface="Georgia" panose="02040502050405020303" pitchFamily="18" charset="0"/>
              <a:buNone/>
            </a:pPr>
            <a:endParaRPr lang="en-US" altLang="en-US" sz="1600" dirty="0"/>
          </a:p>
          <a:p>
            <a:pPr marL="50800" indent="0">
              <a:buFont typeface="Georgia" panose="02040502050405020303" pitchFamily="18" charset="0"/>
              <a:buNone/>
            </a:pPr>
            <a:r>
              <a:rPr lang="cs-CZ" altLang="en-US" sz="1600" dirty="0"/>
              <a:t>(</a:t>
            </a:r>
            <a:r>
              <a:rPr lang="cs-CZ" altLang="en-US" sz="1600" dirty="0" err="1"/>
              <a:t>Pinter</a:t>
            </a:r>
            <a:r>
              <a:rPr lang="cs-CZ" altLang="en-US" sz="1600" dirty="0"/>
              <a:t>: </a:t>
            </a:r>
            <a:r>
              <a:rPr lang="cs-CZ" altLang="en-US" sz="1600" i="1" dirty="0" err="1"/>
              <a:t>Landscape</a:t>
            </a:r>
            <a:r>
              <a:rPr lang="cs-CZ" altLang="en-US" sz="1600" dirty="0"/>
              <a:t> (1968): </a:t>
            </a:r>
            <a:r>
              <a:rPr lang="cs-CZ" altLang="en-US" sz="1600" dirty="0" err="1"/>
              <a:t>closing</a:t>
            </a:r>
            <a:r>
              <a:rPr lang="cs-CZ" altLang="en-US" sz="1600" dirty="0"/>
              <a:t> lines)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3809FFF9-2099-4530-92CE-75E825A3A687}"/>
              </a:ext>
            </a:extLst>
          </p:cNvPr>
          <p:cNvSpPr>
            <a:spLocks noGrp="1" noChangeArrowheads="1"/>
          </p:cNvSpPr>
          <p:nvPr>
            <p:ph type="title"/>
          </p:nvPr>
        </p:nvSpPr>
        <p:spPr>
          <a:xfrm>
            <a:off x="2376488" y="301625"/>
            <a:ext cx="5327650" cy="947738"/>
          </a:xfrm>
        </p:spPr>
        <p:txBody>
          <a:bodyPr tIns="38808"/>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T. Stoppard 1937-</a:t>
            </a:r>
          </a:p>
        </p:txBody>
      </p:sp>
      <p:sp>
        <p:nvSpPr>
          <p:cNvPr id="36867" name="Rectangle 2">
            <a:extLst>
              <a:ext uri="{FF2B5EF4-FFF2-40B4-BE49-F238E27FC236}">
                <a16:creationId xmlns:a16="http://schemas.microsoft.com/office/drawing/2014/main" id="{ADF396A0-A8D6-4F91-A819-13AA6DD4E468}"/>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Absurdity, comedy … and politics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1966: </a:t>
            </a:r>
            <a:r>
              <a:rPr lang="en-GB" altLang="cs-CZ" i="1" dirty="0"/>
              <a:t>Rosencrantz and Guildenstern Are Dead</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1968: </a:t>
            </a:r>
            <a:r>
              <a:rPr lang="en-GB" altLang="cs-CZ" i="1" dirty="0"/>
              <a:t>The Real Inspector Hound</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197</a:t>
            </a:r>
            <a:r>
              <a:rPr lang="cs-CZ" altLang="cs-CZ" dirty="0"/>
              <a:t>2</a:t>
            </a:r>
            <a:r>
              <a:rPr lang="en-GB" altLang="cs-CZ" dirty="0"/>
              <a:t>: </a:t>
            </a:r>
            <a:r>
              <a:rPr lang="cs-CZ" altLang="cs-CZ" i="1" dirty="0" err="1"/>
              <a:t>Jumpers</a:t>
            </a:r>
            <a:endParaRPr lang="en-GB" altLang="cs-CZ" i="1" dirty="0"/>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1993: </a:t>
            </a:r>
            <a:r>
              <a:rPr lang="en-GB" altLang="cs-CZ" i="1" dirty="0"/>
              <a:t>Arcadia</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2002: </a:t>
            </a:r>
            <a:r>
              <a:rPr lang="en-GB" altLang="cs-CZ" i="1" dirty="0"/>
              <a:t>The Coast of Utopia</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2006: </a:t>
            </a:r>
            <a:r>
              <a:rPr lang="en-GB" altLang="cs-CZ" i="1" dirty="0" err="1"/>
              <a:t>Rock’n’Roll</a:t>
            </a:r>
            <a:r>
              <a:rPr lang="en-GB" altLang="cs-CZ" i="1" dirty="0"/>
              <a:t> </a:t>
            </a:r>
            <a:endParaRPr lang="cs-CZ" altLang="cs-CZ" i="1" dirty="0"/>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t>2015: </a:t>
            </a:r>
            <a:r>
              <a:rPr lang="cs-CZ" altLang="cs-CZ" i="1" dirty="0" err="1"/>
              <a:t>The</a:t>
            </a:r>
            <a:r>
              <a:rPr lang="cs-CZ" altLang="cs-CZ" i="1" dirty="0"/>
              <a:t> Hard </a:t>
            </a:r>
            <a:r>
              <a:rPr lang="cs-CZ" altLang="cs-CZ" i="1" dirty="0" err="1"/>
              <a:t>Problem</a:t>
            </a:r>
            <a:endParaRPr lang="cs-CZ" altLang="cs-CZ" i="1" dirty="0"/>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t>2020: </a:t>
            </a:r>
            <a:r>
              <a:rPr lang="cs-CZ" altLang="cs-CZ" i="1" dirty="0" err="1"/>
              <a:t>Leopoldstadt</a:t>
            </a:r>
            <a:endParaRPr lang="en-GB" altLang="cs-CZ" i="1" dirty="0"/>
          </a:p>
        </p:txBody>
      </p:sp>
      <p:pic>
        <p:nvPicPr>
          <p:cNvPr id="36868" name="Picture 4">
            <a:extLst>
              <a:ext uri="{FF2B5EF4-FFF2-40B4-BE49-F238E27FC236}">
                <a16:creationId xmlns:a16="http://schemas.microsoft.com/office/drawing/2014/main" id="{6283562F-2574-459D-A83B-BE028CDDD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3348038"/>
            <a:ext cx="4500563" cy="33750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1DD4B2E-F0D9-2CB0-3831-E233EC44A645}"/>
              </a:ext>
            </a:extLst>
          </p:cNvPr>
          <p:cNvSpPr>
            <a:spLocks noGrp="1"/>
          </p:cNvSpPr>
          <p:nvPr>
            <p:ph sz="quarter" idx="13"/>
          </p:nvPr>
        </p:nvSpPr>
        <p:spPr>
          <a:xfrm>
            <a:off x="630038" y="827509"/>
            <a:ext cx="8820547" cy="5205719"/>
          </a:xfrm>
        </p:spPr>
        <p:txBody>
          <a:bodyPr/>
          <a:lstStyle/>
          <a:p>
            <a:pPr marL="50800" indent="0">
              <a:buNone/>
            </a:pPr>
            <a:r>
              <a:rPr lang="cs-CZ" sz="1600" dirty="0"/>
              <a:t>ROSENCRANTZ</a:t>
            </a:r>
            <a:r>
              <a:rPr lang="en-US" sz="1600" i="1" dirty="0"/>
              <a:t>:</a:t>
            </a:r>
            <a:r>
              <a:rPr lang="cs-CZ" sz="1600" i="1" dirty="0"/>
              <a:t> </a:t>
            </a:r>
            <a:r>
              <a:rPr lang="en-US" sz="1600" dirty="0"/>
              <a:t>Heads.</a:t>
            </a:r>
            <a:r>
              <a:rPr lang="cs-CZ" sz="1600" dirty="0"/>
              <a:t> </a:t>
            </a:r>
            <a:r>
              <a:rPr lang="en-US" sz="1600" dirty="0"/>
              <a:t>Heads.</a:t>
            </a:r>
            <a:r>
              <a:rPr lang="cs-CZ" sz="1600" dirty="0"/>
              <a:t> </a:t>
            </a:r>
            <a:r>
              <a:rPr lang="en-US" sz="1600" dirty="0"/>
              <a:t>Heads.</a:t>
            </a:r>
            <a:r>
              <a:rPr lang="cs-CZ" sz="1600" dirty="0"/>
              <a:t> </a:t>
            </a:r>
            <a:r>
              <a:rPr lang="en-US" sz="1600" dirty="0"/>
              <a:t>Heads.</a:t>
            </a:r>
            <a:r>
              <a:rPr lang="cs-CZ" sz="1600" dirty="0"/>
              <a:t> </a:t>
            </a:r>
            <a:r>
              <a:rPr lang="en-US" sz="1600" dirty="0"/>
              <a:t>Heads. </a:t>
            </a:r>
            <a:endParaRPr lang="cs-CZ" sz="1600" dirty="0"/>
          </a:p>
          <a:p>
            <a:pPr marL="50800" indent="0">
              <a:buNone/>
            </a:pPr>
            <a:r>
              <a:rPr lang="cs-CZ" sz="1600" dirty="0"/>
              <a:t>GUILDENSTERN: </a:t>
            </a:r>
            <a:r>
              <a:rPr lang="en-US" sz="1600" dirty="0"/>
              <a:t>There is an art to the building up of suspense. </a:t>
            </a:r>
            <a:endParaRPr lang="cs-CZ" sz="1600" dirty="0"/>
          </a:p>
          <a:p>
            <a:pPr marL="50800" indent="0">
              <a:buNone/>
            </a:pPr>
            <a:r>
              <a:rPr lang="cs-CZ" sz="1600" dirty="0"/>
              <a:t>ROS: </a:t>
            </a:r>
            <a:r>
              <a:rPr lang="en-US" sz="1600" dirty="0"/>
              <a:t>Heads. </a:t>
            </a:r>
            <a:r>
              <a:rPr lang="cs-CZ" sz="1600" dirty="0"/>
              <a:t>[…]</a:t>
            </a:r>
          </a:p>
          <a:p>
            <a:pPr marL="50800" indent="0">
              <a:buNone/>
            </a:pPr>
            <a:r>
              <a:rPr lang="cs-CZ" sz="1600" dirty="0"/>
              <a:t>GUIL: </a:t>
            </a:r>
            <a:r>
              <a:rPr lang="en-US" sz="1600" dirty="0"/>
              <a:t>A weaker man might be moved to re-examine his faith, if in nothing else at least in the law of probability.</a:t>
            </a:r>
          </a:p>
          <a:p>
            <a:pPr marL="50800" indent="0">
              <a:buNone/>
            </a:pPr>
            <a:r>
              <a:rPr lang="cs-CZ" sz="1600" dirty="0"/>
              <a:t>ROS: </a:t>
            </a:r>
            <a:r>
              <a:rPr lang="en-US" sz="1600" dirty="0"/>
              <a:t>Heads. </a:t>
            </a:r>
            <a:endParaRPr lang="cs-CZ" sz="1600" dirty="0"/>
          </a:p>
          <a:p>
            <a:pPr marL="50800" indent="0">
              <a:buNone/>
            </a:pPr>
            <a:r>
              <a:rPr lang="en-US" sz="1600" dirty="0"/>
              <a:t>GU</a:t>
            </a:r>
            <a:r>
              <a:rPr lang="cs-CZ" sz="1600" dirty="0"/>
              <a:t>I</a:t>
            </a:r>
            <a:r>
              <a:rPr lang="en-US" sz="1600" dirty="0"/>
              <a:t>L (musing) : The law of probability, it has been oddly asserted, is something to do with the proposition that if six monkeys (he has surprised himself) ... if six monkeys were .. .</a:t>
            </a:r>
            <a:br>
              <a:rPr lang="en-US" sz="1600" dirty="0"/>
            </a:br>
            <a:r>
              <a:rPr lang="en-US" sz="1600" dirty="0"/>
              <a:t>ROS: Game?</a:t>
            </a:r>
            <a:br>
              <a:rPr lang="en-US" sz="1600" dirty="0"/>
            </a:br>
            <a:r>
              <a:rPr lang="en-US" sz="1600" dirty="0"/>
              <a:t>GU</a:t>
            </a:r>
            <a:r>
              <a:rPr lang="cs-CZ" sz="1600" dirty="0"/>
              <a:t>I</a:t>
            </a:r>
            <a:r>
              <a:rPr lang="en-US" sz="1600" dirty="0"/>
              <a:t>L: Were they?</a:t>
            </a:r>
            <a:br>
              <a:rPr lang="en-US" sz="1600" dirty="0"/>
            </a:br>
            <a:r>
              <a:rPr lang="en-US" sz="1600" dirty="0"/>
              <a:t>ROS: Are you?</a:t>
            </a:r>
            <a:br>
              <a:rPr lang="en-US" sz="1600" dirty="0"/>
            </a:br>
            <a:r>
              <a:rPr lang="en-US" sz="1600" dirty="0"/>
              <a:t>GU</a:t>
            </a:r>
            <a:r>
              <a:rPr lang="cs-CZ" sz="1600" dirty="0"/>
              <a:t>I</a:t>
            </a:r>
            <a:r>
              <a:rPr lang="en-US" sz="1600" dirty="0"/>
              <a:t>L (understanding): Game. (Flips a coin.) The law of averages, if I have got this right, means that if six monkeys were thrown up in the air for long enough they would land on their tails about as often as they would land on their</a:t>
            </a:r>
            <a:r>
              <a:rPr lang="cs-CZ" sz="1600" dirty="0"/>
              <a:t> ---</a:t>
            </a:r>
          </a:p>
          <a:p>
            <a:pPr marL="50800" indent="0">
              <a:buNone/>
            </a:pPr>
            <a:r>
              <a:rPr lang="cs-CZ" sz="1600" dirty="0"/>
              <a:t>ROS: </a:t>
            </a:r>
            <a:r>
              <a:rPr lang="cs-CZ" sz="1600" dirty="0" err="1"/>
              <a:t>Heads</a:t>
            </a:r>
            <a:r>
              <a:rPr lang="cs-CZ" sz="1600" dirty="0"/>
              <a:t>.</a:t>
            </a:r>
          </a:p>
          <a:p>
            <a:pPr marL="50800" indent="0">
              <a:buNone/>
            </a:pPr>
            <a:endParaRPr lang="cs-CZ" sz="1600" dirty="0"/>
          </a:p>
          <a:p>
            <a:pPr marL="50800" indent="0" algn="r">
              <a:buNone/>
            </a:pPr>
            <a:r>
              <a:rPr lang="cs-CZ" sz="1600" dirty="0"/>
              <a:t>Tom </a:t>
            </a:r>
            <a:r>
              <a:rPr lang="cs-CZ" sz="1600" dirty="0" err="1"/>
              <a:t>Stoppard</a:t>
            </a:r>
            <a:r>
              <a:rPr lang="cs-CZ" sz="1600" dirty="0"/>
              <a:t>: </a:t>
            </a:r>
            <a:r>
              <a:rPr lang="cs-CZ" sz="1600" i="1" dirty="0" err="1"/>
              <a:t>Rosencrantz</a:t>
            </a:r>
            <a:r>
              <a:rPr lang="cs-CZ" sz="1600" i="1" dirty="0"/>
              <a:t> and </a:t>
            </a:r>
            <a:r>
              <a:rPr lang="cs-CZ" sz="1600" i="1" dirty="0" err="1"/>
              <a:t>Guildenstern</a:t>
            </a:r>
            <a:r>
              <a:rPr lang="cs-CZ" sz="1600" i="1" dirty="0"/>
              <a:t> Are </a:t>
            </a:r>
            <a:r>
              <a:rPr lang="cs-CZ" sz="1600" i="1" dirty="0" err="1"/>
              <a:t>Dead</a:t>
            </a:r>
            <a:r>
              <a:rPr lang="cs-CZ" sz="1600" dirty="0"/>
              <a:t> (</a:t>
            </a:r>
            <a:r>
              <a:rPr lang="cs-CZ" sz="1600" dirty="0" err="1"/>
              <a:t>opening</a:t>
            </a:r>
            <a:r>
              <a:rPr lang="cs-CZ" sz="1600" dirty="0"/>
              <a:t> </a:t>
            </a:r>
            <a:r>
              <a:rPr lang="cs-CZ" sz="1600" dirty="0" err="1"/>
              <a:t>scene</a:t>
            </a:r>
            <a:r>
              <a:rPr lang="cs-CZ" sz="1600" dirty="0"/>
              <a:t>)</a:t>
            </a:r>
            <a:endParaRPr lang="en-US" sz="1600" dirty="0"/>
          </a:p>
        </p:txBody>
      </p:sp>
    </p:spTree>
    <p:extLst>
      <p:ext uri="{BB962C8B-B14F-4D97-AF65-F5344CB8AC3E}">
        <p14:creationId xmlns:p14="http://schemas.microsoft.com/office/powerpoint/2010/main" val="3580272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7A21C9D-8DBD-4FE9-B2DA-9B3CFAAFDCDD}"/>
              </a:ext>
            </a:extLst>
          </p:cNvPr>
          <p:cNvSpPr>
            <a:spLocks noGrp="1"/>
          </p:cNvSpPr>
          <p:nvPr>
            <p:ph sz="quarter" idx="13"/>
          </p:nvPr>
        </p:nvSpPr>
        <p:spPr/>
        <p:txBody>
          <a:bodyPr/>
          <a:lstStyle/>
          <a:p>
            <a:pPr marL="50800" indent="0">
              <a:buNone/>
            </a:pPr>
            <a:r>
              <a:rPr lang="cs-CZ" sz="1600" dirty="0"/>
              <a:t>THOMASINA: </a:t>
            </a:r>
            <a:r>
              <a:rPr lang="en-US" sz="1600" dirty="0"/>
              <a:t>When you stir your rice pudding, </a:t>
            </a:r>
            <a:r>
              <a:rPr lang="en-US" sz="1600" dirty="0" err="1"/>
              <a:t>Septimus</a:t>
            </a:r>
            <a:r>
              <a:rPr lang="en-US" sz="1600" dirty="0"/>
              <a:t>, the spoonful of jam spreads itself round making red trails like the picture of a meteor in my astronomical atlas. But if you stir backward, the jam will not come together again. Indeed, the pudding does not notice and continues to turn pink just as before. Do you think this is odd? </a:t>
            </a:r>
            <a:endParaRPr lang="cs-CZ" sz="1600" dirty="0"/>
          </a:p>
          <a:p>
            <a:pPr marL="50800" indent="0">
              <a:buNone/>
            </a:pPr>
            <a:r>
              <a:rPr lang="cs-CZ" sz="1600" dirty="0"/>
              <a:t>SEPTIMUS: </a:t>
            </a:r>
            <a:r>
              <a:rPr lang="en-US" sz="1600" dirty="0"/>
              <a:t>No. </a:t>
            </a:r>
            <a:endParaRPr lang="cs-CZ" sz="1600" dirty="0"/>
          </a:p>
          <a:p>
            <a:pPr marL="50800" indent="0">
              <a:buNone/>
            </a:pPr>
            <a:r>
              <a:rPr lang="cs-CZ" sz="1600" dirty="0"/>
              <a:t>THOMASINA: w</a:t>
            </a:r>
            <a:r>
              <a:rPr lang="en-US" sz="1600" dirty="0"/>
              <a:t>ell, I do. You cannot stir things apart. </a:t>
            </a:r>
            <a:endParaRPr lang="cs-CZ" sz="1600" dirty="0"/>
          </a:p>
          <a:p>
            <a:pPr marL="50800" indent="0">
              <a:buNone/>
            </a:pPr>
            <a:r>
              <a:rPr lang="cs-CZ" sz="1600" dirty="0"/>
              <a:t>SEPTIMUS: </a:t>
            </a:r>
            <a:r>
              <a:rPr lang="en-US" sz="1600" dirty="0"/>
              <a:t>No more you can, time must needs run backward, and since it will not, we must stir our way onward mixing as we go, disorder out of disorder into disorder until pink is complete, unchanging and unchangeable, and we are done with it forever. This is known as free will or self-determination. </a:t>
            </a:r>
            <a:endParaRPr lang="cs-CZ" sz="1600" dirty="0"/>
          </a:p>
          <a:p>
            <a:pPr marL="50800" indent="0">
              <a:buNone/>
            </a:pPr>
            <a:endParaRPr lang="cs-CZ" sz="1600" dirty="0"/>
          </a:p>
          <a:p>
            <a:pPr marL="50800" indent="0" algn="r">
              <a:buNone/>
            </a:pPr>
            <a:r>
              <a:rPr lang="cs-CZ" sz="1600" dirty="0"/>
              <a:t>Tom </a:t>
            </a:r>
            <a:r>
              <a:rPr lang="cs-CZ" sz="1600" dirty="0" err="1"/>
              <a:t>Stoppard</a:t>
            </a:r>
            <a:r>
              <a:rPr lang="cs-CZ" sz="1600" dirty="0"/>
              <a:t>: </a:t>
            </a:r>
            <a:r>
              <a:rPr lang="cs-CZ" sz="1600" i="1" dirty="0"/>
              <a:t>Arcadia</a:t>
            </a:r>
            <a:r>
              <a:rPr lang="cs-CZ" sz="1600" dirty="0"/>
              <a:t> 1.1</a:t>
            </a:r>
            <a:endParaRPr lang="en-US" sz="1600" dirty="0"/>
          </a:p>
          <a:p>
            <a:pPr marL="50800" indent="0">
              <a:buNone/>
            </a:pPr>
            <a:endParaRPr lang="en-US" sz="1600" dirty="0"/>
          </a:p>
        </p:txBody>
      </p:sp>
    </p:spTree>
    <p:extLst>
      <p:ext uri="{BB962C8B-B14F-4D97-AF65-F5344CB8AC3E}">
        <p14:creationId xmlns:p14="http://schemas.microsoft.com/office/powerpoint/2010/main" val="282440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20D84BF-D7B9-4F6C-B93C-CDF31E0BF138}"/>
              </a:ext>
            </a:extLst>
          </p:cNvPr>
          <p:cNvSpPr>
            <a:spLocks noGrp="1" noChangeArrowheads="1"/>
          </p:cNvSpPr>
          <p:nvPr>
            <p:ph type="title"/>
          </p:nvPr>
        </p:nvSpPr>
        <p:spPr>
          <a:xfrm>
            <a:off x="3096096" y="323453"/>
            <a:ext cx="3455914" cy="947738"/>
          </a:xfrm>
        </p:spPr>
        <p:txBody>
          <a:bodyPr tIns="35280"/>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4000" dirty="0"/>
              <a:t>Introduction</a:t>
            </a:r>
          </a:p>
        </p:txBody>
      </p:sp>
      <p:sp>
        <p:nvSpPr>
          <p:cNvPr id="10243" name="Rectangle 2">
            <a:extLst>
              <a:ext uri="{FF2B5EF4-FFF2-40B4-BE49-F238E27FC236}">
                <a16:creationId xmlns:a16="http://schemas.microsoft.com/office/drawing/2014/main" id="{5909653E-0E01-4C20-91C3-45154047F3D3}"/>
              </a:ext>
            </a:extLst>
          </p:cNvPr>
          <p:cNvSpPr>
            <a:spLocks noGrp="1" noChangeArrowheads="1"/>
          </p:cNvSpPr>
          <p:nvPr>
            <p:ph sz="quarter" idx="13"/>
          </p:nvPr>
        </p:nvSpPr>
        <p:spPr>
          <a:xfrm>
            <a:off x="503238" y="1768475"/>
            <a:ext cx="8869362" cy="5846763"/>
          </a:xfrm>
        </p:spPr>
        <p:txBody>
          <a:bodyPr tIns="28224"/>
          <a:lstStyle/>
          <a:p>
            <a:pPr marL="107950" indent="0" eaLnBrk="1" hangingPunct="1">
              <a:buClr>
                <a:srgbClr val="FFFFFF"/>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3200" dirty="0" err="1"/>
              <a:t>Influences</a:t>
            </a:r>
            <a:r>
              <a:rPr lang="cs-CZ" altLang="cs-CZ" sz="3200" dirty="0"/>
              <a:t> </a:t>
            </a:r>
            <a:r>
              <a:rPr lang="cs-CZ" altLang="cs-CZ" sz="3200" dirty="0" err="1"/>
              <a:t>of</a:t>
            </a:r>
            <a:r>
              <a:rPr lang="cs-CZ" altLang="cs-CZ" sz="3200" dirty="0"/>
              <a:t> </a:t>
            </a:r>
            <a:r>
              <a:rPr lang="cs-CZ" altLang="cs-CZ" sz="3200" dirty="0" err="1"/>
              <a:t>pre</a:t>
            </a:r>
            <a:r>
              <a:rPr lang="cs-CZ" altLang="cs-CZ" sz="3200" dirty="0"/>
              <a:t>-WWII drama</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dirty="0"/>
              <a:t>USA</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4000" baseline="-33000" dirty="0"/>
              <a:t>Broadway</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4000" baseline="-33000" dirty="0"/>
              <a:t>Eugene </a:t>
            </a:r>
            <a:r>
              <a:rPr lang="en-GB" altLang="cs-CZ" sz="4000" baseline="-33000" dirty="0" err="1"/>
              <a:t>O’Ne</a:t>
            </a:r>
            <a:r>
              <a:rPr lang="cs-CZ" altLang="cs-CZ" sz="4000" baseline="-33000" dirty="0" err="1"/>
              <a:t>il</a:t>
            </a:r>
            <a:r>
              <a:rPr lang="en-GB" altLang="cs-CZ" sz="4000" baseline="-33000" dirty="0"/>
              <a:t>l</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4800" baseline="-33000" dirty="0"/>
              <a:t>Great Britain</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4000" baseline="-33000" dirty="0"/>
              <a:t>Bernard Shaw</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4000" baseline="-33000" dirty="0" err="1"/>
              <a:t>The</a:t>
            </a:r>
            <a:r>
              <a:rPr lang="en-GB" altLang="cs-CZ" sz="4000" baseline="-33000" dirty="0"/>
              <a:t> well-made play </a:t>
            </a:r>
            <a:r>
              <a:rPr lang="cs-CZ" altLang="cs-CZ" sz="4000" baseline="-33000" dirty="0" err="1"/>
              <a:t>tradition</a:t>
            </a:r>
            <a:r>
              <a:rPr lang="cs-CZ" altLang="cs-CZ" sz="4000" baseline="-33000" dirty="0"/>
              <a:t> (C</a:t>
            </a:r>
            <a:r>
              <a:rPr lang="en-GB" altLang="cs-CZ" sz="4000" baseline="-33000" dirty="0" err="1"/>
              <a:t>oward</a:t>
            </a:r>
            <a:r>
              <a:rPr lang="en-GB" altLang="cs-CZ" sz="4000" baseline="-33000" dirty="0"/>
              <a:t>, Rattigan)</a:t>
            </a:r>
          </a:p>
          <a:p>
            <a:pPr marL="863600" lvl="1" indent="-323850" eaLnBrk="1" hangingPunct="1">
              <a:buClr>
                <a:srgbClr val="FFFFFF"/>
              </a:buClr>
              <a:buSzPct val="75000"/>
              <a:buFont typeface="Symbol" panose="05050102010706020507"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A5149939-F1EC-476B-BD02-181F710C9E51}"/>
              </a:ext>
            </a:extLst>
          </p:cNvPr>
          <p:cNvSpPr>
            <a:spLocks noGrp="1" noChangeArrowheads="1"/>
          </p:cNvSpPr>
          <p:nvPr>
            <p:ph type="title"/>
          </p:nvPr>
        </p:nvSpPr>
        <p:spPr>
          <a:xfrm>
            <a:off x="2376488" y="301625"/>
            <a:ext cx="5327650" cy="947738"/>
          </a:xfrm>
        </p:spPr>
        <p:txBody>
          <a:bodyPr tIns="38808"/>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M. </a:t>
            </a:r>
            <a:r>
              <a:rPr lang="en-GB" altLang="cs-CZ" sz="3200" dirty="0" err="1"/>
              <a:t>Frayn</a:t>
            </a:r>
            <a:r>
              <a:rPr lang="en-GB" altLang="cs-CZ" sz="3200" dirty="0"/>
              <a:t> 1933- </a:t>
            </a:r>
          </a:p>
        </p:txBody>
      </p:sp>
      <p:sp>
        <p:nvSpPr>
          <p:cNvPr id="38915" name="Rectangle 2">
            <a:extLst>
              <a:ext uri="{FF2B5EF4-FFF2-40B4-BE49-F238E27FC236}">
                <a16:creationId xmlns:a16="http://schemas.microsoft.com/office/drawing/2014/main" id="{FF51DA59-21AE-4446-BD6C-BE77FEBCADC9}"/>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reinventing the farce</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1977: </a:t>
            </a:r>
            <a:r>
              <a:rPr lang="en-GB" altLang="cs-CZ" i="1"/>
              <a:t>Alphabetical Order</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1982: </a:t>
            </a:r>
            <a:r>
              <a:rPr lang="en-GB" altLang="cs-CZ" i="1"/>
              <a:t>Noises Off</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historical plays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1998: </a:t>
            </a:r>
            <a:r>
              <a:rPr lang="en-GB" altLang="cs-CZ" i="1"/>
              <a:t>Copenhagen</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2003: </a:t>
            </a:r>
            <a:r>
              <a:rPr lang="en-GB" altLang="cs-CZ" i="1"/>
              <a:t>Democracy</a:t>
            </a: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38916" name="Picture 4">
            <a:extLst>
              <a:ext uri="{FF2B5EF4-FFF2-40B4-BE49-F238E27FC236}">
                <a16:creationId xmlns:a16="http://schemas.microsoft.com/office/drawing/2014/main" id="{1045200C-4EA1-4BF9-B3C1-AA5A62812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2771775"/>
            <a:ext cx="5111750" cy="34766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8D05187-6968-4A2E-810B-24F95695F35E}"/>
              </a:ext>
            </a:extLst>
          </p:cNvPr>
          <p:cNvSpPr>
            <a:spLocks noGrp="1" noChangeArrowheads="1"/>
          </p:cNvSpPr>
          <p:nvPr>
            <p:ph type="title"/>
          </p:nvPr>
        </p:nvSpPr>
        <p:spPr>
          <a:xfrm>
            <a:off x="2376488" y="301625"/>
            <a:ext cx="5327650" cy="947738"/>
          </a:xfrm>
        </p:spPr>
        <p:txBody>
          <a:bodyPr tIns="38808"/>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M. Crimp 1956- </a:t>
            </a:r>
          </a:p>
        </p:txBody>
      </p:sp>
      <p:sp>
        <p:nvSpPr>
          <p:cNvPr id="40963" name="Rectangle 2">
            <a:extLst>
              <a:ext uri="{FF2B5EF4-FFF2-40B4-BE49-F238E27FC236}">
                <a16:creationId xmlns:a16="http://schemas.microsoft.com/office/drawing/2014/main" id="{049C18B9-3B15-4669-82D0-D0F8B85978FD}"/>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theatre language revisions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1993: </a:t>
            </a:r>
            <a:r>
              <a:rPr lang="en-GB" altLang="cs-CZ" i="1"/>
              <a:t>The Treatment</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1997: </a:t>
            </a:r>
            <a:r>
              <a:rPr lang="en-GB" altLang="cs-CZ" i="1"/>
              <a:t>Attempts on Her Life</a:t>
            </a: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2005: </a:t>
            </a:r>
            <a:r>
              <a:rPr lang="cs-CZ" altLang="cs-CZ" i="1"/>
              <a:t>Fewer Emergencies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40964" name="Picture 4">
            <a:extLst>
              <a:ext uri="{FF2B5EF4-FFF2-40B4-BE49-F238E27FC236}">
                <a16:creationId xmlns:a16="http://schemas.microsoft.com/office/drawing/2014/main" id="{E9B6E99B-1CEE-44B9-8E41-CE0BE6ED1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3779838"/>
            <a:ext cx="3333750" cy="24860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219C5C5-757A-49A0-BEB2-36BE8625C537}"/>
              </a:ext>
            </a:extLst>
          </p:cNvPr>
          <p:cNvSpPr>
            <a:spLocks noGrp="1"/>
          </p:cNvSpPr>
          <p:nvPr>
            <p:ph sz="quarter" idx="13"/>
          </p:nvPr>
        </p:nvSpPr>
        <p:spPr>
          <a:xfrm>
            <a:off x="1152525" y="806450"/>
            <a:ext cx="7848600" cy="6213475"/>
          </a:xfrm>
        </p:spPr>
        <p:txBody>
          <a:bodyPr/>
          <a:lstStyle/>
          <a:p>
            <a:pPr>
              <a:buFontTx/>
              <a:buChar char="-"/>
              <a:defRPr/>
            </a:pPr>
            <a:r>
              <a:rPr lang="cs-CZ" sz="1600" dirty="0" err="1"/>
              <a:t>It</a:t>
            </a:r>
            <a:r>
              <a:rPr lang="en-US" sz="1600" dirty="0"/>
              <a:t>’</a:t>
            </a:r>
            <a:r>
              <a:rPr lang="cs-CZ" sz="1600" dirty="0"/>
              <a:t>s </a:t>
            </a:r>
            <a:r>
              <a:rPr lang="cs-CZ" sz="1600" dirty="0" err="1"/>
              <a:t>quite</a:t>
            </a:r>
            <a:r>
              <a:rPr lang="cs-CZ" sz="1600" dirty="0"/>
              <a:t> </a:t>
            </a:r>
            <a:r>
              <a:rPr lang="cs-CZ" sz="1600" dirty="0" err="1"/>
              <a:t>clear</a:t>
            </a:r>
            <a:r>
              <a:rPr lang="cs-CZ" sz="1600" dirty="0"/>
              <a:t> </a:t>
            </a:r>
            <a:r>
              <a:rPr lang="cs-CZ" sz="1600" dirty="0" err="1"/>
              <a:t>that</a:t>
            </a:r>
            <a:r>
              <a:rPr lang="cs-CZ" sz="1600" dirty="0"/>
              <a:t> her mind</a:t>
            </a:r>
            <a:r>
              <a:rPr lang="en-US" sz="1600" dirty="0"/>
              <a:t>’</a:t>
            </a:r>
            <a:r>
              <a:rPr lang="cs-CZ" sz="1600" dirty="0"/>
              <a:t>s / made up.</a:t>
            </a:r>
          </a:p>
          <a:p>
            <a:pPr>
              <a:buFontTx/>
              <a:buChar char="-"/>
              <a:defRPr/>
            </a:pPr>
            <a:r>
              <a:rPr lang="cs-CZ" sz="1600" dirty="0" err="1"/>
              <a:t>It</a:t>
            </a:r>
            <a:r>
              <a:rPr lang="en-US" sz="1600" dirty="0"/>
              <a:t>’</a:t>
            </a:r>
            <a:r>
              <a:rPr lang="cs-CZ" sz="1600" dirty="0"/>
              <a:t>s not a </a:t>
            </a:r>
            <a:r>
              <a:rPr lang="cs-CZ" sz="1600" dirty="0" err="1"/>
              <a:t>cry</a:t>
            </a:r>
            <a:r>
              <a:rPr lang="cs-CZ" sz="1600" dirty="0"/>
              <a:t> </a:t>
            </a:r>
            <a:r>
              <a:rPr lang="cs-CZ" sz="1600" dirty="0" err="1"/>
              <a:t>for</a:t>
            </a:r>
            <a:r>
              <a:rPr lang="cs-CZ" sz="1600" dirty="0"/>
              <a:t> </a:t>
            </a:r>
            <a:r>
              <a:rPr lang="cs-CZ" sz="1600" dirty="0" err="1"/>
              <a:t>help</a:t>
            </a:r>
            <a:r>
              <a:rPr lang="cs-CZ" sz="1600" dirty="0"/>
              <a:t>. </a:t>
            </a:r>
            <a:r>
              <a:rPr lang="cs-CZ" sz="1600" dirty="0" err="1"/>
              <a:t>It</a:t>
            </a:r>
            <a:r>
              <a:rPr lang="en-US" sz="1600" dirty="0"/>
              <a:t>’</a:t>
            </a:r>
            <a:r>
              <a:rPr lang="cs-CZ" sz="1600" dirty="0"/>
              <a:t>s very </a:t>
            </a:r>
            <a:r>
              <a:rPr lang="cs-CZ" sz="1600" dirty="0" err="1"/>
              <a:t>important</a:t>
            </a:r>
            <a:r>
              <a:rPr lang="cs-CZ" sz="1600" dirty="0"/>
              <a:t> to </a:t>
            </a:r>
            <a:r>
              <a:rPr lang="cs-CZ" sz="1600" dirty="0" err="1"/>
              <a:t>extablish</a:t>
            </a:r>
            <a:r>
              <a:rPr lang="cs-CZ" sz="1600" dirty="0"/>
              <a:t> </a:t>
            </a:r>
            <a:r>
              <a:rPr lang="cs-CZ" sz="1600" dirty="0" err="1"/>
              <a:t>that</a:t>
            </a:r>
            <a:r>
              <a:rPr lang="cs-CZ" sz="1600" dirty="0"/>
              <a:t>, </a:t>
            </a:r>
            <a:r>
              <a:rPr lang="cs-CZ" sz="1600" dirty="0" err="1"/>
              <a:t>wouldn</a:t>
            </a:r>
            <a:r>
              <a:rPr lang="en-US" sz="1600" dirty="0"/>
              <a:t>’</a:t>
            </a:r>
            <a:r>
              <a:rPr lang="cs-CZ" sz="1600" dirty="0"/>
              <a:t>t </a:t>
            </a:r>
            <a:r>
              <a:rPr lang="cs-CZ" sz="1600" dirty="0" err="1"/>
              <a:t>you</a:t>
            </a:r>
            <a:r>
              <a:rPr lang="cs-CZ" sz="1600" dirty="0"/>
              <a:t> </a:t>
            </a:r>
            <a:r>
              <a:rPr lang="cs-CZ" sz="1600" dirty="0" err="1"/>
              <a:t>agree</a:t>
            </a:r>
            <a:r>
              <a:rPr lang="cs-CZ" sz="1600" dirty="0"/>
              <a:t>, </a:t>
            </a:r>
            <a:r>
              <a:rPr lang="cs-CZ" sz="1600" dirty="0" err="1"/>
              <a:t>from</a:t>
            </a:r>
            <a:r>
              <a:rPr lang="cs-CZ" sz="1600" dirty="0"/>
              <a:t> </a:t>
            </a:r>
            <a:r>
              <a:rPr lang="cs-CZ" sz="1600" dirty="0" err="1"/>
              <a:t>the</a:t>
            </a:r>
            <a:r>
              <a:rPr lang="cs-CZ" sz="1600" dirty="0"/>
              <a:t> </a:t>
            </a:r>
            <a:r>
              <a:rPr lang="cs-CZ" sz="1600" dirty="0" err="1"/>
              <a:t>outset</a:t>
            </a:r>
            <a:r>
              <a:rPr lang="cs-CZ" sz="1600" dirty="0"/>
              <a:t>. </a:t>
            </a:r>
            <a:r>
              <a:rPr lang="cs-CZ" sz="1600" dirty="0" err="1"/>
              <a:t>It</a:t>
            </a:r>
            <a:r>
              <a:rPr lang="en-US" sz="1600" dirty="0"/>
              <a:t>’</a:t>
            </a:r>
            <a:r>
              <a:rPr lang="cs-CZ" sz="1600" dirty="0"/>
              <a:t>s very </a:t>
            </a:r>
            <a:r>
              <a:rPr lang="cs-CZ" sz="1600" dirty="0" err="1"/>
              <a:t>important</a:t>
            </a:r>
            <a:r>
              <a:rPr lang="cs-CZ" sz="1600" dirty="0"/>
              <a:t> to </a:t>
            </a:r>
            <a:r>
              <a:rPr lang="cs-CZ" sz="1600" dirty="0" err="1"/>
              <a:t>establish</a:t>
            </a:r>
            <a:r>
              <a:rPr lang="cs-CZ" sz="1600" dirty="0"/>
              <a:t> </a:t>
            </a:r>
            <a:r>
              <a:rPr lang="cs-CZ" sz="1600" dirty="0" err="1"/>
              <a:t>that</a:t>
            </a:r>
            <a:r>
              <a:rPr lang="cs-CZ" sz="1600" dirty="0"/>
              <a:t> no </a:t>
            </a:r>
            <a:r>
              <a:rPr lang="cs-CZ" sz="1600" dirty="0" err="1"/>
              <a:t>one</a:t>
            </a:r>
            <a:r>
              <a:rPr lang="cs-CZ" sz="1600" dirty="0"/>
              <a:t> </a:t>
            </a:r>
            <a:r>
              <a:rPr lang="cs-CZ" sz="1600" dirty="0" err="1"/>
              <a:t>could</a:t>
            </a:r>
            <a:r>
              <a:rPr lang="en-US" sz="1600" dirty="0"/>
              <a:t>’</a:t>
            </a:r>
            <a:r>
              <a:rPr lang="cs-CZ" sz="1600" dirty="0"/>
              <a:t>ve </a:t>
            </a:r>
            <a:r>
              <a:rPr lang="cs-CZ" sz="1600" dirty="0" err="1"/>
              <a:t>helped</a:t>
            </a:r>
            <a:r>
              <a:rPr lang="cs-CZ" sz="1600" dirty="0"/>
              <a:t> / her </a:t>
            </a:r>
            <a:r>
              <a:rPr lang="cs-CZ" sz="1600" dirty="0" err="1"/>
              <a:t>at</a:t>
            </a:r>
            <a:r>
              <a:rPr lang="cs-CZ" sz="1600" dirty="0"/>
              <a:t> </a:t>
            </a:r>
            <a:r>
              <a:rPr lang="cs-CZ" sz="1600" dirty="0" err="1"/>
              <a:t>that</a:t>
            </a:r>
            <a:r>
              <a:rPr lang="cs-CZ" sz="1600" dirty="0"/>
              <a:t> point.</a:t>
            </a:r>
          </a:p>
          <a:p>
            <a:pPr>
              <a:buFontTx/>
              <a:buChar char="-"/>
              <a:defRPr/>
            </a:pPr>
            <a:r>
              <a:rPr lang="cs-CZ" sz="1600" dirty="0"/>
              <a:t>No </a:t>
            </a:r>
            <a:r>
              <a:rPr lang="cs-CZ" sz="1600" dirty="0" err="1"/>
              <a:t>one</a:t>
            </a:r>
            <a:r>
              <a:rPr lang="cs-CZ" sz="1600" dirty="0"/>
              <a:t> </a:t>
            </a:r>
            <a:r>
              <a:rPr lang="cs-CZ" sz="1600" dirty="0" err="1"/>
              <a:t>could</a:t>
            </a:r>
            <a:r>
              <a:rPr lang="en-US" sz="1600" dirty="0"/>
              <a:t>’</a:t>
            </a:r>
            <a:r>
              <a:rPr lang="cs-CZ" sz="1600" dirty="0"/>
              <a:t>ve </a:t>
            </a:r>
            <a:r>
              <a:rPr lang="cs-CZ" sz="1600" dirty="0" err="1"/>
              <a:t>helped</a:t>
            </a:r>
            <a:r>
              <a:rPr lang="cs-CZ" sz="1600" dirty="0"/>
              <a:t> her – not her </a:t>
            </a:r>
            <a:r>
              <a:rPr lang="cs-CZ" sz="1600" dirty="0" err="1"/>
              <a:t>Mum</a:t>
            </a:r>
            <a:r>
              <a:rPr lang="cs-CZ" sz="1600" dirty="0"/>
              <a:t> – not her </a:t>
            </a:r>
            <a:r>
              <a:rPr lang="cs-CZ" sz="1600" dirty="0" err="1"/>
              <a:t>Dad</a:t>
            </a:r>
            <a:r>
              <a:rPr lang="cs-CZ" sz="1600" dirty="0"/>
              <a:t> – and </a:t>
            </a:r>
            <a:r>
              <a:rPr lang="cs-CZ" sz="1600" dirty="0" err="1"/>
              <a:t>certainly</a:t>
            </a:r>
            <a:r>
              <a:rPr lang="cs-CZ" sz="1600" dirty="0"/>
              <a:t> </a:t>
            </a:r>
            <a:r>
              <a:rPr lang="cs-CZ" sz="1600" dirty="0" err="1"/>
              <a:t>none</a:t>
            </a:r>
            <a:r>
              <a:rPr lang="cs-CZ" sz="1600" dirty="0"/>
              <a:t> </a:t>
            </a:r>
            <a:r>
              <a:rPr lang="cs-CZ" sz="1600" dirty="0" err="1"/>
              <a:t>of</a:t>
            </a:r>
            <a:r>
              <a:rPr lang="cs-CZ" sz="1600" dirty="0"/>
              <a:t> her so-</a:t>
            </a:r>
            <a:r>
              <a:rPr lang="cs-CZ" sz="1600" dirty="0" err="1"/>
              <a:t>called</a:t>
            </a:r>
            <a:r>
              <a:rPr lang="cs-CZ" sz="1600" dirty="0"/>
              <a:t> / </a:t>
            </a:r>
            <a:r>
              <a:rPr lang="cs-CZ" sz="1600" dirty="0" err="1"/>
              <a:t>friends</a:t>
            </a:r>
            <a:r>
              <a:rPr lang="cs-CZ" sz="1600" dirty="0"/>
              <a:t>.</a:t>
            </a:r>
          </a:p>
          <a:p>
            <a:pPr>
              <a:buFontTx/>
              <a:buChar char="-"/>
              <a:defRPr/>
            </a:pPr>
            <a:r>
              <a:rPr lang="cs-CZ" sz="1600" dirty="0" err="1"/>
              <a:t>She</a:t>
            </a:r>
            <a:r>
              <a:rPr lang="cs-CZ" sz="1600" dirty="0"/>
              <a:t> </a:t>
            </a:r>
            <a:r>
              <a:rPr lang="cs-CZ" sz="1600" dirty="0" err="1"/>
              <a:t>wouldn</a:t>
            </a:r>
            <a:r>
              <a:rPr lang="en-US" sz="1600" dirty="0"/>
              <a:t>’</a:t>
            </a:r>
            <a:r>
              <a:rPr lang="cs-CZ" sz="1600" dirty="0"/>
              <a:t>t</a:t>
            </a:r>
            <a:r>
              <a:rPr lang="en-US" sz="1600" dirty="0"/>
              <a:t>’</a:t>
            </a:r>
            <a:r>
              <a:rPr lang="cs-CZ" sz="1600" dirty="0"/>
              <a:t>ve / </a:t>
            </a:r>
            <a:r>
              <a:rPr lang="cs-CZ" sz="1600" dirty="0" err="1"/>
              <a:t>wanted</a:t>
            </a:r>
            <a:r>
              <a:rPr lang="cs-CZ" sz="1600" dirty="0"/>
              <a:t> </a:t>
            </a:r>
            <a:r>
              <a:rPr lang="cs-CZ" sz="1600" dirty="0" err="1"/>
              <a:t>help</a:t>
            </a:r>
            <a:r>
              <a:rPr lang="cs-CZ" sz="1600" dirty="0"/>
              <a:t>.</a:t>
            </a:r>
          </a:p>
          <a:p>
            <a:pPr>
              <a:buFontTx/>
              <a:buChar char="-"/>
              <a:defRPr/>
            </a:pPr>
            <a:r>
              <a:rPr lang="cs-CZ" sz="1600" dirty="0" err="1"/>
              <a:t>Help</a:t>
            </a:r>
            <a:r>
              <a:rPr lang="cs-CZ" sz="1600" dirty="0"/>
              <a:t> </a:t>
            </a:r>
            <a:r>
              <a:rPr lang="cs-CZ" sz="1600" dirty="0" err="1"/>
              <a:t>is</a:t>
            </a:r>
            <a:r>
              <a:rPr lang="cs-CZ" sz="1600" dirty="0"/>
              <a:t> </a:t>
            </a:r>
            <a:r>
              <a:rPr lang="cs-CZ" sz="1600" dirty="0" err="1"/>
              <a:t>the</a:t>
            </a:r>
            <a:r>
              <a:rPr lang="cs-CZ" sz="1600" dirty="0"/>
              <a:t> last </a:t>
            </a:r>
            <a:r>
              <a:rPr lang="cs-CZ" sz="1600" dirty="0" err="1"/>
              <a:t>thing</a:t>
            </a:r>
            <a:r>
              <a:rPr lang="cs-CZ" sz="1600" dirty="0"/>
              <a:t> </a:t>
            </a:r>
            <a:r>
              <a:rPr lang="cs-CZ" sz="1600" dirty="0" err="1"/>
              <a:t>she</a:t>
            </a:r>
            <a:r>
              <a:rPr lang="cs-CZ" sz="1600" dirty="0"/>
              <a:t> </a:t>
            </a:r>
            <a:r>
              <a:rPr lang="cs-CZ" sz="1600" dirty="0" err="1"/>
              <a:t>would</a:t>
            </a:r>
            <a:r>
              <a:rPr lang="en-US" sz="1600" dirty="0"/>
              <a:t>’</a:t>
            </a:r>
            <a:r>
              <a:rPr lang="cs-CZ" sz="1600" dirty="0"/>
              <a:t>ve </a:t>
            </a:r>
            <a:r>
              <a:rPr lang="cs-CZ" sz="1600" dirty="0" err="1"/>
              <a:t>wanted</a:t>
            </a:r>
            <a:r>
              <a:rPr lang="cs-CZ" sz="1600" dirty="0"/>
              <a:t>.</a:t>
            </a:r>
          </a:p>
          <a:p>
            <a:pPr marL="50800" indent="0">
              <a:buFont typeface="Georgia" panose="02040502050405020303" pitchFamily="18" charset="0"/>
              <a:buNone/>
              <a:defRPr/>
            </a:pPr>
            <a:r>
              <a:rPr lang="cs-CZ" sz="1600" i="1" dirty="0"/>
              <a:t>(silence – in </a:t>
            </a:r>
            <a:r>
              <a:rPr lang="cs-CZ" sz="1600" i="1" dirty="0" err="1"/>
              <a:t>the</a:t>
            </a:r>
            <a:r>
              <a:rPr lang="cs-CZ" sz="1600" i="1" dirty="0"/>
              <a:t> silence):</a:t>
            </a:r>
          </a:p>
          <a:p>
            <a:pPr marL="50800" indent="0" algn="r">
              <a:buFont typeface="Georgia" panose="02040502050405020303" pitchFamily="18" charset="0"/>
              <a:buNone/>
              <a:defRPr/>
            </a:pPr>
            <a:r>
              <a:rPr lang="cs-CZ" sz="1600" dirty="0" err="1"/>
              <a:t>She</a:t>
            </a:r>
            <a:r>
              <a:rPr lang="cs-CZ" sz="1600" dirty="0"/>
              <a:t> </a:t>
            </a:r>
            <a:r>
              <a:rPr lang="cs-CZ" sz="1600" dirty="0" err="1"/>
              <a:t>enjoys</a:t>
            </a:r>
            <a:r>
              <a:rPr lang="cs-CZ" sz="1600" dirty="0"/>
              <a:t> </a:t>
            </a:r>
            <a:r>
              <a:rPr lang="cs-CZ" sz="1600" dirty="0" err="1"/>
              <a:t>spending</a:t>
            </a:r>
            <a:r>
              <a:rPr lang="cs-CZ" sz="1600" dirty="0"/>
              <a:t> </a:t>
            </a:r>
            <a:r>
              <a:rPr lang="cs-CZ" sz="1600" dirty="0" err="1"/>
              <a:t>lots</a:t>
            </a:r>
            <a:r>
              <a:rPr lang="cs-CZ" sz="1600" dirty="0"/>
              <a:t> </a:t>
            </a:r>
            <a:r>
              <a:rPr lang="cs-CZ" sz="1600" dirty="0" err="1"/>
              <a:t>of</a:t>
            </a:r>
            <a:r>
              <a:rPr lang="cs-CZ" sz="1600" dirty="0"/>
              <a:t> </a:t>
            </a:r>
            <a:r>
              <a:rPr lang="cs-CZ" sz="1600" dirty="0" err="1"/>
              <a:t>time</a:t>
            </a:r>
            <a:r>
              <a:rPr lang="cs-CZ" sz="1600" dirty="0"/>
              <a:t> </a:t>
            </a:r>
            <a:r>
              <a:rPr lang="cs-CZ" sz="1600" dirty="0" err="1"/>
              <a:t>with</a:t>
            </a:r>
            <a:r>
              <a:rPr lang="cs-CZ" sz="1600" dirty="0"/>
              <a:t> </a:t>
            </a:r>
            <a:r>
              <a:rPr lang="cs-CZ" sz="1600" dirty="0" err="1"/>
              <a:t>guests</a:t>
            </a:r>
            <a:r>
              <a:rPr lang="cs-CZ" sz="1600" dirty="0"/>
              <a:t>,</a:t>
            </a:r>
          </a:p>
          <a:p>
            <a:pPr marL="50800" indent="0" algn="r">
              <a:buFont typeface="Georgia" panose="02040502050405020303" pitchFamily="18" charset="0"/>
              <a:buNone/>
              <a:defRPr/>
            </a:pPr>
            <a:r>
              <a:rPr lang="cs-CZ" sz="1600" dirty="0"/>
              <a:t>And </a:t>
            </a:r>
            <a:r>
              <a:rPr lang="cs-CZ" sz="1600" dirty="0" err="1"/>
              <a:t>gets</a:t>
            </a:r>
            <a:r>
              <a:rPr lang="cs-CZ" sz="1600" dirty="0"/>
              <a:t> a feeling </a:t>
            </a:r>
            <a:r>
              <a:rPr lang="cs-CZ" sz="1600" dirty="0" err="1"/>
              <a:t>of</a:t>
            </a:r>
            <a:r>
              <a:rPr lang="cs-CZ" sz="1600" dirty="0"/>
              <a:t> </a:t>
            </a:r>
            <a:r>
              <a:rPr lang="cs-CZ" sz="1600" dirty="0" err="1"/>
              <a:t>great</a:t>
            </a:r>
            <a:r>
              <a:rPr lang="cs-CZ" sz="1600" dirty="0"/>
              <a:t> </a:t>
            </a:r>
            <a:r>
              <a:rPr lang="cs-CZ" sz="1600" dirty="0" err="1"/>
              <a:t>satisfaction</a:t>
            </a:r>
            <a:endParaRPr lang="cs-CZ" sz="1600" dirty="0"/>
          </a:p>
          <a:p>
            <a:pPr marL="50800" indent="0" algn="r">
              <a:buFont typeface="Georgia" panose="02040502050405020303" pitchFamily="18" charset="0"/>
              <a:buNone/>
              <a:defRPr/>
            </a:pPr>
            <a:r>
              <a:rPr lang="cs-CZ" sz="1600" dirty="0" err="1"/>
              <a:t>When</a:t>
            </a:r>
            <a:r>
              <a:rPr lang="cs-CZ" sz="1600" dirty="0"/>
              <a:t> </a:t>
            </a:r>
            <a:r>
              <a:rPr lang="cs-CZ" sz="1600" dirty="0" err="1"/>
              <a:t>everyone</a:t>
            </a:r>
            <a:r>
              <a:rPr lang="cs-CZ" sz="1600" dirty="0"/>
              <a:t> </a:t>
            </a:r>
            <a:r>
              <a:rPr lang="cs-CZ" sz="1600" dirty="0" err="1"/>
              <a:t>is</a:t>
            </a:r>
            <a:r>
              <a:rPr lang="cs-CZ" sz="1600" dirty="0"/>
              <a:t> </a:t>
            </a:r>
            <a:r>
              <a:rPr lang="cs-CZ" sz="1600" dirty="0" err="1"/>
              <a:t>haveing</a:t>
            </a:r>
            <a:r>
              <a:rPr lang="cs-CZ" sz="1600" dirty="0"/>
              <a:t> a </a:t>
            </a:r>
            <a:r>
              <a:rPr lang="cs-CZ" sz="1600" dirty="0" err="1"/>
              <a:t>good</a:t>
            </a:r>
            <a:r>
              <a:rPr lang="cs-CZ" sz="1600" dirty="0"/>
              <a:t> </a:t>
            </a:r>
            <a:r>
              <a:rPr lang="cs-CZ" sz="1600" dirty="0" err="1"/>
              <a:t>time</a:t>
            </a:r>
            <a:r>
              <a:rPr lang="cs-CZ" sz="1600" dirty="0"/>
              <a:t>.</a:t>
            </a:r>
          </a:p>
          <a:p>
            <a:pPr marL="50800" indent="0" algn="r">
              <a:buFont typeface="Georgia" panose="02040502050405020303" pitchFamily="18" charset="0"/>
              <a:buNone/>
              <a:defRPr/>
            </a:pPr>
            <a:r>
              <a:rPr lang="cs-CZ" sz="1600" dirty="0" err="1"/>
              <a:t>She</a:t>
            </a:r>
            <a:r>
              <a:rPr lang="cs-CZ" sz="1600" dirty="0"/>
              <a:t> </a:t>
            </a:r>
            <a:r>
              <a:rPr lang="cs-CZ" sz="1600" dirty="0" err="1"/>
              <a:t>says</a:t>
            </a:r>
            <a:r>
              <a:rPr lang="cs-CZ" sz="1600" dirty="0"/>
              <a:t> </a:t>
            </a:r>
            <a:r>
              <a:rPr lang="cs-CZ" sz="1600" dirty="0" err="1"/>
              <a:t>there</a:t>
            </a:r>
            <a:r>
              <a:rPr lang="cs-CZ" sz="1600" dirty="0"/>
              <a:t> are </a:t>
            </a:r>
            <a:r>
              <a:rPr lang="cs-CZ" sz="1600" dirty="0" err="1"/>
              <a:t>lots</a:t>
            </a:r>
            <a:r>
              <a:rPr lang="cs-CZ" sz="1600" dirty="0"/>
              <a:t> </a:t>
            </a:r>
            <a:r>
              <a:rPr lang="cs-CZ" sz="1600" dirty="0" err="1"/>
              <a:t>of</a:t>
            </a:r>
            <a:r>
              <a:rPr lang="cs-CZ" sz="1600" dirty="0"/>
              <a:t> </a:t>
            </a:r>
            <a:r>
              <a:rPr lang="cs-CZ" sz="1600" dirty="0" err="1"/>
              <a:t>hugs</a:t>
            </a:r>
            <a:r>
              <a:rPr lang="cs-CZ" sz="1600" dirty="0"/>
              <a:t> </a:t>
            </a:r>
            <a:r>
              <a:rPr lang="cs-CZ" sz="1600" dirty="0" err="1"/>
              <a:t>at</a:t>
            </a:r>
            <a:r>
              <a:rPr lang="cs-CZ" sz="1600" dirty="0"/>
              <a:t> </a:t>
            </a:r>
            <a:r>
              <a:rPr lang="cs-CZ" sz="1600" dirty="0" err="1"/>
              <a:t>the</a:t>
            </a:r>
            <a:r>
              <a:rPr lang="cs-CZ" sz="1600" dirty="0"/>
              <a:t> station</a:t>
            </a:r>
          </a:p>
          <a:p>
            <a:pPr marL="50800" indent="0" algn="r">
              <a:buFont typeface="Georgia" panose="02040502050405020303" pitchFamily="18" charset="0"/>
              <a:buNone/>
              <a:defRPr/>
            </a:pPr>
            <a:r>
              <a:rPr lang="cs-CZ" sz="1600" dirty="0" err="1"/>
              <a:t>When</a:t>
            </a:r>
            <a:r>
              <a:rPr lang="cs-CZ" sz="1600" dirty="0"/>
              <a:t> </a:t>
            </a:r>
            <a:r>
              <a:rPr lang="cs-CZ" sz="1600" dirty="0" err="1"/>
              <a:t>it</a:t>
            </a:r>
            <a:r>
              <a:rPr lang="en-US" sz="1600" dirty="0"/>
              <a:t>’</a:t>
            </a:r>
            <a:r>
              <a:rPr lang="cs-CZ" sz="1600" dirty="0"/>
              <a:t>s </a:t>
            </a:r>
            <a:r>
              <a:rPr lang="cs-CZ" sz="1600" dirty="0" err="1"/>
              <a:t>time</a:t>
            </a:r>
            <a:r>
              <a:rPr lang="cs-CZ" sz="1600" dirty="0"/>
              <a:t> to go </a:t>
            </a:r>
            <a:r>
              <a:rPr lang="cs-CZ" sz="1600" dirty="0" err="1"/>
              <a:t>home</a:t>
            </a:r>
            <a:r>
              <a:rPr lang="cs-CZ" sz="1600" dirty="0"/>
              <a:t>, </a:t>
            </a:r>
            <a:r>
              <a:rPr lang="cs-CZ" sz="1600" dirty="0" err="1"/>
              <a:t>with</a:t>
            </a:r>
            <a:r>
              <a:rPr lang="cs-CZ" sz="1600" dirty="0"/>
              <a:t> </a:t>
            </a:r>
            <a:r>
              <a:rPr lang="cs-CZ" sz="1600" dirty="0" err="1"/>
              <a:t>holidaymakers</a:t>
            </a:r>
            <a:r>
              <a:rPr lang="cs-CZ" sz="1600" dirty="0"/>
              <a:t> </a:t>
            </a:r>
          </a:p>
          <a:p>
            <a:pPr marL="50800" indent="0" algn="r">
              <a:buFont typeface="Georgia" panose="02040502050405020303" pitchFamily="18" charset="0"/>
              <a:buNone/>
              <a:defRPr/>
            </a:pPr>
            <a:r>
              <a:rPr lang="cs-CZ" sz="1600" dirty="0" err="1"/>
              <a:t>waving</a:t>
            </a:r>
            <a:r>
              <a:rPr lang="cs-CZ" sz="1600" dirty="0"/>
              <a:t> and </a:t>
            </a:r>
            <a:r>
              <a:rPr lang="cs-CZ" sz="1600" dirty="0" err="1"/>
              <a:t>calling</a:t>
            </a:r>
            <a:r>
              <a:rPr lang="cs-CZ" sz="1600" dirty="0"/>
              <a:t> </a:t>
            </a:r>
            <a:r>
              <a:rPr lang="cs-CZ" sz="1600" dirty="0" err="1"/>
              <a:t>out</a:t>
            </a:r>
            <a:endParaRPr lang="cs-CZ" sz="1600" dirty="0"/>
          </a:p>
          <a:p>
            <a:pPr marL="50800" indent="0" algn="r">
              <a:buFont typeface="Georgia" panose="02040502050405020303" pitchFamily="18" charset="0"/>
              <a:buNone/>
              <a:defRPr/>
            </a:pPr>
            <a:r>
              <a:rPr lang="cs-CZ" sz="1600" dirty="0" err="1"/>
              <a:t>See</a:t>
            </a:r>
            <a:r>
              <a:rPr lang="cs-CZ" sz="1600" dirty="0"/>
              <a:t> </a:t>
            </a:r>
            <a:r>
              <a:rPr lang="cs-CZ" sz="1600" dirty="0" err="1"/>
              <a:t>you</a:t>
            </a:r>
            <a:r>
              <a:rPr lang="cs-CZ" sz="1600" dirty="0"/>
              <a:t> </a:t>
            </a:r>
            <a:r>
              <a:rPr lang="cs-CZ" sz="1600" dirty="0" err="1"/>
              <a:t>next</a:t>
            </a:r>
            <a:r>
              <a:rPr lang="cs-CZ" sz="1600" dirty="0"/>
              <a:t> </a:t>
            </a:r>
            <a:r>
              <a:rPr lang="cs-CZ" sz="1600" dirty="0" err="1"/>
              <a:t>time</a:t>
            </a:r>
            <a:r>
              <a:rPr lang="cs-CZ" sz="1600" dirty="0"/>
              <a:t>, </a:t>
            </a:r>
            <a:r>
              <a:rPr lang="cs-CZ" sz="1600" dirty="0" err="1"/>
              <a:t>from</a:t>
            </a:r>
            <a:r>
              <a:rPr lang="cs-CZ" sz="1600" dirty="0"/>
              <a:t> </a:t>
            </a:r>
            <a:r>
              <a:rPr lang="cs-CZ" sz="1600" dirty="0" err="1"/>
              <a:t>the</a:t>
            </a:r>
            <a:r>
              <a:rPr lang="cs-CZ" sz="1600" dirty="0"/>
              <a:t> </a:t>
            </a:r>
            <a:r>
              <a:rPr lang="cs-CZ" sz="1600" dirty="0" err="1"/>
              <a:t>train</a:t>
            </a:r>
            <a:r>
              <a:rPr lang="cs-CZ" sz="1600" dirty="0"/>
              <a:t> </a:t>
            </a:r>
            <a:r>
              <a:rPr lang="cs-CZ" sz="1600" dirty="0" err="1"/>
              <a:t>window</a:t>
            </a:r>
            <a:endParaRPr lang="cs-CZ" sz="1600" dirty="0"/>
          </a:p>
          <a:p>
            <a:pPr marL="50800" indent="0">
              <a:buFont typeface="Georgia" panose="02040502050405020303" pitchFamily="18" charset="0"/>
              <a:buNone/>
              <a:defRPr/>
            </a:pPr>
            <a:r>
              <a:rPr lang="cs-CZ" sz="1600" i="1" dirty="0"/>
              <a:t>(</a:t>
            </a:r>
            <a:r>
              <a:rPr lang="cs-CZ" sz="1600" i="1" dirty="0" err="1"/>
              <a:t>Laughter</a:t>
            </a:r>
            <a:r>
              <a:rPr lang="cs-CZ" sz="1600" i="1" dirty="0"/>
              <a:t> </a:t>
            </a:r>
            <a:r>
              <a:rPr lang="cs-CZ" sz="1600" i="1" dirty="0" err="1"/>
              <a:t>all</a:t>
            </a:r>
            <a:r>
              <a:rPr lang="cs-CZ" sz="1600" i="1" dirty="0"/>
              <a:t> </a:t>
            </a:r>
            <a:r>
              <a:rPr lang="cs-CZ" sz="1600" i="1" dirty="0" err="1"/>
              <a:t>through</a:t>
            </a:r>
            <a:r>
              <a:rPr lang="cs-CZ" sz="1600" i="1" dirty="0"/>
              <a:t> </a:t>
            </a:r>
            <a:r>
              <a:rPr lang="cs-CZ" sz="1600" i="1" dirty="0" err="1"/>
              <a:t>next</a:t>
            </a:r>
            <a:r>
              <a:rPr lang="cs-CZ" sz="1600" i="1" dirty="0"/>
              <a:t> </a:t>
            </a:r>
            <a:r>
              <a:rPr lang="cs-CZ" sz="1600" i="1" dirty="0" err="1"/>
              <a:t>passage</a:t>
            </a:r>
            <a:r>
              <a:rPr lang="cs-CZ" sz="1600" i="1" dirty="0"/>
              <a:t>):</a:t>
            </a:r>
          </a:p>
          <a:p>
            <a:pPr>
              <a:buFontTx/>
              <a:buChar char="-"/>
              <a:defRPr/>
            </a:pPr>
            <a:r>
              <a:rPr lang="cs-CZ" sz="1600" dirty="0" err="1"/>
              <a:t>Some</a:t>
            </a:r>
            <a:r>
              <a:rPr lang="cs-CZ" sz="1600" dirty="0"/>
              <a:t> </a:t>
            </a:r>
            <a:r>
              <a:rPr lang="cs-CZ" sz="1600" dirty="0" err="1"/>
              <a:t>of</a:t>
            </a:r>
            <a:r>
              <a:rPr lang="cs-CZ" sz="1600" dirty="0"/>
              <a:t> </a:t>
            </a:r>
            <a:r>
              <a:rPr lang="cs-CZ" sz="1600" dirty="0" err="1"/>
              <a:t>the</a:t>
            </a:r>
            <a:r>
              <a:rPr lang="cs-CZ" sz="1600" dirty="0"/>
              <a:t> </a:t>
            </a:r>
            <a:r>
              <a:rPr lang="cs-CZ" sz="1600" dirty="0" err="1"/>
              <a:t>strange</a:t>
            </a:r>
            <a:r>
              <a:rPr lang="cs-CZ" sz="1600" dirty="0"/>
              <a:t> </a:t>
            </a:r>
            <a:r>
              <a:rPr lang="cs-CZ" sz="1600" dirty="0" err="1"/>
              <a:t>things</a:t>
            </a:r>
            <a:r>
              <a:rPr lang="cs-CZ" sz="1600" dirty="0"/>
              <a:t> </a:t>
            </a:r>
            <a:r>
              <a:rPr lang="cs-CZ" sz="1600" dirty="0" err="1"/>
              <a:t>she</a:t>
            </a:r>
            <a:r>
              <a:rPr lang="cs-CZ" sz="1600" dirty="0"/>
              <a:t> </a:t>
            </a:r>
            <a:r>
              <a:rPr lang="cs-CZ" sz="1600" dirty="0" err="1"/>
              <a:t>says</a:t>
            </a:r>
            <a:r>
              <a:rPr lang="cs-CZ" sz="1600" dirty="0"/>
              <a:t>…</a:t>
            </a:r>
          </a:p>
          <a:p>
            <a:pPr>
              <a:buFontTx/>
              <a:buChar char="-"/>
              <a:defRPr/>
            </a:pPr>
            <a:r>
              <a:rPr lang="cs-CZ" sz="1600" dirty="0" err="1"/>
              <a:t>Some</a:t>
            </a:r>
            <a:r>
              <a:rPr lang="cs-CZ" sz="1600" dirty="0"/>
              <a:t> </a:t>
            </a:r>
            <a:r>
              <a:rPr lang="cs-CZ" sz="1600" dirty="0" err="1"/>
              <a:t>of</a:t>
            </a:r>
            <a:r>
              <a:rPr lang="cs-CZ" sz="1600" dirty="0"/>
              <a:t> </a:t>
            </a:r>
            <a:r>
              <a:rPr lang="cs-CZ" sz="1600" dirty="0" err="1"/>
              <a:t>the</a:t>
            </a:r>
            <a:r>
              <a:rPr lang="cs-CZ" sz="1600" dirty="0"/>
              <a:t> </a:t>
            </a:r>
            <a:r>
              <a:rPr lang="cs-CZ" sz="1600" dirty="0" err="1"/>
              <a:t>strange</a:t>
            </a:r>
            <a:r>
              <a:rPr lang="cs-CZ" sz="1600" dirty="0"/>
              <a:t> </a:t>
            </a:r>
            <a:r>
              <a:rPr lang="cs-CZ" sz="1600" dirty="0" err="1"/>
              <a:t>things</a:t>
            </a:r>
            <a:r>
              <a:rPr lang="cs-CZ" sz="1600" dirty="0"/>
              <a:t> </a:t>
            </a:r>
            <a:r>
              <a:rPr lang="cs-CZ" sz="1600" dirty="0" err="1"/>
              <a:t>she</a:t>
            </a:r>
            <a:r>
              <a:rPr lang="cs-CZ" sz="1600" dirty="0"/>
              <a:t> </a:t>
            </a:r>
            <a:r>
              <a:rPr lang="cs-CZ" sz="1600" dirty="0" err="1"/>
              <a:t>says</a:t>
            </a:r>
            <a:r>
              <a:rPr lang="cs-CZ" sz="1600" dirty="0"/>
              <a:t> to her </a:t>
            </a:r>
            <a:r>
              <a:rPr lang="cs-CZ" sz="1600" dirty="0" err="1"/>
              <a:t>Mum</a:t>
            </a:r>
            <a:r>
              <a:rPr lang="cs-CZ" sz="1600" dirty="0"/>
              <a:t> and </a:t>
            </a:r>
            <a:r>
              <a:rPr lang="cs-CZ" sz="1600" dirty="0" err="1"/>
              <a:t>Dad</a:t>
            </a:r>
            <a:r>
              <a:rPr lang="cs-CZ" sz="1600" dirty="0"/>
              <a:t> as a </a:t>
            </a:r>
            <a:r>
              <a:rPr lang="cs-CZ" sz="1600" dirty="0" err="1"/>
              <a:t>child</a:t>
            </a:r>
            <a:r>
              <a:rPr lang="cs-CZ" sz="1600" dirty="0"/>
              <a:t>…</a:t>
            </a:r>
          </a:p>
          <a:p>
            <a:pPr marL="50800" indent="0" algn="r">
              <a:buFont typeface="Georgia" panose="02040502050405020303" pitchFamily="18" charset="0"/>
              <a:buNone/>
              <a:defRPr/>
            </a:pPr>
            <a:r>
              <a:rPr lang="cs-CZ" sz="1600" dirty="0"/>
              <a:t>(</a:t>
            </a:r>
            <a:r>
              <a:rPr lang="cs-CZ" sz="1600" dirty="0" err="1"/>
              <a:t>Crimp</a:t>
            </a:r>
            <a:r>
              <a:rPr lang="cs-CZ" sz="1600" dirty="0"/>
              <a:t>: </a:t>
            </a:r>
            <a:r>
              <a:rPr lang="cs-CZ" sz="1600" i="1" dirty="0" err="1"/>
              <a:t>Attempts</a:t>
            </a:r>
            <a:r>
              <a:rPr lang="cs-CZ" sz="1600" i="1" dirty="0"/>
              <a:t> on her </a:t>
            </a:r>
            <a:r>
              <a:rPr lang="cs-CZ" sz="1600" i="1" dirty="0" err="1"/>
              <a:t>Life</a:t>
            </a:r>
            <a:r>
              <a:rPr lang="cs-CZ" sz="1600" dirty="0"/>
              <a:t>, </a:t>
            </a:r>
            <a:r>
              <a:rPr lang="cs-CZ" sz="1600" dirty="0" err="1"/>
              <a:t>scenario</a:t>
            </a:r>
            <a:r>
              <a:rPr lang="cs-CZ" sz="1600" dirty="0"/>
              <a:t> 6)</a:t>
            </a:r>
          </a:p>
          <a:p>
            <a:pPr marL="50800" indent="0">
              <a:buFont typeface="Georgia" panose="02040502050405020303" pitchFamily="18" charset="0"/>
              <a:buNone/>
              <a:defRPr/>
            </a:pP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0FD01A4F-96EF-4972-96BC-D51F83287C26}"/>
              </a:ext>
            </a:extLst>
          </p:cNvPr>
          <p:cNvSpPr>
            <a:spLocks noGrp="1" noChangeArrowheads="1"/>
          </p:cNvSpPr>
          <p:nvPr>
            <p:ph type="title"/>
          </p:nvPr>
        </p:nvSpPr>
        <p:spPr>
          <a:xfrm>
            <a:off x="2376488" y="301625"/>
            <a:ext cx="5327650" cy="947738"/>
          </a:xfrm>
        </p:spPr>
        <p:txBody>
          <a:bodyPr tIns="38808"/>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cs-CZ" altLang="cs-CZ" sz="3200" dirty="0"/>
              <a:t>USA</a:t>
            </a:r>
            <a:endParaRPr lang="en-GB" altLang="cs-CZ" sz="3200" dirty="0"/>
          </a:p>
        </p:txBody>
      </p:sp>
      <p:sp>
        <p:nvSpPr>
          <p:cNvPr id="44035" name="Rectangle 2">
            <a:extLst>
              <a:ext uri="{FF2B5EF4-FFF2-40B4-BE49-F238E27FC236}">
                <a16:creationId xmlns:a16="http://schemas.microsoft.com/office/drawing/2014/main" id="{A01B0DCD-738B-4D32-A079-5BC6BF9CF209}"/>
              </a:ext>
            </a:extLst>
          </p:cNvPr>
          <p:cNvSpPr>
            <a:spLocks noGrp="1" noChangeArrowheads="1"/>
          </p:cNvSpPr>
          <p:nvPr>
            <p:ph sz="quarter" idx="13"/>
          </p:nvPr>
        </p:nvSpPr>
        <p:spPr>
          <a:xfrm>
            <a:off x="503238" y="1403350"/>
            <a:ext cx="8869362" cy="6211888"/>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b="1" dirty="0"/>
              <a:t>D. Mamet 1947-</a:t>
            </a:r>
            <a:endParaRPr lang="cs-CZ" altLang="cs-CZ" b="1" dirty="0"/>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dialogue as fiction</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1975: </a:t>
            </a:r>
            <a:r>
              <a:rPr lang="en-GB" altLang="cs-CZ" i="1" dirty="0"/>
              <a:t>Sexual Perversity in Chicago</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1977: </a:t>
            </a:r>
            <a:r>
              <a:rPr lang="en-GB" altLang="cs-CZ" i="1" dirty="0"/>
              <a:t>American Buffalo</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t>1984: </a:t>
            </a:r>
            <a:r>
              <a:rPr lang="en-GB" altLang="cs-CZ" i="1" dirty="0"/>
              <a:t>Glengarry Glen Ross</a:t>
            </a:r>
            <a:endParaRPr lang="cs-CZ" altLang="cs-CZ" i="1" dirty="0"/>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dirty="0"/>
          </a:p>
        </p:txBody>
      </p:sp>
      <p:pic>
        <p:nvPicPr>
          <p:cNvPr id="44036" name="Picture 5">
            <a:extLst>
              <a:ext uri="{FF2B5EF4-FFF2-40B4-BE49-F238E27FC236}">
                <a16:creationId xmlns:a16="http://schemas.microsoft.com/office/drawing/2014/main" id="{E171FD7F-1219-4B63-A09D-DDBF5E5E5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3778250"/>
            <a:ext cx="5715000" cy="32194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C490A88C-F93B-4EE6-B6DF-FFF49CCD4BF6}"/>
              </a:ext>
            </a:extLst>
          </p:cNvPr>
          <p:cNvSpPr>
            <a:spLocks noGrp="1" noChangeArrowheads="1"/>
          </p:cNvSpPr>
          <p:nvPr>
            <p:ph type="title"/>
          </p:nvPr>
        </p:nvSpPr>
        <p:spPr>
          <a:xfrm>
            <a:off x="2376488" y="261938"/>
            <a:ext cx="5327650" cy="1023937"/>
          </a:xfrm>
        </p:spPr>
        <p:txBody>
          <a:bodyPr tIns="31752"/>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600" dirty="0"/>
              <a:t>Playwrights of emancipation</a:t>
            </a:r>
          </a:p>
        </p:txBody>
      </p:sp>
      <p:sp>
        <p:nvSpPr>
          <p:cNvPr id="26627" name="Rectangle 2">
            <a:extLst>
              <a:ext uri="{FF2B5EF4-FFF2-40B4-BE49-F238E27FC236}">
                <a16:creationId xmlns:a16="http://schemas.microsoft.com/office/drawing/2014/main" id="{8A9B1602-FCCA-41DE-8665-46EA99C0F370}"/>
              </a:ext>
            </a:extLst>
          </p:cNvPr>
          <p:cNvSpPr>
            <a:spLocks noGrp="1" noChangeArrowheads="1"/>
          </p:cNvSpPr>
          <p:nvPr>
            <p:ph sz="quarter" idx="13"/>
          </p:nvPr>
        </p:nvSpPr>
        <p:spPr>
          <a:xfrm>
            <a:off x="503238" y="1768475"/>
            <a:ext cx="8869362" cy="5846763"/>
          </a:xfrm>
        </p:spPr>
        <p:txBody>
          <a:bodyPr tIns="31752"/>
          <a:lstStyle/>
          <a:p>
            <a:pPr marL="431800" indent="-323850"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sz="3600" dirty="0"/>
              <a:t>USA:</a:t>
            </a:r>
          </a:p>
          <a:p>
            <a:pPr marL="863600" lvl="1" indent="-323850" eaLnBrk="1" hangingPunct="1">
              <a:buClr>
                <a:srgbClr val="FFFFFF"/>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sz="3600" dirty="0"/>
              <a:t>African American playwrights</a:t>
            </a:r>
          </a:p>
          <a:p>
            <a:pPr marL="1295400" lvl="2" indent="-287338"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sz="3600" dirty="0"/>
              <a:t>Lorraine Hansberry</a:t>
            </a:r>
          </a:p>
          <a:p>
            <a:pPr marL="1295400" lvl="2" indent="-287338"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sz="3600" dirty="0"/>
              <a:t>August Wilson</a:t>
            </a:r>
            <a:endParaRPr lang="cs-CZ" altLang="cs-CZ" sz="3600" dirty="0"/>
          </a:p>
          <a:p>
            <a:pPr marL="639762" indent="-287338"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cs-CZ" altLang="cs-CZ" sz="3600" dirty="0"/>
              <a:t>GLBT, </a:t>
            </a:r>
            <a:r>
              <a:rPr lang="cs-CZ" altLang="cs-CZ" sz="3600" dirty="0" err="1"/>
              <a:t>Feminist</a:t>
            </a:r>
            <a:r>
              <a:rPr lang="cs-CZ" altLang="cs-CZ" sz="3600" dirty="0"/>
              <a:t> </a:t>
            </a:r>
            <a:r>
              <a:rPr lang="cs-CZ" altLang="cs-CZ" sz="3600" dirty="0" err="1"/>
              <a:t>playwrights</a:t>
            </a:r>
            <a:endParaRPr lang="cs-CZ" altLang="cs-CZ" sz="3600" dirty="0"/>
          </a:p>
          <a:p>
            <a:pPr marL="1295400" lvl="2" indent="-287338"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cs-CZ" altLang="cs-CZ" sz="3200" dirty="0"/>
              <a:t>Tony </a:t>
            </a:r>
            <a:r>
              <a:rPr lang="cs-CZ" altLang="cs-CZ" sz="3200" dirty="0" err="1"/>
              <a:t>Kushner</a:t>
            </a:r>
            <a:endParaRPr lang="cs-CZ" altLang="cs-CZ" sz="3200" dirty="0"/>
          </a:p>
          <a:p>
            <a:pPr marL="1295400" lvl="2" indent="-287338"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cs-CZ" altLang="cs-CZ" sz="3200" dirty="0"/>
              <a:t>V (</a:t>
            </a:r>
            <a:r>
              <a:rPr lang="cs-CZ" altLang="cs-CZ" sz="3200" dirty="0" err="1"/>
              <a:t>Eve</a:t>
            </a:r>
            <a:r>
              <a:rPr lang="cs-CZ" altLang="cs-CZ" sz="3200" dirty="0"/>
              <a:t> </a:t>
            </a:r>
            <a:r>
              <a:rPr lang="cs-CZ" altLang="cs-CZ" sz="3200" dirty="0" err="1"/>
              <a:t>Ensler</a:t>
            </a:r>
            <a:r>
              <a:rPr lang="cs-CZ" altLang="cs-CZ" sz="3200" dirty="0"/>
              <a:t>)</a:t>
            </a:r>
            <a:endParaRPr lang="en-GB" altLang="cs-CZ" sz="3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AE5B8D09-E015-4B2A-977E-6ACE54701F5C}"/>
              </a:ext>
            </a:extLst>
          </p:cNvPr>
          <p:cNvSpPr>
            <a:spLocks noGrp="1" noChangeArrowheads="1"/>
          </p:cNvSpPr>
          <p:nvPr>
            <p:ph type="title"/>
          </p:nvPr>
        </p:nvSpPr>
        <p:spPr>
          <a:xfrm>
            <a:off x="2376488" y="300038"/>
            <a:ext cx="5327650" cy="947737"/>
          </a:xfrm>
        </p:spPr>
        <p:txBody>
          <a:bodyPr tIns="38808"/>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L. Hansberry 1930-1965</a:t>
            </a:r>
          </a:p>
        </p:txBody>
      </p:sp>
      <p:sp>
        <p:nvSpPr>
          <p:cNvPr id="27651" name="Rectangle 2">
            <a:extLst>
              <a:ext uri="{FF2B5EF4-FFF2-40B4-BE49-F238E27FC236}">
                <a16:creationId xmlns:a16="http://schemas.microsoft.com/office/drawing/2014/main" id="{491A4C21-707C-432F-B267-67F0E31D5D04}"/>
              </a:ext>
            </a:extLst>
          </p:cNvPr>
          <p:cNvSpPr>
            <a:spLocks noGrp="1" noChangeArrowheads="1"/>
          </p:cNvSpPr>
          <p:nvPr>
            <p:ph sz="quarter" idx="13"/>
          </p:nvPr>
        </p:nvSpPr>
        <p:spPr>
          <a:xfrm>
            <a:off x="503808" y="1187549"/>
            <a:ext cx="8869362" cy="5846763"/>
          </a:xfrm>
        </p:spPr>
        <p:txBody>
          <a:bodyPr/>
          <a:lstStyle/>
          <a:p>
            <a:pPr marL="431800" indent="-323850"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dirty="0"/>
              <a:t>1959: </a:t>
            </a:r>
            <a:r>
              <a:rPr lang="en-GB" altLang="cs-CZ" i="1" dirty="0"/>
              <a:t>A Raisin in the Sun</a:t>
            </a:r>
          </a:p>
          <a:p>
            <a:pPr marL="431800" indent="-323850" eaLnBrk="1" hangingPunct="1">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altLang="cs-CZ" i="1" dirty="0"/>
          </a:p>
          <a:p>
            <a:pPr marL="431800" indent="-323850" algn="ctr" eaLnBrk="1" hangingPunct="1">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cs-CZ" altLang="cs-CZ" dirty="0"/>
          </a:p>
          <a:p>
            <a:pPr marL="431800" indent="-323850" algn="ctr" eaLnBrk="1" hangingPunct="1">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cs-CZ" altLang="cs-CZ" dirty="0"/>
          </a:p>
          <a:p>
            <a:pPr marL="431800" indent="-323850" algn="ctr" eaLnBrk="1" hangingPunct="1">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cs-CZ" altLang="cs-CZ" dirty="0"/>
          </a:p>
          <a:p>
            <a:pPr marL="431800" indent="-323850" algn="ctr" eaLnBrk="1" hangingPunct="1">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cs-CZ" altLang="cs-CZ" dirty="0"/>
          </a:p>
          <a:p>
            <a:pPr marL="431800" indent="-323850" algn="ctr" eaLnBrk="1" hangingPunct="1">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cs-CZ" altLang="cs-CZ" dirty="0"/>
          </a:p>
          <a:p>
            <a:pPr marL="431800" indent="-323850" algn="ctr" eaLnBrk="1" hangingPunct="1">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cs-CZ" altLang="cs-CZ" sz="32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pic>
        <p:nvPicPr>
          <p:cNvPr id="48132" name="Picture 4">
            <a:extLst>
              <a:ext uri="{FF2B5EF4-FFF2-40B4-BE49-F238E27FC236}">
                <a16:creationId xmlns:a16="http://schemas.microsoft.com/office/drawing/2014/main" id="{B2A67704-1CFF-49E1-A34E-3F78EF5F1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908175"/>
            <a:ext cx="1852612" cy="25939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52379681-0E11-4062-8CB3-70F0F89E7452}"/>
              </a:ext>
            </a:extLst>
          </p:cNvPr>
          <p:cNvSpPr>
            <a:spLocks noGrp="1" noChangeArrowheads="1"/>
          </p:cNvSpPr>
          <p:nvPr>
            <p:ph type="title"/>
          </p:nvPr>
        </p:nvSpPr>
        <p:spPr>
          <a:xfrm>
            <a:off x="2376488" y="301625"/>
            <a:ext cx="5327650" cy="947738"/>
          </a:xfrm>
        </p:spPr>
        <p:txBody>
          <a:bodyPr tIns="38808"/>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A. Wilson 1945-2005</a:t>
            </a:r>
          </a:p>
        </p:txBody>
      </p:sp>
      <p:sp>
        <p:nvSpPr>
          <p:cNvPr id="50179" name="Rectangle 2">
            <a:extLst>
              <a:ext uri="{FF2B5EF4-FFF2-40B4-BE49-F238E27FC236}">
                <a16:creationId xmlns:a16="http://schemas.microsoft.com/office/drawing/2014/main" id="{67B8D1B8-F2A5-44E5-8C11-B4864E0D63C0}"/>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A chronicler of African Americans in Pittsburgh</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i="1"/>
              <a:t>The Twentieth Century Cycle</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i="1"/>
              <a:t>The Piano Lesson</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i="1"/>
              <a:t>Fences</a:t>
            </a:r>
            <a:endParaRPr lang="cs-CZ" altLang="cs-CZ" i="1"/>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50180" name="Picture 4">
            <a:extLst>
              <a:ext uri="{FF2B5EF4-FFF2-40B4-BE49-F238E27FC236}">
                <a16:creationId xmlns:a16="http://schemas.microsoft.com/office/drawing/2014/main" id="{611291A6-80D0-47DC-9A24-97E4AF3F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3565525"/>
            <a:ext cx="5159375" cy="34178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7C5B8-CEE0-4706-8E62-13D2189E6802}"/>
              </a:ext>
            </a:extLst>
          </p:cNvPr>
          <p:cNvSpPr>
            <a:spLocks noGrp="1"/>
          </p:cNvSpPr>
          <p:nvPr>
            <p:ph type="title"/>
          </p:nvPr>
        </p:nvSpPr>
        <p:spPr>
          <a:xfrm>
            <a:off x="1079872" y="539477"/>
            <a:ext cx="7180262" cy="1048419"/>
          </a:xfrm>
        </p:spPr>
        <p:txBody>
          <a:bodyPr/>
          <a:lstStyle/>
          <a:p>
            <a:pPr marL="0" indent="0">
              <a:buFont typeface="Georgia" panose="02040502050405020303" pitchFamily="18" charset="0"/>
              <a:buNone/>
              <a:defRPr/>
            </a:pPr>
            <a:r>
              <a:rPr lang="cs-CZ" dirty="0"/>
              <a:t>Tony </a:t>
            </a:r>
            <a:r>
              <a:rPr lang="cs-CZ" dirty="0" err="1"/>
              <a:t>Kushner</a:t>
            </a:r>
            <a:r>
              <a:rPr lang="cs-CZ" dirty="0"/>
              <a:t> 1956-</a:t>
            </a:r>
            <a:br>
              <a:rPr lang="cs-CZ" dirty="0"/>
            </a:br>
            <a:endParaRPr lang="en-US" dirty="0"/>
          </a:p>
        </p:txBody>
      </p:sp>
      <p:sp>
        <p:nvSpPr>
          <p:cNvPr id="52227" name="Zástupný symbol pro obsah 2">
            <a:extLst>
              <a:ext uri="{FF2B5EF4-FFF2-40B4-BE49-F238E27FC236}">
                <a16:creationId xmlns:a16="http://schemas.microsoft.com/office/drawing/2014/main" id="{DE8F56F8-BE1A-4427-BBCA-3BEF38D78B7F}"/>
              </a:ext>
            </a:extLst>
          </p:cNvPr>
          <p:cNvSpPr>
            <a:spLocks noGrp="1"/>
          </p:cNvSpPr>
          <p:nvPr>
            <p:ph sz="quarter" idx="13"/>
          </p:nvPr>
        </p:nvSpPr>
        <p:spPr>
          <a:xfrm>
            <a:off x="1295400" y="1619250"/>
            <a:ext cx="7056438" cy="504825"/>
          </a:xfrm>
        </p:spPr>
        <p:txBody>
          <a:bodyPr/>
          <a:lstStyle/>
          <a:p>
            <a:pPr>
              <a:buClr>
                <a:schemeClr val="bg1"/>
              </a:buClr>
              <a:buFont typeface="Arial" panose="020B0604020202020204" pitchFamily="34" charset="0"/>
              <a:buChar char="•"/>
            </a:pPr>
            <a:r>
              <a:rPr lang="cs-CZ" altLang="en-US"/>
              <a:t>1993: </a:t>
            </a:r>
            <a:r>
              <a:rPr lang="cs-CZ" altLang="en-US" i="1"/>
              <a:t>Angels in America</a:t>
            </a:r>
            <a:endParaRPr lang="en-US" altLang="en-US" i="1"/>
          </a:p>
        </p:txBody>
      </p:sp>
      <p:pic>
        <p:nvPicPr>
          <p:cNvPr id="52228" name="Picture 2" descr="http://d3fpucv3rnxnax.cloudfront.net/wp-content/uploads/2015/06/the-vagina-monologues-960x425.jpg">
            <a:extLst>
              <a:ext uri="{FF2B5EF4-FFF2-40B4-BE49-F238E27FC236}">
                <a16:creationId xmlns:a16="http://schemas.microsoft.com/office/drawing/2014/main" id="{B402B185-FDCB-403C-9FB9-34A41C595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525" y="4859338"/>
            <a:ext cx="48799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a:extLst>
              <a:ext uri="{FF2B5EF4-FFF2-40B4-BE49-F238E27FC236}">
                <a16:creationId xmlns:a16="http://schemas.microsoft.com/office/drawing/2014/main" id="{F6190676-2D83-4384-8B69-0875084DA3E9}"/>
              </a:ext>
            </a:extLst>
          </p:cNvPr>
          <p:cNvSpPr txBox="1">
            <a:spLocks/>
          </p:cNvSpPr>
          <p:nvPr/>
        </p:nvSpPr>
        <p:spPr>
          <a:xfrm>
            <a:off x="1232272" y="3275781"/>
            <a:ext cx="7180262" cy="1048419"/>
          </a:xfrm>
          <a:prstGeom prst="rect">
            <a:avLst/>
          </a:prstGeom>
          <a:effectLst/>
        </p:spPr>
        <p:txBody>
          <a:bodyPr lIns="100794" tIns="50397" rIns="100794" bIns="50397"/>
          <a:lstStyle>
            <a:lvl1pPr marL="352425" indent="-352425" algn="r" defTabSz="1006475" rtl="0" eaLnBrk="0" fontAlgn="base" hangingPunct="0">
              <a:spcBef>
                <a:spcPct val="0"/>
              </a:spcBef>
              <a:spcAft>
                <a:spcPct val="0"/>
              </a:spcAft>
              <a:buClr>
                <a:srgbClr val="C3260C"/>
              </a:buClr>
              <a:buSzPct val="128000"/>
              <a:buFont typeface="Georgia" pitchFamily="18" charset="0"/>
              <a:buChar char="*"/>
              <a:defRPr sz="51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52425" indent="-352425" algn="r" defTabSz="1006475" rtl="0" eaLnBrk="0" fontAlgn="base" hangingPunct="0">
              <a:spcBef>
                <a:spcPct val="0"/>
              </a:spcBef>
              <a:spcAft>
                <a:spcPct val="0"/>
              </a:spcAft>
              <a:buClr>
                <a:srgbClr val="C3260C"/>
              </a:buClr>
              <a:buSzPct val="128000"/>
              <a:buFont typeface="Georgia" pitchFamily="18" charset="0"/>
              <a:buChar char="*"/>
              <a:defRPr sz="5100" b="1">
                <a:solidFill>
                  <a:schemeClr val="tx1"/>
                </a:solidFill>
                <a:latin typeface="Trebuchet MS" pitchFamily="34" charset="0"/>
              </a:defRPr>
            </a:lvl2pPr>
            <a:lvl3pPr marL="352425" indent="-352425" algn="r" defTabSz="1006475" rtl="0" eaLnBrk="0" fontAlgn="base" hangingPunct="0">
              <a:spcBef>
                <a:spcPct val="0"/>
              </a:spcBef>
              <a:spcAft>
                <a:spcPct val="0"/>
              </a:spcAft>
              <a:buClr>
                <a:srgbClr val="C3260C"/>
              </a:buClr>
              <a:buSzPct val="128000"/>
              <a:buFont typeface="Georgia" pitchFamily="18" charset="0"/>
              <a:buChar char="*"/>
              <a:defRPr sz="5100" b="1">
                <a:solidFill>
                  <a:schemeClr val="tx1"/>
                </a:solidFill>
                <a:latin typeface="Trebuchet MS" pitchFamily="34" charset="0"/>
              </a:defRPr>
            </a:lvl3pPr>
            <a:lvl4pPr marL="352425" indent="-352425" algn="r" defTabSz="1006475" rtl="0" eaLnBrk="0" fontAlgn="base" hangingPunct="0">
              <a:spcBef>
                <a:spcPct val="0"/>
              </a:spcBef>
              <a:spcAft>
                <a:spcPct val="0"/>
              </a:spcAft>
              <a:buClr>
                <a:srgbClr val="C3260C"/>
              </a:buClr>
              <a:buSzPct val="128000"/>
              <a:buFont typeface="Georgia" pitchFamily="18" charset="0"/>
              <a:buChar char="*"/>
              <a:defRPr sz="5100" b="1">
                <a:solidFill>
                  <a:schemeClr val="tx1"/>
                </a:solidFill>
                <a:latin typeface="Trebuchet MS" pitchFamily="34" charset="0"/>
              </a:defRPr>
            </a:lvl4pPr>
            <a:lvl5pPr marL="352425" indent="-352425" algn="r" defTabSz="1006475" rtl="0" eaLnBrk="0" fontAlgn="base" hangingPunct="0">
              <a:spcBef>
                <a:spcPct val="0"/>
              </a:spcBef>
              <a:spcAft>
                <a:spcPct val="0"/>
              </a:spcAft>
              <a:buClr>
                <a:srgbClr val="C3260C"/>
              </a:buClr>
              <a:buSzPct val="128000"/>
              <a:buFont typeface="Georgia" pitchFamily="18" charset="0"/>
              <a:buChar char="*"/>
              <a:defRPr sz="51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defRPr/>
            </a:pPr>
            <a:r>
              <a:rPr lang="cs-CZ" dirty="0"/>
              <a:t>V (</a:t>
            </a:r>
            <a:r>
              <a:rPr lang="cs-CZ" dirty="0" err="1"/>
              <a:t>Eve</a:t>
            </a:r>
            <a:r>
              <a:rPr lang="cs-CZ" dirty="0"/>
              <a:t> </a:t>
            </a:r>
            <a:r>
              <a:rPr lang="cs-CZ" dirty="0" err="1"/>
              <a:t>Ensler</a:t>
            </a:r>
            <a:r>
              <a:rPr lang="cs-CZ"/>
              <a:t>) </a:t>
            </a:r>
            <a:r>
              <a:rPr lang="cs-CZ" dirty="0"/>
              <a:t>1953-</a:t>
            </a:r>
          </a:p>
        </p:txBody>
      </p:sp>
      <p:sp>
        <p:nvSpPr>
          <p:cNvPr id="52230" name="Zástupný symbol pro obsah 2">
            <a:extLst>
              <a:ext uri="{FF2B5EF4-FFF2-40B4-BE49-F238E27FC236}">
                <a16:creationId xmlns:a16="http://schemas.microsoft.com/office/drawing/2014/main" id="{24E57D67-BFF2-4034-8152-6C4F55C948DD}"/>
              </a:ext>
            </a:extLst>
          </p:cNvPr>
          <p:cNvSpPr txBox="1">
            <a:spLocks/>
          </p:cNvSpPr>
          <p:nvPr/>
        </p:nvSpPr>
        <p:spPr bwMode="auto">
          <a:xfrm>
            <a:off x="1347788" y="4211638"/>
            <a:ext cx="70564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lstStyle>
            <a:lvl1pPr marL="250825" indent="-200025" defTabSz="1006475">
              <a:spcBef>
                <a:spcPct val="20000"/>
              </a:spcBef>
              <a:spcAft>
                <a:spcPts val="325"/>
              </a:spcAft>
              <a:buClr>
                <a:srgbClr val="C3260C"/>
              </a:buClr>
              <a:buSzPct val="130000"/>
              <a:buFont typeface="Georgia" panose="02040502050405020303" pitchFamily="18" charset="0"/>
              <a:buChar char="*"/>
              <a:defRPr sz="2400">
                <a:solidFill>
                  <a:srgbClr val="404040"/>
                </a:solidFill>
                <a:latin typeface="Trebuchet MS" panose="020B0603020202020204" pitchFamily="34" charset="0"/>
              </a:defRPr>
            </a:lvl1pPr>
            <a:lvl2pPr marL="603250" indent="-200025" defTabSz="1006475">
              <a:spcBef>
                <a:spcPct val="20000"/>
              </a:spcBef>
              <a:spcAft>
                <a:spcPts val="325"/>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2pPr>
            <a:lvl3pPr marL="906463" indent="-200025" defTabSz="1006475">
              <a:spcBef>
                <a:spcPct val="20000"/>
              </a:spcBef>
              <a:spcAft>
                <a:spcPts val="325"/>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3pPr>
            <a:lvl4pPr marL="1208088" indent="-200025" defTabSz="1006475">
              <a:spcBef>
                <a:spcPct val="20000"/>
              </a:spcBef>
              <a:spcAft>
                <a:spcPts val="325"/>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4pPr>
            <a:lvl5pPr marL="1531938" indent="-200025" defTabSz="1006475">
              <a:spcBef>
                <a:spcPct val="20000"/>
              </a:spcBef>
              <a:spcAft>
                <a:spcPts val="325"/>
              </a:spcAft>
              <a:buClr>
                <a:srgbClr val="C3260C"/>
              </a:buClr>
              <a:buSzPct val="130000"/>
              <a:buFont typeface="Georgia" panose="02040502050405020303" pitchFamily="18" charset="0"/>
              <a:buChar char="*"/>
              <a:defRPr sz="1500">
                <a:solidFill>
                  <a:srgbClr val="404040"/>
                </a:solidFill>
                <a:latin typeface="Trebuchet MS" panose="020B0603020202020204" pitchFamily="34" charset="0"/>
              </a:defRPr>
            </a:lvl5pPr>
            <a:lvl6pPr marL="1989138" indent="-200025" defTabSz="1006475" eaLnBrk="0" fontAlgn="base" hangingPunct="0">
              <a:spcBef>
                <a:spcPct val="20000"/>
              </a:spcBef>
              <a:spcAft>
                <a:spcPts val="325"/>
              </a:spcAft>
              <a:buClr>
                <a:srgbClr val="C3260C"/>
              </a:buClr>
              <a:buSzPct val="130000"/>
              <a:buFont typeface="Georgia" panose="02040502050405020303" pitchFamily="18" charset="0"/>
              <a:buChar char="*"/>
              <a:defRPr sz="1500">
                <a:solidFill>
                  <a:srgbClr val="404040"/>
                </a:solidFill>
                <a:latin typeface="Trebuchet MS" panose="020B0603020202020204" pitchFamily="34" charset="0"/>
              </a:defRPr>
            </a:lvl6pPr>
            <a:lvl7pPr marL="2446338" indent="-200025" defTabSz="1006475" eaLnBrk="0" fontAlgn="base" hangingPunct="0">
              <a:spcBef>
                <a:spcPct val="20000"/>
              </a:spcBef>
              <a:spcAft>
                <a:spcPts val="325"/>
              </a:spcAft>
              <a:buClr>
                <a:srgbClr val="C3260C"/>
              </a:buClr>
              <a:buSzPct val="130000"/>
              <a:buFont typeface="Georgia" panose="02040502050405020303" pitchFamily="18" charset="0"/>
              <a:buChar char="*"/>
              <a:defRPr sz="1500">
                <a:solidFill>
                  <a:srgbClr val="404040"/>
                </a:solidFill>
                <a:latin typeface="Trebuchet MS" panose="020B0603020202020204" pitchFamily="34" charset="0"/>
              </a:defRPr>
            </a:lvl7pPr>
            <a:lvl8pPr marL="2903538" indent="-200025" defTabSz="1006475" eaLnBrk="0" fontAlgn="base" hangingPunct="0">
              <a:spcBef>
                <a:spcPct val="20000"/>
              </a:spcBef>
              <a:spcAft>
                <a:spcPts val="325"/>
              </a:spcAft>
              <a:buClr>
                <a:srgbClr val="C3260C"/>
              </a:buClr>
              <a:buSzPct val="130000"/>
              <a:buFont typeface="Georgia" panose="02040502050405020303" pitchFamily="18" charset="0"/>
              <a:buChar char="*"/>
              <a:defRPr sz="1500">
                <a:solidFill>
                  <a:srgbClr val="404040"/>
                </a:solidFill>
                <a:latin typeface="Trebuchet MS" panose="020B0603020202020204" pitchFamily="34" charset="0"/>
              </a:defRPr>
            </a:lvl8pPr>
            <a:lvl9pPr marL="3360738" indent="-200025" defTabSz="1006475" eaLnBrk="0" fontAlgn="base" hangingPunct="0">
              <a:spcBef>
                <a:spcPct val="20000"/>
              </a:spcBef>
              <a:spcAft>
                <a:spcPts val="325"/>
              </a:spcAft>
              <a:buClr>
                <a:srgbClr val="C3260C"/>
              </a:buClr>
              <a:buSzPct val="130000"/>
              <a:buFont typeface="Georgia" panose="02040502050405020303" pitchFamily="18" charset="0"/>
              <a:buChar char="*"/>
              <a:defRPr sz="1500">
                <a:solidFill>
                  <a:srgbClr val="404040"/>
                </a:solidFill>
                <a:latin typeface="Trebuchet MS" panose="020B0603020202020204" pitchFamily="34" charset="0"/>
              </a:defRPr>
            </a:lvl9pPr>
          </a:lstStyle>
          <a:p>
            <a:pPr>
              <a:buClr>
                <a:schemeClr val="bg1"/>
              </a:buClr>
              <a:buFont typeface="Arial" panose="020B0604020202020204" pitchFamily="34" charset="0"/>
              <a:buChar char="•"/>
            </a:pPr>
            <a:r>
              <a:rPr lang="cs-CZ" altLang="en-US"/>
              <a:t>1996: </a:t>
            </a:r>
            <a:r>
              <a:rPr lang="cs-CZ" altLang="en-US" i="1"/>
              <a:t>The Vagina Monologues</a:t>
            </a:r>
            <a:endParaRPr lang="en-US" altLang="en-US" i="1"/>
          </a:p>
        </p:txBody>
      </p:sp>
      <p:pic>
        <p:nvPicPr>
          <p:cNvPr id="52231" name="Obrázek 3">
            <a:extLst>
              <a:ext uri="{FF2B5EF4-FFF2-40B4-BE49-F238E27FC236}">
                <a16:creationId xmlns:a16="http://schemas.microsoft.com/office/drawing/2014/main" id="{662EB2C8-CAD4-43CF-9B80-F793DD54B7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738" y="1692275"/>
            <a:ext cx="16637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16B7D142-DB94-4642-95EA-F09AA9EC335D}"/>
              </a:ext>
            </a:extLst>
          </p:cNvPr>
          <p:cNvSpPr>
            <a:spLocks noGrp="1" noChangeArrowheads="1"/>
          </p:cNvSpPr>
          <p:nvPr>
            <p:ph type="title"/>
          </p:nvPr>
        </p:nvSpPr>
        <p:spPr>
          <a:xfrm>
            <a:off x="2376488" y="261938"/>
            <a:ext cx="5327650" cy="1023937"/>
          </a:xfrm>
        </p:spPr>
        <p:txBody>
          <a:bodyPr tIns="31752"/>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600" dirty="0"/>
              <a:t>Playwrights of emancipation</a:t>
            </a:r>
          </a:p>
        </p:txBody>
      </p:sp>
      <p:sp>
        <p:nvSpPr>
          <p:cNvPr id="54275" name="Rectangle 2">
            <a:extLst>
              <a:ext uri="{FF2B5EF4-FFF2-40B4-BE49-F238E27FC236}">
                <a16:creationId xmlns:a16="http://schemas.microsoft.com/office/drawing/2014/main" id="{5BDDF88B-3292-4A8E-90C3-F0E593BE6AD4}"/>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GB:</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feminist authors</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2800"/>
              <a:t>Pam Gems 1925-2011</a:t>
            </a:r>
          </a:p>
          <a:p>
            <a:pPr marL="1727200" lvl="3" indent="-21590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1977: </a:t>
            </a:r>
            <a:r>
              <a:rPr lang="en-GB" altLang="cs-CZ" i="1"/>
              <a:t>Queen Christina</a:t>
            </a:r>
            <a:r>
              <a:rPr lang="en-GB" altLang="cs-CZ"/>
              <a:t>, 1978: </a:t>
            </a:r>
            <a:r>
              <a:rPr lang="en-GB" altLang="cs-CZ" i="1"/>
              <a:t>Piaf</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2800"/>
              <a:t>Caryl Churchill</a:t>
            </a:r>
            <a:r>
              <a:rPr lang="cs-CZ" altLang="cs-CZ" sz="2800"/>
              <a:t> 1938-</a:t>
            </a:r>
            <a:endParaRPr lang="en-GB" altLang="cs-CZ" sz="2800"/>
          </a:p>
          <a:p>
            <a:pPr marL="1727200" lvl="3" indent="-21590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1982: </a:t>
            </a:r>
            <a:r>
              <a:rPr lang="en-GB" altLang="cs-CZ" i="1"/>
              <a:t>Top Girls</a:t>
            </a:r>
            <a:endParaRPr lang="cs-CZ" altLang="cs-CZ" i="1"/>
          </a:p>
          <a:p>
            <a:pPr marL="1727200" lvl="3" indent="-21590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i="1"/>
          </a:p>
          <a:p>
            <a:pPr marL="1727200" lvl="3" indent="-21590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54276" name="Picture 4">
            <a:extLst>
              <a:ext uri="{FF2B5EF4-FFF2-40B4-BE49-F238E27FC236}">
                <a16:creationId xmlns:a16="http://schemas.microsoft.com/office/drawing/2014/main" id="{F037DFD1-A92E-4FFC-82BF-7FDB86391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4572000"/>
            <a:ext cx="4386263" cy="25923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a:extLst>
              <a:ext uri="{FF2B5EF4-FFF2-40B4-BE49-F238E27FC236}">
                <a16:creationId xmlns:a16="http://schemas.microsoft.com/office/drawing/2014/main" id="{DCC537BA-8950-433B-9972-0B36AE769FCC}"/>
              </a:ext>
            </a:extLst>
          </p:cNvPr>
          <p:cNvSpPr>
            <a:spLocks noGrp="1"/>
          </p:cNvSpPr>
          <p:nvPr>
            <p:ph sz="quarter" idx="13"/>
          </p:nvPr>
        </p:nvSpPr>
        <p:spPr>
          <a:xfrm>
            <a:off x="1260475" y="806450"/>
            <a:ext cx="7883525" cy="6286500"/>
          </a:xfrm>
        </p:spPr>
        <p:txBody>
          <a:bodyPr/>
          <a:lstStyle/>
          <a:p>
            <a:pPr marL="50800" indent="0">
              <a:buFont typeface="Georgia" panose="02040502050405020303" pitchFamily="18" charset="0"/>
              <a:buNone/>
            </a:pPr>
            <a:r>
              <a:rPr lang="cs-CZ" altLang="en-US" sz="1400"/>
              <a:t>N</a:t>
            </a:r>
            <a:r>
              <a:rPr lang="en-US" altLang="en-US" sz="1400"/>
              <a:t>IJO. There was nothing in my life, nothing, without the Emperor’s favour. The Empress had always been my enemy, Marlene, she said I had no right to wear three-layered gowns. / But I was the adopted daughter of my grandfather the Prime Minister. I had been publicly granted permission to wear thin silk.</a:t>
            </a:r>
            <a:endParaRPr lang="cs-CZ" altLang="en-US" sz="1400"/>
          </a:p>
          <a:p>
            <a:pPr marL="50800" indent="0">
              <a:buFont typeface="Georgia" panose="02040502050405020303" pitchFamily="18" charset="0"/>
              <a:buNone/>
            </a:pPr>
            <a:r>
              <a:rPr lang="en-US" altLang="en-US" sz="1400"/>
              <a:t>JOAN. There was nothing in my life except my studies. I was obsessed with pursuit of the truth. I taught at the Greek School in Rome, which St Augustine had made famous. I was poor, I worked hard. I spoke apparently brilliantly, I was still very young, I was a stranger; suddenly I was quite famous, I was everyone’s favourite. Huge crowds came to hear me. The day after they made me cardinal I fell ill and lay two weeks without speaking, full of terror and regret. / But then I got up</a:t>
            </a:r>
            <a:endParaRPr lang="cs-CZ" altLang="en-US" sz="1400"/>
          </a:p>
          <a:p>
            <a:pPr marL="50800" indent="0">
              <a:buFont typeface="Georgia" panose="02040502050405020303" pitchFamily="18" charset="0"/>
              <a:buNone/>
            </a:pPr>
            <a:r>
              <a:rPr lang="en-US" altLang="en-US" sz="1400"/>
              <a:t>MARLENE. Yes, success is very …</a:t>
            </a:r>
            <a:endParaRPr lang="cs-CZ" altLang="en-US" sz="1400"/>
          </a:p>
          <a:p>
            <a:pPr marL="50800" indent="0">
              <a:buFont typeface="Georgia" panose="02040502050405020303" pitchFamily="18" charset="0"/>
              <a:buNone/>
            </a:pPr>
            <a:r>
              <a:rPr lang="en-US" altLang="en-US" sz="1400"/>
              <a:t>JOAN. </a:t>
            </a:r>
            <a:r>
              <a:rPr lang="cs-CZ" altLang="en-US" sz="1400"/>
              <a:t>D</a:t>
            </a:r>
            <a:r>
              <a:rPr lang="en-US" altLang="en-US" sz="1400"/>
              <a:t>etermined to go on. I was seized again / with a desperate longing for the absolute.</a:t>
            </a:r>
            <a:endParaRPr lang="cs-CZ" altLang="en-US" sz="1400"/>
          </a:p>
          <a:p>
            <a:pPr marL="50800" indent="0">
              <a:buFont typeface="Georgia" panose="02040502050405020303" pitchFamily="18" charset="0"/>
              <a:buNone/>
            </a:pPr>
            <a:r>
              <a:rPr lang="en-US" altLang="en-US" sz="1400"/>
              <a:t>ISABELLA. Yes, yes, to go on. I sat in Tobermory among Hennie’s flowers and sewed a complete outfit in Jaeger flannel. / I was fifty-six years old.</a:t>
            </a:r>
            <a:endParaRPr lang="cs-CZ" altLang="en-US" sz="1400"/>
          </a:p>
          <a:p>
            <a:pPr marL="50800" indent="0">
              <a:buFont typeface="Georgia" panose="02040502050405020303" pitchFamily="18" charset="0"/>
              <a:buNone/>
            </a:pPr>
            <a:r>
              <a:rPr lang="en-US" altLang="en-US" sz="1400"/>
              <a:t>NIJO. Out of favour but I didn’t die. I left on foot, nobody saw me go. For the next twenty years I walked through Japan.</a:t>
            </a:r>
            <a:endParaRPr lang="cs-CZ" altLang="en-US" sz="1400"/>
          </a:p>
          <a:p>
            <a:pPr marL="50800" indent="0">
              <a:buFont typeface="Georgia" panose="02040502050405020303" pitchFamily="18" charset="0"/>
              <a:buNone/>
            </a:pPr>
            <a:r>
              <a:rPr lang="en-US" altLang="en-US" sz="1400"/>
              <a:t>GRET. Walking is good.</a:t>
            </a:r>
            <a:endParaRPr lang="cs-CZ" altLang="en-US" sz="1400"/>
          </a:p>
          <a:p>
            <a:pPr marL="50800" indent="0">
              <a:buFont typeface="Georgia" panose="02040502050405020303" pitchFamily="18" charset="0"/>
              <a:buNone/>
            </a:pPr>
            <a:r>
              <a:rPr lang="en-US" altLang="en-US" sz="1400" i="1"/>
              <a:t>The WAITRESS enters.</a:t>
            </a:r>
            <a:endParaRPr lang="cs-CZ" altLang="en-US" sz="1400" i="1"/>
          </a:p>
          <a:p>
            <a:pPr marL="50800" indent="0">
              <a:buFont typeface="Georgia" panose="02040502050405020303" pitchFamily="18" charset="0"/>
              <a:buNone/>
            </a:pPr>
            <a:r>
              <a:rPr lang="en-US" altLang="en-US" sz="1400"/>
              <a:t>JOAN. Pope Leo died and I was chosen. All right then. I would be Pope. I would know God. I would know everything.</a:t>
            </a:r>
            <a:endParaRPr lang="cs-CZ" altLang="en-US" sz="1400"/>
          </a:p>
          <a:p>
            <a:pPr marL="50800" indent="0">
              <a:buFont typeface="Georgia" panose="02040502050405020303" pitchFamily="18" charset="0"/>
              <a:buNone/>
            </a:pPr>
            <a:r>
              <a:rPr lang="en-US" altLang="en-US" sz="1400"/>
              <a:t>ISABELLA. I determined to leave my grief behind and set off for Tibet.</a:t>
            </a:r>
            <a:endParaRPr lang="cs-CZ" altLang="en-US" sz="1400"/>
          </a:p>
          <a:p>
            <a:pPr marL="50800" indent="0">
              <a:buFont typeface="Georgia" panose="02040502050405020303" pitchFamily="18" charset="0"/>
              <a:buNone/>
            </a:pPr>
            <a:r>
              <a:rPr lang="en-US" altLang="en-US" sz="1400"/>
              <a:t>MARLENE. Magnificent all of you. We need some more wine, please, two bottles I think, Griselda isn’t even here yet, and I want to drink a toast to you all.</a:t>
            </a:r>
            <a:endParaRPr lang="cs-CZ" altLang="en-US" sz="1400"/>
          </a:p>
          <a:p>
            <a:pPr marL="50800" indent="0">
              <a:buFont typeface="Georgia" panose="02040502050405020303" pitchFamily="18" charset="0"/>
              <a:buNone/>
            </a:pPr>
            <a:r>
              <a:rPr lang="cs-CZ" altLang="en-US" sz="1400"/>
              <a:t>(Churchill: </a:t>
            </a:r>
            <a:r>
              <a:rPr lang="cs-CZ" altLang="en-US" sz="1400" i="1"/>
              <a:t>Top Girls</a:t>
            </a:r>
            <a:r>
              <a:rPr lang="cs-CZ" altLang="en-US" sz="1400"/>
              <a:t>, Act 1)</a:t>
            </a:r>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B6D1A2A3-FA91-49E8-A3D2-A26C6B75E10F}"/>
              </a:ext>
            </a:extLst>
          </p:cNvPr>
          <p:cNvSpPr>
            <a:spLocks noGrp="1" noChangeArrowheads="1"/>
          </p:cNvSpPr>
          <p:nvPr>
            <p:ph type="title"/>
          </p:nvPr>
        </p:nvSpPr>
        <p:spPr>
          <a:xfrm>
            <a:off x="2376016" y="323453"/>
            <a:ext cx="5327650" cy="947738"/>
          </a:xfrm>
        </p:spPr>
        <p:txBody>
          <a:bodyPr tIns="28224"/>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Definitions (genres,</a:t>
            </a:r>
            <a:r>
              <a:rPr lang="cs-CZ" altLang="cs-CZ" sz="3200" dirty="0"/>
              <a:t> </a:t>
            </a:r>
            <a:r>
              <a:rPr lang="en-GB" altLang="cs-CZ" sz="3200" dirty="0"/>
              <a:t>styles)</a:t>
            </a:r>
          </a:p>
        </p:txBody>
      </p:sp>
      <p:sp>
        <p:nvSpPr>
          <p:cNvPr id="12291" name="Rectangle 2">
            <a:extLst>
              <a:ext uri="{FF2B5EF4-FFF2-40B4-BE49-F238E27FC236}">
                <a16:creationId xmlns:a16="http://schemas.microsoft.com/office/drawing/2014/main" id="{B22BBE91-ADF4-40C4-BC26-ED9269267F4C}"/>
              </a:ext>
            </a:extLst>
          </p:cNvPr>
          <p:cNvSpPr>
            <a:spLocks noGrp="1" noChangeArrowheads="1"/>
          </p:cNvSpPr>
          <p:nvPr>
            <p:ph sz="quarter" idx="13"/>
          </p:nvPr>
        </p:nvSpPr>
        <p:spPr>
          <a:xfrm>
            <a:off x="605160" y="1389459"/>
            <a:ext cx="8869362" cy="5846763"/>
          </a:xfrm>
        </p:spPr>
        <p:txBody>
          <a:bodyPr tIns="24695"/>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800" u="sng" dirty="0" err="1"/>
              <a:t>Theatre</a:t>
            </a:r>
            <a:r>
              <a:rPr lang="cs-CZ" altLang="cs-CZ" sz="2800" u="sng" dirty="0"/>
              <a:t> </a:t>
            </a:r>
            <a:r>
              <a:rPr lang="cs-CZ" altLang="cs-CZ" sz="2800" u="sng" dirty="0" err="1"/>
              <a:t>of</a:t>
            </a:r>
            <a:r>
              <a:rPr lang="cs-CZ" altLang="cs-CZ" sz="2800" u="sng" dirty="0"/>
              <a:t> </a:t>
            </a:r>
            <a:r>
              <a:rPr lang="cs-CZ" altLang="cs-CZ" sz="2800" u="sng" dirty="0" err="1"/>
              <a:t>the</a:t>
            </a:r>
            <a:r>
              <a:rPr lang="cs-CZ" altLang="cs-CZ" sz="2800" u="sng" dirty="0"/>
              <a:t> </a:t>
            </a:r>
            <a:r>
              <a:rPr lang="en-GB" altLang="cs-CZ" sz="2800" u="sng" dirty="0"/>
              <a:t>Absurd</a:t>
            </a:r>
            <a:r>
              <a:rPr lang="en-GB" altLang="cs-CZ" sz="2800" dirty="0"/>
              <a:t>: theatre that presents the world as unknowable, random and unpredictable. </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2800" u="sng" dirty="0"/>
              <a:t>Community </a:t>
            </a:r>
            <a:r>
              <a:rPr lang="cs-CZ" altLang="cs-CZ" sz="2800" u="sng" dirty="0"/>
              <a:t>T</a:t>
            </a:r>
            <a:r>
              <a:rPr lang="en-GB" altLang="cs-CZ" sz="2800" u="sng" dirty="0" err="1"/>
              <a:t>heatre</a:t>
            </a:r>
            <a:r>
              <a:rPr lang="en-GB" altLang="cs-CZ" sz="2800" dirty="0"/>
              <a:t>: often performed in places where people gather to socialise, dealing with local and community issues using local people as actors.</a:t>
            </a:r>
            <a:endParaRPr lang="cs-CZ" altLang="cs-CZ" sz="2800" dirty="0"/>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2800" u="sng" dirty="0"/>
              <a:t>Poetic </a:t>
            </a:r>
            <a:r>
              <a:rPr lang="cs-CZ" altLang="cs-CZ" sz="2800" u="sng" dirty="0"/>
              <a:t>D</a:t>
            </a:r>
            <a:r>
              <a:rPr lang="en-GB" altLang="cs-CZ" sz="2800" u="sng" dirty="0" err="1"/>
              <a:t>rama</a:t>
            </a:r>
            <a:r>
              <a:rPr lang="en-GB" altLang="cs-CZ" sz="2800" dirty="0"/>
              <a:t>: plays written in verse form.</a:t>
            </a:r>
          </a:p>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800" u="sng" dirty="0" err="1"/>
              <a:t>Documentary</a:t>
            </a:r>
            <a:r>
              <a:rPr lang="cs-CZ" altLang="cs-CZ" sz="2800" u="sng" dirty="0"/>
              <a:t> </a:t>
            </a:r>
            <a:r>
              <a:rPr lang="cs-CZ" altLang="cs-CZ" sz="2800" u="sng" dirty="0" err="1"/>
              <a:t>theatre</a:t>
            </a:r>
            <a:r>
              <a:rPr lang="en-GB" altLang="cs-CZ" sz="2800" dirty="0"/>
              <a:t>: </a:t>
            </a:r>
            <a:r>
              <a:rPr lang="cs-CZ" altLang="cs-CZ" sz="2800" dirty="0"/>
              <a:t>a drama </a:t>
            </a:r>
            <a:r>
              <a:rPr lang="cs-CZ" altLang="cs-CZ" sz="2800" dirty="0" err="1"/>
              <a:t>involving</a:t>
            </a:r>
            <a:r>
              <a:rPr lang="cs-CZ" altLang="cs-CZ" sz="2800" dirty="0"/>
              <a:t> </a:t>
            </a:r>
            <a:r>
              <a:rPr lang="cs-CZ" altLang="cs-CZ" sz="2800" dirty="0" err="1"/>
              <a:t>actual</a:t>
            </a:r>
            <a:r>
              <a:rPr lang="cs-CZ" altLang="cs-CZ" sz="2800" dirty="0"/>
              <a:t> </a:t>
            </a:r>
            <a:r>
              <a:rPr lang="cs-CZ" altLang="cs-CZ" sz="2800" dirty="0" err="1"/>
              <a:t>documentary</a:t>
            </a:r>
            <a:r>
              <a:rPr lang="cs-CZ" altLang="cs-CZ" sz="2800" dirty="0"/>
              <a:t> and </a:t>
            </a:r>
            <a:r>
              <a:rPr lang="cs-CZ" altLang="cs-CZ" sz="2800" dirty="0" err="1"/>
              <a:t>verbatim</a:t>
            </a:r>
            <a:r>
              <a:rPr lang="cs-CZ" altLang="cs-CZ" sz="2800" dirty="0"/>
              <a:t> </a:t>
            </a:r>
            <a:r>
              <a:rPr lang="cs-CZ" altLang="cs-CZ" sz="2800" dirty="0" err="1"/>
              <a:t>materials</a:t>
            </a:r>
            <a:r>
              <a:rPr lang="cs-CZ" altLang="cs-CZ" sz="2800" dirty="0"/>
              <a:t> (such as </a:t>
            </a:r>
            <a:r>
              <a:rPr lang="cs-CZ" altLang="cs-CZ" sz="2800" dirty="0" err="1"/>
              <a:t>transcripts</a:t>
            </a:r>
            <a:r>
              <a:rPr lang="cs-CZ" altLang="cs-CZ" sz="2800" dirty="0"/>
              <a:t> </a:t>
            </a:r>
            <a:r>
              <a:rPr lang="cs-CZ" altLang="cs-CZ" sz="2800" dirty="0" err="1"/>
              <a:t>of</a:t>
            </a:r>
            <a:r>
              <a:rPr lang="cs-CZ" altLang="cs-CZ" sz="2800" dirty="0"/>
              <a:t> </a:t>
            </a:r>
            <a:r>
              <a:rPr lang="cs-CZ" altLang="cs-CZ" sz="2800" dirty="0" err="1"/>
              <a:t>historical</a:t>
            </a:r>
            <a:r>
              <a:rPr lang="cs-CZ" altLang="cs-CZ" sz="2800" dirty="0"/>
              <a:t> </a:t>
            </a:r>
            <a:r>
              <a:rPr lang="cs-CZ" altLang="cs-CZ" sz="2800" dirty="0" err="1"/>
              <a:t>speeches</a:t>
            </a:r>
            <a:r>
              <a:rPr lang="cs-CZ" altLang="cs-CZ" sz="2800" dirty="0"/>
              <a:t>)</a:t>
            </a:r>
            <a:r>
              <a:rPr lang="en-GB" altLang="cs-CZ" sz="2800" dirty="0"/>
              <a:t>.</a:t>
            </a:r>
          </a:p>
          <a:p>
            <a:pPr marL="431800" indent="-323850" algn="r" eaLnBrk="1" hangingPunct="1">
              <a:buClr>
                <a:srgbClr val="FFFFFF"/>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sz="1800" dirty="0"/>
          </a:p>
          <a:p>
            <a:pPr marL="431800" indent="-323850" algn="r" eaLnBrk="1" hangingPunct="1">
              <a:buClr>
                <a:srgbClr val="FFFFFF"/>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1800" dirty="0"/>
              <a:t>Smart, John: </a:t>
            </a:r>
            <a:r>
              <a:rPr lang="en-GB" altLang="cs-CZ" sz="1800" i="1" dirty="0"/>
              <a:t>Twentieth Century British Drama,</a:t>
            </a:r>
            <a:br>
              <a:rPr lang="cs-CZ" altLang="cs-CZ" sz="1800" i="1" dirty="0"/>
            </a:br>
            <a:r>
              <a:rPr lang="en-GB" altLang="cs-CZ" sz="1800" i="1" dirty="0"/>
              <a:t> </a:t>
            </a:r>
            <a:r>
              <a:rPr lang="en-GB" altLang="cs-CZ" sz="1800" dirty="0"/>
              <a:t>Cambridge: C</a:t>
            </a:r>
            <a:r>
              <a:rPr lang="cs-CZ" altLang="cs-CZ" sz="1800" dirty="0"/>
              <a:t>U</a:t>
            </a:r>
            <a:r>
              <a:rPr lang="en-GB" altLang="cs-CZ" sz="1800" dirty="0"/>
              <a:t>P, 2001.</a:t>
            </a:r>
          </a:p>
          <a:p>
            <a:pPr marL="431800" indent="-323850" eaLnBrk="1" hangingPunct="1">
              <a:buClr>
                <a:srgbClr val="FFFFFF"/>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46A415C-1CD0-42BF-9D54-5CBE946222B6}"/>
              </a:ext>
            </a:extLst>
          </p:cNvPr>
          <p:cNvSpPr>
            <a:spLocks noGrp="1" noChangeArrowheads="1"/>
          </p:cNvSpPr>
          <p:nvPr>
            <p:ph type="title"/>
          </p:nvPr>
        </p:nvSpPr>
        <p:spPr>
          <a:xfrm>
            <a:off x="2376488" y="300038"/>
            <a:ext cx="5327650" cy="947737"/>
          </a:xfrm>
        </p:spPr>
        <p:txBody>
          <a:bodyPr tIns="28224"/>
          <a:lstStyle/>
          <a:p>
            <a:pPr marL="0" indent="0" algn="ctr"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In-</a:t>
            </a:r>
            <a:r>
              <a:rPr lang="en-GB" altLang="cs-CZ" sz="3200" dirty="0" err="1"/>
              <a:t>yer</a:t>
            </a:r>
            <a:r>
              <a:rPr lang="en-GB" altLang="cs-CZ" sz="3200" dirty="0"/>
              <a:t>-face and other developments</a:t>
            </a:r>
          </a:p>
        </p:txBody>
      </p:sp>
      <p:sp>
        <p:nvSpPr>
          <p:cNvPr id="57347" name="Rectangle 2">
            <a:extLst>
              <a:ext uri="{FF2B5EF4-FFF2-40B4-BE49-F238E27FC236}">
                <a16:creationId xmlns:a16="http://schemas.microsoft.com/office/drawing/2014/main" id="{51631E42-2ADC-44AD-8A8F-1788FC9660EA}"/>
              </a:ext>
            </a:extLst>
          </p:cNvPr>
          <p:cNvSpPr>
            <a:spLocks noGrp="1" noChangeArrowheads="1"/>
          </p:cNvSpPr>
          <p:nvPr>
            <p:ph sz="quarter" idx="13"/>
          </p:nvPr>
        </p:nvSpPr>
        <p:spPr>
          <a:xfrm>
            <a:off x="503238" y="1768475"/>
            <a:ext cx="8869362" cy="5846763"/>
          </a:xfrm>
        </p:spPr>
        <p:txBody>
          <a:bodyPr tIns="28224"/>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a:t>Aesthetics of intensity</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a:t>Anthony Neilson 1967-</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1991: </a:t>
            </a:r>
            <a:r>
              <a:rPr lang="en-GB" altLang="cs-CZ" i="1"/>
              <a:t>Normal: The Düsseldorf Ripper</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a:t>Mark Ravenhill 1966-</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1996: </a:t>
            </a:r>
            <a:r>
              <a:rPr lang="en-GB" altLang="cs-CZ" i="1"/>
              <a:t>Shopping and Fucking</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sz="3200"/>
              <a:t>Sarah Kane 1971-1999</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1995: </a:t>
            </a:r>
            <a:r>
              <a:rPr lang="en-GB" altLang="cs-CZ" i="1"/>
              <a:t>Blasted</a:t>
            </a:r>
          </a:p>
          <a:p>
            <a:pPr marL="1295400" lvl="2" indent="-287338"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2000 (sic): </a:t>
            </a:r>
            <a:r>
              <a:rPr lang="en-GB" altLang="cs-CZ" i="1"/>
              <a:t>4.48 Psychosis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600E-938C-4CBA-83A5-B834F9DBF15F}"/>
              </a:ext>
            </a:extLst>
          </p:cNvPr>
          <p:cNvSpPr>
            <a:spLocks noGrp="1"/>
          </p:cNvSpPr>
          <p:nvPr>
            <p:ph type="title"/>
          </p:nvPr>
        </p:nvSpPr>
        <p:spPr>
          <a:xfrm>
            <a:off x="3416970" y="611485"/>
            <a:ext cx="3822402" cy="1260475"/>
          </a:xfrm>
        </p:spPr>
        <p:txBody>
          <a:bodyPr/>
          <a:lstStyle/>
          <a:p>
            <a:pPr marL="0" indent="0">
              <a:buFont typeface="Georgia" panose="02040502050405020303" pitchFamily="18" charset="0"/>
              <a:buNone/>
              <a:defRPr/>
            </a:pPr>
            <a:r>
              <a:rPr lang="en-US" sz="3600" dirty="0"/>
              <a:t>Verbatim drama</a:t>
            </a:r>
          </a:p>
        </p:txBody>
      </p:sp>
      <p:sp>
        <p:nvSpPr>
          <p:cNvPr id="59395" name="Content Placeholder 2">
            <a:extLst>
              <a:ext uri="{FF2B5EF4-FFF2-40B4-BE49-F238E27FC236}">
                <a16:creationId xmlns:a16="http://schemas.microsoft.com/office/drawing/2014/main" id="{5D684350-CDE4-47A3-B93E-870CB785BC0C}"/>
              </a:ext>
            </a:extLst>
          </p:cNvPr>
          <p:cNvSpPr>
            <a:spLocks noGrp="1"/>
          </p:cNvSpPr>
          <p:nvPr>
            <p:ph sz="quarter" idx="13"/>
          </p:nvPr>
        </p:nvSpPr>
        <p:spPr>
          <a:xfrm>
            <a:off x="1800225" y="2051050"/>
            <a:ext cx="7056438" cy="3830638"/>
          </a:xfrm>
        </p:spPr>
        <p:txBody>
          <a:bodyPr/>
          <a:lstStyle/>
          <a:p>
            <a:pPr marL="50800" indent="0">
              <a:buFont typeface="Georgia" panose="02040502050405020303" pitchFamily="18" charset="0"/>
              <a:buNone/>
            </a:pPr>
            <a:r>
              <a:rPr lang="en-US" altLang="cs-CZ" i="1" dirty="0"/>
              <a:t>- Talking to Terrorists </a:t>
            </a:r>
            <a:r>
              <a:rPr lang="en-US" altLang="cs-CZ" dirty="0"/>
              <a:t>(2005) – Robin </a:t>
            </a:r>
            <a:r>
              <a:rPr lang="en-US" altLang="cs-CZ" dirty="0" err="1"/>
              <a:t>Soans</a:t>
            </a:r>
            <a:endParaRPr lang="en-US" altLang="cs-CZ" i="1" dirty="0"/>
          </a:p>
          <a:p>
            <a:pPr marL="50800" indent="0">
              <a:buFont typeface="Georgia" panose="02040502050405020303" pitchFamily="18" charset="0"/>
              <a:buNone/>
            </a:pPr>
            <a:r>
              <a:rPr lang="en-US" altLang="cs-CZ" i="1" dirty="0"/>
              <a:t>- My Country: A Work in Progress</a:t>
            </a:r>
            <a:r>
              <a:rPr lang="en-US" altLang="cs-CZ" dirty="0"/>
              <a:t> (2017) – Carol Ann Duffy and Rufus Norris</a:t>
            </a:r>
          </a:p>
        </p:txBody>
      </p:sp>
      <p:pic>
        <p:nvPicPr>
          <p:cNvPr id="4" name="Obrázek 3">
            <a:extLst>
              <a:ext uri="{FF2B5EF4-FFF2-40B4-BE49-F238E27FC236}">
                <a16:creationId xmlns:a16="http://schemas.microsoft.com/office/drawing/2014/main" id="{3B0DDC0D-3612-432B-A607-713CA5610532}"/>
              </a:ext>
            </a:extLst>
          </p:cNvPr>
          <p:cNvPicPr>
            <a:picLocks noChangeAspect="1"/>
          </p:cNvPicPr>
          <p:nvPr/>
        </p:nvPicPr>
        <p:blipFill>
          <a:blip r:embed="rId2"/>
          <a:stretch>
            <a:fillRect/>
          </a:stretch>
        </p:blipFill>
        <p:spPr>
          <a:xfrm>
            <a:off x="3361436" y="3766120"/>
            <a:ext cx="3357752" cy="301277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98CC26-FEC9-4B69-9273-1141A11B3BCF}"/>
              </a:ext>
            </a:extLst>
          </p:cNvPr>
          <p:cNvSpPr>
            <a:spLocks noGrp="1"/>
          </p:cNvSpPr>
          <p:nvPr>
            <p:ph type="title"/>
          </p:nvPr>
        </p:nvSpPr>
        <p:spPr>
          <a:xfrm>
            <a:off x="1321990" y="1785472"/>
            <a:ext cx="7180262" cy="1260475"/>
          </a:xfrm>
        </p:spPr>
        <p:txBody>
          <a:bodyPr/>
          <a:lstStyle/>
          <a:p>
            <a:pPr marL="0" indent="0" algn="ctr">
              <a:buNone/>
            </a:pPr>
            <a:r>
              <a:rPr lang="cs-CZ" dirty="0" err="1"/>
              <a:t>Thank</a:t>
            </a:r>
            <a:r>
              <a:rPr lang="cs-CZ" dirty="0"/>
              <a:t> </a:t>
            </a:r>
            <a:r>
              <a:rPr lang="cs-CZ" dirty="0" err="1"/>
              <a:t>you</a:t>
            </a:r>
            <a:r>
              <a:rPr lang="cs-CZ" dirty="0"/>
              <a:t>!</a:t>
            </a:r>
            <a:endParaRPr lang="en-US" dirty="0"/>
          </a:p>
        </p:txBody>
      </p:sp>
      <p:sp>
        <p:nvSpPr>
          <p:cNvPr id="3" name="Zástupný obsah 2">
            <a:extLst>
              <a:ext uri="{FF2B5EF4-FFF2-40B4-BE49-F238E27FC236}">
                <a16:creationId xmlns:a16="http://schemas.microsoft.com/office/drawing/2014/main" id="{65EF6FE3-62C1-4843-BA1E-EE835FE494EF}"/>
              </a:ext>
            </a:extLst>
          </p:cNvPr>
          <p:cNvSpPr>
            <a:spLocks noGrp="1"/>
          </p:cNvSpPr>
          <p:nvPr>
            <p:ph sz="quarter" idx="13"/>
          </p:nvPr>
        </p:nvSpPr>
        <p:spPr>
          <a:xfrm>
            <a:off x="1445814" y="3491805"/>
            <a:ext cx="7056438" cy="1260476"/>
          </a:xfrm>
        </p:spPr>
        <p:txBody>
          <a:bodyPr/>
          <a:lstStyle/>
          <a:p>
            <a:pPr marL="50800" indent="0" algn="ctr">
              <a:buNone/>
            </a:pPr>
            <a:r>
              <a:rPr lang="cs-CZ" dirty="0"/>
              <a:t>Time </a:t>
            </a:r>
            <a:r>
              <a:rPr lang="cs-CZ" dirty="0" err="1"/>
              <a:t>for</a:t>
            </a:r>
            <a:r>
              <a:rPr lang="cs-CZ" dirty="0"/>
              <a:t> Q &amp; A</a:t>
            </a:r>
          </a:p>
          <a:p>
            <a:endParaRPr lang="en-US" dirty="0"/>
          </a:p>
        </p:txBody>
      </p:sp>
    </p:spTree>
    <p:extLst>
      <p:ext uri="{BB962C8B-B14F-4D97-AF65-F5344CB8AC3E}">
        <p14:creationId xmlns:p14="http://schemas.microsoft.com/office/powerpoint/2010/main" val="20500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81919971-D23E-493C-B043-2109D02F8A17}"/>
              </a:ext>
            </a:extLst>
          </p:cNvPr>
          <p:cNvSpPr>
            <a:spLocks noGrp="1" noChangeArrowheads="1"/>
          </p:cNvSpPr>
          <p:nvPr>
            <p:ph type="title"/>
          </p:nvPr>
        </p:nvSpPr>
        <p:spPr>
          <a:xfrm>
            <a:off x="2376488" y="300038"/>
            <a:ext cx="6048200" cy="947737"/>
          </a:xfrm>
        </p:spPr>
        <p:txBody>
          <a:bodyPr tIns="31752"/>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600" dirty="0"/>
              <a:t>Post-war American drama</a:t>
            </a:r>
          </a:p>
        </p:txBody>
      </p:sp>
      <p:sp>
        <p:nvSpPr>
          <p:cNvPr id="10243" name="Rectangle 2">
            <a:extLst>
              <a:ext uri="{FF2B5EF4-FFF2-40B4-BE49-F238E27FC236}">
                <a16:creationId xmlns:a16="http://schemas.microsoft.com/office/drawing/2014/main" id="{EDF8B356-4883-406B-ACCA-860A7560B0D1}"/>
              </a:ext>
            </a:extLst>
          </p:cNvPr>
          <p:cNvSpPr>
            <a:spLocks noGrp="1" noChangeArrowheads="1"/>
          </p:cNvSpPr>
          <p:nvPr>
            <p:ph sz="quarter" idx="13"/>
          </p:nvPr>
        </p:nvSpPr>
        <p:spPr>
          <a:xfrm>
            <a:off x="503238" y="1768475"/>
            <a:ext cx="8869362" cy="5846763"/>
          </a:xfrm>
        </p:spPr>
        <p:txBody>
          <a:bodyPr tIns="28224"/>
          <a:lstStyle/>
          <a:p>
            <a:pPr marL="431800" indent="-323850" eaLnBrk="1" hangingPunct="1">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cs-CZ" altLang="cs-CZ" sz="3200" dirty="0"/>
          </a:p>
          <a:p>
            <a:pPr marL="107950" indent="0" eaLnBrk="1" hangingPunct="1">
              <a:buClr>
                <a:srgbClr val="FFFFFF"/>
              </a:buClr>
              <a:buSzPct val="45000"/>
              <a:buFont typeface="Georgia" panose="02040502050405020303"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altLang="cs-CZ" sz="3200" dirty="0"/>
          </a:p>
          <a:p>
            <a:pPr marL="863600" lvl="1" indent="-323850" eaLnBrk="1" hangingPunct="1">
              <a:buClr>
                <a:srgbClr val="FFFFFF"/>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sz="3200" dirty="0"/>
              <a:t>Arthur Miller</a:t>
            </a:r>
          </a:p>
          <a:p>
            <a:pPr marL="863600" lvl="1" indent="-323850" eaLnBrk="1" hangingPunct="1">
              <a:buClr>
                <a:srgbClr val="FFFFFF"/>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sz="3200" dirty="0"/>
              <a:t>Tennessee Williams</a:t>
            </a:r>
          </a:p>
          <a:p>
            <a:pPr marL="863600" lvl="1" indent="-323850" eaLnBrk="1" hangingPunct="1">
              <a:buClr>
                <a:srgbClr val="FFFFFF"/>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cs-CZ" sz="3200" dirty="0"/>
              <a:t>Edward Albee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1F93C075-2331-41D4-B19D-B906EB02DD21}"/>
              </a:ext>
            </a:extLst>
          </p:cNvPr>
          <p:cNvSpPr>
            <a:spLocks noGrp="1" noChangeArrowheads="1"/>
          </p:cNvSpPr>
          <p:nvPr>
            <p:ph type="title"/>
          </p:nvPr>
        </p:nvSpPr>
        <p:spPr>
          <a:xfrm>
            <a:off x="2376488" y="301625"/>
            <a:ext cx="5327650" cy="947738"/>
          </a:xfrm>
        </p:spPr>
        <p:txBody>
          <a:bodyPr tIns="38808"/>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A. Miller 1915-2005</a:t>
            </a:r>
          </a:p>
        </p:txBody>
      </p:sp>
      <p:sp>
        <p:nvSpPr>
          <p:cNvPr id="18435" name="Rectangle 2">
            <a:extLst>
              <a:ext uri="{FF2B5EF4-FFF2-40B4-BE49-F238E27FC236}">
                <a16:creationId xmlns:a16="http://schemas.microsoft.com/office/drawing/2014/main" id="{33A2DC20-6291-4F41-B49E-186AD8D0E200}"/>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The moral imperative</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1949: </a:t>
            </a:r>
            <a:r>
              <a:rPr lang="en-GB" altLang="cs-CZ" i="1"/>
              <a:t>All My Sons</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1949: </a:t>
            </a:r>
            <a:r>
              <a:rPr lang="en-GB" altLang="cs-CZ" i="1"/>
              <a:t>Death of a Salesman</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1953: </a:t>
            </a:r>
            <a:r>
              <a:rPr lang="en-GB" altLang="cs-CZ" i="1"/>
              <a:t>The Crucible</a:t>
            </a: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18436" name="Picture 4">
            <a:extLst>
              <a:ext uri="{FF2B5EF4-FFF2-40B4-BE49-F238E27FC236}">
                <a16:creationId xmlns:a16="http://schemas.microsoft.com/office/drawing/2014/main" id="{4DE67C0A-01F3-4B47-A1B1-573C0C93B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3635375"/>
            <a:ext cx="5561012" cy="35115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2">
            <a:extLst>
              <a:ext uri="{FF2B5EF4-FFF2-40B4-BE49-F238E27FC236}">
                <a16:creationId xmlns:a16="http://schemas.microsoft.com/office/drawing/2014/main" id="{DB56AD87-EA4F-4D9D-A65D-D7624D18924C}"/>
              </a:ext>
            </a:extLst>
          </p:cNvPr>
          <p:cNvSpPr>
            <a:spLocks noGrp="1"/>
          </p:cNvSpPr>
          <p:nvPr>
            <p:ph sz="quarter" idx="13"/>
          </p:nvPr>
        </p:nvSpPr>
        <p:spPr>
          <a:xfrm>
            <a:off x="1260475" y="806450"/>
            <a:ext cx="7056438" cy="3830638"/>
          </a:xfrm>
        </p:spPr>
        <p:txBody>
          <a:bodyPr/>
          <a:lstStyle/>
          <a:p>
            <a:pPr marL="50800" indent="0">
              <a:buFont typeface="Georgia" panose="02040502050405020303" pitchFamily="18" charset="0"/>
              <a:buNone/>
            </a:pPr>
            <a:r>
              <a:rPr lang="en-US" altLang="en-US" sz="1600"/>
              <a:t>CHARLE</a:t>
            </a:r>
            <a:r>
              <a:rPr lang="cs-CZ" altLang="en-US" sz="1600"/>
              <a:t>Y</a:t>
            </a:r>
            <a:r>
              <a:rPr lang="en-US" altLang="en-US" sz="1600"/>
              <a:t>: Nobody dast blame this man. You don’t understand: Willy was a salesman. And for a salesman, there is no rock bottom to the life. He don’t put a bolt to a nut, he don’t tell you the law or give you medicine. He’s a man way out there in the blue, riding on a smile and a shoeshine. And when they start not smiling back—that’s an earthquake. And then you get yourself a couple of spots on your hat, and you’re finished. Nobody dast blame this man. A salesman is got to dream, boy. It comes with the territory.</a:t>
            </a:r>
            <a:endParaRPr lang="cs-CZ" altLang="en-US" sz="1600"/>
          </a:p>
          <a:p>
            <a:pPr marL="50800" indent="0">
              <a:buFont typeface="Georgia" panose="02040502050405020303" pitchFamily="18" charset="0"/>
              <a:buNone/>
            </a:pPr>
            <a:r>
              <a:rPr lang="en-US" altLang="en-US" sz="1600"/>
              <a:t>BIFF: Charley, the man didn’t know who he was.</a:t>
            </a:r>
            <a:endParaRPr lang="cs-CZ" altLang="en-US" sz="1600"/>
          </a:p>
          <a:p>
            <a:pPr marL="50800" indent="0">
              <a:buFont typeface="Georgia" panose="02040502050405020303" pitchFamily="18" charset="0"/>
              <a:buNone/>
            </a:pPr>
            <a:r>
              <a:rPr lang="en-US" altLang="en-US" sz="1600"/>
              <a:t>HAPPY [</a:t>
            </a:r>
            <a:r>
              <a:rPr lang="cs-CZ" altLang="en-US" sz="1600"/>
              <a:t>…</a:t>
            </a:r>
            <a:r>
              <a:rPr lang="en-US" altLang="en-US" sz="1600"/>
              <a:t>]: All right, boy. I’m gonna show you and everybody else that Willy Loman did not die in vain. He had a good dream. It’s the only dream you can have—to come out number-one man. He fought it out here, and this is where I’m gonna win it for him</a:t>
            </a:r>
            <a:endParaRPr lang="cs-CZ" altLang="en-US" sz="1600"/>
          </a:p>
          <a:p>
            <a:pPr marL="50800" indent="0">
              <a:buFont typeface="Georgia" panose="02040502050405020303" pitchFamily="18" charset="0"/>
              <a:buNone/>
            </a:pPr>
            <a:r>
              <a:rPr lang="cs-CZ" altLang="en-US" sz="1600"/>
              <a:t>(Miller: </a:t>
            </a:r>
            <a:r>
              <a:rPr lang="cs-CZ" altLang="en-US" sz="1600" i="1"/>
              <a:t>Death of a Salesman</a:t>
            </a:r>
            <a:r>
              <a:rPr lang="cs-CZ" altLang="en-US" sz="1600"/>
              <a:t>, Requiem)</a:t>
            </a:r>
            <a:endParaRPr lang="en-US"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4F6891A0-7961-4410-9A9C-21475BE7BED2}"/>
              </a:ext>
            </a:extLst>
          </p:cNvPr>
          <p:cNvSpPr>
            <a:spLocks noGrp="1" noChangeArrowheads="1"/>
          </p:cNvSpPr>
          <p:nvPr>
            <p:ph type="title"/>
          </p:nvPr>
        </p:nvSpPr>
        <p:spPr>
          <a:xfrm>
            <a:off x="2376488" y="301625"/>
            <a:ext cx="5327650" cy="947738"/>
          </a:xfrm>
        </p:spPr>
        <p:txBody>
          <a:bodyPr tIns="38808"/>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4000" dirty="0"/>
              <a:t>T. Williams </a:t>
            </a:r>
            <a:r>
              <a:rPr lang="en-GB" altLang="cs-CZ" sz="3200" dirty="0"/>
              <a:t>1911-1983</a:t>
            </a:r>
          </a:p>
        </p:txBody>
      </p:sp>
      <p:sp>
        <p:nvSpPr>
          <p:cNvPr id="21507" name="Rectangle 2">
            <a:extLst>
              <a:ext uri="{FF2B5EF4-FFF2-40B4-BE49-F238E27FC236}">
                <a16:creationId xmlns:a16="http://schemas.microsoft.com/office/drawing/2014/main" id="{BE606844-372C-4660-A3EB-286898666B2C}"/>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the intimate South</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1944: </a:t>
            </a:r>
            <a:r>
              <a:rPr lang="en-GB" altLang="cs-CZ" i="1"/>
              <a:t>The Glass Menagerie</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1947: </a:t>
            </a:r>
            <a:r>
              <a:rPr lang="en-GB" altLang="cs-CZ" i="1"/>
              <a:t>A Streetcar Named Desire</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1955: </a:t>
            </a:r>
            <a:r>
              <a:rPr lang="en-GB" altLang="cs-CZ" i="1"/>
              <a:t>Cat on a Hot Tin Roof</a:t>
            </a: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21508" name="Picture 4">
            <a:extLst>
              <a:ext uri="{FF2B5EF4-FFF2-40B4-BE49-F238E27FC236}">
                <a16:creationId xmlns:a16="http://schemas.microsoft.com/office/drawing/2014/main" id="{240FBE19-411A-42A7-9E5B-01CCA8A2A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90950"/>
            <a:ext cx="3810000" cy="28575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sah 2">
            <a:extLst>
              <a:ext uri="{FF2B5EF4-FFF2-40B4-BE49-F238E27FC236}">
                <a16:creationId xmlns:a16="http://schemas.microsoft.com/office/drawing/2014/main" id="{5C7B477B-385D-4D26-99DF-83BF689F6657}"/>
              </a:ext>
            </a:extLst>
          </p:cNvPr>
          <p:cNvSpPr>
            <a:spLocks noGrp="1"/>
          </p:cNvSpPr>
          <p:nvPr>
            <p:ph sz="quarter" idx="13"/>
          </p:nvPr>
        </p:nvSpPr>
        <p:spPr>
          <a:xfrm>
            <a:off x="1152525" y="611188"/>
            <a:ext cx="7775575" cy="6264275"/>
          </a:xfrm>
        </p:spPr>
        <p:txBody>
          <a:bodyPr/>
          <a:lstStyle/>
          <a:p>
            <a:pPr marL="50800" indent="0">
              <a:buFont typeface="Georgia" panose="02040502050405020303" pitchFamily="18" charset="0"/>
              <a:buNone/>
            </a:pPr>
            <a:r>
              <a:rPr lang="cs-CZ" altLang="en-US" sz="1600" dirty="0"/>
              <a:t>[…] </a:t>
            </a:r>
            <a:r>
              <a:rPr lang="en-US" altLang="en-US" sz="1600" i="1" dirty="0"/>
              <a:t>The apartment faces an alley and is entered by a fire-escape, a structure whose name is a touch of accidental poetic truth, for all of these huge buildings are always burning with the slow and implacable fires of human desperation. The fire-escape is included in the set - that is, the landing of it and steps descending from it. </a:t>
            </a:r>
          </a:p>
          <a:p>
            <a:pPr marL="50800" indent="0">
              <a:buFont typeface="Georgia" panose="02040502050405020303" pitchFamily="18" charset="0"/>
              <a:buNone/>
            </a:pPr>
            <a:r>
              <a:rPr lang="en-US" altLang="en-US" sz="1600" i="1" dirty="0"/>
              <a:t>The scene is memory and is therefore non-realistic. Memory takes a lot of poetic </a:t>
            </a:r>
            <a:r>
              <a:rPr lang="en-US" altLang="en-US" sz="1600" i="1" dirty="0" err="1"/>
              <a:t>licence</a:t>
            </a:r>
            <a:r>
              <a:rPr lang="en-US" altLang="en-US" sz="1600" i="1" dirty="0"/>
              <a:t>. It omits some details; others are exaggerated, according to the emotional value of the articles it touches, for memory is seated predominantly in the heart. The interior is therefore rather dim and poetic.</a:t>
            </a:r>
            <a:r>
              <a:rPr lang="en-US" altLang="en-US" sz="1600" dirty="0"/>
              <a:t> </a:t>
            </a:r>
            <a:r>
              <a:rPr lang="cs-CZ" altLang="en-US" sz="1600" dirty="0"/>
              <a:t>[…]</a:t>
            </a:r>
          </a:p>
          <a:p>
            <a:pPr marL="50800" indent="0">
              <a:buFont typeface="Georgia" panose="02040502050405020303" pitchFamily="18" charset="0"/>
              <a:buNone/>
            </a:pPr>
            <a:r>
              <a:rPr lang="en-US" altLang="en-US" sz="1600" b="1" dirty="0"/>
              <a:t>TOM</a:t>
            </a:r>
            <a:r>
              <a:rPr lang="en-US" altLang="en-US" sz="1600" dirty="0"/>
              <a:t>: Yes, I have tricks in my pocket, I have things up my sleeve. But I am the opposite of a stage magician. He gives you illusion that has the appearance of truth. I give you truth in the pleasant disguise of illusion. </a:t>
            </a:r>
          </a:p>
          <a:p>
            <a:pPr marL="50800" indent="0">
              <a:buFont typeface="Georgia" panose="02040502050405020303" pitchFamily="18" charset="0"/>
              <a:buNone/>
            </a:pPr>
            <a:r>
              <a:rPr lang="en-US" altLang="en-US" sz="1600" dirty="0"/>
              <a:t>To begin with, I turn </a:t>
            </a:r>
            <a:r>
              <a:rPr lang="en-US" altLang="en-US" sz="1600" dirty="0" err="1"/>
              <a:t>ba</a:t>
            </a:r>
            <a:r>
              <a:rPr lang="cs-CZ" altLang="en-US" sz="1600" dirty="0"/>
              <a:t>c</a:t>
            </a:r>
            <a:r>
              <a:rPr lang="en-US" altLang="en-US" sz="1600" dirty="0"/>
              <a:t>k time. I reverse it to that quaint period, the thirties, when the huge middle class of America was matriculating in a school for the blind. Their eyes had failed them or they had failed their eyes, and so they were having their fingers pressed forcibly down on the fiery Braille alphabet of a dissolving economy. </a:t>
            </a:r>
            <a:r>
              <a:rPr lang="cs-CZ" altLang="en-US" sz="1600" dirty="0"/>
              <a:t>[…]</a:t>
            </a:r>
            <a:r>
              <a:rPr lang="en-US" altLang="en-US" sz="1600" dirty="0"/>
              <a:t> The play is memory. </a:t>
            </a:r>
          </a:p>
          <a:p>
            <a:pPr marL="50800" indent="0">
              <a:buFont typeface="Georgia" panose="02040502050405020303" pitchFamily="18" charset="0"/>
              <a:buNone/>
            </a:pPr>
            <a:r>
              <a:rPr lang="en-US" altLang="en-US" sz="1600" dirty="0"/>
              <a:t>Being a memory play, it is dimly lighted, it is sentimental, it is not realistic. </a:t>
            </a:r>
            <a:r>
              <a:rPr lang="cs-CZ" altLang="en-US" sz="1600" dirty="0"/>
              <a:t>[…]</a:t>
            </a:r>
            <a:endParaRPr lang="en-US" altLang="en-US" sz="1600" dirty="0"/>
          </a:p>
          <a:p>
            <a:pPr marL="50800" indent="0">
              <a:buFont typeface="Georgia" panose="02040502050405020303" pitchFamily="18" charset="0"/>
              <a:buNone/>
            </a:pPr>
            <a:r>
              <a:rPr lang="en-US" altLang="en-US" sz="1600" dirty="0"/>
              <a:t>I am the narrator of the play, and also a character in it. The other characters are my mother Amanda, my sister Laura and a gentleman caller who appears in the final scenes.</a:t>
            </a:r>
            <a:endParaRPr lang="cs-CZ" altLang="en-US" sz="1600" dirty="0"/>
          </a:p>
          <a:p>
            <a:pPr marL="50800" indent="0">
              <a:buFont typeface="Georgia" panose="02040502050405020303" pitchFamily="18" charset="0"/>
              <a:buNone/>
            </a:pPr>
            <a:r>
              <a:rPr lang="cs-CZ" altLang="en-US" sz="1600" dirty="0"/>
              <a:t>(</a:t>
            </a:r>
            <a:r>
              <a:rPr lang="cs-CZ" altLang="en-US" sz="1600" dirty="0" err="1"/>
              <a:t>Williams</a:t>
            </a:r>
            <a:r>
              <a:rPr lang="cs-CZ" altLang="en-US" sz="1600" dirty="0"/>
              <a:t>: </a:t>
            </a:r>
            <a:r>
              <a:rPr lang="cs-CZ" altLang="en-US" sz="1600" i="1" dirty="0" err="1"/>
              <a:t>The</a:t>
            </a:r>
            <a:r>
              <a:rPr lang="cs-CZ" altLang="en-US" sz="1600" i="1" dirty="0"/>
              <a:t> </a:t>
            </a:r>
            <a:r>
              <a:rPr lang="cs-CZ" altLang="en-US" sz="1600" i="1" dirty="0" err="1"/>
              <a:t>Glass</a:t>
            </a:r>
            <a:r>
              <a:rPr lang="cs-CZ" altLang="en-US" sz="1600" i="1" dirty="0"/>
              <a:t> </a:t>
            </a:r>
            <a:r>
              <a:rPr lang="cs-CZ" altLang="en-US" sz="1600" i="1" dirty="0" err="1"/>
              <a:t>Menagerie</a:t>
            </a:r>
            <a:r>
              <a:rPr lang="cs-CZ" altLang="en-US" sz="1600" dirty="0"/>
              <a:t>, </a:t>
            </a:r>
            <a:r>
              <a:rPr lang="cs-CZ" altLang="en-US" sz="1600" dirty="0" err="1"/>
              <a:t>opening</a:t>
            </a:r>
            <a:r>
              <a:rPr lang="cs-CZ" altLang="en-US" sz="1600" dirty="0"/>
              <a:t> lines)</a:t>
            </a:r>
            <a:endParaRPr lang="en-US" alt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8E64AA23-1555-4F92-80EB-F9A3675A242A}"/>
              </a:ext>
            </a:extLst>
          </p:cNvPr>
          <p:cNvSpPr>
            <a:spLocks noGrp="1" noChangeArrowheads="1"/>
          </p:cNvSpPr>
          <p:nvPr>
            <p:ph type="title"/>
          </p:nvPr>
        </p:nvSpPr>
        <p:spPr>
          <a:xfrm>
            <a:off x="1511920" y="323453"/>
            <a:ext cx="5327650" cy="947738"/>
          </a:xfrm>
        </p:spPr>
        <p:txBody>
          <a:bodyPr tIns="35280"/>
          <a:lstStyle/>
          <a:p>
            <a:pPr marL="0" indent="0" defTabSz="1007943" eaLnBrk="1" fontAlgn="auto" hangingPunct="1">
              <a:spcAft>
                <a:spcPts val="0"/>
              </a:spcAft>
              <a:buClr>
                <a:schemeClr val="accent6">
                  <a:lumMod val="75000"/>
                </a:schemeClr>
              </a:buClr>
              <a:buFont typeface="Georgia" panose="02040502050405020303" pitchFamily="18" charset="0"/>
              <a:buNone/>
              <a:tabLst>
                <a:tab pos="723900" algn="l"/>
                <a:tab pos="1447800" algn="l"/>
                <a:tab pos="2171700" algn="l"/>
                <a:tab pos="2895600" algn="l"/>
                <a:tab pos="3619500" algn="l"/>
                <a:tab pos="4343400" algn="l"/>
                <a:tab pos="5067300" algn="l"/>
              </a:tabLst>
              <a:defRPr/>
            </a:pPr>
            <a:r>
              <a:rPr lang="en-GB" altLang="cs-CZ" sz="3200" dirty="0"/>
              <a:t>E. Albee 1928-</a:t>
            </a:r>
          </a:p>
        </p:txBody>
      </p:sp>
      <p:sp>
        <p:nvSpPr>
          <p:cNvPr id="24579" name="Rectangle 2">
            <a:extLst>
              <a:ext uri="{FF2B5EF4-FFF2-40B4-BE49-F238E27FC236}">
                <a16:creationId xmlns:a16="http://schemas.microsoft.com/office/drawing/2014/main" id="{F042D18B-DF71-460A-96B4-BCEB8F81B170}"/>
              </a:ext>
            </a:extLst>
          </p:cNvPr>
          <p:cNvSpPr>
            <a:spLocks noGrp="1" noChangeArrowheads="1"/>
          </p:cNvSpPr>
          <p:nvPr>
            <p:ph sz="quarter" idx="13"/>
          </p:nvPr>
        </p:nvSpPr>
        <p:spPr>
          <a:xfrm>
            <a:off x="503238" y="1768475"/>
            <a:ext cx="8869362" cy="5846763"/>
          </a:xfrm>
        </p:spPr>
        <p:txBody>
          <a:bodyPr/>
          <a:lstStyle/>
          <a:p>
            <a:pPr marL="431800" indent="-323850" eaLnBrk="1" hangingPunct="1">
              <a:buClr>
                <a:srgbClr val="FFFFFF"/>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American Absurdist drama</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1958: </a:t>
            </a:r>
            <a:r>
              <a:rPr lang="en-GB" altLang="cs-CZ" i="1"/>
              <a:t>The Zoo Story</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1962: </a:t>
            </a:r>
            <a:r>
              <a:rPr lang="en-GB" altLang="cs-CZ" i="1"/>
              <a:t>Who’s Afraid of Virginia Woolf?</a:t>
            </a: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2002: </a:t>
            </a:r>
            <a:r>
              <a:rPr lang="cs-CZ" altLang="cs-CZ" i="1"/>
              <a:t>The Goat, or Who Is Sylvia?</a:t>
            </a:r>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i="1"/>
          </a:p>
          <a:p>
            <a:pPr marL="863600" lvl="1" indent="-323850" eaLnBrk="1" hangingPunct="1">
              <a:buClr>
                <a:srgbClr val="FFFFFF"/>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i="1"/>
          </a:p>
        </p:txBody>
      </p:sp>
      <p:pic>
        <p:nvPicPr>
          <p:cNvPr id="24580" name="Picture 4">
            <a:extLst>
              <a:ext uri="{FF2B5EF4-FFF2-40B4-BE49-F238E27FC236}">
                <a16:creationId xmlns:a16="http://schemas.microsoft.com/office/drawing/2014/main" id="{09722627-E342-437F-B06A-5B2302DD6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3635375"/>
            <a:ext cx="4443413" cy="33464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8D2589EBA42D144BDFDF1E8AF596C46" ma:contentTypeVersion="13" ma:contentTypeDescription="Vytvoří nový dokument" ma:contentTypeScope="" ma:versionID="9c445d7fe4be4ac1f3a83cfb3fe9da99">
  <xsd:schema xmlns:xsd="http://www.w3.org/2001/XMLSchema" xmlns:xs="http://www.w3.org/2001/XMLSchema" xmlns:p="http://schemas.microsoft.com/office/2006/metadata/properties" xmlns:ns3="57069d5b-28c5-4f7f-97bc-e52de622a7f7" xmlns:ns4="c0341062-30f8-4e80-ad54-4c529bb7785e" targetNamespace="http://schemas.microsoft.com/office/2006/metadata/properties" ma:root="true" ma:fieldsID="8b51dcd5754989bd9ac15451789b6cbd" ns3:_="" ns4:_="">
    <xsd:import namespace="57069d5b-28c5-4f7f-97bc-e52de622a7f7"/>
    <xsd:import namespace="c0341062-30f8-4e80-ad54-4c529bb778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69d5b-28c5-4f7f-97bc-e52de622a7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341062-30f8-4e80-ad54-4c529bb7785e"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3B0D95-7828-4672-9632-C98C366CB3A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3F4505-733E-473E-BF37-6908A1A660F1}">
  <ds:schemaRefs>
    <ds:schemaRef ds:uri="http://schemas.microsoft.com/sharepoint/v3/contenttype/forms"/>
  </ds:schemaRefs>
</ds:datastoreItem>
</file>

<file path=customXml/itemProps3.xml><?xml version="1.0" encoding="utf-8"?>
<ds:datastoreItem xmlns:ds="http://schemas.openxmlformats.org/officeDocument/2006/customXml" ds:itemID="{1CBCC9CA-5510-481A-953E-B622D6872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69d5b-28c5-4f7f-97bc-e52de622a7f7"/>
    <ds:schemaRef ds:uri="c0341062-30f8-4e80-ad54-4c529bb77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3182</Words>
  <Application>Microsoft Office PowerPoint</Application>
  <PresentationFormat>Vlastní</PresentationFormat>
  <Paragraphs>246</Paragraphs>
  <Slides>32</Slides>
  <Notes>20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32</vt:i4>
      </vt:variant>
    </vt:vector>
  </HeadingPairs>
  <TitlesOfParts>
    <vt:vector size="39" baseType="lpstr">
      <vt:lpstr>Arial</vt:lpstr>
      <vt:lpstr>Georgia</vt:lpstr>
      <vt:lpstr>Symbol</vt:lpstr>
      <vt:lpstr>Times New Roman</vt:lpstr>
      <vt:lpstr>Trebuchet MS</vt:lpstr>
      <vt:lpstr>Wingdings</vt:lpstr>
      <vt:lpstr>Aerodynamika</vt:lpstr>
      <vt:lpstr>British and American Drama After 1945</vt:lpstr>
      <vt:lpstr>Introduction</vt:lpstr>
      <vt:lpstr>Definitions (genres, styles)</vt:lpstr>
      <vt:lpstr>Post-war American drama</vt:lpstr>
      <vt:lpstr>A. Miller 1915-2005</vt:lpstr>
      <vt:lpstr>Prezentace aplikace PowerPoint</vt:lpstr>
      <vt:lpstr>T. Williams 1911-1983</vt:lpstr>
      <vt:lpstr>Prezentace aplikace PowerPoint</vt:lpstr>
      <vt:lpstr>E. Albee 1928-</vt:lpstr>
      <vt:lpstr>Prezentace aplikace PowerPoint</vt:lpstr>
      <vt:lpstr>Great Britain:  1956 and after</vt:lpstr>
      <vt:lpstr>Prezentace aplikace PowerPoint</vt:lpstr>
      <vt:lpstr>“Solitaire” playwrights (GB)</vt:lpstr>
      <vt:lpstr>H. Pinter 1930-2008</vt:lpstr>
      <vt:lpstr>Prezentace aplikace PowerPoint</vt:lpstr>
      <vt:lpstr>Prezentace aplikace PowerPoint</vt:lpstr>
      <vt:lpstr>T. Stoppard 1937-</vt:lpstr>
      <vt:lpstr>Prezentace aplikace PowerPoint</vt:lpstr>
      <vt:lpstr>Prezentace aplikace PowerPoint</vt:lpstr>
      <vt:lpstr>M. Frayn 1933- </vt:lpstr>
      <vt:lpstr>M. Crimp 1956- </vt:lpstr>
      <vt:lpstr>Prezentace aplikace PowerPoint</vt:lpstr>
      <vt:lpstr>USA</vt:lpstr>
      <vt:lpstr>Playwrights of emancipation</vt:lpstr>
      <vt:lpstr>L. Hansberry 1930-1965</vt:lpstr>
      <vt:lpstr>A. Wilson 1945-2005</vt:lpstr>
      <vt:lpstr>Tony Kushner 1956- </vt:lpstr>
      <vt:lpstr>Playwrights of emancipation</vt:lpstr>
      <vt:lpstr>Prezentace aplikace PowerPoint</vt:lpstr>
      <vt:lpstr>In-yer-face and other developments</vt:lpstr>
      <vt:lpstr>Verbatim drama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and American Drama After 1945</dc:title>
  <dc:creator>Tomáš Kačer</dc:creator>
  <cp:lastModifiedBy>Tomáš Kačer</cp:lastModifiedBy>
  <cp:revision>76</cp:revision>
  <cp:lastPrinted>2019-04-01T10:59:51Z</cp:lastPrinted>
  <dcterms:created xsi:type="dcterms:W3CDTF">2014-03-30T19:27:40Z</dcterms:created>
  <dcterms:modified xsi:type="dcterms:W3CDTF">2022-03-28T11:39:58Z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0x01010058D2589EBA42D144BDFDF1E8AF596C46</vt:lpwstr>
  </property>
</Properties>
</file>