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6"/>
  </p:notesMasterIdLst>
  <p:sldIdLst>
    <p:sldId id="278" r:id="rId2"/>
    <p:sldId id="279" r:id="rId3"/>
    <p:sldId id="280" r:id="rId4"/>
    <p:sldId id="901" r:id="rId5"/>
    <p:sldId id="1017" r:id="rId6"/>
    <p:sldId id="297" r:id="rId7"/>
    <p:sldId id="920" r:id="rId8"/>
    <p:sldId id="921" r:id="rId9"/>
    <p:sldId id="922" r:id="rId10"/>
    <p:sldId id="923" r:id="rId11"/>
    <p:sldId id="924" r:id="rId12"/>
    <p:sldId id="925" r:id="rId13"/>
    <p:sldId id="926" r:id="rId14"/>
    <p:sldId id="927" r:id="rId15"/>
    <p:sldId id="928" r:id="rId16"/>
    <p:sldId id="464" r:id="rId17"/>
    <p:sldId id="463" r:id="rId18"/>
    <p:sldId id="465" r:id="rId19"/>
    <p:sldId id="466" r:id="rId20"/>
    <p:sldId id="467" r:id="rId21"/>
    <p:sldId id="468" r:id="rId22"/>
    <p:sldId id="469" r:id="rId23"/>
    <p:sldId id="470" r:id="rId24"/>
    <p:sldId id="471" r:id="rId25"/>
    <p:sldId id="472" r:id="rId26"/>
    <p:sldId id="473" r:id="rId27"/>
    <p:sldId id="474" r:id="rId28"/>
    <p:sldId id="475" r:id="rId29"/>
    <p:sldId id="476" r:id="rId30"/>
    <p:sldId id="477" r:id="rId31"/>
    <p:sldId id="478" r:id="rId32"/>
    <p:sldId id="479" r:id="rId33"/>
    <p:sldId id="480" r:id="rId34"/>
    <p:sldId id="481" r:id="rId35"/>
    <p:sldId id="482" r:id="rId36"/>
    <p:sldId id="505" r:id="rId37"/>
    <p:sldId id="506" r:id="rId38"/>
    <p:sldId id="507" r:id="rId39"/>
    <p:sldId id="508" r:id="rId40"/>
    <p:sldId id="509" r:id="rId41"/>
    <p:sldId id="510" r:id="rId42"/>
    <p:sldId id="511" r:id="rId43"/>
    <p:sldId id="512" r:id="rId44"/>
    <p:sldId id="513" r:id="rId45"/>
    <p:sldId id="514" r:id="rId46"/>
    <p:sldId id="515" r:id="rId47"/>
    <p:sldId id="516" r:id="rId48"/>
    <p:sldId id="517" r:id="rId49"/>
    <p:sldId id="518" r:id="rId50"/>
    <p:sldId id="519" r:id="rId51"/>
    <p:sldId id="597" r:id="rId52"/>
    <p:sldId id="598" r:id="rId53"/>
    <p:sldId id="599" r:id="rId54"/>
    <p:sldId id="600" r:id="rId55"/>
    <p:sldId id="601" r:id="rId56"/>
    <p:sldId id="602" r:id="rId57"/>
    <p:sldId id="603" r:id="rId58"/>
    <p:sldId id="604" r:id="rId59"/>
    <p:sldId id="933" r:id="rId60"/>
    <p:sldId id="934" r:id="rId61"/>
    <p:sldId id="935" r:id="rId62"/>
    <p:sldId id="606" r:id="rId63"/>
    <p:sldId id="605" r:id="rId64"/>
    <p:sldId id="607" r:id="rId65"/>
    <p:sldId id="608" r:id="rId66"/>
    <p:sldId id="609" r:id="rId67"/>
    <p:sldId id="610" r:id="rId68"/>
    <p:sldId id="611" r:id="rId69"/>
    <p:sldId id="612" r:id="rId70"/>
    <p:sldId id="613" r:id="rId71"/>
    <p:sldId id="614" r:id="rId72"/>
    <p:sldId id="615" r:id="rId73"/>
    <p:sldId id="616" r:id="rId74"/>
    <p:sldId id="617" r:id="rId75"/>
    <p:sldId id="618" r:id="rId76"/>
    <p:sldId id="619" r:id="rId77"/>
    <p:sldId id="620" r:id="rId78"/>
    <p:sldId id="621" r:id="rId79"/>
    <p:sldId id="622" r:id="rId80"/>
    <p:sldId id="623" r:id="rId81"/>
    <p:sldId id="624" r:id="rId82"/>
    <p:sldId id="625" r:id="rId83"/>
    <p:sldId id="626" r:id="rId84"/>
    <p:sldId id="627" r:id="rId85"/>
    <p:sldId id="628" r:id="rId86"/>
    <p:sldId id="629" r:id="rId87"/>
    <p:sldId id="630" r:id="rId88"/>
    <p:sldId id="631" r:id="rId89"/>
    <p:sldId id="632" r:id="rId90"/>
    <p:sldId id="633" r:id="rId91"/>
    <p:sldId id="634" r:id="rId92"/>
    <p:sldId id="635" r:id="rId93"/>
    <p:sldId id="636" r:id="rId94"/>
    <p:sldId id="637" r:id="rId95"/>
    <p:sldId id="638" r:id="rId96"/>
    <p:sldId id="639" r:id="rId97"/>
    <p:sldId id="640" r:id="rId98"/>
    <p:sldId id="641" r:id="rId99"/>
    <p:sldId id="642" r:id="rId100"/>
    <p:sldId id="643" r:id="rId101"/>
    <p:sldId id="644" r:id="rId102"/>
    <p:sldId id="645" r:id="rId103"/>
    <p:sldId id="646" r:id="rId104"/>
    <p:sldId id="647" r:id="rId105"/>
    <p:sldId id="648" r:id="rId106"/>
    <p:sldId id="649" r:id="rId107"/>
    <p:sldId id="650" r:id="rId108"/>
    <p:sldId id="651" r:id="rId109"/>
    <p:sldId id="652" r:id="rId110"/>
    <p:sldId id="653" r:id="rId111"/>
    <p:sldId id="654" r:id="rId112"/>
    <p:sldId id="655" r:id="rId113"/>
    <p:sldId id="656" r:id="rId114"/>
    <p:sldId id="657" r:id="rId115"/>
    <p:sldId id="663" r:id="rId116"/>
    <p:sldId id="664" r:id="rId117"/>
    <p:sldId id="665" r:id="rId118"/>
    <p:sldId id="666" r:id="rId119"/>
    <p:sldId id="667" r:id="rId120"/>
    <p:sldId id="668" r:id="rId121"/>
    <p:sldId id="669" r:id="rId122"/>
    <p:sldId id="670" r:id="rId123"/>
    <p:sldId id="671" r:id="rId124"/>
    <p:sldId id="672" r:id="rId125"/>
    <p:sldId id="673" r:id="rId126"/>
    <p:sldId id="674" r:id="rId127"/>
    <p:sldId id="675" r:id="rId128"/>
    <p:sldId id="929" r:id="rId129"/>
    <p:sldId id="931" r:id="rId130"/>
    <p:sldId id="932" r:id="rId131"/>
    <p:sldId id="930" r:id="rId132"/>
    <p:sldId id="936" r:id="rId133"/>
    <p:sldId id="937" r:id="rId134"/>
    <p:sldId id="940" r:id="rId135"/>
    <p:sldId id="941" r:id="rId136"/>
    <p:sldId id="942" r:id="rId137"/>
    <p:sldId id="943" r:id="rId138"/>
    <p:sldId id="944" r:id="rId139"/>
    <p:sldId id="938" r:id="rId140"/>
    <p:sldId id="939" r:id="rId141"/>
    <p:sldId id="945" r:id="rId142"/>
    <p:sldId id="676" r:id="rId143"/>
    <p:sldId id="677" r:id="rId144"/>
    <p:sldId id="946" r:id="rId145"/>
    <p:sldId id="947" r:id="rId146"/>
    <p:sldId id="952" r:id="rId147"/>
    <p:sldId id="949" r:id="rId148"/>
    <p:sldId id="948" r:id="rId149"/>
    <p:sldId id="950" r:id="rId150"/>
    <p:sldId id="681" r:id="rId151"/>
    <p:sldId id="682" r:id="rId152"/>
    <p:sldId id="683" r:id="rId153"/>
    <p:sldId id="678" r:id="rId154"/>
    <p:sldId id="951" r:id="rId155"/>
    <p:sldId id="959" r:id="rId156"/>
    <p:sldId id="679" r:id="rId157"/>
    <p:sldId id="680" r:id="rId158"/>
    <p:sldId id="954" r:id="rId159"/>
    <p:sldId id="957" r:id="rId160"/>
    <p:sldId id="955" r:id="rId161"/>
    <p:sldId id="956" r:id="rId162"/>
    <p:sldId id="958" r:id="rId163"/>
    <p:sldId id="953" r:id="rId164"/>
    <p:sldId id="960" r:id="rId165"/>
    <p:sldId id="961" r:id="rId166"/>
    <p:sldId id="962" r:id="rId167"/>
    <p:sldId id="963" r:id="rId168"/>
    <p:sldId id="964" r:id="rId169"/>
    <p:sldId id="965" r:id="rId170"/>
    <p:sldId id="970" r:id="rId171"/>
    <p:sldId id="969" r:id="rId172"/>
    <p:sldId id="966" r:id="rId173"/>
    <p:sldId id="967" r:id="rId174"/>
    <p:sldId id="968" r:id="rId175"/>
    <p:sldId id="971" r:id="rId176"/>
    <p:sldId id="972" r:id="rId177"/>
    <p:sldId id="973" r:id="rId178"/>
    <p:sldId id="974" r:id="rId179"/>
    <p:sldId id="977" r:id="rId180"/>
    <p:sldId id="976" r:id="rId181"/>
    <p:sldId id="975" r:id="rId182"/>
    <p:sldId id="978" r:id="rId183"/>
    <p:sldId id="979" r:id="rId184"/>
    <p:sldId id="902" r:id="rId185"/>
    <p:sldId id="980" r:id="rId186"/>
    <p:sldId id="981" r:id="rId187"/>
    <p:sldId id="982" r:id="rId188"/>
    <p:sldId id="908" r:id="rId189"/>
    <p:sldId id="983" r:id="rId190"/>
    <p:sldId id="984" r:id="rId191"/>
    <p:sldId id="987" r:id="rId192"/>
    <p:sldId id="985" r:id="rId193"/>
    <p:sldId id="988" r:id="rId194"/>
    <p:sldId id="991" r:id="rId195"/>
    <p:sldId id="989" r:id="rId196"/>
    <p:sldId id="990" r:id="rId197"/>
    <p:sldId id="992" r:id="rId198"/>
    <p:sldId id="994" r:id="rId199"/>
    <p:sldId id="995" r:id="rId200"/>
    <p:sldId id="996" r:id="rId201"/>
    <p:sldId id="993" r:id="rId202"/>
    <p:sldId id="1000" r:id="rId203"/>
    <p:sldId id="999" r:id="rId204"/>
    <p:sldId id="1002" r:id="rId205"/>
    <p:sldId id="998" r:id="rId206"/>
    <p:sldId id="1003" r:id="rId207"/>
    <p:sldId id="1004" r:id="rId208"/>
    <p:sldId id="1005" r:id="rId209"/>
    <p:sldId id="1006" r:id="rId210"/>
    <p:sldId id="1007" r:id="rId211"/>
    <p:sldId id="1010" r:id="rId212"/>
    <p:sldId id="1008" r:id="rId213"/>
    <p:sldId id="1009" r:id="rId214"/>
    <p:sldId id="1012" r:id="rId215"/>
    <p:sldId id="1013" r:id="rId216"/>
    <p:sldId id="1001" r:id="rId217"/>
    <p:sldId id="903" r:id="rId218"/>
    <p:sldId id="910" r:id="rId219"/>
    <p:sldId id="906" r:id="rId220"/>
    <p:sldId id="911" r:id="rId221"/>
    <p:sldId id="912" r:id="rId222"/>
    <p:sldId id="907" r:id="rId223"/>
    <p:sldId id="909" r:id="rId224"/>
    <p:sldId id="913" r:id="rId225"/>
    <p:sldId id="904" r:id="rId226"/>
    <p:sldId id="914" r:id="rId227"/>
    <p:sldId id="915" r:id="rId228"/>
    <p:sldId id="916" r:id="rId229"/>
    <p:sldId id="917" r:id="rId230"/>
    <p:sldId id="918" r:id="rId231"/>
    <p:sldId id="919" r:id="rId232"/>
    <p:sldId id="1014" r:id="rId233"/>
    <p:sldId id="1015" r:id="rId234"/>
    <p:sldId id="1016" r:id="rId23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92"/>
    <p:restoredTop sz="73197"/>
  </p:normalViewPr>
  <p:slideViewPr>
    <p:cSldViewPr>
      <p:cViewPr varScale="1">
        <p:scale>
          <a:sx n="92" d="100"/>
          <a:sy n="92" d="100"/>
        </p:scale>
        <p:origin x="150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>
        <p:scale>
          <a:sx n="100" d="100"/>
          <a:sy n="100" d="100"/>
        </p:scale>
        <p:origin x="4240" y="8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presProps" Target="presProp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viewProps" Target="viewProps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theme" Target="theme/theme1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tableStyles" Target="tableStyles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notesMaster" Target="notesMasters/notesMaster1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9F04EA-5EF6-6ABA-E747-43D75D8BC9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26035B-896B-887F-6220-CB5D8210034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CDB093E-BCD5-B94D-9967-6EBCE349A50F}" type="datetimeFigureOut">
              <a:rPr lang="en-US"/>
              <a:pPr>
                <a:defRPr/>
              </a:pPr>
              <a:t>2/25/23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12A49FA-BD32-1DAD-884D-CD6C6D059A3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967C286-17F4-D533-593B-05C3AADCEB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7C2C88-0AD4-875A-415A-13C9B656A26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A8C591-965C-076C-82AA-91EEFA2D6F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28335AF-6731-9A4E-98B8-CBA79855F2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8335AF-6731-9A4E-98B8-CBA79855F20C}" type="slidenum">
              <a:rPr lang="en-US" smtClean="0"/>
              <a:pPr>
                <a:defRPr/>
              </a:pPr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236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8335AF-6731-9A4E-98B8-CBA79855F20C}" type="slidenum">
              <a:rPr lang="en-US" smtClean="0"/>
              <a:pPr>
                <a:defRPr/>
              </a:pPr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52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8335AF-6731-9A4E-98B8-CBA79855F20C}" type="slidenum">
              <a:rPr lang="en-US" smtClean="0"/>
              <a:pPr>
                <a:defRPr/>
              </a:pPr>
              <a:t>182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660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8335AF-6731-9A4E-98B8-CBA79855F20C}" type="slidenum">
              <a:rPr lang="en-US" smtClean="0"/>
              <a:pPr>
                <a:defRPr/>
              </a:pPr>
              <a:t>187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537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8335AF-6731-9A4E-98B8-CBA79855F20C}" type="slidenum">
              <a:rPr lang="en-US" smtClean="0"/>
              <a:pPr>
                <a:defRPr/>
              </a:pPr>
              <a:t>189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475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8335AF-6731-9A4E-98B8-CBA79855F20C}" type="slidenum">
              <a:rPr lang="en-US" smtClean="0"/>
              <a:pPr>
                <a:defRPr/>
              </a:pPr>
              <a:t>205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342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8335AF-6731-9A4E-98B8-CBA79855F20C}" type="slidenum">
              <a:rPr lang="en-US" smtClean="0"/>
              <a:pPr>
                <a:defRPr/>
              </a:pPr>
              <a:t>211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167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8335AF-6731-9A4E-98B8-CBA79855F20C}" type="slidenum">
              <a:rPr lang="en-US" smtClean="0"/>
              <a:pPr>
                <a:defRPr/>
              </a:pPr>
              <a:t>217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195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9C8912D-5FD4-B19D-8C88-5E0C843AB1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07F5E2F-AD3D-71F2-0AFC-EB84328335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004197E-00ED-2834-F441-3F45C6F65D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5447C-9E74-864B-BCDE-A588B7B49A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4795808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17FE2B-75DF-F0FF-406E-744FFAEF5B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88C7F6-163E-0F50-53A9-74D871D854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FDEC5FE-BF5C-92B8-6334-4451B848CC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5555C-55B1-C14F-8C8D-678D0C4ACB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0606433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9CADA4-4C37-D2BA-CA7D-8AD4C47EE6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180A008-0D65-C8EA-D4E9-F32270B299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16D0CAD-AC36-99BD-CC02-273B2E134F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C62A6-A3CC-7844-A9DA-B50F32D3F9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8594655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1132CA9-6C58-8A7C-F0B5-CEB9B53C0C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A631D07-9F2A-7E3F-8C38-80251F05BB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99169FF-75A7-34EC-E608-87971B1BD2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63F7C3-341F-A04E-85F2-C1F6E09C93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7328183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5878E88-B22A-6965-FBA9-9CDC024418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252D1F4-BCB8-3096-42CC-92C81476C6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7F018A7-D2C0-2561-1286-77113E6F03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1C13B5-7694-AD41-8178-3DEE5C8F4F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5501074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A0EB47-3E04-8730-5F49-ABF2CAF8DD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44BDF1-AD6F-13DF-1F21-8267221DA8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224941-122A-1B11-2F3F-D0C47ACFBB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D2171-926C-6040-8BFA-3F1AF18112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3368183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4252A21-14EA-CA11-3536-51A43FBB86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7A208BE-B14D-5961-124B-00EE425672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A39C09B-AFA8-B347-803C-DBB82F4327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CE5AEF-5B39-CC4E-AA31-4486AECA8A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2820079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DDBED1E-E6EE-20A7-C622-69F2429351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8D84B45-FB93-C639-E9D7-2A2A162DAD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D9DCA70-E356-BAC1-7E7E-0DB0054D50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AA6A7-A8B4-8741-8D40-E1628DAD05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0991943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759C09F-4977-3F89-C037-8F71FFD9F5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41F3207-B09F-21A7-C794-33E505448C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69C1617-09BB-1242-C2DB-189A69567A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A10A0-E2FC-F14A-8FBD-2968B2A33D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3836279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8889B8-54A5-BFCB-AA6C-A0DE650F0C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4FF9CF-2269-CA10-D2EF-F8A1033027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871902-3948-DB7E-74F4-8FF2C28D30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292D6-B912-BD4D-A801-2510874606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6484554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465587-9F12-F7FB-F802-A922DC402C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5AC118-96FD-459D-2A5E-F375AB7901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BB5E46-B422-7A98-D211-C479A23FBC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D97CE-4DBB-374D-AD6B-BED336A061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6809655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ED8AB75-EA40-7D4A-B178-6255D398FA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0CFD985-10FD-AB7B-B4F6-6F6DD0D668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51A74EE-E87D-C6EA-08AF-7C5E516BBF5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F53A517-7773-28E7-29D4-7B6AE28E92B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E5C1EE3-3C5B-DFF7-743E-AE907249B05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24F37013-3EC6-FD4B-8EEF-473474F7C9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4" descr="0230-Dorothea Lange- Migrant Mother">
            <a:extLst>
              <a:ext uri="{FF2B5EF4-FFF2-40B4-BE49-F238E27FC236}">
                <a16:creationId xmlns:a16="http://schemas.microsoft.com/office/drawing/2014/main" id="{BE07ECFB-45EB-A533-A71F-38FA150BE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5" y="0"/>
            <a:ext cx="5695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door&#10;&#10;Description automatically generated with medium confidence">
            <a:extLst>
              <a:ext uri="{FF2B5EF4-FFF2-40B4-BE49-F238E27FC236}">
                <a16:creationId xmlns:a16="http://schemas.microsoft.com/office/drawing/2014/main" id="{7DB3ACBE-D3A4-5B36-ADEE-1D65DF232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143000"/>
            <a:ext cx="3533242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500449"/>
      </p:ext>
    </p:extLst>
  </p:cSld>
  <p:clrMapOvr>
    <a:masterClrMapping/>
  </p:clrMapOvr>
  <p:transition spd="med">
    <p:fade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217" name="Picture 2" descr="3920">
            <a:extLst>
              <a:ext uri="{FF2B5EF4-FFF2-40B4-BE49-F238E27FC236}">
                <a16:creationId xmlns:a16="http://schemas.microsoft.com/office/drawing/2014/main" id="{5083B3A3-3725-E6E0-8FD6-D53748B30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6618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41" name="Picture 2" descr="3930-dorothea-langeJapanese">
            <a:extLst>
              <a:ext uri="{FF2B5EF4-FFF2-40B4-BE49-F238E27FC236}">
                <a16:creationId xmlns:a16="http://schemas.microsoft.com/office/drawing/2014/main" id="{2AC696F8-4DF6-72A9-C085-1DDEC4D0E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540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265" name="Picture 2" descr="3940">
            <a:extLst>
              <a:ext uri="{FF2B5EF4-FFF2-40B4-BE49-F238E27FC236}">
                <a16:creationId xmlns:a16="http://schemas.microsoft.com/office/drawing/2014/main" id="{0CA56990-1ADD-58C5-BF92-1A06C7F97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289" name="Picture 2" descr="3950">
            <a:extLst>
              <a:ext uri="{FF2B5EF4-FFF2-40B4-BE49-F238E27FC236}">
                <a16:creationId xmlns:a16="http://schemas.microsoft.com/office/drawing/2014/main" id="{46C93D81-DE05-79FA-D36E-8A7FCAD2E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69342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313" name="Picture 2" descr="3960">
            <a:extLst>
              <a:ext uri="{FF2B5EF4-FFF2-40B4-BE49-F238E27FC236}">
                <a16:creationId xmlns:a16="http://schemas.microsoft.com/office/drawing/2014/main" id="{7D93CBD1-278A-A687-AA57-62631EA37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0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337" name="Picture 2" descr="3970">
            <a:extLst>
              <a:ext uri="{FF2B5EF4-FFF2-40B4-BE49-F238E27FC236}">
                <a16:creationId xmlns:a16="http://schemas.microsoft.com/office/drawing/2014/main" id="{0722A465-8E24-5A33-3323-C5CC163B6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8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361" name="Picture 2" descr="3980-manzanar-relocation-center">
            <a:extLst>
              <a:ext uri="{FF2B5EF4-FFF2-40B4-BE49-F238E27FC236}">
                <a16:creationId xmlns:a16="http://schemas.microsoft.com/office/drawing/2014/main" id="{D2E6B1C9-5658-C370-3890-A45A83BAD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915400" cy="695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385" name="Picture 3" descr="3990">
            <a:extLst>
              <a:ext uri="{FF2B5EF4-FFF2-40B4-BE49-F238E27FC236}">
                <a16:creationId xmlns:a16="http://schemas.microsoft.com/office/drawing/2014/main" id="{A585E009-9293-E0C4-D0CD-13034C56C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69342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09" name="Picture 2" descr="3990-I am an American">
            <a:extLst>
              <a:ext uri="{FF2B5EF4-FFF2-40B4-BE49-F238E27FC236}">
                <a16:creationId xmlns:a16="http://schemas.microsoft.com/office/drawing/2014/main" id="{7CE4EBA0-2ECE-2A90-FD9D-1A6CC094A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686800" cy="682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433" name="Picture 2" descr="4010-Margaret Bourke-White-self portrait">
            <a:extLst>
              <a:ext uri="{FF2B5EF4-FFF2-40B4-BE49-F238E27FC236}">
                <a16:creationId xmlns:a16="http://schemas.microsoft.com/office/drawing/2014/main" id="{45840578-09E2-F148-D6A2-1356AEA8A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wall, person, suit&#10;&#10;Description automatically generated">
            <a:extLst>
              <a:ext uri="{FF2B5EF4-FFF2-40B4-BE49-F238E27FC236}">
                <a16:creationId xmlns:a16="http://schemas.microsoft.com/office/drawing/2014/main" id="{AAD3B558-29F1-010B-EF00-7B26968C1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5090" y="457200"/>
            <a:ext cx="3893820" cy="608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496330"/>
      </p:ext>
    </p:extLst>
  </p:cSld>
  <p:clrMapOvr>
    <a:masterClrMapping/>
  </p:clrMapOvr>
  <p:transition spd="med">
    <p:fade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457" name="Picture 2" descr="4020-Sharecroppers Home">
            <a:extLst>
              <a:ext uri="{FF2B5EF4-FFF2-40B4-BE49-F238E27FC236}">
                <a16:creationId xmlns:a16="http://schemas.microsoft.com/office/drawing/2014/main" id="{5AEEE143-1582-3CF0-9640-5EBD68467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4943475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81" name="Picture 2" descr="4030">
            <a:extLst>
              <a:ext uri="{FF2B5EF4-FFF2-40B4-BE49-F238E27FC236}">
                <a16:creationId xmlns:a16="http://schemas.microsoft.com/office/drawing/2014/main" id="{B2B8741A-97E8-6BAC-5159-A61C3A3EA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505" name="Picture 2" descr="4040-Margaret-Bourke-White-Gary-IN-female-welders-in-overalls-WWII-1942">
            <a:extLst>
              <a:ext uri="{FF2B5EF4-FFF2-40B4-BE49-F238E27FC236}">
                <a16:creationId xmlns:a16="http://schemas.microsoft.com/office/drawing/2014/main" id="{3295C330-4B18-69DE-D5EB-0DE2EC932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8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529" name="Picture 2" descr="4050-">
            <a:extLst>
              <a:ext uri="{FF2B5EF4-FFF2-40B4-BE49-F238E27FC236}">
                <a16:creationId xmlns:a16="http://schemas.microsoft.com/office/drawing/2014/main" id="{6BE950E8-0998-7B4B-86DB-93C836650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553" name="Picture 2" descr="4060-return-from-fields">
            <a:extLst>
              <a:ext uri="{FF2B5EF4-FFF2-40B4-BE49-F238E27FC236}">
                <a16:creationId xmlns:a16="http://schemas.microsoft.com/office/drawing/2014/main" id="{BADE879B-CEFB-B2E4-7151-B2A4CE9D8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17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577" name="Picture 3" descr="4070">
            <a:extLst>
              <a:ext uri="{FF2B5EF4-FFF2-40B4-BE49-F238E27FC236}">
                <a16:creationId xmlns:a16="http://schemas.microsoft.com/office/drawing/2014/main" id="{94D3A1AE-2662-74D5-AC4E-466C4198D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16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601" name="Picture 3" descr="4080-Dust_Bowl_-_Dallas,_South_Dakota_1936">
            <a:extLst>
              <a:ext uri="{FF2B5EF4-FFF2-40B4-BE49-F238E27FC236}">
                <a16:creationId xmlns:a16="http://schemas.microsoft.com/office/drawing/2014/main" id="{DC1B5C20-68A9-B1D6-845B-45BEEE0A7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625" name="Picture 2" descr="4090-buchenwald-margaret-bourke-white-">
            <a:extLst>
              <a:ext uri="{FF2B5EF4-FFF2-40B4-BE49-F238E27FC236}">
                <a16:creationId xmlns:a16="http://schemas.microsoft.com/office/drawing/2014/main" id="{83F29480-C63D-3AF7-606B-8EA08F990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20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649" name="Picture 2" descr="4100-Buchenwald2">
            <a:extLst>
              <a:ext uri="{FF2B5EF4-FFF2-40B4-BE49-F238E27FC236}">
                <a16:creationId xmlns:a16="http://schemas.microsoft.com/office/drawing/2014/main" id="{1E378440-6FB2-4ACE-20C9-C08ACED74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48600" cy="68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673" name="Picture 2" descr="4110">
            <a:extLst>
              <a:ext uri="{FF2B5EF4-FFF2-40B4-BE49-F238E27FC236}">
                <a16:creationId xmlns:a16="http://schemas.microsoft.com/office/drawing/2014/main" id="{EB4456DE-2FA5-6D34-D2AC-EDEA1544F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6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ground, rock, rocky&#10;&#10;Description automatically generated">
            <a:extLst>
              <a:ext uri="{FF2B5EF4-FFF2-40B4-BE49-F238E27FC236}">
                <a16:creationId xmlns:a16="http://schemas.microsoft.com/office/drawing/2014/main" id="{03D5CECE-2270-A8BC-1FAF-40A12142A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524000"/>
            <a:ext cx="5486400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788776"/>
      </p:ext>
    </p:extLst>
  </p:cSld>
  <p:clrMapOvr>
    <a:masterClrMapping/>
  </p:clrMapOvr>
  <p:transition spd="med">
    <p:fade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697" name="Picture 2" descr="4120">
            <a:extLst>
              <a:ext uri="{FF2B5EF4-FFF2-40B4-BE49-F238E27FC236}">
                <a16:creationId xmlns:a16="http://schemas.microsoft.com/office/drawing/2014/main" id="{AEDF6BEE-461F-9430-25B5-B330034A0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86800" cy="696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21" name="Picture 2" descr="4130">
            <a:extLst>
              <a:ext uri="{FF2B5EF4-FFF2-40B4-BE49-F238E27FC236}">
                <a16:creationId xmlns:a16="http://schemas.microsoft.com/office/drawing/2014/main" id="{8745B4F2-9186-3483-1BD8-A99033B5A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75" y="0"/>
            <a:ext cx="6484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745" name="Picture 2" descr="4140">
            <a:extLst>
              <a:ext uri="{FF2B5EF4-FFF2-40B4-BE49-F238E27FC236}">
                <a16:creationId xmlns:a16="http://schemas.microsoft.com/office/drawing/2014/main" id="{412F19F3-8B39-CED0-147B-65337CA6A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0"/>
            <a:ext cx="66976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769" name="Picture 2" descr="4150">
            <a:extLst>
              <a:ext uri="{FF2B5EF4-FFF2-40B4-BE49-F238E27FC236}">
                <a16:creationId xmlns:a16="http://schemas.microsoft.com/office/drawing/2014/main" id="{CB482AA3-4937-57D3-3411-C397F79F1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47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793" name="Picture 2" descr="4160-margaret-bourke-white-buchenwald-1945a">
            <a:extLst>
              <a:ext uri="{FF2B5EF4-FFF2-40B4-BE49-F238E27FC236}">
                <a16:creationId xmlns:a16="http://schemas.microsoft.com/office/drawing/2014/main" id="{9813BD51-C987-083F-73BD-30634F918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817" name="Picture 2" descr="4170-India">
            <a:extLst>
              <a:ext uri="{FF2B5EF4-FFF2-40B4-BE49-F238E27FC236}">
                <a16:creationId xmlns:a16="http://schemas.microsoft.com/office/drawing/2014/main" id="{A990F067-231B-A63B-D406-BB5511BDD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9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841" name="Picture 2" descr="4180-Oxcart-train1947">
            <a:extLst>
              <a:ext uri="{FF2B5EF4-FFF2-40B4-BE49-F238E27FC236}">
                <a16:creationId xmlns:a16="http://schemas.microsoft.com/office/drawing/2014/main" id="{6DD93E6A-34F8-D48E-6531-5B950295D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865" name="Picture 2" descr="4190-artwork_images_424079904_174135_margaret-bourke-white">
            <a:extLst>
              <a:ext uri="{FF2B5EF4-FFF2-40B4-BE49-F238E27FC236}">
                <a16:creationId xmlns:a16="http://schemas.microsoft.com/office/drawing/2014/main" id="{36C7DFFE-975D-45BB-7C63-66D767F41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388"/>
            <a:ext cx="8839200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player, old&#10;&#10;Description automatically generated">
            <a:extLst>
              <a:ext uri="{FF2B5EF4-FFF2-40B4-BE49-F238E27FC236}">
                <a16:creationId xmlns:a16="http://schemas.microsoft.com/office/drawing/2014/main" id="{4EEC88C9-590B-987A-4424-F3D778F55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371600"/>
            <a:ext cx="7603958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038645"/>
      </p:ext>
    </p:extLst>
  </p:cSld>
  <p:clrMapOvr>
    <a:masterClrMapping/>
  </p:clrMapOvr>
  <p:transition spd="med">
    <p:fade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870EDBF1-EDD0-5649-15EC-EE51E0F8B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28600"/>
            <a:ext cx="50292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306419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lying on the ground&#10;&#10;Description automatically generated with low confidence">
            <a:extLst>
              <a:ext uri="{FF2B5EF4-FFF2-40B4-BE49-F238E27FC236}">
                <a16:creationId xmlns:a16="http://schemas.microsoft.com/office/drawing/2014/main" id="{FC823A3E-B984-5B33-4995-757886936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749" y="1143000"/>
            <a:ext cx="7198501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21056"/>
      </p:ext>
    </p:extLst>
  </p:cSld>
  <p:clrMapOvr>
    <a:masterClrMapping/>
  </p:clrMapOvr>
  <p:transition spd="med">
    <p:fade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person, standing, group&#10;&#10;Description automatically generated">
            <a:extLst>
              <a:ext uri="{FF2B5EF4-FFF2-40B4-BE49-F238E27FC236}">
                <a16:creationId xmlns:a16="http://schemas.microsoft.com/office/drawing/2014/main" id="{A1ED8A58-6D67-5D81-E69C-42BDB888C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762000"/>
            <a:ext cx="7571774" cy="560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267418"/>
      </p:ext>
    </p:extLst>
  </p:cSld>
  <p:clrMapOvr>
    <a:masterClrMapping/>
  </p:clrMapOvr>
  <p:transition spd="med">
    <p:fade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indow, indoor&#10;&#10;Description automatically generated">
            <a:extLst>
              <a:ext uri="{FF2B5EF4-FFF2-40B4-BE49-F238E27FC236}">
                <a16:creationId xmlns:a16="http://schemas.microsoft.com/office/drawing/2014/main" id="{C539C6D5-F89E-22B7-4576-BB50D3E42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6825" y="650604"/>
            <a:ext cx="4070350" cy="555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795384"/>
      </p:ext>
    </p:extLst>
  </p:cSld>
  <p:clrMapOvr>
    <a:masterClrMapping/>
  </p:clrMapOvr>
  <p:transition spd="med">
    <p:fade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person, indoor&#10;&#10;Description automatically generated">
            <a:extLst>
              <a:ext uri="{FF2B5EF4-FFF2-40B4-BE49-F238E27FC236}">
                <a16:creationId xmlns:a16="http://schemas.microsoft.com/office/drawing/2014/main" id="{DBB97CB4-46FF-58F6-DCE3-FA6EED044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939000"/>
            <a:ext cx="4216400" cy="4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14966"/>
      </p:ext>
    </p:extLst>
  </p:cSld>
  <p:clrMapOvr>
    <a:masterClrMapping/>
  </p:clrMapOvr>
  <p:transition spd="med">
    <p:fade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road, building, outdoor, car&#10;&#10;Description automatically generated">
            <a:extLst>
              <a:ext uri="{FF2B5EF4-FFF2-40B4-BE49-F238E27FC236}">
                <a16:creationId xmlns:a16="http://schemas.microsoft.com/office/drawing/2014/main" id="{151AD64E-1E94-D355-49A1-06F7CAC0F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645" y="1295400"/>
            <a:ext cx="5933955" cy="468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612036"/>
      </p:ext>
    </p:extLst>
  </p:cSld>
  <p:clrMapOvr>
    <a:masterClrMapping/>
  </p:clrMapOvr>
  <p:transition spd="med">
    <p:fade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outdoor, person&#10;&#10;Description automatically generated">
            <a:extLst>
              <a:ext uri="{FF2B5EF4-FFF2-40B4-BE49-F238E27FC236}">
                <a16:creationId xmlns:a16="http://schemas.microsoft.com/office/drawing/2014/main" id="{B950139A-0692-F39B-5A99-748085544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387350"/>
            <a:ext cx="30099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735201"/>
      </p:ext>
    </p:extLst>
  </p:cSld>
  <p:clrMapOvr>
    <a:masterClrMapping/>
  </p:clrMapOvr>
  <p:transition spd="med">
    <p:fade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in military uniforms marching in a parade&#10;&#10;Description automatically generated with low confidence">
            <a:extLst>
              <a:ext uri="{FF2B5EF4-FFF2-40B4-BE49-F238E27FC236}">
                <a16:creationId xmlns:a16="http://schemas.microsoft.com/office/drawing/2014/main" id="{5C8C35CF-B1E7-4A5C-70B2-3CBCA8030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524000"/>
            <a:ext cx="594502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065638"/>
      </p:ext>
    </p:extLst>
  </p:cSld>
  <p:clrMapOvr>
    <a:masterClrMapping/>
  </p:clrMapOvr>
  <p:transition spd="med">
    <p:fade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uilding, outdoor, white&#10;&#10;Description automatically generated">
            <a:extLst>
              <a:ext uri="{FF2B5EF4-FFF2-40B4-BE49-F238E27FC236}">
                <a16:creationId xmlns:a16="http://schemas.microsoft.com/office/drawing/2014/main" id="{FF22F5D8-E020-D41A-93D2-5308C4796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447800"/>
            <a:ext cx="7772400" cy="432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83975"/>
      </p:ext>
    </p:extLst>
  </p:cSld>
  <p:clrMapOvr>
    <a:masterClrMapping/>
  </p:clrMapOvr>
  <p:transition spd="med">
    <p:fade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marching in the street&#10;&#10;Description automatically generated with medium confidence">
            <a:extLst>
              <a:ext uri="{FF2B5EF4-FFF2-40B4-BE49-F238E27FC236}">
                <a16:creationId xmlns:a16="http://schemas.microsoft.com/office/drawing/2014/main" id="{41A47201-805B-1441-FFDB-E9EF7E98B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87575"/>
            <a:ext cx="7696200" cy="568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834048"/>
      </p:ext>
    </p:extLst>
  </p:cSld>
  <p:clrMapOvr>
    <a:masterClrMapping/>
  </p:clrMapOvr>
  <p:transition spd="med">
    <p:fade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omen in white dresses&#10;&#10;Description automatically generated with low confidence">
            <a:extLst>
              <a:ext uri="{FF2B5EF4-FFF2-40B4-BE49-F238E27FC236}">
                <a16:creationId xmlns:a16="http://schemas.microsoft.com/office/drawing/2014/main" id="{88F87C4E-A954-9799-85E7-0E194C78E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14400"/>
            <a:ext cx="7772400" cy="547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59962"/>
      </p:ext>
    </p:extLst>
  </p:cSld>
  <p:clrMapOvr>
    <a:masterClrMapping/>
  </p:clrMapOvr>
  <p:transition spd="med">
    <p:fade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in a car&#10;&#10;Description automatically generated with medium confidence">
            <a:extLst>
              <a:ext uri="{FF2B5EF4-FFF2-40B4-BE49-F238E27FC236}">
                <a16:creationId xmlns:a16="http://schemas.microsoft.com/office/drawing/2014/main" id="{DF5D35BD-94DC-18D6-2219-66B804AAB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1" y="1419185"/>
            <a:ext cx="6840238" cy="383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608047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tree, person, group&#10;&#10;Description automatically generated">
            <a:extLst>
              <a:ext uri="{FF2B5EF4-FFF2-40B4-BE49-F238E27FC236}">
                <a16:creationId xmlns:a16="http://schemas.microsoft.com/office/drawing/2014/main" id="{A5F1032A-4F04-2FB8-BFF9-E6872B672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196" y="1981200"/>
            <a:ext cx="5935607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76266"/>
      </p:ext>
    </p:extLst>
  </p:cSld>
  <p:clrMapOvr>
    <a:masterClrMapping/>
  </p:clrMapOvr>
  <p:transition spd="med">
    <p:fade/>
  </p:transition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a chair&#10;&#10;Description automatically generated with low confidence">
            <a:extLst>
              <a:ext uri="{FF2B5EF4-FFF2-40B4-BE49-F238E27FC236}">
                <a16:creationId xmlns:a16="http://schemas.microsoft.com/office/drawing/2014/main" id="{3506391D-826A-DBE8-D553-BF5496E7D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019556"/>
            <a:ext cx="4114800" cy="481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181619"/>
      </p:ext>
    </p:extLst>
  </p:cSld>
  <p:clrMapOvr>
    <a:masterClrMapping/>
  </p:clrMapOvr>
  <p:transition spd="med">
    <p:fade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camera&#10;&#10;Description automatically generated with medium confidence">
            <a:extLst>
              <a:ext uri="{FF2B5EF4-FFF2-40B4-BE49-F238E27FC236}">
                <a16:creationId xmlns:a16="http://schemas.microsoft.com/office/drawing/2014/main" id="{D5594A13-693C-7599-1D1B-C0C5FD0A1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363385"/>
      </p:ext>
    </p:extLst>
  </p:cSld>
  <p:clrMapOvr>
    <a:masterClrMapping/>
  </p:clrMapOvr>
  <p:transition spd="med">
    <p:fade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889" name="Picture 2" descr="4200-Gordon Parks-Government Charwoman">
            <a:extLst>
              <a:ext uri="{FF2B5EF4-FFF2-40B4-BE49-F238E27FC236}">
                <a16:creationId xmlns:a16="http://schemas.microsoft.com/office/drawing/2014/main" id="{34CFFFF4-1DBB-B216-7734-EE3DBC23A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5508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913" name="Picture 2" descr="4210-gordon-parks-children-with-doll">
            <a:extLst>
              <a:ext uri="{FF2B5EF4-FFF2-40B4-BE49-F238E27FC236}">
                <a16:creationId xmlns:a16="http://schemas.microsoft.com/office/drawing/2014/main" id="{9AC27658-E722-40C7-A241-19BDF6370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630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indoor, posing&#10;&#10;Description automatically generated">
            <a:extLst>
              <a:ext uri="{FF2B5EF4-FFF2-40B4-BE49-F238E27FC236}">
                <a16:creationId xmlns:a16="http://schemas.microsoft.com/office/drawing/2014/main" id="{7AA0F4D5-2337-B68F-4271-67F26706D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961" y="1066800"/>
            <a:ext cx="4374078" cy="461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393869"/>
      </p:ext>
    </p:extLst>
  </p:cSld>
  <p:clrMapOvr>
    <a:masterClrMapping/>
  </p:clrMapOvr>
  <p:transition spd="med">
    <p:fade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people, group, several&#10;&#10;Description automatically generated">
            <a:extLst>
              <a:ext uri="{FF2B5EF4-FFF2-40B4-BE49-F238E27FC236}">
                <a16:creationId xmlns:a16="http://schemas.microsoft.com/office/drawing/2014/main" id="{021EA683-D567-2FCC-9FF3-BF23D312B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855204"/>
            <a:ext cx="7772400" cy="514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89003"/>
      </p:ext>
    </p:extLst>
  </p:cSld>
  <p:clrMapOvr>
    <a:masterClrMapping/>
  </p:clrMapOvr>
  <p:transition spd="med">
    <p:fade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in a room&#10;&#10;Description automatically generated with low confidence">
            <a:extLst>
              <a:ext uri="{FF2B5EF4-FFF2-40B4-BE49-F238E27FC236}">
                <a16:creationId xmlns:a16="http://schemas.microsoft.com/office/drawing/2014/main" id="{EF24F178-018E-B6B9-7096-BBE096443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62" y="0"/>
            <a:ext cx="4714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827021"/>
      </p:ext>
    </p:extLst>
  </p:cSld>
  <p:clrMapOvr>
    <a:masterClrMapping/>
  </p:clrMapOvr>
  <p:transition spd="med">
    <p:fade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9F2CD837-5DF8-ED7C-69B7-9E925324C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789" y="1371600"/>
            <a:ext cx="6308421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0317"/>
      </p:ext>
    </p:extLst>
  </p:cSld>
  <p:clrMapOvr>
    <a:masterClrMapping/>
  </p:clrMapOvr>
  <p:transition spd="med">
    <p:fade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a bed&#10;&#10;Description automatically generated with low confidence">
            <a:extLst>
              <a:ext uri="{FF2B5EF4-FFF2-40B4-BE49-F238E27FC236}">
                <a16:creationId xmlns:a16="http://schemas.microsoft.com/office/drawing/2014/main" id="{B6A3A696-1DE7-93FF-FC6E-769195878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085" y="0"/>
            <a:ext cx="45798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014500"/>
      </p:ext>
    </p:extLst>
  </p:cSld>
  <p:clrMapOvr>
    <a:masterClrMapping/>
  </p:clrMapOvr>
  <p:transition spd="med">
    <p:fade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sky, black&#10;&#10;Description automatically generated">
            <a:extLst>
              <a:ext uri="{FF2B5EF4-FFF2-40B4-BE49-F238E27FC236}">
                <a16:creationId xmlns:a16="http://schemas.microsoft.com/office/drawing/2014/main" id="{86A79882-B715-2531-3C34-DBAD24B10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688002"/>
            <a:ext cx="6019800" cy="548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44477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outdoor, old, standing&#10;&#10;Description automatically generated">
            <a:extLst>
              <a:ext uri="{FF2B5EF4-FFF2-40B4-BE49-F238E27FC236}">
                <a16:creationId xmlns:a16="http://schemas.microsoft.com/office/drawing/2014/main" id="{7B8EA1FD-24C7-F7E2-C3CE-0645F2EC5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0" y="1371600"/>
            <a:ext cx="72009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58720"/>
      </p:ext>
    </p:extLst>
  </p:cSld>
  <p:clrMapOvr>
    <a:masterClrMapping/>
  </p:clrMapOvr>
  <p:transition spd="med">
    <p:fade/>
  </p:transition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009" name="Picture 2" descr="4250-Gordon_Parks_-_Southfields,_New_York__Interracial_activities_at_Camp_Nathan_Hale,_where_children_are_aided_by_the_Methodist_Camp_Service__First_aid,_1943">
            <a:extLst>
              <a:ext uri="{FF2B5EF4-FFF2-40B4-BE49-F238E27FC236}">
                <a16:creationId xmlns:a16="http://schemas.microsoft.com/office/drawing/2014/main" id="{DED85B88-441A-41EE-14EB-F5858FD76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5448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033" name="Picture 2" descr="4260-Gordon-Parks-image-of-chi-001">
            <a:extLst>
              <a:ext uri="{FF2B5EF4-FFF2-40B4-BE49-F238E27FC236}">
                <a16:creationId xmlns:a16="http://schemas.microsoft.com/office/drawing/2014/main" id="{07D19411-BF32-2A3D-71AC-F440DD766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9342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057" name="Picture 2" descr="4270">
            <a:extLst>
              <a:ext uri="{FF2B5EF4-FFF2-40B4-BE49-F238E27FC236}">
                <a16:creationId xmlns:a16="http://schemas.microsoft.com/office/drawing/2014/main" id="{6A82442F-3A05-6BF9-0F24-E7D350043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70866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937" name="Picture 2" descr="4220-Birmingham Alabama Drinking Fountains">
            <a:extLst>
              <a:ext uri="{FF2B5EF4-FFF2-40B4-BE49-F238E27FC236}">
                <a16:creationId xmlns:a16="http://schemas.microsoft.com/office/drawing/2014/main" id="{5E4750D6-FC0B-156D-6840-BDD3274A4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21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6E4968C-8C2F-DDA0-70D4-4762B9FD7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795130"/>
            <a:ext cx="6400800" cy="530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393543"/>
      </p:ext>
    </p:extLst>
  </p:cSld>
  <p:clrMapOvr>
    <a:masterClrMapping/>
  </p:clrMapOvr>
  <p:transition spd="med">
    <p:fade/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person&#10;&#10;Description automatically generated">
            <a:extLst>
              <a:ext uri="{FF2B5EF4-FFF2-40B4-BE49-F238E27FC236}">
                <a16:creationId xmlns:a16="http://schemas.microsoft.com/office/drawing/2014/main" id="{B2D640EC-4167-7565-7763-85804E336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5255" y="266700"/>
            <a:ext cx="5273489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923768"/>
      </p:ext>
    </p:extLst>
  </p:cSld>
  <p:clrMapOvr>
    <a:masterClrMapping/>
  </p:clrMapOvr>
  <p:transition spd="med">
    <p:fade/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61" name="Picture 2" descr="4230-muhammedali-web">
            <a:extLst>
              <a:ext uri="{FF2B5EF4-FFF2-40B4-BE49-F238E27FC236}">
                <a16:creationId xmlns:a16="http://schemas.microsoft.com/office/drawing/2014/main" id="{4A1855D4-36B7-B28E-CA99-EE1E35A89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53165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985" name="Picture 2" descr="4240">
            <a:extLst>
              <a:ext uri="{FF2B5EF4-FFF2-40B4-BE49-F238E27FC236}">
                <a16:creationId xmlns:a16="http://schemas.microsoft.com/office/drawing/2014/main" id="{A84D61FF-7099-2763-38E3-0F16BC46E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8425"/>
            <a:ext cx="8610600" cy="675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ll, indoor, person, black&#10;&#10;Description automatically generated">
            <a:extLst>
              <a:ext uri="{FF2B5EF4-FFF2-40B4-BE49-F238E27FC236}">
                <a16:creationId xmlns:a16="http://schemas.microsoft.com/office/drawing/2014/main" id="{B156119F-5B87-30CC-78AA-652A49CC9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62000"/>
            <a:ext cx="6251331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44017"/>
      </p:ext>
    </p:extLst>
  </p:cSld>
  <p:clrMapOvr>
    <a:masterClrMapping/>
  </p:clrMapOvr>
  <p:transition spd="med">
    <p:fade/>
  </p:transition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person, wall, indoor&#10;&#10;Description automatically generated">
            <a:extLst>
              <a:ext uri="{FF2B5EF4-FFF2-40B4-BE49-F238E27FC236}">
                <a16:creationId xmlns:a16="http://schemas.microsoft.com/office/drawing/2014/main" id="{1461B14F-007D-50DC-D040-F927DA0C3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533400"/>
            <a:ext cx="6825581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28293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45" name="Picture 2" descr="2080-Riis-Cover">
            <a:extLst>
              <a:ext uri="{FF2B5EF4-FFF2-40B4-BE49-F238E27FC236}">
                <a16:creationId xmlns:a16="http://schemas.microsoft.com/office/drawing/2014/main" id="{69F737A7-790F-4103-791B-68A9CFF8E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700"/>
            <a:ext cx="86868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outdoor, military uniform&#10;&#10;Description automatically generated">
            <a:extLst>
              <a:ext uri="{FF2B5EF4-FFF2-40B4-BE49-F238E27FC236}">
                <a16:creationId xmlns:a16="http://schemas.microsoft.com/office/drawing/2014/main" id="{AC4C5861-7A9D-225A-799D-BDAE76091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823" y="609600"/>
            <a:ext cx="4730353" cy="593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72346"/>
      </p:ext>
    </p:extLst>
  </p:cSld>
  <p:clrMapOvr>
    <a:masterClrMapping/>
  </p:clrMapOvr>
  <p:transition spd="med">
    <p:fade/>
  </p:transition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white&#10;&#10;Description automatically generated">
            <a:extLst>
              <a:ext uri="{FF2B5EF4-FFF2-40B4-BE49-F238E27FC236}">
                <a16:creationId xmlns:a16="http://schemas.microsoft.com/office/drawing/2014/main" id="{9DEFEE7D-B2B4-EE40-7D64-9B67F4357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68580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090091"/>
      </p:ext>
    </p:extLst>
  </p:cSld>
  <p:clrMapOvr>
    <a:masterClrMapping/>
  </p:clrMapOvr>
  <p:transition spd="med">
    <p:fade/>
  </p:transition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person, crowd&#10;&#10;Description automatically generated">
            <a:extLst>
              <a:ext uri="{FF2B5EF4-FFF2-40B4-BE49-F238E27FC236}">
                <a16:creationId xmlns:a16="http://schemas.microsoft.com/office/drawing/2014/main" id="{06F99ED4-E004-31A2-5E0B-54E04667A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376" y="0"/>
            <a:ext cx="51452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690196"/>
      </p:ext>
    </p:extLst>
  </p:cSld>
  <p:clrMapOvr>
    <a:masterClrMapping/>
  </p:clrMapOvr>
  <p:transition spd="med">
    <p:fade/>
  </p:transition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person, indoor, hair&#10;&#10;Description automatically generated">
            <a:extLst>
              <a:ext uri="{FF2B5EF4-FFF2-40B4-BE49-F238E27FC236}">
                <a16:creationId xmlns:a16="http://schemas.microsoft.com/office/drawing/2014/main" id="{8F345C68-6561-5A79-10E8-2C8B5B5F7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066" y="1219200"/>
            <a:ext cx="6023868" cy="470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496164"/>
      </p:ext>
    </p:extLst>
  </p:cSld>
  <p:clrMapOvr>
    <a:masterClrMapping/>
  </p:clrMapOvr>
  <p:transition spd="med">
    <p:fade/>
  </p:transition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othing, head covering, white, black&#10;&#10;Description automatically generated">
            <a:extLst>
              <a:ext uri="{FF2B5EF4-FFF2-40B4-BE49-F238E27FC236}">
                <a16:creationId xmlns:a16="http://schemas.microsoft.com/office/drawing/2014/main" id="{852AF011-F605-8E03-391E-C6EF3C805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654137"/>
            <a:ext cx="4419600" cy="554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384976"/>
      </p:ext>
    </p:extLst>
  </p:cSld>
  <p:clrMapOvr>
    <a:masterClrMapping/>
  </p:clrMapOvr>
  <p:transition spd="med">
    <p:fade/>
  </p:transition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sky, person, white&#10;&#10;Description automatically generated">
            <a:extLst>
              <a:ext uri="{FF2B5EF4-FFF2-40B4-BE49-F238E27FC236}">
                <a16:creationId xmlns:a16="http://schemas.microsoft.com/office/drawing/2014/main" id="{669FD92A-7669-17C6-498F-361E874D2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987" y="609600"/>
            <a:ext cx="3598026" cy="542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181453"/>
      </p:ext>
    </p:extLst>
  </p:cSld>
  <p:clrMapOvr>
    <a:masterClrMapping/>
  </p:clrMapOvr>
  <p:transition spd="med">
    <p:fade/>
  </p:transition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building&#10;&#10;Description automatically generated">
            <a:extLst>
              <a:ext uri="{FF2B5EF4-FFF2-40B4-BE49-F238E27FC236}">
                <a16:creationId xmlns:a16="http://schemas.microsoft.com/office/drawing/2014/main" id="{B32274A9-229F-A8D6-12FE-F25A8FFB6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066800"/>
            <a:ext cx="5943600" cy="438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465697"/>
      </p:ext>
    </p:extLst>
  </p:cSld>
  <p:clrMapOvr>
    <a:masterClrMapping/>
  </p:clrMapOvr>
  <p:transition spd="med">
    <p:fade/>
  </p:transition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building, person, street&#10;&#10;Description automatically generated">
            <a:extLst>
              <a:ext uri="{FF2B5EF4-FFF2-40B4-BE49-F238E27FC236}">
                <a16:creationId xmlns:a16="http://schemas.microsoft.com/office/drawing/2014/main" id="{A33D863D-2096-D7AC-9FF4-42CA546FB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746" y="0"/>
            <a:ext cx="4634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27606"/>
      </p:ext>
    </p:extLst>
  </p:cSld>
  <p:clrMapOvr>
    <a:masterClrMapping/>
  </p:clrMapOvr>
  <p:transition spd="med">
    <p:fade/>
  </p:transition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old, black&#10;&#10;Description automatically generated">
            <a:extLst>
              <a:ext uri="{FF2B5EF4-FFF2-40B4-BE49-F238E27FC236}">
                <a16:creationId xmlns:a16="http://schemas.microsoft.com/office/drawing/2014/main" id="{E638CD79-1F22-A90B-278C-8C7938B70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524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75134"/>
      </p:ext>
    </p:extLst>
  </p:cSld>
  <p:clrMapOvr>
    <a:masterClrMapping/>
  </p:clrMapOvr>
  <p:transition spd="med">
    <p:fade/>
  </p:transition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grass&#10;&#10;Description automatically generated">
            <a:extLst>
              <a:ext uri="{FF2B5EF4-FFF2-40B4-BE49-F238E27FC236}">
                <a16:creationId xmlns:a16="http://schemas.microsoft.com/office/drawing/2014/main" id="{B7BD3670-2021-7FDC-479F-3843CE236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647700"/>
            <a:ext cx="6250112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345939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21" name="Picture 2" descr="2070-Riis-Self-portrait">
            <a:extLst>
              <a:ext uri="{FF2B5EF4-FFF2-40B4-BE49-F238E27FC236}">
                <a16:creationId xmlns:a16="http://schemas.microsoft.com/office/drawing/2014/main" id="{96992051-EAF6-F73B-E1DC-613CA97D5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5489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camera&#10;&#10;Description automatically generated with low confidence">
            <a:extLst>
              <a:ext uri="{FF2B5EF4-FFF2-40B4-BE49-F238E27FC236}">
                <a16:creationId xmlns:a16="http://schemas.microsoft.com/office/drawing/2014/main" id="{5F3E3C93-8D12-2140-CBB5-61B43F83F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274" y="952500"/>
            <a:ext cx="7071452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806705"/>
      </p:ext>
    </p:extLst>
  </p:cSld>
  <p:clrMapOvr>
    <a:masterClrMapping/>
  </p:clrMapOvr>
  <p:transition spd="med">
    <p:fade/>
  </p:transition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photo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43C442D0-F6CE-FBB6-1605-0314A0462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954" y="0"/>
            <a:ext cx="41880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637021"/>
      </p:ext>
    </p:extLst>
  </p:cSld>
  <p:clrMapOvr>
    <a:masterClrMapping/>
  </p:clrMapOvr>
  <p:transition spd="med">
    <p:fade/>
  </p:transition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B54950DB-5E20-D1EA-509F-3F31C58D0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728" y="1333500"/>
            <a:ext cx="6326543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526016"/>
      </p:ext>
    </p:extLst>
  </p:cSld>
  <p:clrMapOvr>
    <a:masterClrMapping/>
  </p:clrMapOvr>
  <p:transition spd="med">
    <p:fade/>
  </p:transition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B906022-9522-AFC3-DDE8-BC021AE6C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66800"/>
            <a:ext cx="7772400" cy="516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21539"/>
      </p:ext>
    </p:extLst>
  </p:cSld>
  <p:clrMapOvr>
    <a:masterClrMapping/>
  </p:clrMapOvr>
  <p:transition spd="med">
    <p:fade/>
  </p:transition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&#10;&#10;Description automatically generated">
            <a:extLst>
              <a:ext uri="{FF2B5EF4-FFF2-40B4-BE49-F238E27FC236}">
                <a16:creationId xmlns:a16="http://schemas.microsoft.com/office/drawing/2014/main" id="{FFD0918C-FB61-AEC5-F1DF-6A07352B3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66" y="762000"/>
            <a:ext cx="8247934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155337"/>
      </p:ext>
    </p:extLst>
  </p:cSld>
  <p:clrMapOvr>
    <a:masterClrMapping/>
  </p:clrMapOvr>
  <p:transition spd="med">
    <p:fade/>
  </p:transition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6F9D01B2-31F5-351A-18EE-1118EA54B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66014"/>
            <a:ext cx="4536544" cy="588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38757"/>
      </p:ext>
    </p:extLst>
  </p:cSld>
  <p:clrMapOvr>
    <a:masterClrMapping/>
  </p:clrMapOvr>
  <p:transition spd="med">
    <p:fade/>
  </p:transition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ene, room, gallery&#10;&#10;Description automatically generated">
            <a:extLst>
              <a:ext uri="{FF2B5EF4-FFF2-40B4-BE49-F238E27FC236}">
                <a16:creationId xmlns:a16="http://schemas.microsoft.com/office/drawing/2014/main" id="{01A68183-1305-612D-D22D-9C63864A4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977" y="1066800"/>
            <a:ext cx="7980045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59140"/>
      </p:ext>
    </p:extLst>
  </p:cSld>
  <p:clrMapOvr>
    <a:masterClrMapping/>
  </p:clrMapOvr>
  <p:transition spd="med">
    <p:fade/>
  </p:transition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wall&#10;&#10;Description automatically generated">
            <a:extLst>
              <a:ext uri="{FF2B5EF4-FFF2-40B4-BE49-F238E27FC236}">
                <a16:creationId xmlns:a16="http://schemas.microsoft.com/office/drawing/2014/main" id="{2D537FCA-F715-7DB6-A1B2-268C46439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685800"/>
            <a:ext cx="9029701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671208"/>
      </p:ext>
    </p:extLst>
  </p:cSld>
  <p:clrMapOvr>
    <a:masterClrMapping/>
  </p:clrMapOvr>
  <p:transition spd="med">
    <p:fade/>
  </p:transition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camera&#10;&#10;Description automatically generated">
            <a:extLst>
              <a:ext uri="{FF2B5EF4-FFF2-40B4-BE49-F238E27FC236}">
                <a16:creationId xmlns:a16="http://schemas.microsoft.com/office/drawing/2014/main" id="{A6EF48B8-100B-EADE-01F0-14BCFE29D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557" y="0"/>
            <a:ext cx="47948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587916"/>
      </p:ext>
    </p:extLst>
  </p:cSld>
  <p:clrMapOvr>
    <a:masterClrMapping/>
  </p:clrMapOvr>
  <p:transition spd="med">
    <p:fade/>
  </p:transition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people&#10;&#10;Description automatically generated with low confidence">
            <a:extLst>
              <a:ext uri="{FF2B5EF4-FFF2-40B4-BE49-F238E27FC236}">
                <a16:creationId xmlns:a16="http://schemas.microsoft.com/office/drawing/2014/main" id="{A479D240-7D9C-EEC3-7CEE-43DCC6120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8018" y="540727"/>
            <a:ext cx="4427964" cy="577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543203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69" name="Picture 2" descr="2090-riis_bandits_roost">
            <a:extLst>
              <a:ext uri="{FF2B5EF4-FFF2-40B4-BE49-F238E27FC236}">
                <a16:creationId xmlns:a16="http://schemas.microsoft.com/office/drawing/2014/main" id="{89F4FB01-55F9-BD5E-05E6-89A1F16C0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5006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building, house, old&#10;&#10;Description automatically generated">
            <a:extLst>
              <a:ext uri="{FF2B5EF4-FFF2-40B4-BE49-F238E27FC236}">
                <a16:creationId xmlns:a16="http://schemas.microsoft.com/office/drawing/2014/main" id="{8D160A96-C5D0-8DC0-4AE5-B673AD02A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647700"/>
            <a:ext cx="74168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245211"/>
      </p:ext>
    </p:extLst>
  </p:cSld>
  <p:clrMapOvr>
    <a:masterClrMapping/>
  </p:clrMapOvr>
  <p:transition spd="med">
    <p:fade/>
  </p:transition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tree, outdoor, young&#10;&#10;Description automatically generated">
            <a:extLst>
              <a:ext uri="{FF2B5EF4-FFF2-40B4-BE49-F238E27FC236}">
                <a16:creationId xmlns:a16="http://schemas.microsoft.com/office/drawing/2014/main" id="{1A016C35-8FE8-22C8-E0C7-88071DF16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19200"/>
            <a:ext cx="6949059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059678"/>
      </p:ext>
    </p:extLst>
  </p:cSld>
  <p:clrMapOvr>
    <a:masterClrMapping/>
  </p:clrMapOvr>
  <p:transition spd="med">
    <p:fade/>
  </p:transition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CA077008-126C-33D4-CE9E-771E7F833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447800"/>
            <a:ext cx="6601428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228390"/>
      </p:ext>
    </p:extLst>
  </p:cSld>
  <p:clrMapOvr>
    <a:masterClrMapping/>
  </p:clrMapOvr>
  <p:transition spd="med">
    <p:fade/>
  </p:transition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wall with art&#10;&#10;Description automatically generated with low confidence">
            <a:extLst>
              <a:ext uri="{FF2B5EF4-FFF2-40B4-BE49-F238E27FC236}">
                <a16:creationId xmlns:a16="http://schemas.microsoft.com/office/drawing/2014/main" id="{C94B8360-7558-9102-BDEE-E003861F7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533400"/>
            <a:ext cx="7772400" cy="622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379599"/>
      </p:ext>
    </p:extLst>
  </p:cSld>
  <p:clrMapOvr>
    <a:masterClrMapping/>
  </p:clrMapOvr>
  <p:transition spd="med">
    <p:fade/>
  </p:transition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FF88E17F-104D-624F-19E1-8D98D1375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510589"/>
            <a:ext cx="4572000" cy="605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998084"/>
      </p:ext>
    </p:extLst>
  </p:cSld>
  <p:clrMapOvr>
    <a:masterClrMapping/>
  </p:clrMapOvr>
  <p:transition spd="med">
    <p:fade/>
  </p:transition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looking at a computer screen&#10;&#10;Description automatically generated with low confidence">
            <a:extLst>
              <a:ext uri="{FF2B5EF4-FFF2-40B4-BE49-F238E27FC236}">
                <a16:creationId xmlns:a16="http://schemas.microsoft.com/office/drawing/2014/main" id="{469C93EE-EE83-B930-84C4-DD4212ED9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819150"/>
            <a:ext cx="7620000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24984"/>
      </p:ext>
    </p:extLst>
  </p:cSld>
  <p:clrMapOvr>
    <a:masterClrMapping/>
  </p:clrMapOvr>
  <p:transition spd="med">
    <p:fade/>
  </p:transition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3F58E39F-F2EA-B32B-CCF8-DE44AEDF5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422" y="266700"/>
            <a:ext cx="6143156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318336"/>
      </p:ext>
    </p:extLst>
  </p:cSld>
  <p:clrMapOvr>
    <a:masterClrMapping/>
  </p:clrMapOvr>
  <p:transition spd="med">
    <p:fade/>
  </p:transition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wall, black&#10;&#10;Description automatically generated">
            <a:extLst>
              <a:ext uri="{FF2B5EF4-FFF2-40B4-BE49-F238E27FC236}">
                <a16:creationId xmlns:a16="http://schemas.microsoft.com/office/drawing/2014/main" id="{3BE08093-624E-B3AA-36CA-115F303F1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772610"/>
            <a:ext cx="5181600" cy="531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62618"/>
      </p:ext>
    </p:extLst>
  </p:cSld>
  <p:clrMapOvr>
    <a:masterClrMapping/>
  </p:clrMapOvr>
  <p:transition spd="med">
    <p:fade/>
  </p:transition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person, standing, old&#10;&#10;Description automatically generated">
            <a:extLst>
              <a:ext uri="{FF2B5EF4-FFF2-40B4-BE49-F238E27FC236}">
                <a16:creationId xmlns:a16="http://schemas.microsoft.com/office/drawing/2014/main" id="{5E7A989D-4D1F-A401-7555-9A5AAB9B5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794" y="914400"/>
            <a:ext cx="4117258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080064"/>
      </p:ext>
    </p:extLst>
  </p:cSld>
  <p:clrMapOvr>
    <a:masterClrMapping/>
  </p:clrMapOvr>
  <p:transition spd="med">
    <p:fade/>
  </p:transition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wall, person&#10;&#10;Description automatically generated">
            <a:extLst>
              <a:ext uri="{FF2B5EF4-FFF2-40B4-BE49-F238E27FC236}">
                <a16:creationId xmlns:a16="http://schemas.microsoft.com/office/drawing/2014/main" id="{62153E2E-E0C6-1F0C-68C5-5E9878798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317" y="533400"/>
            <a:ext cx="5289365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569602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993" name="Picture 2" descr="2100-Children Sleeping in Mulberry Street">
            <a:extLst>
              <a:ext uri="{FF2B5EF4-FFF2-40B4-BE49-F238E27FC236}">
                <a16:creationId xmlns:a16="http://schemas.microsoft.com/office/drawing/2014/main" id="{D6949394-9283-58C7-AC6D-5BFCAD5A6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821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wall, indoor, person&#10;&#10;Description automatically generated">
            <a:extLst>
              <a:ext uri="{FF2B5EF4-FFF2-40B4-BE49-F238E27FC236}">
                <a16:creationId xmlns:a16="http://schemas.microsoft.com/office/drawing/2014/main" id="{5E4D726C-8755-A20A-BC80-4013C91E0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905000"/>
            <a:ext cx="6753922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715971"/>
      </p:ext>
    </p:extLst>
  </p:cSld>
  <p:clrMapOvr>
    <a:masterClrMapping/>
  </p:clrMapOvr>
  <p:transition spd="med">
    <p:fade/>
  </p:transition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in a chair holding a cat&#10;&#10;Description automatically generated with medium confidence">
            <a:extLst>
              <a:ext uri="{FF2B5EF4-FFF2-40B4-BE49-F238E27FC236}">
                <a16:creationId xmlns:a16="http://schemas.microsoft.com/office/drawing/2014/main" id="{7D46E911-C3D9-632D-3D06-C7B523659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500" y="762000"/>
            <a:ext cx="48348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605523"/>
      </p:ext>
    </p:extLst>
  </p:cSld>
  <p:clrMapOvr>
    <a:masterClrMapping/>
  </p:clrMapOvr>
  <p:transition spd="med">
    <p:fade/>
  </p:transition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tree, grass&#10;&#10;Description automatically generated">
            <a:extLst>
              <a:ext uri="{FF2B5EF4-FFF2-40B4-BE49-F238E27FC236}">
                <a16:creationId xmlns:a16="http://schemas.microsoft.com/office/drawing/2014/main" id="{EA337FC6-7AC4-D09D-5B97-331BA924A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406" y="0"/>
            <a:ext cx="6875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441214"/>
      </p:ext>
    </p:extLst>
  </p:cSld>
  <p:clrMapOvr>
    <a:masterClrMapping/>
  </p:clrMapOvr>
  <p:transition spd="med">
    <p:fade/>
  </p:transition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together&#10;&#10;Description automatically generated with low confidence">
            <a:extLst>
              <a:ext uri="{FF2B5EF4-FFF2-40B4-BE49-F238E27FC236}">
                <a16:creationId xmlns:a16="http://schemas.microsoft.com/office/drawing/2014/main" id="{745D6972-9105-898F-4FA6-3FA98960E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2286000"/>
            <a:ext cx="3042557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37194"/>
      </p:ext>
    </p:extLst>
  </p:cSld>
  <p:clrMapOvr>
    <a:masterClrMapping/>
  </p:clrMapOvr>
  <p:transition spd="med">
    <p:fade/>
  </p:transition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posing&#10;&#10;Description automatically generated">
            <a:extLst>
              <a:ext uri="{FF2B5EF4-FFF2-40B4-BE49-F238E27FC236}">
                <a16:creationId xmlns:a16="http://schemas.microsoft.com/office/drawing/2014/main" id="{C6602AF0-ED8D-C691-3A42-74E32476A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914400"/>
            <a:ext cx="7772400" cy="476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93313"/>
      </p:ext>
    </p:extLst>
  </p:cSld>
  <p:clrMapOvr>
    <a:masterClrMapping/>
  </p:clrMapOvr>
  <p:transition spd="med">
    <p:fade/>
  </p:transition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lying on the ground&#10;&#10;Description automatically generated with low confidence">
            <a:extLst>
              <a:ext uri="{FF2B5EF4-FFF2-40B4-BE49-F238E27FC236}">
                <a16:creationId xmlns:a16="http://schemas.microsoft.com/office/drawing/2014/main" id="{C91712BC-4299-9010-1E8E-2038E7ABA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600710"/>
            <a:ext cx="7772400" cy="565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439864"/>
      </p:ext>
    </p:extLst>
  </p:cSld>
  <p:clrMapOvr>
    <a:masterClrMapping/>
  </p:clrMapOvr>
  <p:transition spd="med">
    <p:fade/>
  </p:transition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vegetable, old&#10;&#10;Description automatically generated">
            <a:extLst>
              <a:ext uri="{FF2B5EF4-FFF2-40B4-BE49-F238E27FC236}">
                <a16:creationId xmlns:a16="http://schemas.microsoft.com/office/drawing/2014/main" id="{948845C9-CCCD-9263-C76F-64A723210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28600"/>
            <a:ext cx="7772400" cy="615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73860"/>
      </p:ext>
    </p:extLst>
  </p:cSld>
  <p:clrMapOvr>
    <a:masterClrMapping/>
  </p:clrMapOvr>
  <p:transition spd="med">
    <p:fade/>
  </p:transition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een&#10;&#10;Description automatically generated">
            <a:extLst>
              <a:ext uri="{FF2B5EF4-FFF2-40B4-BE49-F238E27FC236}">
                <a16:creationId xmlns:a16="http://schemas.microsoft.com/office/drawing/2014/main" id="{3716B2F7-A89D-F0ED-D045-2443E775B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733" y="1790700"/>
            <a:ext cx="6262534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995422"/>
      </p:ext>
    </p:extLst>
  </p:cSld>
  <p:clrMapOvr>
    <a:masterClrMapping/>
  </p:clrMapOvr>
  <p:transition spd="med">
    <p:fade/>
  </p:transition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80B2DBF-E519-0D88-B097-92F3A8527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934" y="533400"/>
            <a:ext cx="5292132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199902"/>
      </p:ext>
    </p:extLst>
  </p:cSld>
  <p:clrMapOvr>
    <a:masterClrMapping/>
  </p:clrMapOvr>
  <p:transition spd="med">
    <p:fade/>
  </p:transition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40381A5F-A3A5-1420-CA70-0BBF72025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676" y="1143000"/>
            <a:ext cx="4382616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499128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4" descr="0240-Woman with shaved head">
            <a:extLst>
              <a:ext uri="{FF2B5EF4-FFF2-40B4-BE49-F238E27FC236}">
                <a16:creationId xmlns:a16="http://schemas.microsoft.com/office/drawing/2014/main" id="{2E7FA8B3-9F17-EDF8-8301-E47E03410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381000"/>
            <a:ext cx="9105900" cy="609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017" name="Picture 2" descr="2110-Children Sleeping in Mulberry Street">
            <a:extLst>
              <a:ext uri="{FF2B5EF4-FFF2-40B4-BE49-F238E27FC236}">
                <a16:creationId xmlns:a16="http://schemas.microsoft.com/office/drawing/2014/main" id="{66A43156-6987-25BE-1854-575D561D2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queen, different, several&#10;&#10;Description automatically generated">
            <a:extLst>
              <a:ext uri="{FF2B5EF4-FFF2-40B4-BE49-F238E27FC236}">
                <a16:creationId xmlns:a16="http://schemas.microsoft.com/office/drawing/2014/main" id="{A62AC93A-80F2-AFEA-4C31-38CF2EAE3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050" y="1879600"/>
            <a:ext cx="3009900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8306"/>
      </p:ext>
    </p:extLst>
  </p:cSld>
  <p:clrMapOvr>
    <a:masterClrMapping/>
  </p:clrMapOvr>
  <p:transition spd="med">
    <p:fade/>
  </p:transition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rowd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DB48F4C0-1175-8BDB-F632-8DBEFF5F5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790923"/>
            <a:ext cx="7772400" cy="527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953776"/>
      </p:ext>
    </p:extLst>
  </p:cSld>
  <p:clrMapOvr>
    <a:masterClrMapping/>
  </p:clrMapOvr>
  <p:transition spd="med">
    <p:fade/>
  </p:transition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a cigarette in the mouth&#10;&#10;Description automatically generated">
            <a:extLst>
              <a:ext uri="{FF2B5EF4-FFF2-40B4-BE49-F238E27FC236}">
                <a16:creationId xmlns:a16="http://schemas.microsoft.com/office/drawing/2014/main" id="{7D2FA2AC-4CFA-FD40-B3F4-1FC5A357D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95400"/>
            <a:ext cx="7603957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20032"/>
      </p:ext>
    </p:extLst>
  </p:cSld>
  <p:clrMapOvr>
    <a:masterClrMapping/>
  </p:clrMapOvr>
  <p:transition spd="med">
    <p:fade/>
  </p:transition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D602573-C079-F349-E00E-332A77594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075" y="1371600"/>
            <a:ext cx="619584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673503"/>
      </p:ext>
    </p:extLst>
  </p:cSld>
  <p:clrMapOvr>
    <a:masterClrMapping/>
  </p:clrMapOvr>
  <p:transition spd="med">
    <p:fade/>
  </p:transition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photo of a person and person sitting in a chair&#10;&#10;Description automatically generated with low confidence">
            <a:extLst>
              <a:ext uri="{FF2B5EF4-FFF2-40B4-BE49-F238E27FC236}">
                <a16:creationId xmlns:a16="http://schemas.microsoft.com/office/drawing/2014/main" id="{1A5B3FF8-23D9-9357-7953-3E95F1FE8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2954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148108"/>
      </p:ext>
    </p:extLst>
  </p:cSld>
  <p:clrMapOvr>
    <a:masterClrMapping/>
  </p:clrMapOvr>
  <p:transition spd="med">
    <p:fade/>
  </p:transition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n object&#10;&#10;Description automatically generated">
            <a:extLst>
              <a:ext uri="{FF2B5EF4-FFF2-40B4-BE49-F238E27FC236}">
                <a16:creationId xmlns:a16="http://schemas.microsoft.com/office/drawing/2014/main" id="{0FA1EAB3-B9B9-5D1D-6F78-E693D3DB7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8382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132012"/>
      </p:ext>
    </p:extLst>
  </p:cSld>
  <p:clrMapOvr>
    <a:masterClrMapping/>
  </p:clrMapOvr>
  <p:transition spd="med">
    <p:fade/>
  </p:transition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a chair&#10;&#10;Description automatically generated with medium confidence">
            <a:extLst>
              <a:ext uri="{FF2B5EF4-FFF2-40B4-BE49-F238E27FC236}">
                <a16:creationId xmlns:a16="http://schemas.microsoft.com/office/drawing/2014/main" id="{0E834EA0-07BB-71EC-EAD2-D0F513956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990600"/>
            <a:ext cx="4058582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743202"/>
      </p:ext>
    </p:extLst>
  </p:cSld>
  <p:clrMapOvr>
    <a:masterClrMapping/>
  </p:clrMapOvr>
  <p:transition spd="med">
    <p:fade/>
  </p:transition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suit and tie&#10;&#10;Description automatically generated with medium confidence">
            <a:extLst>
              <a:ext uri="{FF2B5EF4-FFF2-40B4-BE49-F238E27FC236}">
                <a16:creationId xmlns:a16="http://schemas.microsoft.com/office/drawing/2014/main" id="{AA0D8AC5-7DF9-82E7-D0CE-D803D7DA9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170" y="838200"/>
            <a:ext cx="6395660" cy="555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50784"/>
      </p:ext>
    </p:extLst>
  </p:cSld>
  <p:clrMapOvr>
    <a:masterClrMapping/>
  </p:clrMapOvr>
  <p:transition spd="med">
    <p:fade/>
  </p:transition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lifting another person&#10;&#10;Description automatically generated with low confidence">
            <a:extLst>
              <a:ext uri="{FF2B5EF4-FFF2-40B4-BE49-F238E27FC236}">
                <a16:creationId xmlns:a16="http://schemas.microsoft.com/office/drawing/2014/main" id="{9ABDFDE8-404C-2967-C15B-15BECF202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762000"/>
            <a:ext cx="5178641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065373"/>
      </p:ext>
    </p:extLst>
  </p:cSld>
  <p:clrMapOvr>
    <a:masterClrMapping/>
  </p:clrMapOvr>
  <p:transition spd="med">
    <p:fade/>
  </p:transition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swimsuit, female&#10;&#10;Description automatically generated">
            <a:extLst>
              <a:ext uri="{FF2B5EF4-FFF2-40B4-BE49-F238E27FC236}">
                <a16:creationId xmlns:a16="http://schemas.microsoft.com/office/drawing/2014/main" id="{76B52A12-67FF-AADE-AF49-565651716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699" y="0"/>
            <a:ext cx="5384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742325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041" name="Picture 2" descr="2120-Home of Italian Ragpicker">
            <a:extLst>
              <a:ext uri="{FF2B5EF4-FFF2-40B4-BE49-F238E27FC236}">
                <a16:creationId xmlns:a16="http://schemas.microsoft.com/office/drawing/2014/main" id="{376057F2-804F-53B8-024B-C20A05491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686800" cy="692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baby&#10;&#10;Description automatically generated with low confidence">
            <a:extLst>
              <a:ext uri="{FF2B5EF4-FFF2-40B4-BE49-F238E27FC236}">
                <a16:creationId xmlns:a16="http://schemas.microsoft.com/office/drawing/2014/main" id="{A91FCCE0-B88E-20A5-F8DE-261BDFEF7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119" y="1295400"/>
            <a:ext cx="6027761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97332"/>
      </p:ext>
    </p:extLst>
  </p:cSld>
  <p:clrMapOvr>
    <a:masterClrMapping/>
  </p:clrMapOvr>
  <p:transition spd="med">
    <p:fade/>
  </p:transition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outdoor, people&#10;&#10;Description automatically generated">
            <a:extLst>
              <a:ext uri="{FF2B5EF4-FFF2-40B4-BE49-F238E27FC236}">
                <a16:creationId xmlns:a16="http://schemas.microsoft.com/office/drawing/2014/main" id="{96C1D063-4E90-A2CA-378F-FFA9232D5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20782"/>
            <a:ext cx="53454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83989"/>
      </p:ext>
    </p:extLst>
  </p:cSld>
  <p:clrMapOvr>
    <a:masterClrMapping/>
  </p:clrMapOvr>
  <p:transition spd="med">
    <p:fade/>
  </p:transition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miling and holding a microphone&#10;&#10;Description automatically generated with low confidence">
            <a:extLst>
              <a:ext uri="{FF2B5EF4-FFF2-40B4-BE49-F238E27FC236}">
                <a16:creationId xmlns:a16="http://schemas.microsoft.com/office/drawing/2014/main" id="{F2B38329-4980-BC41-65F8-71BD4496A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17" y="609600"/>
            <a:ext cx="3918966" cy="584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842620"/>
      </p:ext>
    </p:extLst>
  </p:cSld>
  <p:clrMapOvr>
    <a:masterClrMapping/>
  </p:clrMapOvr>
  <p:transition spd="med">
    <p:fade/>
  </p:transition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79058DF-F1B5-7DF1-5E73-6B229957C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276350"/>
            <a:ext cx="28702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537366"/>
      </p:ext>
    </p:extLst>
  </p:cSld>
  <p:clrMapOvr>
    <a:masterClrMapping/>
  </p:clrMapOvr>
  <p:transition spd="med">
    <p:fade/>
  </p:transition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AC5AC8A2-6546-4D7F-079A-7C0EDD2E8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752600"/>
            <a:ext cx="5004179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96618"/>
      </p:ext>
    </p:extLst>
  </p:cSld>
  <p:clrMapOvr>
    <a:masterClrMapping/>
  </p:clrMapOvr>
  <p:transition spd="med">
    <p:fade/>
  </p:transition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ll, person, standing&#10;&#10;Description automatically generated">
            <a:extLst>
              <a:ext uri="{FF2B5EF4-FFF2-40B4-BE49-F238E27FC236}">
                <a16:creationId xmlns:a16="http://schemas.microsoft.com/office/drawing/2014/main" id="{20CF217D-4FB4-42F9-B50A-99F62C6C1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8916" y="317726"/>
            <a:ext cx="4646168" cy="622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565218"/>
      </p:ext>
    </p:extLst>
  </p:cSld>
  <p:clrMapOvr>
    <a:masterClrMapping/>
  </p:clrMapOvr>
  <p:transition spd="med">
    <p:fade/>
  </p:transition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skull&#10;&#10;Description automatically generated">
            <a:extLst>
              <a:ext uri="{FF2B5EF4-FFF2-40B4-BE49-F238E27FC236}">
                <a16:creationId xmlns:a16="http://schemas.microsoft.com/office/drawing/2014/main" id="{08F61921-BC67-12F0-3EB7-D1D0E64A7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411480"/>
            <a:ext cx="4724400" cy="603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090087"/>
      </p:ext>
    </p:extLst>
  </p:cSld>
  <p:clrMapOvr>
    <a:masterClrMapping/>
  </p:clrMapOvr>
  <p:transition spd="med">
    <p:fade/>
  </p:transition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leaning on a fence&#10;&#10;Description automatically generated with low confidence">
            <a:extLst>
              <a:ext uri="{FF2B5EF4-FFF2-40B4-BE49-F238E27FC236}">
                <a16:creationId xmlns:a16="http://schemas.microsoft.com/office/drawing/2014/main" id="{0D86848B-05D9-4640-EDBB-E029045A2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1066800"/>
            <a:ext cx="3886200" cy="519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710717"/>
      </p:ext>
    </p:extLst>
  </p:cSld>
  <p:clrMapOvr>
    <a:masterClrMapping/>
  </p:clrMapOvr>
  <p:transition spd="med">
    <p:fade/>
  </p:transition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person&#10;&#10;Description automatically generated">
            <a:extLst>
              <a:ext uri="{FF2B5EF4-FFF2-40B4-BE49-F238E27FC236}">
                <a16:creationId xmlns:a16="http://schemas.microsoft.com/office/drawing/2014/main" id="{AF68281B-30C3-874E-8E7A-CD9C5B41A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838200"/>
            <a:ext cx="55626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119502"/>
      </p:ext>
    </p:extLst>
  </p:cSld>
  <p:clrMapOvr>
    <a:masterClrMapping/>
  </p:clrMapOvr>
  <p:transition spd="med">
    <p:fade/>
  </p:transition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person, dress&#10;&#10;Description automatically generated">
            <a:extLst>
              <a:ext uri="{FF2B5EF4-FFF2-40B4-BE49-F238E27FC236}">
                <a16:creationId xmlns:a16="http://schemas.microsoft.com/office/drawing/2014/main" id="{ED9D7E47-0D72-98F7-97EF-A7DB84727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436" y="536829"/>
            <a:ext cx="4349128" cy="578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52415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065" name="Picture 2" descr="2130-One of Four PeddlersOne of Four Peddlers">
            <a:extLst>
              <a:ext uri="{FF2B5EF4-FFF2-40B4-BE49-F238E27FC236}">
                <a16:creationId xmlns:a16="http://schemas.microsoft.com/office/drawing/2014/main" id="{4702F5F2-5FA7-2565-2A9F-B831A57F2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22225"/>
            <a:ext cx="8686800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ound, building, outdoor&#10;&#10;Description automatically generated">
            <a:extLst>
              <a:ext uri="{FF2B5EF4-FFF2-40B4-BE49-F238E27FC236}">
                <a16:creationId xmlns:a16="http://schemas.microsoft.com/office/drawing/2014/main" id="{7C8A7BF4-3EF8-A798-A594-850BB8D1C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735732"/>
            <a:ext cx="5646523" cy="321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798129"/>
      </p:ext>
    </p:extLst>
  </p:cSld>
  <p:clrMapOvr>
    <a:masterClrMapping/>
  </p:clrMapOvr>
  <p:transition spd="med">
    <p:fade/>
  </p:transition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military vehicle, pulling&#10;&#10;Description automatically generated">
            <a:extLst>
              <a:ext uri="{FF2B5EF4-FFF2-40B4-BE49-F238E27FC236}">
                <a16:creationId xmlns:a16="http://schemas.microsoft.com/office/drawing/2014/main" id="{3B712758-1653-7030-A5FC-0BB5FFFF9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639" y="1600200"/>
            <a:ext cx="6164721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74812"/>
      </p:ext>
    </p:extLst>
  </p:cSld>
  <p:clrMapOvr>
    <a:masterClrMapping/>
  </p:clrMapOvr>
  <p:transition spd="med">
    <p:fade/>
  </p:transition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white, old, vintage&#10;&#10;Description automatically generated">
            <a:extLst>
              <a:ext uri="{FF2B5EF4-FFF2-40B4-BE49-F238E27FC236}">
                <a16:creationId xmlns:a16="http://schemas.microsoft.com/office/drawing/2014/main" id="{C70D80DE-3D43-1918-9985-69E813058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205" y="1371600"/>
            <a:ext cx="5972431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180873"/>
      </p:ext>
    </p:extLst>
  </p:cSld>
  <p:clrMapOvr>
    <a:masterClrMapping/>
  </p:clrMapOvr>
  <p:transition spd="med">
    <p:fade/>
  </p:transition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ewspaper, different, old&#10;&#10;Description automatically generated">
            <a:extLst>
              <a:ext uri="{FF2B5EF4-FFF2-40B4-BE49-F238E27FC236}">
                <a16:creationId xmlns:a16="http://schemas.microsoft.com/office/drawing/2014/main" id="{0A0D8AA8-AC5D-33F1-DC00-FA8A03AE6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457200"/>
            <a:ext cx="472958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66182"/>
      </p:ext>
    </p:extLst>
  </p:cSld>
  <p:clrMapOvr>
    <a:masterClrMapping/>
  </p:clrMapOvr>
  <p:transition spd="med">
    <p:fade/>
  </p:transition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lying on the ground&#10;&#10;Description automatically generated with medium confidence">
            <a:extLst>
              <a:ext uri="{FF2B5EF4-FFF2-40B4-BE49-F238E27FC236}">
                <a16:creationId xmlns:a16="http://schemas.microsoft.com/office/drawing/2014/main" id="{740602D3-4560-F6FE-9466-47D84D676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828800"/>
            <a:ext cx="38100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801912"/>
      </p:ext>
    </p:extLst>
  </p:cSld>
  <p:clrMapOvr>
    <a:masterClrMapping/>
  </p:clrMapOvr>
  <p:transition spd="med">
    <p:fade/>
  </p:transition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2AACBB88-5D5E-C520-A10B-270BEF312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169" y="1326642"/>
            <a:ext cx="5699166" cy="438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963394"/>
      </p:ext>
    </p:extLst>
  </p:cSld>
  <p:clrMapOvr>
    <a:masterClrMapping/>
  </p:clrMapOvr>
  <p:transition spd="med">
    <p:fade/>
  </p:transition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55BD77-17B4-C3C3-B6C8-5F1052ECE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143000"/>
            <a:ext cx="6629399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909789"/>
      </p:ext>
    </p:extLst>
  </p:cSld>
  <p:clrMapOvr>
    <a:masterClrMapping/>
  </p:clrMapOvr>
  <p:transition spd="med">
    <p:fade/>
  </p:transition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posing&#10;&#10;Description automatically generated">
            <a:extLst>
              <a:ext uri="{FF2B5EF4-FFF2-40B4-BE49-F238E27FC236}">
                <a16:creationId xmlns:a16="http://schemas.microsoft.com/office/drawing/2014/main" id="{EF332ACF-7473-A52D-9BBB-4531FBA4F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234" y="76200"/>
            <a:ext cx="60015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255292"/>
      </p:ext>
    </p:extLst>
  </p:cSld>
  <p:clrMapOvr>
    <a:masterClrMapping/>
  </p:clrMapOvr>
  <p:transition spd="med">
    <p:fade/>
  </p:transition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etalware, indoor, gear, wheel&#10;&#10;Description automatically generated">
            <a:extLst>
              <a:ext uri="{FF2B5EF4-FFF2-40B4-BE49-F238E27FC236}">
                <a16:creationId xmlns:a16="http://schemas.microsoft.com/office/drawing/2014/main" id="{C7084544-E81E-2860-861A-78C1E46E4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0"/>
            <a:ext cx="762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356847"/>
      </p:ext>
    </p:extLst>
  </p:cSld>
  <p:clrMapOvr>
    <a:masterClrMapping/>
  </p:clrMapOvr>
  <p:transition spd="med">
    <p:fade/>
  </p:transition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erson reading a newspaper&#10;&#10;Description automatically generated with medium confidence">
            <a:extLst>
              <a:ext uri="{FF2B5EF4-FFF2-40B4-BE49-F238E27FC236}">
                <a16:creationId xmlns:a16="http://schemas.microsoft.com/office/drawing/2014/main" id="{99578884-EFCA-A9FE-32CF-4B227131E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973" y="1905000"/>
            <a:ext cx="6784054" cy="343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948386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89" name="Picture 2" descr="2140-Five Cents A Spot">
            <a:extLst>
              <a:ext uri="{FF2B5EF4-FFF2-40B4-BE49-F238E27FC236}">
                <a16:creationId xmlns:a16="http://schemas.microsoft.com/office/drawing/2014/main" id="{D1EF52DC-C510-EC83-5FBF-43B1ADEDF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79248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sign&#10;&#10;Description automatically generated with medium confidence">
            <a:extLst>
              <a:ext uri="{FF2B5EF4-FFF2-40B4-BE49-F238E27FC236}">
                <a16:creationId xmlns:a16="http://schemas.microsoft.com/office/drawing/2014/main" id="{F36A0778-ECAC-8B75-0F0D-E4E030DFA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761744"/>
            <a:ext cx="5919252" cy="333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81337"/>
      </p:ext>
    </p:extLst>
  </p:cSld>
  <p:clrMapOvr>
    <a:masterClrMapping/>
  </p:clrMapOvr>
  <p:transition spd="med">
    <p:fade/>
  </p:transition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the ground in front of a sign&#10;&#10;Description automatically generated with medium confidence">
            <a:extLst>
              <a:ext uri="{FF2B5EF4-FFF2-40B4-BE49-F238E27FC236}">
                <a16:creationId xmlns:a16="http://schemas.microsoft.com/office/drawing/2014/main" id="{2E5F83D5-F73D-000B-044C-2D1C91E59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091012"/>
      </p:ext>
    </p:extLst>
  </p:cSld>
  <p:clrMapOvr>
    <a:masterClrMapping/>
  </p:clrMapOvr>
  <p:transition spd="med">
    <p:fade/>
  </p:transition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lying on the ground&#10;&#10;Description automatically generated with low confidence">
            <a:extLst>
              <a:ext uri="{FF2B5EF4-FFF2-40B4-BE49-F238E27FC236}">
                <a16:creationId xmlns:a16="http://schemas.microsoft.com/office/drawing/2014/main" id="{F808FEE2-4C96-DD10-5B8C-FE8619D3E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209800"/>
            <a:ext cx="65024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70584"/>
      </p:ext>
    </p:extLst>
  </p:cSld>
  <p:clrMapOvr>
    <a:masterClrMapping/>
  </p:clrMapOvr>
  <p:transition spd="med">
    <p:fade/>
  </p:transition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moking a cigarette&#10;&#10;Description automatically generated with medium confidence">
            <a:extLst>
              <a:ext uri="{FF2B5EF4-FFF2-40B4-BE49-F238E27FC236}">
                <a16:creationId xmlns:a16="http://schemas.microsoft.com/office/drawing/2014/main" id="{821AFDE0-DF70-513B-1AC8-90585A858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600200"/>
            <a:ext cx="552134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571253"/>
      </p:ext>
    </p:extLst>
  </p:cSld>
  <p:clrMapOvr>
    <a:masterClrMapping/>
  </p:clrMapOvr>
  <p:transition spd="med">
    <p:fade/>
  </p:transition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954C40F7-A953-BD2E-DB6B-FFA693D40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600200"/>
            <a:ext cx="552134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66918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113" name="Picture 2" descr="2150-Necktie Workers in Division Street">
            <a:extLst>
              <a:ext uri="{FF2B5EF4-FFF2-40B4-BE49-F238E27FC236}">
                <a16:creationId xmlns:a16="http://schemas.microsoft.com/office/drawing/2014/main" id="{D2E2771C-3EB8-3AA5-C4D9-1FF280CA5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6868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137" name="Picture 2" descr="2160-Ready for Sabbath Evening">
            <a:extLst>
              <a:ext uri="{FF2B5EF4-FFF2-40B4-BE49-F238E27FC236}">
                <a16:creationId xmlns:a16="http://schemas.microsoft.com/office/drawing/2014/main" id="{157F60B1-498C-06C9-B253-FB8AF9FF8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839200" cy="691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61" name="Picture 2" descr="2170">
            <a:extLst>
              <a:ext uri="{FF2B5EF4-FFF2-40B4-BE49-F238E27FC236}">
                <a16:creationId xmlns:a16="http://schemas.microsoft.com/office/drawing/2014/main" id="{7FC61476-6204-CFBB-92D1-D19B49747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61913"/>
            <a:ext cx="8686800" cy="69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5" name="Picture 2" descr="2180">
            <a:extLst>
              <a:ext uri="{FF2B5EF4-FFF2-40B4-BE49-F238E27FC236}">
                <a16:creationId xmlns:a16="http://schemas.microsoft.com/office/drawing/2014/main" id="{DE6116FC-C2C8-D1F0-C1B3-240D0655E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686800" cy="689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209" name="Picture 2" descr="2190">
            <a:extLst>
              <a:ext uri="{FF2B5EF4-FFF2-40B4-BE49-F238E27FC236}">
                <a16:creationId xmlns:a16="http://schemas.microsoft.com/office/drawing/2014/main" id="{3679123C-C8AF-E115-BD4F-5672F646D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839200" cy="694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233" name="Picture 2" descr="2200">
            <a:extLst>
              <a:ext uri="{FF2B5EF4-FFF2-40B4-BE49-F238E27FC236}">
                <a16:creationId xmlns:a16="http://schemas.microsoft.com/office/drawing/2014/main" id="{444C164A-17FB-D394-8086-4C0E3D9BE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5432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4" descr="0250-Woman with shaved head">
            <a:extLst>
              <a:ext uri="{FF2B5EF4-FFF2-40B4-BE49-F238E27FC236}">
                <a16:creationId xmlns:a16="http://schemas.microsoft.com/office/drawing/2014/main" id="{30EEFC09-C414-2DBF-613D-15370F6E0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4938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257" name="Picture 2" descr="2210">
            <a:extLst>
              <a:ext uri="{FF2B5EF4-FFF2-40B4-BE49-F238E27FC236}">
                <a16:creationId xmlns:a16="http://schemas.microsoft.com/office/drawing/2014/main" id="{97E79FAF-DC07-FF04-DD79-76DD1E366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535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281" name="Picture 2" descr="2220">
            <a:extLst>
              <a:ext uri="{FF2B5EF4-FFF2-40B4-BE49-F238E27FC236}">
                <a16:creationId xmlns:a16="http://schemas.microsoft.com/office/drawing/2014/main" id="{F5D27F7D-1E85-7AD0-1440-67B0A10EA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610600" cy="692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305" name="Picture 2" descr="2230">
            <a:extLst>
              <a:ext uri="{FF2B5EF4-FFF2-40B4-BE49-F238E27FC236}">
                <a16:creationId xmlns:a16="http://schemas.microsoft.com/office/drawing/2014/main" id="{F20B8965-D432-4847-7C58-9FFD80C6B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732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329" name="Picture 2" descr="2240">
            <a:extLst>
              <a:ext uri="{FF2B5EF4-FFF2-40B4-BE49-F238E27FC236}">
                <a16:creationId xmlns:a16="http://schemas.microsoft.com/office/drawing/2014/main" id="{DB05EE75-AC5F-A16B-09EB-429FCC366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5530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353" name="Picture 2" descr="2250">
            <a:extLst>
              <a:ext uri="{FF2B5EF4-FFF2-40B4-BE49-F238E27FC236}">
                <a16:creationId xmlns:a16="http://schemas.microsoft.com/office/drawing/2014/main" id="{F8107554-89F8-062C-0BA3-4CBBF49FD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50800"/>
            <a:ext cx="853440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377" name="Picture 2" descr="2260">
            <a:extLst>
              <a:ext uri="{FF2B5EF4-FFF2-40B4-BE49-F238E27FC236}">
                <a16:creationId xmlns:a16="http://schemas.microsoft.com/office/drawing/2014/main" id="{D76EB76D-9FC2-EAE8-6C3D-E1C8A4C6A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905" name="Picture 2" descr="2540-Hines">
            <a:extLst>
              <a:ext uri="{FF2B5EF4-FFF2-40B4-BE49-F238E27FC236}">
                <a16:creationId xmlns:a16="http://schemas.microsoft.com/office/drawing/2014/main" id="{25486ABC-4246-8095-3E2A-D38A972C5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341788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906" name="Picture 3" descr="2540-Hines2">
            <a:extLst>
              <a:ext uri="{FF2B5EF4-FFF2-40B4-BE49-F238E27FC236}">
                <a16:creationId xmlns:a16="http://schemas.microsoft.com/office/drawing/2014/main" id="{0FFD72B2-A9C1-33B2-6615-CF597809E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33400"/>
            <a:ext cx="44799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929" name="Picture 2" descr="2550-pamphlet">
            <a:extLst>
              <a:ext uri="{FF2B5EF4-FFF2-40B4-BE49-F238E27FC236}">
                <a16:creationId xmlns:a16="http://schemas.microsoft.com/office/drawing/2014/main" id="{D680F151-B540-162E-F097-0B1C3A995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077200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3" name="Picture 2" descr="2560-lewis-hine-child-labor-miner-boys-01130-7001">
            <a:extLst>
              <a:ext uri="{FF2B5EF4-FFF2-40B4-BE49-F238E27FC236}">
                <a16:creationId xmlns:a16="http://schemas.microsoft.com/office/drawing/2014/main" id="{6743587F-4715-C9DE-DB19-C81AD2FD1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2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977" name="Picture 2" descr="2570-lewis-hine-child-labor-a-heavy-load-1909">
            <a:extLst>
              <a:ext uri="{FF2B5EF4-FFF2-40B4-BE49-F238E27FC236}">
                <a16:creationId xmlns:a16="http://schemas.microsoft.com/office/drawing/2014/main" id="{B7B189C7-FF57-C479-2C60-B2AF832B0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>
            <a:extLst>
              <a:ext uri="{FF2B5EF4-FFF2-40B4-BE49-F238E27FC236}">
                <a16:creationId xmlns:a16="http://schemas.microsoft.com/office/drawing/2014/main" id="{52369C6C-8AE8-7C6A-F265-F45EBBFC77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86018" name="Content Placeholder 3" descr="White Only photo.jpeg">
            <a:extLst>
              <a:ext uri="{FF2B5EF4-FFF2-40B4-BE49-F238E27FC236}">
                <a16:creationId xmlns:a16="http://schemas.microsoft.com/office/drawing/2014/main" id="{6137769F-FE3A-7E95-80BA-A1CFFFD1F41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001" name="Picture 2" descr="2580-lewis-hine-child-labor-factory-boy-01293-700">
            <a:extLst>
              <a:ext uri="{FF2B5EF4-FFF2-40B4-BE49-F238E27FC236}">
                <a16:creationId xmlns:a16="http://schemas.microsoft.com/office/drawing/2014/main" id="{77061CD0-3840-BA76-6765-69AD859A4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27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025" name="Picture 2" descr="2590-AddieCard05282vLewisHine">
            <a:extLst>
              <a:ext uri="{FF2B5EF4-FFF2-40B4-BE49-F238E27FC236}">
                <a16:creationId xmlns:a16="http://schemas.microsoft.com/office/drawing/2014/main" id="{46ABC6E3-CA34-154B-39F0-D89D58C07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5524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049" name="Picture 2" descr="2600-lewis-hine-child-labor-happy-birthday-shorpy-1910">
            <a:extLst>
              <a:ext uri="{FF2B5EF4-FFF2-40B4-BE49-F238E27FC236}">
                <a16:creationId xmlns:a16="http://schemas.microsoft.com/office/drawing/2014/main" id="{7D6DDB2F-04C4-A8EA-9EAE-054141E6D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3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073" name="Picture 2" descr="2610">
            <a:extLst>
              <a:ext uri="{FF2B5EF4-FFF2-40B4-BE49-F238E27FC236}">
                <a16:creationId xmlns:a16="http://schemas.microsoft.com/office/drawing/2014/main" id="{E3D81083-584F-B35E-3F46-AEB65D7F7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097" name="Picture 2" descr="2620">
            <a:extLst>
              <a:ext uri="{FF2B5EF4-FFF2-40B4-BE49-F238E27FC236}">
                <a16:creationId xmlns:a16="http://schemas.microsoft.com/office/drawing/2014/main" id="{144F301A-475A-5C6A-15D5-C3845F31B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21" name="Picture 2" descr="2630-lewis-hine-child-labor-mill-girl">
            <a:extLst>
              <a:ext uri="{FF2B5EF4-FFF2-40B4-BE49-F238E27FC236}">
                <a16:creationId xmlns:a16="http://schemas.microsoft.com/office/drawing/2014/main" id="{4D0BC9EB-2FEA-EF9A-C88F-070B85FD5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47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145" name="Picture 2" descr="2640-hickory-doffers-sweepers">
            <a:extLst>
              <a:ext uri="{FF2B5EF4-FFF2-40B4-BE49-F238E27FC236}">
                <a16:creationId xmlns:a16="http://schemas.microsoft.com/office/drawing/2014/main" id="{B4C49DC1-0167-01B2-0844-82C82A3E4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39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169" name="Picture 2" descr="2650-">
            <a:extLst>
              <a:ext uri="{FF2B5EF4-FFF2-40B4-BE49-F238E27FC236}">
                <a16:creationId xmlns:a16="http://schemas.microsoft.com/office/drawing/2014/main" id="{F064CC20-CF8D-FFCF-0FF2-BDA02CDBA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5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193" name="Picture 2" descr="2660">
            <a:extLst>
              <a:ext uri="{FF2B5EF4-FFF2-40B4-BE49-F238E27FC236}">
                <a16:creationId xmlns:a16="http://schemas.microsoft.com/office/drawing/2014/main" id="{7EEB0F3C-9EB5-D8D3-3123-7C299D38E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217" name="Picture 2" descr="2670-">
            <a:extLst>
              <a:ext uri="{FF2B5EF4-FFF2-40B4-BE49-F238E27FC236}">
                <a16:creationId xmlns:a16="http://schemas.microsoft.com/office/drawing/2014/main" id="{4152A5BB-DC12-D724-FD04-94074E814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41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088BF-62B6-3593-A51F-E906DA569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5240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outdoor, road, ground, transport&#10;&#10;Description automatically generated">
            <a:extLst>
              <a:ext uri="{FF2B5EF4-FFF2-40B4-BE49-F238E27FC236}">
                <a16:creationId xmlns:a16="http://schemas.microsoft.com/office/drawing/2014/main" id="{C4C5F9C6-14BA-1700-C22D-9DB8EE6FE8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1079" y="990600"/>
            <a:ext cx="4101841" cy="5244204"/>
          </a:xfrm>
        </p:spPr>
      </p:pic>
    </p:spTree>
    <p:extLst>
      <p:ext uri="{BB962C8B-B14F-4D97-AF65-F5344CB8AC3E}">
        <p14:creationId xmlns:p14="http://schemas.microsoft.com/office/powerpoint/2010/main" val="2450114403"/>
      </p:ext>
    </p:extLst>
  </p:cSld>
  <p:clrMapOvr>
    <a:masterClrMapping/>
  </p:clrMapOvr>
  <p:transition spd="med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241" name="Picture 2" descr="2680">
            <a:extLst>
              <a:ext uri="{FF2B5EF4-FFF2-40B4-BE49-F238E27FC236}">
                <a16:creationId xmlns:a16="http://schemas.microsoft.com/office/drawing/2014/main" id="{D8A32376-1F87-AEB8-BEC9-DB38F8B23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40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113" name="Picture 2" descr="3460-shahn2">
            <a:extLst>
              <a:ext uri="{FF2B5EF4-FFF2-40B4-BE49-F238E27FC236}">
                <a16:creationId xmlns:a16="http://schemas.microsoft.com/office/drawing/2014/main" id="{42A7C6F2-DAD4-F67C-982E-D545F77C7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22960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137" name="Picture 2" descr="3470-">
            <a:extLst>
              <a:ext uri="{FF2B5EF4-FFF2-40B4-BE49-F238E27FC236}">
                <a16:creationId xmlns:a16="http://schemas.microsoft.com/office/drawing/2014/main" id="{04D5F013-DC49-0CD9-63C9-8B071332F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1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161" name="Picture 2" descr="3480">
            <a:extLst>
              <a:ext uri="{FF2B5EF4-FFF2-40B4-BE49-F238E27FC236}">
                <a16:creationId xmlns:a16="http://schemas.microsoft.com/office/drawing/2014/main" id="{87EDAF8C-258A-B6B1-50C4-B07867444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15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185" name="Picture 2" descr="3490">
            <a:extLst>
              <a:ext uri="{FF2B5EF4-FFF2-40B4-BE49-F238E27FC236}">
                <a16:creationId xmlns:a16="http://schemas.microsoft.com/office/drawing/2014/main" id="{EDFFC938-4EF5-135A-985B-3BB1B92C9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209" name="Picture 2" descr="3500-Ben_Shahn_-_Colored_mother_and_child,_Little_Rock,_Arkansas,_1935">
            <a:extLst>
              <a:ext uri="{FF2B5EF4-FFF2-40B4-BE49-F238E27FC236}">
                <a16:creationId xmlns:a16="http://schemas.microsoft.com/office/drawing/2014/main" id="{FB0F34EB-2CC8-DB51-2FF1-E662AC060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233" name="Picture 2" descr="3510-Ben_Shahn_-_Pursglove_Mine,_Scotts_Run,_West_Virginia,_1935">
            <a:extLst>
              <a:ext uri="{FF2B5EF4-FFF2-40B4-BE49-F238E27FC236}">
                <a16:creationId xmlns:a16="http://schemas.microsoft.com/office/drawing/2014/main" id="{A1983468-4B2F-1AF1-E496-DA505ECD5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257" name="Picture 2" descr="3520-Ben_Shahn_1">
            <a:extLst>
              <a:ext uri="{FF2B5EF4-FFF2-40B4-BE49-F238E27FC236}">
                <a16:creationId xmlns:a16="http://schemas.microsoft.com/office/drawing/2014/main" id="{A6018977-2DCC-E0D0-171F-23F692945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20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81" name="Picture 2" descr="3530-shahn-ky_coal_miners">
            <a:extLst>
              <a:ext uri="{FF2B5EF4-FFF2-40B4-BE49-F238E27FC236}">
                <a16:creationId xmlns:a16="http://schemas.microsoft.com/office/drawing/2014/main" id="{E466A32E-DDDC-E3C8-BD34-40219DB8B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building, posing, outdoor&#10;&#10;Description automatically generated">
            <a:extLst>
              <a:ext uri="{FF2B5EF4-FFF2-40B4-BE49-F238E27FC236}">
                <a16:creationId xmlns:a16="http://schemas.microsoft.com/office/drawing/2014/main" id="{7445170C-F7AC-B999-30B8-469B7DE8F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156" y="1752600"/>
            <a:ext cx="4891644" cy="376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761692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4" descr="0420-Fuck the Police">
            <a:extLst>
              <a:ext uri="{FF2B5EF4-FFF2-40B4-BE49-F238E27FC236}">
                <a16:creationId xmlns:a16="http://schemas.microsoft.com/office/drawing/2014/main" id="{0DF8D0ED-8AD5-FFAA-BDE6-7FA5B0826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914400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ound, outdoor, dirt&#10;&#10;Description automatically generated">
            <a:extLst>
              <a:ext uri="{FF2B5EF4-FFF2-40B4-BE49-F238E27FC236}">
                <a16:creationId xmlns:a16="http://schemas.microsoft.com/office/drawing/2014/main" id="{F484B239-AE5A-8A91-A0B7-6B5C0DE38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009" y="1369740"/>
            <a:ext cx="5473982" cy="411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87689"/>
      </p:ext>
    </p:extLst>
  </p:cSld>
  <p:clrMapOvr>
    <a:masterClrMapping/>
  </p:clrMapOvr>
  <p:transition spd="med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ifferent, picture frame&#10;&#10;Description automatically generated">
            <a:extLst>
              <a:ext uri="{FF2B5EF4-FFF2-40B4-BE49-F238E27FC236}">
                <a16:creationId xmlns:a16="http://schemas.microsoft.com/office/drawing/2014/main" id="{87B2BAA7-5B5E-05AC-8D3E-365F44422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448" y="685800"/>
            <a:ext cx="696710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85083"/>
      </p:ext>
    </p:extLst>
  </p:cSld>
  <p:clrMapOvr>
    <a:masterClrMapping/>
  </p:clrMapOvr>
  <p:transition spd="med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305" name="Picture 2" descr="3550-dorothea-lange">
            <a:extLst>
              <a:ext uri="{FF2B5EF4-FFF2-40B4-BE49-F238E27FC236}">
                <a16:creationId xmlns:a16="http://schemas.microsoft.com/office/drawing/2014/main" id="{5B14D0BF-1D22-20A6-0F06-9CE7F7B76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4764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329" name="Picture 5" descr="3540-Lange-MigrantMother02">
            <a:extLst>
              <a:ext uri="{FF2B5EF4-FFF2-40B4-BE49-F238E27FC236}">
                <a16:creationId xmlns:a16="http://schemas.microsoft.com/office/drawing/2014/main" id="{13EF21B6-789E-9172-8C4D-8A50EDE47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5276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353" name="Picture 2" descr="3560-Migrant Mother">
            <a:extLst>
              <a:ext uri="{FF2B5EF4-FFF2-40B4-BE49-F238E27FC236}">
                <a16:creationId xmlns:a16="http://schemas.microsoft.com/office/drawing/2014/main" id="{2ECB62C2-6175-54E9-009D-3AF4FFD50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8763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377" name="Picture 2" descr="3570-Migrant Mother">
            <a:extLst>
              <a:ext uri="{FF2B5EF4-FFF2-40B4-BE49-F238E27FC236}">
                <a16:creationId xmlns:a16="http://schemas.microsoft.com/office/drawing/2014/main" id="{4F43428F-C94B-DF9B-629F-404A79550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7086600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401" name="Picture 2" descr="3580-Migrant Mother">
            <a:extLst>
              <a:ext uri="{FF2B5EF4-FFF2-40B4-BE49-F238E27FC236}">
                <a16:creationId xmlns:a16="http://schemas.microsoft.com/office/drawing/2014/main" id="{C2B4DBDA-0205-7E90-58D3-254075467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915400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425" name="Picture 2" descr="3590-Migrant Mother">
            <a:extLst>
              <a:ext uri="{FF2B5EF4-FFF2-40B4-BE49-F238E27FC236}">
                <a16:creationId xmlns:a16="http://schemas.microsoft.com/office/drawing/2014/main" id="{D3667D31-25AF-F8C0-BD3A-C67538147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67818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449" name="Picture 2" descr="3600-Migrant Mother">
            <a:extLst>
              <a:ext uri="{FF2B5EF4-FFF2-40B4-BE49-F238E27FC236}">
                <a16:creationId xmlns:a16="http://schemas.microsoft.com/office/drawing/2014/main" id="{898EC4F1-C595-E8E6-ABA3-F2E8AAC23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6816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473" name="Picture 2" descr="3610-white-angel-breadline">
            <a:extLst>
              <a:ext uri="{FF2B5EF4-FFF2-40B4-BE49-F238E27FC236}">
                <a16:creationId xmlns:a16="http://schemas.microsoft.com/office/drawing/2014/main" id="{4C1328FE-1894-DD1E-F0C4-D843DA513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541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lying in the grass&#10;&#10;Description automatically generated with low confidence">
            <a:extLst>
              <a:ext uri="{FF2B5EF4-FFF2-40B4-BE49-F238E27FC236}">
                <a16:creationId xmlns:a16="http://schemas.microsoft.com/office/drawing/2014/main" id="{E2B19568-0BD7-CD5B-D1FC-2D509E17C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1219200"/>
            <a:ext cx="66294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315038"/>
      </p:ext>
    </p:extLst>
  </p:cSld>
  <p:clrMapOvr>
    <a:masterClrMapping/>
  </p:clrMapOvr>
  <p:transition spd="med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497" name="Picture 2" descr="3620-">
            <a:extLst>
              <a:ext uri="{FF2B5EF4-FFF2-40B4-BE49-F238E27FC236}">
                <a16:creationId xmlns:a16="http://schemas.microsoft.com/office/drawing/2014/main" id="{F0F99A2F-5A62-BDD6-55C4-302381040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7010400" cy="69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21" name="Picture 2" descr="3630-Dorothea_Lange_-_Bob_Lemmons,_Carrizo_Springs,_Texas,_born_a_slave_about_1850">
            <a:extLst>
              <a:ext uri="{FF2B5EF4-FFF2-40B4-BE49-F238E27FC236}">
                <a16:creationId xmlns:a16="http://schemas.microsoft.com/office/drawing/2014/main" id="{E9E3372C-B42E-8C44-7149-E79FACA2E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65230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545" name="Picture 2" descr="3640-DorotheaLange_1939_FSA">
            <a:extLst>
              <a:ext uri="{FF2B5EF4-FFF2-40B4-BE49-F238E27FC236}">
                <a16:creationId xmlns:a16="http://schemas.microsoft.com/office/drawing/2014/main" id="{258BC3C9-290C-9E4F-3E66-E2F9A46F3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9525"/>
            <a:ext cx="86106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569" name="Picture 2" descr="3650-Dorothea_Lange_-_Louisiana_Negress,_1937">
            <a:extLst>
              <a:ext uri="{FF2B5EF4-FFF2-40B4-BE49-F238E27FC236}">
                <a16:creationId xmlns:a16="http://schemas.microsoft.com/office/drawing/2014/main" id="{D9EA2122-8CEA-6A05-5779-8C5A7592C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154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593" name="Picture 2" descr="3660-Dorothea_Lange_-_Mississippi_Delta_Negro_children,_1936">
            <a:extLst>
              <a:ext uri="{FF2B5EF4-FFF2-40B4-BE49-F238E27FC236}">
                <a16:creationId xmlns:a16="http://schemas.microsoft.com/office/drawing/2014/main" id="{DA3376FF-E029-B7A9-F875-B3BCD9727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6472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617" name="Picture 2" descr="3670-Dorothea_Lange,_The_Arnold_children,_Michigan_Hill,_Washington,_1939">
            <a:extLst>
              <a:ext uri="{FF2B5EF4-FFF2-40B4-BE49-F238E27FC236}">
                <a16:creationId xmlns:a16="http://schemas.microsoft.com/office/drawing/2014/main" id="{A2D932F0-7EE3-B70D-9FE7-7232225BA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5452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641" name="Picture 2" descr="3680">
            <a:extLst>
              <a:ext uri="{FF2B5EF4-FFF2-40B4-BE49-F238E27FC236}">
                <a16:creationId xmlns:a16="http://schemas.microsoft.com/office/drawing/2014/main" id="{CE8854CD-8716-261F-1F14-51DC212F6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70866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665" name="Picture 2" descr="3690-">
            <a:extLst>
              <a:ext uri="{FF2B5EF4-FFF2-40B4-BE49-F238E27FC236}">
                <a16:creationId xmlns:a16="http://schemas.microsoft.com/office/drawing/2014/main" id="{1BD9744C-06AE-96C1-A108-062422B9C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5019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689" name="Picture 2" descr="3700">
            <a:extLst>
              <a:ext uri="{FF2B5EF4-FFF2-40B4-BE49-F238E27FC236}">
                <a16:creationId xmlns:a16="http://schemas.microsoft.com/office/drawing/2014/main" id="{DD0CBEE7-8F5F-5B55-5E6C-53498EE4A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6497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713" name="Picture 2" descr="3710_and_wife_dorothea_lange">
            <a:extLst>
              <a:ext uri="{FF2B5EF4-FFF2-40B4-BE49-F238E27FC236}">
                <a16:creationId xmlns:a16="http://schemas.microsoft.com/office/drawing/2014/main" id="{51F562CC-1917-8655-7AF2-4376C285B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0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crowd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416F34A3-3665-A971-1996-9D87E0F38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676400"/>
            <a:ext cx="6172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293625"/>
      </p:ext>
    </p:extLst>
  </p:cSld>
  <p:clrMapOvr>
    <a:masterClrMapping/>
  </p:clrMapOvr>
  <p:transition spd="med"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737" name="Picture 2" descr="3720-dorothea-lange-1352235363_b">
            <a:extLst>
              <a:ext uri="{FF2B5EF4-FFF2-40B4-BE49-F238E27FC236}">
                <a16:creationId xmlns:a16="http://schemas.microsoft.com/office/drawing/2014/main" id="{EECEC2B9-03F1-4E36-FE1E-A4CBF4717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5846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61" name="Picture 2" descr="3730-Dorothea_Lange,_Pea_pickers'_children,_Nipomo,_California,_1935">
            <a:extLst>
              <a:ext uri="{FF2B5EF4-FFF2-40B4-BE49-F238E27FC236}">
                <a16:creationId xmlns:a16="http://schemas.microsoft.com/office/drawing/2014/main" id="{D281D88C-62F5-9440-CD7D-252954B5E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6508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785" name="Picture 2" descr="3740-">
            <a:extLst>
              <a:ext uri="{FF2B5EF4-FFF2-40B4-BE49-F238E27FC236}">
                <a16:creationId xmlns:a16="http://schemas.microsoft.com/office/drawing/2014/main" id="{09AC18EE-5A7D-7842-DE31-92555578C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457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809" name="Picture 2" descr="3750-Dorothea_Lange_03054u">
            <a:extLst>
              <a:ext uri="{FF2B5EF4-FFF2-40B4-BE49-F238E27FC236}">
                <a16:creationId xmlns:a16="http://schemas.microsoft.com/office/drawing/2014/main" id="{90CADC8A-C71B-6E3F-6D56-F69AF0ED3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1588"/>
            <a:ext cx="85344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833" name="Picture 2" descr="3760-Dorothea_Lange,_Country_store_on_dirt_road,_Gordonton,_North_Carolina,_1939">
            <a:extLst>
              <a:ext uri="{FF2B5EF4-FFF2-40B4-BE49-F238E27FC236}">
                <a16:creationId xmlns:a16="http://schemas.microsoft.com/office/drawing/2014/main" id="{3AF5BE72-FFA3-08E0-41C0-22C3C1088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39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857" name="Picture 2" descr="3770-Dorothea_Lange_-Mrs__Botner_arranging_her_storage_cellar__Nyssa_Heights,_Malheur_County,_Oregon,_1939">
            <a:extLst>
              <a:ext uri="{FF2B5EF4-FFF2-40B4-BE49-F238E27FC236}">
                <a16:creationId xmlns:a16="http://schemas.microsoft.com/office/drawing/2014/main" id="{4F397536-2D0F-5AE5-D92C-8A2CCFA7E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6550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881" name="Picture 2" descr="3780">
            <a:extLst>
              <a:ext uri="{FF2B5EF4-FFF2-40B4-BE49-F238E27FC236}">
                <a16:creationId xmlns:a16="http://schemas.microsoft.com/office/drawing/2014/main" id="{1CCA85A3-875B-9ED8-BFAF-CC4723F02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661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905" name="Picture 2" descr="3790-">
            <a:extLst>
              <a:ext uri="{FF2B5EF4-FFF2-40B4-BE49-F238E27FC236}">
                <a16:creationId xmlns:a16="http://schemas.microsoft.com/office/drawing/2014/main" id="{DE631533-6CB3-723E-031C-EFA85B6DA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489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929" name="Picture 2" descr="3800">
            <a:extLst>
              <a:ext uri="{FF2B5EF4-FFF2-40B4-BE49-F238E27FC236}">
                <a16:creationId xmlns:a16="http://schemas.microsoft.com/office/drawing/2014/main" id="{0065A899-561C-DF8B-BE79-6E2A8B8EA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31750"/>
            <a:ext cx="8686800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953" name="Picture 2" descr="3810-+Dorothea_Lange_-_Family_walking_on_highway,_five_children__Started_from_Idabel,_Oklahoma__Bound_for_Krebs,_Oklahoma,_1938">
            <a:extLst>
              <a:ext uri="{FF2B5EF4-FFF2-40B4-BE49-F238E27FC236}">
                <a16:creationId xmlns:a16="http://schemas.microsoft.com/office/drawing/2014/main" id="{960A50FB-8B04-C0A4-7212-E5731D373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55563"/>
            <a:ext cx="8686800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old, person&#10;&#10;Description automatically generated">
            <a:extLst>
              <a:ext uri="{FF2B5EF4-FFF2-40B4-BE49-F238E27FC236}">
                <a16:creationId xmlns:a16="http://schemas.microsoft.com/office/drawing/2014/main" id="{481360E8-C436-01BB-CFBD-09260E3F0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685800"/>
            <a:ext cx="3867862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55256"/>
      </p:ext>
    </p:extLst>
  </p:cSld>
  <p:clrMapOvr>
    <a:masterClrMapping/>
  </p:clrMapOvr>
  <p:transition spd="med">
    <p:fad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977" name="Picture 2" descr="3820-Dorothea_Lange_-_Aged_woman_from_Oklahoma__Kern_County_migrant_camp,_California,_1936">
            <a:extLst>
              <a:ext uri="{FF2B5EF4-FFF2-40B4-BE49-F238E27FC236}">
                <a16:creationId xmlns:a16="http://schemas.microsoft.com/office/drawing/2014/main" id="{0FC9FB71-1947-4112-674A-CDDEA23E4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891540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01" name="Picture 2" descr="3830-dorothea-lange-migrant-cotton-pickers-november-1940-near-eloy-in-arizona">
            <a:extLst>
              <a:ext uri="{FF2B5EF4-FFF2-40B4-BE49-F238E27FC236}">
                <a16:creationId xmlns:a16="http://schemas.microsoft.com/office/drawing/2014/main" id="{68A92630-DF3F-01CA-6B6C-F564904A3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6868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25" name="Picture 2" descr="3840-lange-flag-manzaner1">
            <a:extLst>
              <a:ext uri="{FF2B5EF4-FFF2-40B4-BE49-F238E27FC236}">
                <a16:creationId xmlns:a16="http://schemas.microsoft.com/office/drawing/2014/main" id="{EB2632CB-F77F-2C6C-E575-171FB1FC4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27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049" name="Picture 2" descr="3850-aa_lange_relocation_2_e">
            <a:extLst>
              <a:ext uri="{FF2B5EF4-FFF2-40B4-BE49-F238E27FC236}">
                <a16:creationId xmlns:a16="http://schemas.microsoft.com/office/drawing/2014/main" id="{560ACE31-E052-D2C7-774A-00E92D894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686800" cy="691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073" name="Picture 2" descr="3860">
            <a:extLst>
              <a:ext uri="{FF2B5EF4-FFF2-40B4-BE49-F238E27FC236}">
                <a16:creationId xmlns:a16="http://schemas.microsoft.com/office/drawing/2014/main" id="{F6548862-AC05-EBBC-3106-1BE5F6147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097" name="Picture 2" descr="3870">
            <a:extLst>
              <a:ext uri="{FF2B5EF4-FFF2-40B4-BE49-F238E27FC236}">
                <a16:creationId xmlns:a16="http://schemas.microsoft.com/office/drawing/2014/main" id="{DEC92E47-0836-FFC0-DC23-B439C12A7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6584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121" name="Picture 2" descr="3880-Mess_Hall_Line">
            <a:extLst>
              <a:ext uri="{FF2B5EF4-FFF2-40B4-BE49-F238E27FC236}">
                <a16:creationId xmlns:a16="http://schemas.microsoft.com/office/drawing/2014/main" id="{C75876E7-8959-A162-3496-BAEFFA249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1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145" name="Picture 2" descr="3890-Dorothea_Lange_-_Evacuees_enjoying_the_creek_which_flows_along_the_outer_border_of_this_War_Relocation_Authority_center__Manzanar,_California,_1942">
            <a:extLst>
              <a:ext uri="{FF2B5EF4-FFF2-40B4-BE49-F238E27FC236}">
                <a16:creationId xmlns:a16="http://schemas.microsoft.com/office/drawing/2014/main" id="{3BF34F77-CA38-80F8-C0F9-F190E19ED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15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169" name="Picture 2" descr="3900">
            <a:extLst>
              <a:ext uri="{FF2B5EF4-FFF2-40B4-BE49-F238E27FC236}">
                <a16:creationId xmlns:a16="http://schemas.microsoft.com/office/drawing/2014/main" id="{6C22C93D-1A08-DD78-0F87-242F3B2F1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88392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193" name="Picture 2" descr="3910">
            <a:extLst>
              <a:ext uri="{FF2B5EF4-FFF2-40B4-BE49-F238E27FC236}">
                <a16:creationId xmlns:a16="http://schemas.microsoft.com/office/drawing/2014/main" id="{D93E2D0E-B681-2A06-5859-1F5A44B6D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65293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12323</TotalTime>
  <Words>8</Words>
  <Application>Microsoft Macintosh PowerPoint</Application>
  <PresentationFormat>On-screen Show (4:3)</PresentationFormat>
  <Paragraphs>8</Paragraphs>
  <Slides>234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234</vt:i4>
      </vt:variant>
    </vt:vector>
  </HeadingPairs>
  <TitlesOfParts>
    <vt:vector size="237" baseType="lpstr">
      <vt:lpstr>Arial</vt:lpstr>
      <vt:lpstr>Calibri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Paul Von Blum</cp:lastModifiedBy>
  <cp:revision>270</cp:revision>
  <dcterms:created xsi:type="dcterms:W3CDTF">2014-01-14T19:14:06Z</dcterms:created>
  <dcterms:modified xsi:type="dcterms:W3CDTF">2023-02-27T00:29:50Z</dcterms:modified>
</cp:coreProperties>
</file>