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5"/>
  </p:notesMasterIdLst>
  <p:sldIdLst>
    <p:sldId id="278" r:id="rId2"/>
    <p:sldId id="279" r:id="rId3"/>
    <p:sldId id="280" r:id="rId4"/>
    <p:sldId id="901" r:id="rId5"/>
    <p:sldId id="1017" r:id="rId6"/>
    <p:sldId id="297" r:id="rId7"/>
    <p:sldId id="920" r:id="rId8"/>
    <p:sldId id="921" r:id="rId9"/>
    <p:sldId id="922" r:id="rId10"/>
    <p:sldId id="923" r:id="rId11"/>
    <p:sldId id="924" r:id="rId12"/>
    <p:sldId id="925" r:id="rId13"/>
    <p:sldId id="926" r:id="rId14"/>
    <p:sldId id="927" r:id="rId15"/>
    <p:sldId id="928" r:id="rId16"/>
    <p:sldId id="464" r:id="rId17"/>
    <p:sldId id="463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79" r:id="rId33"/>
    <p:sldId id="480" r:id="rId34"/>
    <p:sldId id="481" r:id="rId35"/>
    <p:sldId id="482" r:id="rId36"/>
    <p:sldId id="505" r:id="rId37"/>
    <p:sldId id="506" r:id="rId38"/>
    <p:sldId id="507" r:id="rId39"/>
    <p:sldId id="508" r:id="rId40"/>
    <p:sldId id="509" r:id="rId41"/>
    <p:sldId id="510" r:id="rId42"/>
    <p:sldId id="511" r:id="rId43"/>
    <p:sldId id="512" r:id="rId44"/>
    <p:sldId id="513" r:id="rId45"/>
    <p:sldId id="514" r:id="rId46"/>
    <p:sldId id="515" r:id="rId47"/>
    <p:sldId id="516" r:id="rId48"/>
    <p:sldId id="517" r:id="rId49"/>
    <p:sldId id="518" r:id="rId50"/>
    <p:sldId id="519" r:id="rId51"/>
    <p:sldId id="597" r:id="rId52"/>
    <p:sldId id="598" r:id="rId53"/>
    <p:sldId id="599" r:id="rId54"/>
    <p:sldId id="600" r:id="rId55"/>
    <p:sldId id="601" r:id="rId56"/>
    <p:sldId id="602" r:id="rId57"/>
    <p:sldId id="603" r:id="rId58"/>
    <p:sldId id="604" r:id="rId59"/>
    <p:sldId id="933" r:id="rId60"/>
    <p:sldId id="934" r:id="rId61"/>
    <p:sldId id="935" r:id="rId62"/>
    <p:sldId id="606" r:id="rId63"/>
    <p:sldId id="605" r:id="rId64"/>
    <p:sldId id="607" r:id="rId65"/>
    <p:sldId id="608" r:id="rId66"/>
    <p:sldId id="609" r:id="rId67"/>
    <p:sldId id="610" r:id="rId68"/>
    <p:sldId id="611" r:id="rId69"/>
    <p:sldId id="612" r:id="rId70"/>
    <p:sldId id="613" r:id="rId71"/>
    <p:sldId id="614" r:id="rId72"/>
    <p:sldId id="615" r:id="rId73"/>
    <p:sldId id="616" r:id="rId74"/>
    <p:sldId id="617" r:id="rId75"/>
    <p:sldId id="618" r:id="rId76"/>
    <p:sldId id="619" r:id="rId77"/>
    <p:sldId id="620" r:id="rId78"/>
    <p:sldId id="621" r:id="rId79"/>
    <p:sldId id="622" r:id="rId80"/>
    <p:sldId id="623" r:id="rId81"/>
    <p:sldId id="624" r:id="rId82"/>
    <p:sldId id="625" r:id="rId83"/>
    <p:sldId id="626" r:id="rId84"/>
    <p:sldId id="627" r:id="rId85"/>
    <p:sldId id="628" r:id="rId86"/>
    <p:sldId id="629" r:id="rId87"/>
    <p:sldId id="630" r:id="rId88"/>
    <p:sldId id="631" r:id="rId89"/>
    <p:sldId id="632" r:id="rId90"/>
    <p:sldId id="633" r:id="rId91"/>
    <p:sldId id="634" r:id="rId92"/>
    <p:sldId id="635" r:id="rId93"/>
    <p:sldId id="636" r:id="rId94"/>
    <p:sldId id="637" r:id="rId95"/>
    <p:sldId id="638" r:id="rId96"/>
    <p:sldId id="639" r:id="rId97"/>
    <p:sldId id="640" r:id="rId98"/>
    <p:sldId id="641" r:id="rId99"/>
    <p:sldId id="642" r:id="rId100"/>
    <p:sldId id="643" r:id="rId101"/>
    <p:sldId id="644" r:id="rId102"/>
    <p:sldId id="645" r:id="rId103"/>
    <p:sldId id="646" r:id="rId104"/>
    <p:sldId id="647" r:id="rId105"/>
    <p:sldId id="648" r:id="rId106"/>
    <p:sldId id="649" r:id="rId107"/>
    <p:sldId id="650" r:id="rId108"/>
    <p:sldId id="651" r:id="rId109"/>
    <p:sldId id="652" r:id="rId110"/>
    <p:sldId id="653" r:id="rId111"/>
    <p:sldId id="654" r:id="rId112"/>
    <p:sldId id="655" r:id="rId113"/>
    <p:sldId id="656" r:id="rId114"/>
    <p:sldId id="657" r:id="rId115"/>
    <p:sldId id="663" r:id="rId116"/>
    <p:sldId id="664" r:id="rId117"/>
    <p:sldId id="665" r:id="rId118"/>
    <p:sldId id="666" r:id="rId119"/>
    <p:sldId id="667" r:id="rId120"/>
    <p:sldId id="668" r:id="rId121"/>
    <p:sldId id="669" r:id="rId122"/>
    <p:sldId id="670" r:id="rId123"/>
    <p:sldId id="671" r:id="rId124"/>
    <p:sldId id="672" r:id="rId125"/>
    <p:sldId id="673" r:id="rId126"/>
    <p:sldId id="674" r:id="rId127"/>
    <p:sldId id="675" r:id="rId128"/>
    <p:sldId id="929" r:id="rId129"/>
    <p:sldId id="931" r:id="rId130"/>
    <p:sldId id="932" r:id="rId131"/>
    <p:sldId id="930" r:id="rId132"/>
    <p:sldId id="936" r:id="rId133"/>
    <p:sldId id="937" r:id="rId134"/>
    <p:sldId id="940" r:id="rId135"/>
    <p:sldId id="941" r:id="rId136"/>
    <p:sldId id="942" r:id="rId137"/>
    <p:sldId id="943" r:id="rId138"/>
    <p:sldId id="944" r:id="rId139"/>
    <p:sldId id="938" r:id="rId140"/>
    <p:sldId id="939" r:id="rId141"/>
    <p:sldId id="945" r:id="rId142"/>
    <p:sldId id="676" r:id="rId143"/>
    <p:sldId id="677" r:id="rId144"/>
    <p:sldId id="946" r:id="rId145"/>
    <p:sldId id="947" r:id="rId146"/>
    <p:sldId id="952" r:id="rId147"/>
    <p:sldId id="949" r:id="rId148"/>
    <p:sldId id="948" r:id="rId149"/>
    <p:sldId id="950" r:id="rId150"/>
    <p:sldId id="681" r:id="rId151"/>
    <p:sldId id="682" r:id="rId152"/>
    <p:sldId id="683" r:id="rId153"/>
    <p:sldId id="678" r:id="rId154"/>
    <p:sldId id="951" r:id="rId155"/>
    <p:sldId id="959" r:id="rId156"/>
    <p:sldId id="679" r:id="rId157"/>
    <p:sldId id="680" r:id="rId158"/>
    <p:sldId id="954" r:id="rId159"/>
    <p:sldId id="957" r:id="rId160"/>
    <p:sldId id="955" r:id="rId161"/>
    <p:sldId id="956" r:id="rId162"/>
    <p:sldId id="958" r:id="rId163"/>
    <p:sldId id="953" r:id="rId164"/>
    <p:sldId id="960" r:id="rId165"/>
    <p:sldId id="961" r:id="rId166"/>
    <p:sldId id="962" r:id="rId167"/>
    <p:sldId id="963" r:id="rId168"/>
    <p:sldId id="964" r:id="rId169"/>
    <p:sldId id="965" r:id="rId170"/>
    <p:sldId id="970" r:id="rId171"/>
    <p:sldId id="969" r:id="rId172"/>
    <p:sldId id="966" r:id="rId173"/>
    <p:sldId id="967" r:id="rId174"/>
    <p:sldId id="968" r:id="rId175"/>
    <p:sldId id="971" r:id="rId176"/>
    <p:sldId id="972" r:id="rId177"/>
    <p:sldId id="973" r:id="rId178"/>
    <p:sldId id="974" r:id="rId179"/>
    <p:sldId id="977" r:id="rId180"/>
    <p:sldId id="976" r:id="rId181"/>
    <p:sldId id="975" r:id="rId182"/>
    <p:sldId id="978" r:id="rId183"/>
    <p:sldId id="979" r:id="rId184"/>
    <p:sldId id="980" r:id="rId185"/>
    <p:sldId id="981" r:id="rId186"/>
    <p:sldId id="982" r:id="rId187"/>
    <p:sldId id="983" r:id="rId188"/>
    <p:sldId id="984" r:id="rId189"/>
    <p:sldId id="987" r:id="rId190"/>
    <p:sldId id="985" r:id="rId191"/>
    <p:sldId id="988" r:id="rId192"/>
    <p:sldId id="991" r:id="rId193"/>
    <p:sldId id="989" r:id="rId194"/>
    <p:sldId id="990" r:id="rId195"/>
    <p:sldId id="992" r:id="rId196"/>
    <p:sldId id="994" r:id="rId197"/>
    <p:sldId id="995" r:id="rId198"/>
    <p:sldId id="996" r:id="rId199"/>
    <p:sldId id="993" r:id="rId200"/>
    <p:sldId id="1000" r:id="rId201"/>
    <p:sldId id="999" r:id="rId202"/>
    <p:sldId id="1002" r:id="rId203"/>
    <p:sldId id="998" r:id="rId204"/>
    <p:sldId id="1003" r:id="rId205"/>
    <p:sldId id="1005" r:id="rId206"/>
    <p:sldId id="1006" r:id="rId207"/>
    <p:sldId id="1007" r:id="rId208"/>
    <p:sldId id="1004" r:id="rId209"/>
    <p:sldId id="1010" r:id="rId210"/>
    <p:sldId id="1008" r:id="rId211"/>
    <p:sldId id="1018" r:id="rId212"/>
    <p:sldId id="1009" r:id="rId213"/>
    <p:sldId id="1024" r:id="rId214"/>
    <p:sldId id="1028" r:id="rId215"/>
    <p:sldId id="1012" r:id="rId216"/>
    <p:sldId id="1027" r:id="rId217"/>
    <p:sldId id="1020" r:id="rId218"/>
    <p:sldId id="1021" r:id="rId219"/>
    <p:sldId id="1022" r:id="rId220"/>
    <p:sldId id="1023" r:id="rId221"/>
    <p:sldId id="1025" r:id="rId222"/>
    <p:sldId id="1026" r:id="rId223"/>
    <p:sldId id="1019" r:id="rId224"/>
    <p:sldId id="1029" r:id="rId225"/>
    <p:sldId id="1030" r:id="rId226"/>
    <p:sldId id="1031" r:id="rId227"/>
    <p:sldId id="1032" r:id="rId228"/>
    <p:sldId id="1033" r:id="rId229"/>
    <p:sldId id="1034" r:id="rId230"/>
    <p:sldId id="1036" r:id="rId231"/>
    <p:sldId id="1035" r:id="rId232"/>
    <p:sldId id="1037" r:id="rId233"/>
    <p:sldId id="1044" r:id="rId234"/>
    <p:sldId id="1038" r:id="rId235"/>
    <p:sldId id="1039" r:id="rId236"/>
    <p:sldId id="1040" r:id="rId237"/>
    <p:sldId id="1041" r:id="rId238"/>
    <p:sldId id="1042" r:id="rId239"/>
    <p:sldId id="1046" r:id="rId240"/>
    <p:sldId id="1045" r:id="rId241"/>
    <p:sldId id="1043" r:id="rId242"/>
    <p:sldId id="1048" r:id="rId243"/>
    <p:sldId id="1049" r:id="rId244"/>
    <p:sldId id="1052" r:id="rId245"/>
    <p:sldId id="1053" r:id="rId246"/>
    <p:sldId id="1050" r:id="rId247"/>
    <p:sldId id="1051" r:id="rId248"/>
    <p:sldId id="1056" r:id="rId249"/>
    <p:sldId id="1057" r:id="rId250"/>
    <p:sldId id="1058" r:id="rId251"/>
    <p:sldId id="1060" r:id="rId252"/>
    <p:sldId id="1059" r:id="rId253"/>
    <p:sldId id="1066" r:id="rId254"/>
    <p:sldId id="1067" r:id="rId255"/>
    <p:sldId id="1013" r:id="rId256"/>
    <p:sldId id="902" r:id="rId257"/>
    <p:sldId id="908" r:id="rId258"/>
    <p:sldId id="1001" r:id="rId259"/>
    <p:sldId id="903" r:id="rId260"/>
    <p:sldId id="910" r:id="rId261"/>
    <p:sldId id="906" r:id="rId262"/>
    <p:sldId id="911" r:id="rId263"/>
    <p:sldId id="912" r:id="rId264"/>
    <p:sldId id="907" r:id="rId265"/>
    <p:sldId id="909" r:id="rId266"/>
    <p:sldId id="913" r:id="rId267"/>
    <p:sldId id="904" r:id="rId268"/>
    <p:sldId id="914" r:id="rId269"/>
    <p:sldId id="915" r:id="rId270"/>
    <p:sldId id="916" r:id="rId271"/>
    <p:sldId id="917" r:id="rId272"/>
    <p:sldId id="918" r:id="rId273"/>
    <p:sldId id="919" r:id="rId274"/>
    <p:sldId id="1061" r:id="rId275"/>
    <p:sldId id="1063" r:id="rId276"/>
    <p:sldId id="1064" r:id="rId277"/>
    <p:sldId id="1062" r:id="rId278"/>
    <p:sldId id="1065" r:id="rId279"/>
    <p:sldId id="1055" r:id="rId280"/>
    <p:sldId id="1054" r:id="rId281"/>
    <p:sldId id="1014" r:id="rId282"/>
    <p:sldId id="1015" r:id="rId283"/>
    <p:sldId id="1016" r:id="rId28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/>
    <p:restoredTop sz="73197"/>
  </p:normalViewPr>
  <p:slideViewPr>
    <p:cSldViewPr>
      <p:cViewPr varScale="1">
        <p:scale>
          <a:sx n="92" d="100"/>
          <a:sy n="92" d="100"/>
        </p:scale>
        <p:origin x="27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100" d="100"/>
          <a:sy n="100" d="100"/>
        </p:scale>
        <p:origin x="4240" y="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presProps" Target="pres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viewProps" Target="view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theme" Target="theme/theme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tableStyles" Target="tableStyles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F04EA-5EF6-6ABA-E747-43D75D8BC9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6035B-896B-887F-6220-CB5D821003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CDB093E-BCD5-B94D-9967-6EBCE349A50F}" type="datetimeFigureOut">
              <a:rPr lang="en-US"/>
              <a:pPr>
                <a:defRPr/>
              </a:pPr>
              <a:t>4/14/23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12A49FA-BD32-1DAD-884D-CD6C6D059A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967C286-17F4-D533-593B-05C3AADCE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C2C88-0AD4-875A-415A-13C9B656A2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8C591-965C-076C-82AA-91EEFA2D6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28335AF-6731-9A4E-98B8-CBA79855F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36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83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17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95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26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19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57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60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3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42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6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2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5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C8912D-5FD4-B19D-8C88-5E0C843AB1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7F5E2F-AD3D-71F2-0AFC-EB8432833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04197E-00ED-2834-F441-3F45C6F65D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5447C-9E74-864B-BCDE-A588B7B49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79580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17FE2B-75DF-F0FF-406E-744FFAEF5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88C7F6-163E-0F50-53A9-74D871D85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DEC5FE-BF5C-92B8-6334-4451B848C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555C-55B1-C14F-8C8D-678D0C4ACB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60643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9CADA4-4C37-D2BA-CA7D-8AD4C47EE6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80A008-0D65-C8EA-D4E9-F32270B299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6D0CAD-AC36-99BD-CC02-273B2E134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C62A6-A3CC-7844-A9DA-B50F32D3F9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59465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132CA9-6C58-8A7C-F0B5-CEB9B53C0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631D07-9F2A-7E3F-8C38-80251F05BB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9169FF-75A7-34EC-E608-87971B1BD2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3F7C3-341F-A04E-85F2-C1F6E09C93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32818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878E88-B22A-6965-FBA9-9CDC024418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52D1F4-BCB8-3096-42CC-92C81476C6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F018A7-D2C0-2561-1286-77113E6F03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C13B5-7694-AD41-8178-3DEE5C8F4F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50107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A0EB47-3E04-8730-5F49-ABF2CAF8D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44BDF1-AD6F-13DF-1F21-8267221DA8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24941-122A-1B11-2F3F-D0C47ACFBB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D2171-926C-6040-8BFA-3F1AF1811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36818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4252A21-14EA-CA11-3536-51A43FBB86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7A208BE-B14D-5961-124B-00EE425672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A39C09B-AFA8-B347-803C-DBB82F4327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E5AEF-5B39-CC4E-AA31-4486AECA8A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82007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DDBED1E-E6EE-20A7-C622-69F2429351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8D84B45-FB93-C639-E9D7-2A2A162DAD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D9DCA70-E356-BAC1-7E7E-0DB0054D50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AA6A7-A8B4-8741-8D40-E1628DAD0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99194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59C09F-4977-3F89-C037-8F71FFD9F5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1F3207-B09F-21A7-C794-33E505448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9C1617-09BB-1242-C2DB-189A69567A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A10A0-E2FC-F14A-8FBD-2968B2A33D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83627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8889B8-54A5-BFCB-AA6C-A0DE650F0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4FF9CF-2269-CA10-D2EF-F8A103302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71902-3948-DB7E-74F4-8FF2C28D30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292D6-B912-BD4D-A801-2510874606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48455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465587-9F12-F7FB-F802-A922DC40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AC118-96FD-459D-2A5E-F375AB7901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BB5E46-B422-7A98-D211-C479A23FB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D97CE-4DBB-374D-AD6B-BED336A061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80965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D8AB75-EA40-7D4A-B178-6255D398F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CFD985-10FD-AB7B-B4F6-6F6DD0D66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1A74EE-E87D-C6EA-08AF-7C5E516BBF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53A517-7773-28E7-29D4-7B6AE28E92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E5C1EE3-3C5B-DFF7-743E-AE907249B0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4F37013-3EC6-FD4B-8EEF-473474F7C9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0230-Dorothea Lange- Migrant Mother">
            <a:extLst>
              <a:ext uri="{FF2B5EF4-FFF2-40B4-BE49-F238E27FC236}">
                <a16:creationId xmlns:a16="http://schemas.microsoft.com/office/drawing/2014/main" id="{BE07ECFB-45EB-A533-A71F-38FA150BE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0"/>
            <a:ext cx="5695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door&#10;&#10;Description automatically generated with medium confidence">
            <a:extLst>
              <a:ext uri="{FF2B5EF4-FFF2-40B4-BE49-F238E27FC236}">
                <a16:creationId xmlns:a16="http://schemas.microsoft.com/office/drawing/2014/main" id="{7DB3ACBE-D3A4-5B36-ADEE-1D65DF23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143000"/>
            <a:ext cx="353324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00449"/>
      </p:ext>
    </p:extLst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17" name="Picture 2" descr="3920">
            <a:extLst>
              <a:ext uri="{FF2B5EF4-FFF2-40B4-BE49-F238E27FC236}">
                <a16:creationId xmlns:a16="http://schemas.microsoft.com/office/drawing/2014/main" id="{5083B3A3-3725-E6E0-8FD6-D53748B30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61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1" name="Picture 2" descr="3930-dorothea-langeJapanese">
            <a:extLst>
              <a:ext uri="{FF2B5EF4-FFF2-40B4-BE49-F238E27FC236}">
                <a16:creationId xmlns:a16="http://schemas.microsoft.com/office/drawing/2014/main" id="{2AC696F8-4DF6-72A9-C085-1DDEC4D0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54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5" name="Picture 2" descr="3940">
            <a:extLst>
              <a:ext uri="{FF2B5EF4-FFF2-40B4-BE49-F238E27FC236}">
                <a16:creationId xmlns:a16="http://schemas.microsoft.com/office/drawing/2014/main" id="{0CA56990-1ADD-58C5-BF92-1A06C7F97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89" name="Picture 2" descr="3950">
            <a:extLst>
              <a:ext uri="{FF2B5EF4-FFF2-40B4-BE49-F238E27FC236}">
                <a16:creationId xmlns:a16="http://schemas.microsoft.com/office/drawing/2014/main" id="{46C93D81-DE05-79FA-D36E-8A7FCAD2E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3" name="Picture 2" descr="3960">
            <a:extLst>
              <a:ext uri="{FF2B5EF4-FFF2-40B4-BE49-F238E27FC236}">
                <a16:creationId xmlns:a16="http://schemas.microsoft.com/office/drawing/2014/main" id="{7D93CBD1-278A-A687-AA57-62631EA37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37" name="Picture 2" descr="3970">
            <a:extLst>
              <a:ext uri="{FF2B5EF4-FFF2-40B4-BE49-F238E27FC236}">
                <a16:creationId xmlns:a16="http://schemas.microsoft.com/office/drawing/2014/main" id="{0722A465-8E24-5A33-3323-C5CC163B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1" name="Picture 2" descr="3980-manzanar-relocation-center">
            <a:extLst>
              <a:ext uri="{FF2B5EF4-FFF2-40B4-BE49-F238E27FC236}">
                <a16:creationId xmlns:a16="http://schemas.microsoft.com/office/drawing/2014/main" id="{D2E6B1C9-5658-C370-3890-A45A83BAD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5" name="Picture 3" descr="3990">
            <a:extLst>
              <a:ext uri="{FF2B5EF4-FFF2-40B4-BE49-F238E27FC236}">
                <a16:creationId xmlns:a16="http://schemas.microsoft.com/office/drawing/2014/main" id="{A585E009-9293-E0C4-D0CD-13034C56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09" name="Picture 2" descr="3990-I am an American">
            <a:extLst>
              <a:ext uri="{FF2B5EF4-FFF2-40B4-BE49-F238E27FC236}">
                <a16:creationId xmlns:a16="http://schemas.microsoft.com/office/drawing/2014/main" id="{7CE4EBA0-2ECE-2A90-FD9D-1A6CC094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3" name="Picture 2" descr="4010-Margaret Bourke-White-self portrait">
            <a:extLst>
              <a:ext uri="{FF2B5EF4-FFF2-40B4-BE49-F238E27FC236}">
                <a16:creationId xmlns:a16="http://schemas.microsoft.com/office/drawing/2014/main" id="{45840578-09E2-F148-D6A2-1356AEA8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, person, suit&#10;&#10;Description automatically generated">
            <a:extLst>
              <a:ext uri="{FF2B5EF4-FFF2-40B4-BE49-F238E27FC236}">
                <a16:creationId xmlns:a16="http://schemas.microsoft.com/office/drawing/2014/main" id="{AAD3B558-29F1-010B-EF00-7B26968C1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090" y="457200"/>
            <a:ext cx="3893820" cy="60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96330"/>
      </p:ext>
    </p:extLst>
  </p:cSld>
  <p:clrMapOvr>
    <a:masterClrMapping/>
  </p:clrMapOvr>
  <p:transition spd="med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57" name="Picture 2" descr="4020-Sharecroppers Home">
            <a:extLst>
              <a:ext uri="{FF2B5EF4-FFF2-40B4-BE49-F238E27FC236}">
                <a16:creationId xmlns:a16="http://schemas.microsoft.com/office/drawing/2014/main" id="{5AEEE143-1582-3CF0-9640-5EBD6846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9434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1" name="Picture 2" descr="4030">
            <a:extLst>
              <a:ext uri="{FF2B5EF4-FFF2-40B4-BE49-F238E27FC236}">
                <a16:creationId xmlns:a16="http://schemas.microsoft.com/office/drawing/2014/main" id="{B2B8741A-97E8-6BAC-5159-A61C3A3E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5" name="Picture 2" descr="4040-Margaret-Bourke-White-Gary-IN-female-welders-in-overalls-WWII-1942">
            <a:extLst>
              <a:ext uri="{FF2B5EF4-FFF2-40B4-BE49-F238E27FC236}">
                <a16:creationId xmlns:a16="http://schemas.microsoft.com/office/drawing/2014/main" id="{3295C330-4B18-69DE-D5EB-0DE2EC93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8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29" name="Picture 2" descr="4050-">
            <a:extLst>
              <a:ext uri="{FF2B5EF4-FFF2-40B4-BE49-F238E27FC236}">
                <a16:creationId xmlns:a16="http://schemas.microsoft.com/office/drawing/2014/main" id="{6BE950E8-0998-7B4B-86DB-93C836650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3" name="Picture 2" descr="4060-return-from-fields">
            <a:extLst>
              <a:ext uri="{FF2B5EF4-FFF2-40B4-BE49-F238E27FC236}">
                <a16:creationId xmlns:a16="http://schemas.microsoft.com/office/drawing/2014/main" id="{BADE879B-CEFB-B2E4-7151-B2A4CE9D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7" name="Picture 3" descr="4070">
            <a:extLst>
              <a:ext uri="{FF2B5EF4-FFF2-40B4-BE49-F238E27FC236}">
                <a16:creationId xmlns:a16="http://schemas.microsoft.com/office/drawing/2014/main" id="{94D3A1AE-2662-74D5-AC4E-466C4198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1" name="Picture 3" descr="4080-Dust_Bowl_-_Dallas,_South_Dakota_1936">
            <a:extLst>
              <a:ext uri="{FF2B5EF4-FFF2-40B4-BE49-F238E27FC236}">
                <a16:creationId xmlns:a16="http://schemas.microsoft.com/office/drawing/2014/main" id="{DC1B5C20-68A9-B1D6-845B-45BEEE0A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5" name="Picture 2" descr="4090-buchenwald-margaret-bourke-white-">
            <a:extLst>
              <a:ext uri="{FF2B5EF4-FFF2-40B4-BE49-F238E27FC236}">
                <a16:creationId xmlns:a16="http://schemas.microsoft.com/office/drawing/2014/main" id="{83F29480-C63D-3AF7-606B-8EA08F99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49" name="Picture 2" descr="4100-Buchenwald2">
            <a:extLst>
              <a:ext uri="{FF2B5EF4-FFF2-40B4-BE49-F238E27FC236}">
                <a16:creationId xmlns:a16="http://schemas.microsoft.com/office/drawing/2014/main" id="{1E378440-6FB2-4ACE-20C9-C08ACED74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3" name="Picture 2" descr="4110">
            <a:extLst>
              <a:ext uri="{FF2B5EF4-FFF2-40B4-BE49-F238E27FC236}">
                <a16:creationId xmlns:a16="http://schemas.microsoft.com/office/drawing/2014/main" id="{EB4456DE-2FA5-6D34-D2AC-EDEA1544F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ound, rock, rocky&#10;&#10;Description automatically generated">
            <a:extLst>
              <a:ext uri="{FF2B5EF4-FFF2-40B4-BE49-F238E27FC236}">
                <a16:creationId xmlns:a16="http://schemas.microsoft.com/office/drawing/2014/main" id="{03D5CECE-2270-A8BC-1FAF-40A12142A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24000"/>
            <a:ext cx="54864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88776"/>
      </p:ext>
    </p:extLst>
  </p:cSld>
  <p:clrMapOvr>
    <a:masterClrMapping/>
  </p:clrMapOvr>
  <p:transition spd="med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7" name="Picture 2" descr="4120">
            <a:extLst>
              <a:ext uri="{FF2B5EF4-FFF2-40B4-BE49-F238E27FC236}">
                <a16:creationId xmlns:a16="http://schemas.microsoft.com/office/drawing/2014/main" id="{AEDF6BEE-461F-9430-25B5-B330034A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868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1" name="Picture 2" descr="4130">
            <a:extLst>
              <a:ext uri="{FF2B5EF4-FFF2-40B4-BE49-F238E27FC236}">
                <a16:creationId xmlns:a16="http://schemas.microsoft.com/office/drawing/2014/main" id="{8745B4F2-9186-3483-1BD8-A99033B5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0"/>
            <a:ext cx="6484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5" name="Picture 2" descr="4140">
            <a:extLst>
              <a:ext uri="{FF2B5EF4-FFF2-40B4-BE49-F238E27FC236}">
                <a16:creationId xmlns:a16="http://schemas.microsoft.com/office/drawing/2014/main" id="{412F19F3-8B39-CED0-147B-65337CA6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0"/>
            <a:ext cx="6697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69" name="Picture 2" descr="4150">
            <a:extLst>
              <a:ext uri="{FF2B5EF4-FFF2-40B4-BE49-F238E27FC236}">
                <a16:creationId xmlns:a16="http://schemas.microsoft.com/office/drawing/2014/main" id="{CB482AA3-4937-57D3-3411-C397F79F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47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3" name="Picture 2" descr="4160-margaret-bourke-white-buchenwald-1945a">
            <a:extLst>
              <a:ext uri="{FF2B5EF4-FFF2-40B4-BE49-F238E27FC236}">
                <a16:creationId xmlns:a16="http://schemas.microsoft.com/office/drawing/2014/main" id="{9813BD51-C987-083F-73BD-30634F91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7" name="Picture 2" descr="4170-India">
            <a:extLst>
              <a:ext uri="{FF2B5EF4-FFF2-40B4-BE49-F238E27FC236}">
                <a16:creationId xmlns:a16="http://schemas.microsoft.com/office/drawing/2014/main" id="{A990F067-231B-A63B-D406-BB5511BD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9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1" name="Picture 2" descr="4180-Oxcart-train1947">
            <a:extLst>
              <a:ext uri="{FF2B5EF4-FFF2-40B4-BE49-F238E27FC236}">
                <a16:creationId xmlns:a16="http://schemas.microsoft.com/office/drawing/2014/main" id="{6DD93E6A-34F8-D48E-6531-5B950295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865" name="Picture 2" descr="4190-artwork_images_424079904_174135_margaret-bourke-white">
            <a:extLst>
              <a:ext uri="{FF2B5EF4-FFF2-40B4-BE49-F238E27FC236}">
                <a16:creationId xmlns:a16="http://schemas.microsoft.com/office/drawing/2014/main" id="{36C7DFFE-975D-45BB-7C63-66D767F41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8839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player, old&#10;&#10;Description automatically generated">
            <a:extLst>
              <a:ext uri="{FF2B5EF4-FFF2-40B4-BE49-F238E27FC236}">
                <a16:creationId xmlns:a16="http://schemas.microsoft.com/office/drawing/2014/main" id="{4EEC88C9-590B-987A-4424-F3D778F55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60395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38645"/>
      </p:ext>
    </p:extLst>
  </p:cSld>
  <p:clrMapOvr>
    <a:masterClrMapping/>
  </p:clrMapOvr>
  <p:transition spd="med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70EDBF1-EDD0-5649-15EC-EE51E0F8B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28600"/>
            <a:ext cx="5029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0641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FC823A3E-B984-5B33-4995-757886936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49" y="1143000"/>
            <a:ext cx="719850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1056"/>
      </p:ext>
    </p:extLst>
  </p:cSld>
  <p:clrMapOvr>
    <a:masterClrMapping/>
  </p:clrMapOvr>
  <p:transition spd="med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standing, group&#10;&#10;Description automatically generated">
            <a:extLst>
              <a:ext uri="{FF2B5EF4-FFF2-40B4-BE49-F238E27FC236}">
                <a16:creationId xmlns:a16="http://schemas.microsoft.com/office/drawing/2014/main" id="{A1ED8A58-6D67-5D81-E69C-42BDB888C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7571774" cy="56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67418"/>
      </p:ext>
    </p:extLst>
  </p:cSld>
  <p:clrMapOvr>
    <a:masterClrMapping/>
  </p:clrMapOvr>
  <p:transition spd="med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, indoor&#10;&#10;Description automatically generated">
            <a:extLst>
              <a:ext uri="{FF2B5EF4-FFF2-40B4-BE49-F238E27FC236}">
                <a16:creationId xmlns:a16="http://schemas.microsoft.com/office/drawing/2014/main" id="{C539C6D5-F89E-22B7-4576-BB50D3E4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825" y="650604"/>
            <a:ext cx="4070350" cy="5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95384"/>
      </p:ext>
    </p:extLst>
  </p:cSld>
  <p:clrMapOvr>
    <a:masterClrMapping/>
  </p:clrMapOvr>
  <p:transition spd="med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DBB97CB4-46FF-58F6-DCE3-FA6EED044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39000"/>
            <a:ext cx="4216400" cy="4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4966"/>
      </p:ext>
    </p:extLst>
  </p:cSld>
  <p:clrMapOvr>
    <a:masterClrMapping/>
  </p:clrMapOvr>
  <p:transition spd="med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ad, building, outdoor, car&#10;&#10;Description automatically generated">
            <a:extLst>
              <a:ext uri="{FF2B5EF4-FFF2-40B4-BE49-F238E27FC236}">
                <a16:creationId xmlns:a16="http://schemas.microsoft.com/office/drawing/2014/main" id="{151AD64E-1E94-D355-49A1-06F7CAC0F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645" y="1295400"/>
            <a:ext cx="5933955" cy="46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12036"/>
      </p:ext>
    </p:extLst>
  </p:cSld>
  <p:clrMapOvr>
    <a:masterClrMapping/>
  </p:clrMapOvr>
  <p:transition spd="med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B950139A-0692-F39B-5A99-74808554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87350"/>
            <a:ext cx="30099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35201"/>
      </p:ext>
    </p:extLst>
  </p:cSld>
  <p:clrMapOvr>
    <a:masterClrMapping/>
  </p:clrMapOvr>
  <p:transition spd="med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military uniforms marching in a parade&#10;&#10;Description automatically generated with low confidence">
            <a:extLst>
              <a:ext uri="{FF2B5EF4-FFF2-40B4-BE49-F238E27FC236}">
                <a16:creationId xmlns:a16="http://schemas.microsoft.com/office/drawing/2014/main" id="{5C8C35CF-B1E7-4A5C-70B2-3CBCA8030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24000"/>
            <a:ext cx="594502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5638"/>
      </p:ext>
    </p:extLst>
  </p:cSld>
  <p:clrMapOvr>
    <a:masterClrMapping/>
  </p:clrMapOvr>
  <p:transition spd="med"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white&#10;&#10;Description automatically generated">
            <a:extLst>
              <a:ext uri="{FF2B5EF4-FFF2-40B4-BE49-F238E27FC236}">
                <a16:creationId xmlns:a16="http://schemas.microsoft.com/office/drawing/2014/main" id="{FF22F5D8-E020-D41A-93D2-5308C4796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7772400" cy="432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3975"/>
      </p:ext>
    </p:extLst>
  </p:cSld>
  <p:clrMapOvr>
    <a:masterClrMapping/>
  </p:clrMapOvr>
  <p:transition spd="med"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marching in the street&#10;&#10;Description automatically generated with medium confidence">
            <a:extLst>
              <a:ext uri="{FF2B5EF4-FFF2-40B4-BE49-F238E27FC236}">
                <a16:creationId xmlns:a16="http://schemas.microsoft.com/office/drawing/2014/main" id="{41A47201-805B-1441-FFDB-E9EF7E98B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87575"/>
            <a:ext cx="7696200" cy="56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4048"/>
      </p:ext>
    </p:extLst>
  </p:cSld>
  <p:clrMapOvr>
    <a:masterClrMapping/>
  </p:clrMapOvr>
  <p:transition spd="med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in white dresses&#10;&#10;Description automatically generated with low confidence">
            <a:extLst>
              <a:ext uri="{FF2B5EF4-FFF2-40B4-BE49-F238E27FC236}">
                <a16:creationId xmlns:a16="http://schemas.microsoft.com/office/drawing/2014/main" id="{88F87C4E-A954-9799-85E7-0E194C78E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0"/>
            <a:ext cx="7772400" cy="547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9962"/>
      </p:ext>
    </p:extLst>
  </p:cSld>
  <p:clrMapOvr>
    <a:masterClrMapping/>
  </p:clrMapOvr>
  <p:transition spd="med"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a car&#10;&#10;Description automatically generated with medium confidence">
            <a:extLst>
              <a:ext uri="{FF2B5EF4-FFF2-40B4-BE49-F238E27FC236}">
                <a16:creationId xmlns:a16="http://schemas.microsoft.com/office/drawing/2014/main" id="{DF5D35BD-94DC-18D6-2219-66B804AAB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1419185"/>
            <a:ext cx="6840238" cy="383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0804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person, group&#10;&#10;Description automatically generated">
            <a:extLst>
              <a:ext uri="{FF2B5EF4-FFF2-40B4-BE49-F238E27FC236}">
                <a16:creationId xmlns:a16="http://schemas.microsoft.com/office/drawing/2014/main" id="{A5F1032A-4F04-2FB8-BFF9-E6872B672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96" y="1981200"/>
            <a:ext cx="593560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76266"/>
      </p:ext>
    </p:extLst>
  </p:cSld>
  <p:clrMapOvr>
    <a:masterClrMapping/>
  </p:clrMapOvr>
  <p:transition spd="med"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hair&#10;&#10;Description automatically generated with low confidence">
            <a:extLst>
              <a:ext uri="{FF2B5EF4-FFF2-40B4-BE49-F238E27FC236}">
                <a16:creationId xmlns:a16="http://schemas.microsoft.com/office/drawing/2014/main" id="{3506391D-826A-DBE8-D553-BF5496E7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19556"/>
            <a:ext cx="4114800" cy="48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81619"/>
      </p:ext>
    </p:extLst>
  </p:cSld>
  <p:clrMapOvr>
    <a:masterClrMapping/>
  </p:clrMapOvr>
  <p:transition spd="med"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amera&#10;&#10;Description automatically generated with medium confidence">
            <a:extLst>
              <a:ext uri="{FF2B5EF4-FFF2-40B4-BE49-F238E27FC236}">
                <a16:creationId xmlns:a16="http://schemas.microsoft.com/office/drawing/2014/main" id="{D5594A13-693C-7599-1D1B-C0C5FD0A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63385"/>
      </p:ext>
    </p:extLst>
  </p:cSld>
  <p:clrMapOvr>
    <a:masterClrMapping/>
  </p:clrMapOvr>
  <p:transition spd="med"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89" name="Picture 2" descr="4200-Gordon Parks-Government Charwoman">
            <a:extLst>
              <a:ext uri="{FF2B5EF4-FFF2-40B4-BE49-F238E27FC236}">
                <a16:creationId xmlns:a16="http://schemas.microsoft.com/office/drawing/2014/main" id="{34CFFFF4-1DBB-B216-7734-EE3DBC23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508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3" name="Picture 2" descr="4210-gordon-parks-children-with-doll">
            <a:extLst>
              <a:ext uri="{FF2B5EF4-FFF2-40B4-BE49-F238E27FC236}">
                <a16:creationId xmlns:a16="http://schemas.microsoft.com/office/drawing/2014/main" id="{9AC27658-E722-40C7-A241-19BDF6370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posing&#10;&#10;Description automatically generated">
            <a:extLst>
              <a:ext uri="{FF2B5EF4-FFF2-40B4-BE49-F238E27FC236}">
                <a16:creationId xmlns:a16="http://schemas.microsoft.com/office/drawing/2014/main" id="{7AA0F4D5-2337-B68F-4271-67F26706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961" y="1066800"/>
            <a:ext cx="4374078" cy="46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93869"/>
      </p:ext>
    </p:extLst>
  </p:cSld>
  <p:clrMapOvr>
    <a:masterClrMapping/>
  </p:clrMapOvr>
  <p:transition spd="med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ople, group, several&#10;&#10;Description automatically generated">
            <a:extLst>
              <a:ext uri="{FF2B5EF4-FFF2-40B4-BE49-F238E27FC236}">
                <a16:creationId xmlns:a16="http://schemas.microsoft.com/office/drawing/2014/main" id="{021EA683-D567-2FCC-9FF3-BF23D312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55204"/>
            <a:ext cx="7772400" cy="514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9003"/>
      </p:ext>
    </p:extLst>
  </p:cSld>
  <p:clrMapOvr>
    <a:masterClrMapping/>
  </p:clrMapOvr>
  <p:transition spd="med"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a room&#10;&#10;Description automatically generated with low confidence">
            <a:extLst>
              <a:ext uri="{FF2B5EF4-FFF2-40B4-BE49-F238E27FC236}">
                <a16:creationId xmlns:a16="http://schemas.microsoft.com/office/drawing/2014/main" id="{EF24F178-018E-B6B9-7096-BBE096443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7021"/>
      </p:ext>
    </p:extLst>
  </p:cSld>
  <p:clrMapOvr>
    <a:masterClrMapping/>
  </p:clrMapOvr>
  <p:transition spd="med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F2CD837-5DF8-ED7C-69B7-9E925324C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89" y="1371600"/>
            <a:ext cx="630842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0317"/>
      </p:ext>
    </p:extLst>
  </p:cSld>
  <p:clrMapOvr>
    <a:masterClrMapping/>
  </p:clrMapOvr>
  <p:transition spd="med"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d&#10;&#10;Description automatically generated with low confidence">
            <a:extLst>
              <a:ext uri="{FF2B5EF4-FFF2-40B4-BE49-F238E27FC236}">
                <a16:creationId xmlns:a16="http://schemas.microsoft.com/office/drawing/2014/main" id="{B6A3A696-1DE7-93FF-FC6E-769195878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85" y="0"/>
            <a:ext cx="4579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14500"/>
      </p:ext>
    </p:extLst>
  </p:cSld>
  <p:clrMapOvr>
    <a:masterClrMapping/>
  </p:clrMapOvr>
  <p:transition spd="med"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ky, black&#10;&#10;Description automatically generated">
            <a:extLst>
              <a:ext uri="{FF2B5EF4-FFF2-40B4-BE49-F238E27FC236}">
                <a16:creationId xmlns:a16="http://schemas.microsoft.com/office/drawing/2014/main" id="{86A79882-B715-2531-3C34-DBAD24B10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88002"/>
            <a:ext cx="6019800" cy="54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447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old, standing&#10;&#10;Description automatically generated">
            <a:extLst>
              <a:ext uri="{FF2B5EF4-FFF2-40B4-BE49-F238E27FC236}">
                <a16:creationId xmlns:a16="http://schemas.microsoft.com/office/drawing/2014/main" id="{7B8EA1FD-24C7-F7E2-C3CE-0645F2EC5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371600"/>
            <a:ext cx="7200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58720"/>
      </p:ext>
    </p:extLst>
  </p:cSld>
  <p:clrMapOvr>
    <a:masterClrMapping/>
  </p:clrMapOvr>
  <p:transition spd="med"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09" name="Picture 2" descr="4250-Gordon_Parks_-_Southfields,_New_York__Interracial_activities_at_Camp_Nathan_Hale,_where_children_are_aided_by_the_Methodist_Camp_Service__First_aid,_1943">
            <a:extLst>
              <a:ext uri="{FF2B5EF4-FFF2-40B4-BE49-F238E27FC236}">
                <a16:creationId xmlns:a16="http://schemas.microsoft.com/office/drawing/2014/main" id="{DED85B88-441A-41EE-14EB-F5858FD7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44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3" name="Picture 2" descr="4260-Gordon-Parks-image-of-chi-001">
            <a:extLst>
              <a:ext uri="{FF2B5EF4-FFF2-40B4-BE49-F238E27FC236}">
                <a16:creationId xmlns:a16="http://schemas.microsoft.com/office/drawing/2014/main" id="{07D19411-BF32-2A3D-71AC-F440DD7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934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7" name="Picture 2" descr="4270">
            <a:extLst>
              <a:ext uri="{FF2B5EF4-FFF2-40B4-BE49-F238E27FC236}">
                <a16:creationId xmlns:a16="http://schemas.microsoft.com/office/drawing/2014/main" id="{6A82442F-3A05-6BF9-0F24-E7D350043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866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37" name="Picture 2" descr="4220-Birmingham Alabama Drinking Fountains">
            <a:extLst>
              <a:ext uri="{FF2B5EF4-FFF2-40B4-BE49-F238E27FC236}">
                <a16:creationId xmlns:a16="http://schemas.microsoft.com/office/drawing/2014/main" id="{5E4750D6-FC0B-156D-6840-BDD3274A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6E4968C-8C2F-DDA0-70D4-4762B9FD7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95130"/>
            <a:ext cx="6400800" cy="53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93543"/>
      </p:ext>
    </p:extLst>
  </p:cSld>
  <p:clrMapOvr>
    <a:masterClrMapping/>
  </p:clrMapOvr>
  <p:transition spd="med">
    <p:fad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B2D640EC-4167-7565-7763-85804E336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255" y="266700"/>
            <a:ext cx="527348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23768"/>
      </p:ext>
    </p:extLst>
  </p:cSld>
  <p:clrMapOvr>
    <a:masterClrMapping/>
  </p:clrMapOvr>
  <p:transition spd="med">
    <p:fad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1" name="Picture 2" descr="4230-muhammedali-web">
            <a:extLst>
              <a:ext uri="{FF2B5EF4-FFF2-40B4-BE49-F238E27FC236}">
                <a16:creationId xmlns:a16="http://schemas.microsoft.com/office/drawing/2014/main" id="{4A1855D4-36B7-B28E-CA99-EE1E35A89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31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5" name="Picture 2" descr="4240">
            <a:extLst>
              <a:ext uri="{FF2B5EF4-FFF2-40B4-BE49-F238E27FC236}">
                <a16:creationId xmlns:a16="http://schemas.microsoft.com/office/drawing/2014/main" id="{A84D61FF-7099-2763-38E3-0F16BC46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8425"/>
            <a:ext cx="86106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person, black&#10;&#10;Description automatically generated">
            <a:extLst>
              <a:ext uri="{FF2B5EF4-FFF2-40B4-BE49-F238E27FC236}">
                <a16:creationId xmlns:a16="http://schemas.microsoft.com/office/drawing/2014/main" id="{B156119F-5B87-30CC-78AA-652A49CC9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2000"/>
            <a:ext cx="625133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44017"/>
      </p:ext>
    </p:extLst>
  </p:cSld>
  <p:clrMapOvr>
    <a:masterClrMapping/>
  </p:clrMapOvr>
  <p:transition spd="med">
    <p:fad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1461B14F-007D-50DC-D040-F927DA0C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33400"/>
            <a:ext cx="682558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2829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Picture 2" descr="2080-Riis-Cover">
            <a:extLst>
              <a:ext uri="{FF2B5EF4-FFF2-40B4-BE49-F238E27FC236}">
                <a16:creationId xmlns:a16="http://schemas.microsoft.com/office/drawing/2014/main" id="{69F737A7-790F-4103-791B-68A9CFF8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00"/>
            <a:ext cx="86868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, military uniform&#10;&#10;Description automatically generated">
            <a:extLst>
              <a:ext uri="{FF2B5EF4-FFF2-40B4-BE49-F238E27FC236}">
                <a16:creationId xmlns:a16="http://schemas.microsoft.com/office/drawing/2014/main" id="{AC4C5861-7A9D-225A-799D-BDAE76091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823" y="609600"/>
            <a:ext cx="4730353" cy="59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72346"/>
      </p:ext>
    </p:extLst>
  </p:cSld>
  <p:clrMapOvr>
    <a:masterClrMapping/>
  </p:clrMapOvr>
  <p:transition spd="med">
    <p:fade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white&#10;&#10;Description automatically generated">
            <a:extLst>
              <a:ext uri="{FF2B5EF4-FFF2-40B4-BE49-F238E27FC236}">
                <a16:creationId xmlns:a16="http://schemas.microsoft.com/office/drawing/2014/main" id="{9DEFEE7D-B2B4-EE40-7D64-9B67F4357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8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90091"/>
      </p:ext>
    </p:extLst>
  </p:cSld>
  <p:clrMapOvr>
    <a:masterClrMapping/>
  </p:clrMapOvr>
  <p:transition spd="med">
    <p:fad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crowd&#10;&#10;Description automatically generated">
            <a:extLst>
              <a:ext uri="{FF2B5EF4-FFF2-40B4-BE49-F238E27FC236}">
                <a16:creationId xmlns:a16="http://schemas.microsoft.com/office/drawing/2014/main" id="{06F99ED4-E004-31A2-5E0B-54E04667A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376" y="0"/>
            <a:ext cx="5145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90196"/>
      </p:ext>
    </p:extLst>
  </p:cSld>
  <p:clrMapOvr>
    <a:masterClrMapping/>
  </p:clrMapOvr>
  <p:transition spd="med">
    <p:fade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indoor, hair&#10;&#10;Description automatically generated">
            <a:extLst>
              <a:ext uri="{FF2B5EF4-FFF2-40B4-BE49-F238E27FC236}">
                <a16:creationId xmlns:a16="http://schemas.microsoft.com/office/drawing/2014/main" id="{8F345C68-6561-5A79-10E8-2C8B5B5F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66" y="1219200"/>
            <a:ext cx="6023868" cy="4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96164"/>
      </p:ext>
    </p:extLst>
  </p:cSld>
  <p:clrMapOvr>
    <a:masterClrMapping/>
  </p:clrMapOvr>
  <p:transition spd="med">
    <p:fad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head covering, white, black&#10;&#10;Description automatically generated">
            <a:extLst>
              <a:ext uri="{FF2B5EF4-FFF2-40B4-BE49-F238E27FC236}">
                <a16:creationId xmlns:a16="http://schemas.microsoft.com/office/drawing/2014/main" id="{852AF011-F605-8E03-391E-C6EF3C805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654137"/>
            <a:ext cx="4419600" cy="554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84976"/>
      </p:ext>
    </p:extLst>
  </p:cSld>
  <p:clrMapOvr>
    <a:masterClrMapping/>
  </p:clrMapOvr>
  <p:transition spd="med">
    <p:fad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person, white&#10;&#10;Description automatically generated">
            <a:extLst>
              <a:ext uri="{FF2B5EF4-FFF2-40B4-BE49-F238E27FC236}">
                <a16:creationId xmlns:a16="http://schemas.microsoft.com/office/drawing/2014/main" id="{669FD92A-7669-17C6-498F-361E874D2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987" y="609600"/>
            <a:ext cx="3598026" cy="54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81453"/>
      </p:ext>
    </p:extLst>
  </p:cSld>
  <p:clrMapOvr>
    <a:masterClrMapping/>
  </p:clrMapOvr>
  <p:transition spd="med">
    <p:fad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B32274A9-229F-A8D6-12FE-F25A8FFB6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66800"/>
            <a:ext cx="5943600" cy="438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65697"/>
      </p:ext>
    </p:extLst>
  </p:cSld>
  <p:clrMapOvr>
    <a:masterClrMapping/>
  </p:clrMapOvr>
  <p:transition spd="med">
    <p:fad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person, street&#10;&#10;Description automatically generated">
            <a:extLst>
              <a:ext uri="{FF2B5EF4-FFF2-40B4-BE49-F238E27FC236}">
                <a16:creationId xmlns:a16="http://schemas.microsoft.com/office/drawing/2014/main" id="{A33D863D-2096-D7AC-9FF4-42CA546FB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746" y="0"/>
            <a:ext cx="463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7606"/>
      </p:ext>
    </p:extLst>
  </p:cSld>
  <p:clrMapOvr>
    <a:masterClrMapping/>
  </p:clrMapOvr>
  <p:transition spd="med">
    <p:fade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ld, black&#10;&#10;Description automatically generated">
            <a:extLst>
              <a:ext uri="{FF2B5EF4-FFF2-40B4-BE49-F238E27FC236}">
                <a16:creationId xmlns:a16="http://schemas.microsoft.com/office/drawing/2014/main" id="{E638CD79-1F22-A90B-278C-8C7938B70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5134"/>
      </p:ext>
    </p:extLst>
  </p:cSld>
  <p:clrMapOvr>
    <a:masterClrMapping/>
  </p:clrMapOvr>
  <p:transition spd="med">
    <p:fad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grass&#10;&#10;Description automatically generated">
            <a:extLst>
              <a:ext uri="{FF2B5EF4-FFF2-40B4-BE49-F238E27FC236}">
                <a16:creationId xmlns:a16="http://schemas.microsoft.com/office/drawing/2014/main" id="{B7BD3670-2021-7FDC-479F-3843CE236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47700"/>
            <a:ext cx="625011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45939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1" name="Picture 2" descr="2070-Riis-Self-portrait">
            <a:extLst>
              <a:ext uri="{FF2B5EF4-FFF2-40B4-BE49-F238E27FC236}">
                <a16:creationId xmlns:a16="http://schemas.microsoft.com/office/drawing/2014/main" id="{96992051-EAF6-F73B-E1DC-613CA97D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48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5F3E3C93-8D12-2140-CBB5-61B43F83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74" y="952500"/>
            <a:ext cx="707145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06705"/>
      </p:ext>
    </p:extLst>
  </p:cSld>
  <p:clrMapOvr>
    <a:masterClrMapping/>
  </p:clrMapOvr>
  <p:transition spd="med">
    <p:fade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43C442D0-F6CE-FBB6-1605-0314A0462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54" y="0"/>
            <a:ext cx="4188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37021"/>
      </p:ext>
    </p:extLst>
  </p:cSld>
  <p:clrMapOvr>
    <a:masterClrMapping/>
  </p:clrMapOvr>
  <p:transition spd="med">
    <p:fad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54950DB-5E20-D1EA-509F-3F31C58D0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28" y="1333500"/>
            <a:ext cx="632654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26016"/>
      </p:ext>
    </p:extLst>
  </p:cSld>
  <p:clrMapOvr>
    <a:masterClrMapping/>
  </p:clrMapOvr>
  <p:transition spd="med">
    <p:fad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B906022-9522-AFC3-DDE8-BC021AE6C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7772400" cy="51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1539"/>
      </p:ext>
    </p:extLst>
  </p:cSld>
  <p:clrMapOvr>
    <a:masterClrMapping/>
  </p:clrMapOvr>
  <p:transition spd="med">
    <p:fad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FFD0918C-FB61-AEC5-F1DF-6A07352B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66" y="762000"/>
            <a:ext cx="824793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55337"/>
      </p:ext>
    </p:extLst>
  </p:cSld>
  <p:clrMapOvr>
    <a:masterClrMapping/>
  </p:clrMapOvr>
  <p:transition spd="med">
    <p:fad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6F9D01B2-31F5-351A-18EE-1118EA54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66014"/>
            <a:ext cx="4536544" cy="588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38757"/>
      </p:ext>
    </p:extLst>
  </p:cSld>
  <p:clrMapOvr>
    <a:masterClrMapping/>
  </p:clrMapOvr>
  <p:transition spd="med">
    <p:fad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ene, room, gallery&#10;&#10;Description automatically generated">
            <a:extLst>
              <a:ext uri="{FF2B5EF4-FFF2-40B4-BE49-F238E27FC236}">
                <a16:creationId xmlns:a16="http://schemas.microsoft.com/office/drawing/2014/main" id="{01A68183-1305-612D-D22D-9C63864A4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7" y="1066800"/>
            <a:ext cx="798004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9140"/>
      </p:ext>
    </p:extLst>
  </p:cSld>
  <p:clrMapOvr>
    <a:masterClrMapping/>
  </p:clrMapOvr>
  <p:transition spd="med">
    <p:fade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&#10;&#10;Description automatically generated">
            <a:extLst>
              <a:ext uri="{FF2B5EF4-FFF2-40B4-BE49-F238E27FC236}">
                <a16:creationId xmlns:a16="http://schemas.microsoft.com/office/drawing/2014/main" id="{2D537FCA-F715-7DB6-A1B2-268C4643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685800"/>
            <a:ext cx="902970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71208"/>
      </p:ext>
    </p:extLst>
  </p:cSld>
  <p:clrMapOvr>
    <a:masterClrMapping/>
  </p:clrMapOvr>
  <p:transition spd="med">
    <p:fad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amera&#10;&#10;Description automatically generated">
            <a:extLst>
              <a:ext uri="{FF2B5EF4-FFF2-40B4-BE49-F238E27FC236}">
                <a16:creationId xmlns:a16="http://schemas.microsoft.com/office/drawing/2014/main" id="{A6EF48B8-100B-EADE-01F0-14BCFE29D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557" y="0"/>
            <a:ext cx="4794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87916"/>
      </p:ext>
    </p:extLst>
  </p:cSld>
  <p:clrMapOvr>
    <a:masterClrMapping/>
  </p:clrMapOvr>
  <p:transition spd="med">
    <p:fade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A479D240-7D9C-EEC3-7CEE-43DCC612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018" y="540727"/>
            <a:ext cx="4427964" cy="577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4320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2090-riis_bandits_roost">
            <a:extLst>
              <a:ext uri="{FF2B5EF4-FFF2-40B4-BE49-F238E27FC236}">
                <a16:creationId xmlns:a16="http://schemas.microsoft.com/office/drawing/2014/main" id="{89F4FB01-55F9-BD5E-05E6-89A1F16C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500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house, old&#10;&#10;Description automatically generated">
            <a:extLst>
              <a:ext uri="{FF2B5EF4-FFF2-40B4-BE49-F238E27FC236}">
                <a16:creationId xmlns:a16="http://schemas.microsoft.com/office/drawing/2014/main" id="{8D160A96-C5D0-8DC0-4AE5-B673AD02A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7700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45211"/>
      </p:ext>
    </p:extLst>
  </p:cSld>
  <p:clrMapOvr>
    <a:masterClrMapping/>
  </p:clrMapOvr>
  <p:transition spd="med">
    <p:fade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tree, outdoor, young&#10;&#10;Description automatically generated">
            <a:extLst>
              <a:ext uri="{FF2B5EF4-FFF2-40B4-BE49-F238E27FC236}">
                <a16:creationId xmlns:a16="http://schemas.microsoft.com/office/drawing/2014/main" id="{1A016C35-8FE8-22C8-E0C7-88071DF1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69490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59678"/>
      </p:ext>
    </p:extLst>
  </p:cSld>
  <p:clrMapOvr>
    <a:masterClrMapping/>
  </p:clrMapOvr>
  <p:transition spd="med">
    <p:fad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A077008-126C-33D4-CE9E-771E7F833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47800"/>
            <a:ext cx="660142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28390"/>
      </p:ext>
    </p:extLst>
  </p:cSld>
  <p:clrMapOvr>
    <a:masterClrMapping/>
  </p:clrMapOvr>
  <p:transition spd="med">
    <p:fade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all with art&#10;&#10;Description automatically generated with low confidence">
            <a:extLst>
              <a:ext uri="{FF2B5EF4-FFF2-40B4-BE49-F238E27FC236}">
                <a16:creationId xmlns:a16="http://schemas.microsoft.com/office/drawing/2014/main" id="{C94B8360-7558-9102-BDEE-E003861F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3400"/>
            <a:ext cx="7772400" cy="622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79599"/>
      </p:ext>
    </p:extLst>
  </p:cSld>
  <p:clrMapOvr>
    <a:masterClrMapping/>
  </p:clrMapOvr>
  <p:transition spd="med">
    <p:fade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469C93EE-EE83-B930-84C4-DD4212ED9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19150"/>
            <a:ext cx="7620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4984"/>
      </p:ext>
    </p:extLst>
  </p:cSld>
  <p:clrMapOvr>
    <a:masterClrMapping/>
  </p:clrMapOvr>
  <p:transition spd="med">
    <p:fade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F58E39F-F2EA-B32B-CCF8-DE44AEDF5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22" y="266700"/>
            <a:ext cx="6143156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18336"/>
      </p:ext>
    </p:extLst>
  </p:cSld>
  <p:clrMapOvr>
    <a:masterClrMapping/>
  </p:clrMapOvr>
  <p:transition spd="med">
    <p:fade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wall, black&#10;&#10;Description automatically generated">
            <a:extLst>
              <a:ext uri="{FF2B5EF4-FFF2-40B4-BE49-F238E27FC236}">
                <a16:creationId xmlns:a16="http://schemas.microsoft.com/office/drawing/2014/main" id="{3BE08093-624E-B3AA-36CA-115F303F1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772610"/>
            <a:ext cx="5181600" cy="531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62618"/>
      </p:ext>
    </p:extLst>
  </p:cSld>
  <p:clrMapOvr>
    <a:masterClrMapping/>
  </p:clrMapOvr>
  <p:transition spd="med">
    <p:fade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62153E2E-E0C6-1F0C-68C5-5E987879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317" y="533400"/>
            <a:ext cx="528936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69602"/>
      </p:ext>
    </p:extLst>
  </p:cSld>
  <p:clrMapOvr>
    <a:masterClrMapping/>
  </p:clrMapOvr>
  <p:transition spd="med">
    <p:fade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5E4D726C-8755-A20A-BC80-4013C91E0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05000"/>
            <a:ext cx="675392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15971"/>
      </p:ext>
    </p:extLst>
  </p:cSld>
  <p:clrMapOvr>
    <a:masterClrMapping/>
  </p:clrMapOvr>
  <p:transition spd="med">
    <p:fade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holding a cat&#10;&#10;Description automatically generated with medium confidence">
            <a:extLst>
              <a:ext uri="{FF2B5EF4-FFF2-40B4-BE49-F238E27FC236}">
                <a16:creationId xmlns:a16="http://schemas.microsoft.com/office/drawing/2014/main" id="{7D46E911-C3D9-632D-3D06-C7B52365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00" y="762000"/>
            <a:ext cx="4834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05523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3" name="Picture 2" descr="2100-Children Sleeping in Mulberry Street">
            <a:extLst>
              <a:ext uri="{FF2B5EF4-FFF2-40B4-BE49-F238E27FC236}">
                <a16:creationId xmlns:a16="http://schemas.microsoft.com/office/drawing/2014/main" id="{D6949394-9283-58C7-AC6D-5BFCAD5A6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821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tree, grass&#10;&#10;Description automatically generated">
            <a:extLst>
              <a:ext uri="{FF2B5EF4-FFF2-40B4-BE49-F238E27FC236}">
                <a16:creationId xmlns:a16="http://schemas.microsoft.com/office/drawing/2014/main" id="{EA337FC6-7AC4-D09D-5B97-331BA924A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" y="0"/>
            <a:ext cx="6875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41214"/>
      </p:ext>
    </p:extLst>
  </p:cSld>
  <p:clrMapOvr>
    <a:masterClrMapping/>
  </p:clrMapOvr>
  <p:transition spd="med">
    <p:fade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745D6972-9105-898F-4FA6-3FA98960E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286000"/>
            <a:ext cx="304255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7194"/>
      </p:ext>
    </p:extLst>
  </p:cSld>
  <p:clrMapOvr>
    <a:masterClrMapping/>
  </p:clrMapOvr>
  <p:transition spd="med">
    <p:fade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C6602AF0-ED8D-C691-3A42-74E32476A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772400" cy="47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93313"/>
      </p:ext>
    </p:extLst>
  </p:cSld>
  <p:clrMapOvr>
    <a:masterClrMapping/>
  </p:clrMapOvr>
  <p:transition spd="med">
    <p:fade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C91712BC-4299-9010-1E8E-2038E7ABA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0710"/>
            <a:ext cx="7772400" cy="56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39864"/>
      </p:ext>
    </p:extLst>
  </p:cSld>
  <p:clrMapOvr>
    <a:masterClrMapping/>
  </p:clrMapOvr>
  <p:transition spd="med">
    <p:fade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vegetable, old&#10;&#10;Description automatically generated">
            <a:extLst>
              <a:ext uri="{FF2B5EF4-FFF2-40B4-BE49-F238E27FC236}">
                <a16:creationId xmlns:a16="http://schemas.microsoft.com/office/drawing/2014/main" id="{948845C9-CCCD-9263-C76F-64A723210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8600"/>
            <a:ext cx="7772400" cy="61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73860"/>
      </p:ext>
    </p:extLst>
  </p:cSld>
  <p:clrMapOvr>
    <a:masterClrMapping/>
  </p:clrMapOvr>
  <p:transition spd="med">
    <p:fade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&#10;&#10;Description automatically generated">
            <a:extLst>
              <a:ext uri="{FF2B5EF4-FFF2-40B4-BE49-F238E27FC236}">
                <a16:creationId xmlns:a16="http://schemas.microsoft.com/office/drawing/2014/main" id="{3716B2F7-A89D-F0ED-D045-2443E775B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733" y="1790700"/>
            <a:ext cx="626253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95422"/>
      </p:ext>
    </p:extLst>
  </p:cSld>
  <p:clrMapOvr>
    <a:masterClrMapping/>
  </p:clrMapOvr>
  <p:transition spd="med">
    <p:fade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80B2DBF-E519-0D88-B097-92F3A852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34" y="533400"/>
            <a:ext cx="529213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99902"/>
      </p:ext>
    </p:extLst>
  </p:cSld>
  <p:clrMapOvr>
    <a:masterClrMapping/>
  </p:clrMapOvr>
  <p:transition spd="med">
    <p:fade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0381A5F-A3A5-1420-CA70-0BBF72025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676" y="1143000"/>
            <a:ext cx="438261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9128"/>
      </p:ext>
    </p:extLst>
  </p:cSld>
  <p:clrMapOvr>
    <a:masterClrMapping/>
  </p:clrMapOvr>
  <p:transition spd="med">
    <p:fade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queen, different, several&#10;&#10;Description automatically generated">
            <a:extLst>
              <a:ext uri="{FF2B5EF4-FFF2-40B4-BE49-F238E27FC236}">
                <a16:creationId xmlns:a16="http://schemas.microsoft.com/office/drawing/2014/main" id="{A62AC93A-80F2-AFEA-4C31-38CF2EAE3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1879600"/>
            <a:ext cx="30099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306"/>
      </p:ext>
    </p:extLst>
  </p:cSld>
  <p:clrMapOvr>
    <a:masterClrMapping/>
  </p:clrMapOvr>
  <p:transition spd="med">
    <p:fade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d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DB48F4C0-1175-8BDB-F632-8DBEFF5F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90923"/>
            <a:ext cx="7772400" cy="527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5377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0240-Woman with shaved head">
            <a:extLst>
              <a:ext uri="{FF2B5EF4-FFF2-40B4-BE49-F238E27FC236}">
                <a16:creationId xmlns:a16="http://schemas.microsoft.com/office/drawing/2014/main" id="{2E7FA8B3-9F17-EDF8-8301-E47E03410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81000"/>
            <a:ext cx="91059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2110-Children Sleeping in Mulberry Street">
            <a:extLst>
              <a:ext uri="{FF2B5EF4-FFF2-40B4-BE49-F238E27FC236}">
                <a16:creationId xmlns:a16="http://schemas.microsoft.com/office/drawing/2014/main" id="{66A43156-6987-25BE-1854-575D561D2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cigarette in the mouth&#10;&#10;Description automatically generated">
            <a:extLst>
              <a:ext uri="{FF2B5EF4-FFF2-40B4-BE49-F238E27FC236}">
                <a16:creationId xmlns:a16="http://schemas.microsoft.com/office/drawing/2014/main" id="{7D2FA2AC-4CFA-FD40-B3F4-1FC5A357D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60395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20032"/>
      </p:ext>
    </p:extLst>
  </p:cSld>
  <p:clrMapOvr>
    <a:masterClrMapping/>
  </p:clrMapOvr>
  <p:transition spd="med">
    <p:fade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D602573-C079-F349-E00E-332A77594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075" y="1371600"/>
            <a:ext cx="619584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3503"/>
      </p:ext>
    </p:extLst>
  </p:cSld>
  <p:clrMapOvr>
    <a:masterClrMapping/>
  </p:clrMapOvr>
  <p:transition spd="med">
    <p:fade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person and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1A5B3FF8-23D9-9357-7953-3E95F1FE8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954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48108"/>
      </p:ext>
    </p:extLst>
  </p:cSld>
  <p:clrMapOvr>
    <a:masterClrMapping/>
  </p:clrMapOvr>
  <p:transition spd="med">
    <p:fade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n object&#10;&#10;Description automatically generated">
            <a:extLst>
              <a:ext uri="{FF2B5EF4-FFF2-40B4-BE49-F238E27FC236}">
                <a16:creationId xmlns:a16="http://schemas.microsoft.com/office/drawing/2014/main" id="{0FA1EAB3-B9B9-5D1D-6F78-E693D3DB7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8382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32012"/>
      </p:ext>
    </p:extLst>
  </p:cSld>
  <p:clrMapOvr>
    <a:masterClrMapping/>
  </p:clrMapOvr>
  <p:transition spd="med">
    <p:fade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0E834EA0-07BB-71EC-EAD2-D0F513956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0"/>
            <a:ext cx="405858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43202"/>
      </p:ext>
    </p:extLst>
  </p:cSld>
  <p:clrMapOvr>
    <a:masterClrMapping/>
  </p:clrMapOvr>
  <p:transition spd="med">
    <p:fade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ifting another person&#10;&#10;Description automatically generated with low confidence">
            <a:extLst>
              <a:ext uri="{FF2B5EF4-FFF2-40B4-BE49-F238E27FC236}">
                <a16:creationId xmlns:a16="http://schemas.microsoft.com/office/drawing/2014/main" id="{9ABDFDE8-404C-2967-C15B-15BECF20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62000"/>
            <a:ext cx="517864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65373"/>
      </p:ext>
    </p:extLst>
  </p:cSld>
  <p:clrMapOvr>
    <a:masterClrMapping/>
  </p:clrMapOvr>
  <p:transition spd="med">
    <p:fade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wimsuit, female&#10;&#10;Description automatically generated">
            <a:extLst>
              <a:ext uri="{FF2B5EF4-FFF2-40B4-BE49-F238E27FC236}">
                <a16:creationId xmlns:a16="http://schemas.microsoft.com/office/drawing/2014/main" id="{76B52A12-67FF-AADE-AF49-56565171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99" y="0"/>
            <a:ext cx="53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2325"/>
      </p:ext>
    </p:extLst>
  </p:cSld>
  <p:clrMapOvr>
    <a:masterClrMapping/>
  </p:clrMapOvr>
  <p:transition spd="med">
    <p:fade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A91FCCE0-B88E-20A5-F8DE-261BDFEF7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19" y="1295400"/>
            <a:ext cx="602776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97332"/>
      </p:ext>
    </p:extLst>
  </p:cSld>
  <p:clrMapOvr>
    <a:masterClrMapping/>
  </p:clrMapOvr>
  <p:transition spd="med">
    <p:fade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AA0D8AC5-7DF9-82E7-D0CE-D803D7DA9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170" y="838200"/>
            <a:ext cx="6395660" cy="55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0784"/>
      </p:ext>
    </p:extLst>
  </p:cSld>
  <p:clrMapOvr>
    <a:masterClrMapping/>
  </p:clrMapOvr>
  <p:transition spd="med">
    <p:fade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, people&#10;&#10;Description automatically generated">
            <a:extLst>
              <a:ext uri="{FF2B5EF4-FFF2-40B4-BE49-F238E27FC236}">
                <a16:creationId xmlns:a16="http://schemas.microsoft.com/office/drawing/2014/main" id="{96C1D063-4E90-A2CA-378F-FFA9232D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0782"/>
            <a:ext cx="5345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398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1" name="Picture 2" descr="2120-Home of Italian Ragpicker">
            <a:extLst>
              <a:ext uri="{FF2B5EF4-FFF2-40B4-BE49-F238E27FC236}">
                <a16:creationId xmlns:a16="http://schemas.microsoft.com/office/drawing/2014/main" id="{376057F2-804F-53B8-024B-C20A0549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nd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F2B38329-4980-BC41-65F8-71BD4496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17" y="609600"/>
            <a:ext cx="3918966" cy="58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42620"/>
      </p:ext>
    </p:extLst>
  </p:cSld>
  <p:clrMapOvr>
    <a:masterClrMapping/>
  </p:clrMapOvr>
  <p:transition spd="med">
    <p:fade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B3836326-9C4A-C770-3A3C-C1C9C002C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57300"/>
            <a:ext cx="655607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08994"/>
      </p:ext>
    </p:extLst>
  </p:cSld>
  <p:clrMapOvr>
    <a:masterClrMapping/>
  </p:clrMapOvr>
  <p:transition spd="med">
    <p:fade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79058DF-F1B5-7DF1-5E73-6B229957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276350"/>
            <a:ext cx="28702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7366"/>
      </p:ext>
    </p:extLst>
  </p:cSld>
  <p:clrMapOvr>
    <a:masterClrMapping/>
  </p:clrMapOvr>
  <p:transition spd="med">
    <p:fade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kateboarder flies through the air&#10;&#10;Description automatically generated with medium confidence">
            <a:extLst>
              <a:ext uri="{FF2B5EF4-FFF2-40B4-BE49-F238E27FC236}">
                <a16:creationId xmlns:a16="http://schemas.microsoft.com/office/drawing/2014/main" id="{1849ECD5-0D45-84E6-9BE9-D90950B14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57300"/>
            <a:ext cx="653142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30863"/>
      </p:ext>
    </p:extLst>
  </p:cSld>
  <p:clrMapOvr>
    <a:masterClrMapping/>
  </p:clrMapOvr>
  <p:transition spd="med">
    <p:fade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7E4EBBC0-BF46-2CA3-5190-FA6C1EBB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925" y="1752600"/>
            <a:ext cx="55001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80703"/>
      </p:ext>
    </p:extLst>
  </p:cSld>
  <p:clrMapOvr>
    <a:masterClrMapping/>
  </p:clrMapOvr>
  <p:transition spd="med">
    <p:fade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AC5AC8A2-6546-4D7F-079A-7C0EDD2E8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52600"/>
            <a:ext cx="500417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96618"/>
      </p:ext>
    </p:extLst>
  </p:cSld>
  <p:clrMapOvr>
    <a:masterClrMapping/>
  </p:clrMapOvr>
  <p:transition spd="med">
    <p:fade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sidewalk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FE817EE7-D8E6-7A41-AC00-295DAE4E3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739900"/>
            <a:ext cx="508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9410"/>
      </p:ext>
    </p:extLst>
  </p:cSld>
  <p:clrMapOvr>
    <a:masterClrMapping/>
  </p:clrMapOvr>
  <p:transition spd="med">
    <p:fade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6B3A156D-62EF-001B-DEAF-ABF90224A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7000"/>
            <a:ext cx="60198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96082"/>
      </p:ext>
    </p:extLst>
  </p:cSld>
  <p:clrMapOvr>
    <a:masterClrMapping/>
  </p:clrMapOvr>
  <p:transition spd="med">
    <p:fade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, people&#10;&#10;Description automatically generated">
            <a:extLst>
              <a:ext uri="{FF2B5EF4-FFF2-40B4-BE49-F238E27FC236}">
                <a16:creationId xmlns:a16="http://schemas.microsoft.com/office/drawing/2014/main" id="{719CBBC4-D8C5-5541-9BC8-B37687FEE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54075"/>
      </p:ext>
    </p:extLst>
  </p:cSld>
  <p:clrMapOvr>
    <a:masterClrMapping/>
  </p:clrMapOvr>
  <p:transition spd="med">
    <p:fade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841BC77F-6979-7307-AC7B-0FF5EFCC2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471" y="1295400"/>
            <a:ext cx="644105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381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2" descr="2130-One of Four PeddlersOne of Four Peddlers">
            <a:extLst>
              <a:ext uri="{FF2B5EF4-FFF2-40B4-BE49-F238E27FC236}">
                <a16:creationId xmlns:a16="http://schemas.microsoft.com/office/drawing/2014/main" id="{4702F5F2-5FA7-2565-2A9F-B831A57F2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225"/>
            <a:ext cx="86868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E8F35D68-109A-5B5E-AB10-13D40C6A2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28700"/>
            <a:ext cx="724618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0462"/>
      </p:ext>
    </p:extLst>
  </p:cSld>
  <p:clrMapOvr>
    <a:masterClrMapping/>
  </p:clrMapOvr>
  <p:transition spd="med">
    <p:fade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E2DC78F2-9A84-6FAC-73EF-9150D18C9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7" y="914400"/>
            <a:ext cx="759124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37600"/>
      </p:ext>
    </p:extLst>
  </p:cSld>
  <p:clrMapOvr>
    <a:masterClrMapping/>
  </p:clrMapOvr>
  <p:transition spd="med">
    <p:fade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E0448D-C531-62F8-4C99-E3EE870A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889000"/>
            <a:ext cx="33782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7327"/>
      </p:ext>
    </p:extLst>
  </p:cSld>
  <p:clrMapOvr>
    <a:masterClrMapping/>
  </p:clrMapOvr>
  <p:transition spd="med">
    <p:fade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502AD742-AE2A-CEA2-26A4-AFBA1FE39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95400"/>
            <a:ext cx="598098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00002"/>
      </p:ext>
    </p:extLst>
  </p:cSld>
  <p:clrMapOvr>
    <a:masterClrMapping/>
  </p:clrMapOvr>
  <p:transition spd="med">
    <p:fade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ound, outdoor, truck&#10;&#10;Description automatically generated">
            <a:extLst>
              <a:ext uri="{FF2B5EF4-FFF2-40B4-BE49-F238E27FC236}">
                <a16:creationId xmlns:a16="http://schemas.microsoft.com/office/drawing/2014/main" id="{09CB3FE3-9DD4-3722-1885-8A7A73290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17650"/>
            <a:ext cx="5748421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42081"/>
      </p:ext>
    </p:extLst>
  </p:cSld>
  <p:clrMapOvr>
    <a:masterClrMapping/>
  </p:clrMapOvr>
  <p:transition spd="med">
    <p:fade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boat on a beach&#10;&#10;Description automatically generated with low confidence">
            <a:extLst>
              <a:ext uri="{FF2B5EF4-FFF2-40B4-BE49-F238E27FC236}">
                <a16:creationId xmlns:a16="http://schemas.microsoft.com/office/drawing/2014/main" id="{86FF09A0-C17A-C4A3-DC9C-1AA4B01E7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739900"/>
            <a:ext cx="508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83287"/>
      </p:ext>
    </p:extLst>
  </p:cSld>
  <p:clrMapOvr>
    <a:masterClrMapping/>
  </p:clrMapOvr>
  <p:transition spd="med">
    <p:fade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preparing&#10;&#10;Description automatically generated">
            <a:extLst>
              <a:ext uri="{FF2B5EF4-FFF2-40B4-BE49-F238E27FC236}">
                <a16:creationId xmlns:a16="http://schemas.microsoft.com/office/drawing/2014/main" id="{92AF4FDF-BC3F-1C77-036A-E72BE899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323" y="1431925"/>
            <a:ext cx="5875354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42397"/>
      </p:ext>
    </p:extLst>
  </p:cSld>
  <p:clrMapOvr>
    <a:masterClrMapping/>
  </p:clrMapOvr>
  <p:transition spd="med">
    <p:fade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5BBDCE48-5017-DFDC-BE17-0FF9805A4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1004"/>
            <a:ext cx="4192050" cy="65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52149"/>
      </p:ext>
    </p:extLst>
  </p:cSld>
  <p:clrMapOvr>
    <a:masterClrMapping/>
  </p:clrMapOvr>
  <p:transition spd="med">
    <p:fade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old&#10;&#10;Description automatically generated">
            <a:extLst>
              <a:ext uri="{FF2B5EF4-FFF2-40B4-BE49-F238E27FC236}">
                <a16:creationId xmlns:a16="http://schemas.microsoft.com/office/drawing/2014/main" id="{96CE380F-2C97-E64B-DFFF-3AA42C8BB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666750"/>
            <a:ext cx="35052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63317"/>
      </p:ext>
    </p:extLst>
  </p:cSld>
  <p:clrMapOvr>
    <a:masterClrMapping/>
  </p:clrMapOvr>
  <p:transition spd="med">
    <p:fade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id="{57E7015B-E1E0-A7C9-7CEC-9D616C072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90600"/>
            <a:ext cx="3505199" cy="51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53436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2" descr="2140-Five Cents A Spot">
            <a:extLst>
              <a:ext uri="{FF2B5EF4-FFF2-40B4-BE49-F238E27FC236}">
                <a16:creationId xmlns:a16="http://schemas.microsoft.com/office/drawing/2014/main" id="{D1EF52DC-C510-EC83-5FBF-43B1ADEDF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924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tone&#10;&#10;Description automatically generated">
            <a:extLst>
              <a:ext uri="{FF2B5EF4-FFF2-40B4-BE49-F238E27FC236}">
                <a16:creationId xmlns:a16="http://schemas.microsoft.com/office/drawing/2014/main" id="{BAF5CA43-87E1-7DDC-1F6F-F848A31F1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552236"/>
            <a:ext cx="3657600" cy="57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2357"/>
      </p:ext>
    </p:extLst>
  </p:cSld>
  <p:clrMapOvr>
    <a:masterClrMapping/>
  </p:clrMapOvr>
  <p:transition spd="med">
    <p:fade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E981416-6805-F7AF-8B29-F0C63A76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426" y="1371600"/>
            <a:ext cx="5759148" cy="437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5099"/>
      </p:ext>
    </p:extLst>
  </p:cSld>
  <p:clrMapOvr>
    <a:masterClrMapping/>
  </p:clrMapOvr>
  <p:transition spd="med">
    <p:fade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oneycomb, outdoor object, grass&#10;&#10;Description automatically generated">
            <a:extLst>
              <a:ext uri="{FF2B5EF4-FFF2-40B4-BE49-F238E27FC236}">
                <a16:creationId xmlns:a16="http://schemas.microsoft.com/office/drawing/2014/main" id="{46D66718-1324-832E-9309-007A96A14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936" y="1421635"/>
            <a:ext cx="6408127" cy="40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99125"/>
      </p:ext>
    </p:extLst>
  </p:cSld>
  <p:clrMapOvr>
    <a:masterClrMapping/>
  </p:clrMapOvr>
  <p:transition spd="med">
    <p:fade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12F99ED6-6CF0-0379-A256-D7CCC6558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300" y="789051"/>
            <a:ext cx="4157400" cy="52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38636"/>
      </p:ext>
    </p:extLst>
  </p:cSld>
  <p:clrMapOvr>
    <a:masterClrMapping/>
  </p:clrMapOvr>
  <p:transition spd="med">
    <p:fade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02A35BB0-1538-76F5-D4F0-B752CF3C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532" y="2560637"/>
            <a:ext cx="5796935" cy="17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26619"/>
      </p:ext>
    </p:extLst>
  </p:cSld>
  <p:clrMapOvr>
    <a:masterClrMapping/>
  </p:clrMapOvr>
  <p:transition spd="med">
    <p:fade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wall, white&#10;&#10;Description automatically generated">
            <a:extLst>
              <a:ext uri="{FF2B5EF4-FFF2-40B4-BE49-F238E27FC236}">
                <a16:creationId xmlns:a16="http://schemas.microsoft.com/office/drawing/2014/main" id="{955B8421-F01F-C824-D585-7649D4105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143000"/>
            <a:ext cx="3200399" cy="47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03396"/>
      </p:ext>
    </p:extLst>
  </p:cSld>
  <p:clrMapOvr>
    <a:masterClrMapping/>
  </p:clrMapOvr>
  <p:transition spd="med">
    <p:fade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pen, kitchen appliance, subway&#10;&#10;Description automatically generated">
            <a:extLst>
              <a:ext uri="{FF2B5EF4-FFF2-40B4-BE49-F238E27FC236}">
                <a16:creationId xmlns:a16="http://schemas.microsoft.com/office/drawing/2014/main" id="{102AEC57-19E4-8432-B7E7-A7378A516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47" y="1828800"/>
            <a:ext cx="545910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11878"/>
      </p:ext>
    </p:extLst>
  </p:cSld>
  <p:clrMapOvr>
    <a:masterClrMapping/>
  </p:clrMapOvr>
  <p:transition spd="med">
    <p:fade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AFC173EF-4A38-E644-C59C-179C53E9D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193800"/>
            <a:ext cx="66548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3818"/>
      </p:ext>
    </p:extLst>
  </p:cSld>
  <p:clrMapOvr>
    <a:masterClrMapping/>
  </p:clrMapOvr>
  <p:transition spd="med">
    <p:fade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player, crowd&#10;&#10;Description automatically generated">
            <a:extLst>
              <a:ext uri="{FF2B5EF4-FFF2-40B4-BE49-F238E27FC236}">
                <a16:creationId xmlns:a16="http://schemas.microsoft.com/office/drawing/2014/main" id="{4A9F5666-E3ED-A4C5-A41B-46D2440AA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575553"/>
            <a:ext cx="3657600" cy="547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67235"/>
      </p:ext>
    </p:extLst>
  </p:cSld>
  <p:clrMapOvr>
    <a:masterClrMapping/>
  </p:clrMapOvr>
  <p:transition spd="med">
    <p:fade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ky, outdoor, crowd&#10;&#10;Description automatically generated">
            <a:extLst>
              <a:ext uri="{FF2B5EF4-FFF2-40B4-BE49-F238E27FC236}">
                <a16:creationId xmlns:a16="http://schemas.microsoft.com/office/drawing/2014/main" id="{ADD4F55B-2AC9-24F1-3CC7-681425CAA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38300"/>
            <a:ext cx="5309268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78523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2" descr="2150-Necktie Workers in Division Street">
            <a:extLst>
              <a:ext uri="{FF2B5EF4-FFF2-40B4-BE49-F238E27FC236}">
                <a16:creationId xmlns:a16="http://schemas.microsoft.com/office/drawing/2014/main" id="{D2E2771C-3EB8-3AA5-C4D9-1FF280CA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30C8A4B5-DD53-DB40-7E30-46A0D0421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70" y="0"/>
            <a:ext cx="4594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31612"/>
      </p:ext>
    </p:extLst>
  </p:cSld>
  <p:clrMapOvr>
    <a:masterClrMapping/>
  </p:clrMapOvr>
  <p:transition spd="med">
    <p:fade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D5FA64F-AEEB-3297-31A1-FC670CC57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3503"/>
            <a:ext cx="7772400" cy="625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88179"/>
      </p:ext>
    </p:extLst>
  </p:cSld>
  <p:clrMapOvr>
    <a:masterClrMapping/>
  </p:clrMapOvr>
  <p:transition spd="med">
    <p:fade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054DFECC-2CC6-4618-BC95-861A95EE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3000"/>
            <a:ext cx="6300439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23397"/>
      </p:ext>
    </p:extLst>
  </p:cSld>
  <p:clrMapOvr>
    <a:masterClrMapping/>
  </p:clrMapOvr>
  <p:transition spd="med">
    <p:fade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person, ground&#10;&#10;Description automatically generated">
            <a:extLst>
              <a:ext uri="{FF2B5EF4-FFF2-40B4-BE49-F238E27FC236}">
                <a16:creationId xmlns:a16="http://schemas.microsoft.com/office/drawing/2014/main" id="{8F7703C6-63F9-66E4-4682-91424F0ED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30300"/>
            <a:ext cx="68580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10500"/>
      </p:ext>
    </p:extLst>
  </p:cSld>
  <p:clrMapOvr>
    <a:masterClrMapping/>
  </p:clrMapOvr>
  <p:transition spd="med">
    <p:fade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7FEB9B0-21A1-88E2-7D2C-68DDA7580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295400"/>
            <a:ext cx="7183184" cy="475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40423"/>
      </p:ext>
    </p:extLst>
  </p:cSld>
  <p:clrMapOvr>
    <a:masterClrMapping/>
  </p:clrMapOvr>
  <p:transition spd="med">
    <p:fade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, room&#10;&#10;Description automatically generated">
            <a:extLst>
              <a:ext uri="{FF2B5EF4-FFF2-40B4-BE49-F238E27FC236}">
                <a16:creationId xmlns:a16="http://schemas.microsoft.com/office/drawing/2014/main" id="{BD6B9CD3-C75B-6626-6223-A4D23C4BB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609" y="1143000"/>
            <a:ext cx="701094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95685"/>
      </p:ext>
    </p:extLst>
  </p:cSld>
  <p:clrMapOvr>
    <a:masterClrMapping/>
  </p:clrMapOvr>
  <p:transition spd="med">
    <p:fade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s in a doorway&#10;&#10;Description automatically generated with low confidence">
            <a:extLst>
              <a:ext uri="{FF2B5EF4-FFF2-40B4-BE49-F238E27FC236}">
                <a16:creationId xmlns:a16="http://schemas.microsoft.com/office/drawing/2014/main" id="{C04A28AB-7402-E698-5D64-DE83CBA57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528" y="0"/>
            <a:ext cx="4636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38812"/>
      </p:ext>
    </p:extLst>
  </p:cSld>
  <p:clrMapOvr>
    <a:masterClrMapping/>
  </p:clrMapOvr>
  <p:transition spd="med">
    <p:fade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d in a room&#10;&#10;Description automatically generated with low confidence">
            <a:extLst>
              <a:ext uri="{FF2B5EF4-FFF2-40B4-BE49-F238E27FC236}">
                <a16:creationId xmlns:a16="http://schemas.microsoft.com/office/drawing/2014/main" id="{CBE3B0C7-7B64-B1D2-FCBB-93A8C4625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19" y="762000"/>
            <a:ext cx="805196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42115"/>
      </p:ext>
    </p:extLst>
  </p:cSld>
  <p:clrMapOvr>
    <a:masterClrMapping/>
  </p:clrMapOvr>
  <p:transition spd="med">
    <p:fade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next to a camera&#10;&#10;Description automatically generated with medium confidence">
            <a:extLst>
              <a:ext uri="{FF2B5EF4-FFF2-40B4-BE49-F238E27FC236}">
                <a16:creationId xmlns:a16="http://schemas.microsoft.com/office/drawing/2014/main" id="{8BB18A91-9090-AAD5-E72B-7D8EEA02A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36" y="1371600"/>
            <a:ext cx="3558527" cy="44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38061"/>
      </p:ext>
    </p:extLst>
  </p:cSld>
  <p:clrMapOvr>
    <a:masterClrMapping/>
  </p:clrMapOvr>
  <p:transition spd="med">
    <p:fade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with a moo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CF520D66-D73A-D7CE-4CD8-C5262DCDF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53" y="0"/>
            <a:ext cx="4935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94418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7" name="Picture 2" descr="2160-Ready for Sabbath Evening">
            <a:extLst>
              <a:ext uri="{FF2B5EF4-FFF2-40B4-BE49-F238E27FC236}">
                <a16:creationId xmlns:a16="http://schemas.microsoft.com/office/drawing/2014/main" id="{157F60B1-498C-06C9-B253-FB8AF9FF8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839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white, image&#10;&#10;Description automatically generated">
            <a:extLst>
              <a:ext uri="{FF2B5EF4-FFF2-40B4-BE49-F238E27FC236}">
                <a16:creationId xmlns:a16="http://schemas.microsoft.com/office/drawing/2014/main" id="{570CAE5C-82D4-0C83-3CD9-BB4A01F2C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7" y="971550"/>
            <a:ext cx="614362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54720"/>
      </p:ext>
    </p:extLst>
  </p:cSld>
  <p:clrMapOvr>
    <a:masterClrMapping/>
  </p:clrMapOvr>
  <p:transition spd="med">
    <p:fade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ky, sign&#10;&#10;Description automatically generated">
            <a:extLst>
              <a:ext uri="{FF2B5EF4-FFF2-40B4-BE49-F238E27FC236}">
                <a16:creationId xmlns:a16="http://schemas.microsoft.com/office/drawing/2014/main" id="{B0AF989B-43DA-F49E-4C32-2A04539B4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382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10766"/>
      </p:ext>
    </p:extLst>
  </p:cSld>
  <p:clrMapOvr>
    <a:masterClrMapping/>
  </p:clrMapOvr>
  <p:transition spd="med">
    <p:fade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ck, outdoor, mountain, nature&#10;&#10;Description automatically generated">
            <a:extLst>
              <a:ext uri="{FF2B5EF4-FFF2-40B4-BE49-F238E27FC236}">
                <a16:creationId xmlns:a16="http://schemas.microsoft.com/office/drawing/2014/main" id="{124228D1-6C1D-5266-FFE8-419DF37D6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5103"/>
            <a:ext cx="7772400" cy="64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37866"/>
      </p:ext>
    </p:extLst>
  </p:cSld>
  <p:clrMapOvr>
    <a:masterClrMapping/>
  </p:clrMapOvr>
  <p:transition spd="med">
    <p:fade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icebergs in the distance&#10;&#10;Description automatically generated with low confidence">
            <a:extLst>
              <a:ext uri="{FF2B5EF4-FFF2-40B4-BE49-F238E27FC236}">
                <a16:creationId xmlns:a16="http://schemas.microsoft.com/office/drawing/2014/main" id="{2C669F7D-ACA3-B020-3FE9-FE112AE82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43181"/>
      </p:ext>
    </p:extLst>
  </p:cSld>
  <p:clrMapOvr>
    <a:masterClrMapping/>
  </p:clrMapOvr>
  <p:transition spd="med">
    <p:fade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88DA1CE7-8072-669F-27C6-960CF7376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43000"/>
            <a:ext cx="7230327" cy="483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3897"/>
      </p:ext>
    </p:extLst>
  </p:cSld>
  <p:clrMapOvr>
    <a:masterClrMapping/>
  </p:clrMapOvr>
  <p:transition spd="med">
    <p:fade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person, standing&#10;&#10;Description automatically generated">
            <a:extLst>
              <a:ext uri="{FF2B5EF4-FFF2-40B4-BE49-F238E27FC236}">
                <a16:creationId xmlns:a16="http://schemas.microsoft.com/office/drawing/2014/main" id="{20CF217D-4FB4-42F9-B50A-99F62C6C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916" y="317726"/>
            <a:ext cx="4646168" cy="62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65218"/>
      </p:ext>
    </p:extLst>
  </p:cSld>
  <p:clrMapOvr>
    <a:masterClrMapping/>
  </p:clrMapOvr>
  <p:transition spd="med">
    <p:fade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FF88E17F-104D-624F-19E1-8D98D1375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510589"/>
            <a:ext cx="4572000" cy="605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98084"/>
      </p:ext>
    </p:extLst>
  </p:cSld>
  <p:clrMapOvr>
    <a:masterClrMapping/>
  </p:clrMapOvr>
  <p:transition spd="med">
    <p:fade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standing, old&#10;&#10;Description automatically generated">
            <a:extLst>
              <a:ext uri="{FF2B5EF4-FFF2-40B4-BE49-F238E27FC236}">
                <a16:creationId xmlns:a16="http://schemas.microsoft.com/office/drawing/2014/main" id="{5E7A989D-4D1F-A401-7555-9A5AAB9B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794" y="914400"/>
            <a:ext cx="411725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80064"/>
      </p:ext>
    </p:extLst>
  </p:cSld>
  <p:clrMapOvr>
    <a:masterClrMapping/>
  </p:clrMapOvr>
  <p:transition spd="med">
    <p:fade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kull&#10;&#10;Description automatically generated">
            <a:extLst>
              <a:ext uri="{FF2B5EF4-FFF2-40B4-BE49-F238E27FC236}">
                <a16:creationId xmlns:a16="http://schemas.microsoft.com/office/drawing/2014/main" id="{08F61921-BC67-12F0-3EB7-D1D0E64A7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11480"/>
            <a:ext cx="4724400" cy="60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90087"/>
      </p:ext>
    </p:extLst>
  </p:cSld>
  <p:clrMapOvr>
    <a:masterClrMapping/>
  </p:clrMapOvr>
  <p:transition spd="med">
    <p:fade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eaning on a fence&#10;&#10;Description automatically generated with low confidence">
            <a:extLst>
              <a:ext uri="{FF2B5EF4-FFF2-40B4-BE49-F238E27FC236}">
                <a16:creationId xmlns:a16="http://schemas.microsoft.com/office/drawing/2014/main" id="{0D86848B-05D9-4640-EDBB-E029045A2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066800"/>
            <a:ext cx="3886200" cy="519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10717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1" name="Picture 2" descr="2170">
            <a:extLst>
              <a:ext uri="{FF2B5EF4-FFF2-40B4-BE49-F238E27FC236}">
                <a16:creationId xmlns:a16="http://schemas.microsoft.com/office/drawing/2014/main" id="{7FC61476-6204-CFBB-92D1-D19B4974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61913"/>
            <a:ext cx="86868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AF68281B-30C3-874E-8E7A-CD9C5B41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19502"/>
      </p:ext>
    </p:extLst>
  </p:cSld>
  <p:clrMapOvr>
    <a:masterClrMapping/>
  </p:clrMapOvr>
  <p:transition spd="med">
    <p:fade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dress&#10;&#10;Description automatically generated">
            <a:extLst>
              <a:ext uri="{FF2B5EF4-FFF2-40B4-BE49-F238E27FC236}">
                <a16:creationId xmlns:a16="http://schemas.microsoft.com/office/drawing/2014/main" id="{ED9D7E47-0D72-98F7-97EF-A7DB84727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36" y="536829"/>
            <a:ext cx="4349128" cy="57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2415"/>
      </p:ext>
    </p:extLst>
  </p:cSld>
  <p:clrMapOvr>
    <a:masterClrMapping/>
  </p:clrMapOvr>
  <p:transition spd="med">
    <p:fade/>
  </p:transition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building, outdoor&#10;&#10;Description automatically generated">
            <a:extLst>
              <a:ext uri="{FF2B5EF4-FFF2-40B4-BE49-F238E27FC236}">
                <a16:creationId xmlns:a16="http://schemas.microsoft.com/office/drawing/2014/main" id="{7C8A7BF4-3EF8-A798-A594-850BB8D1C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35732"/>
            <a:ext cx="5646523" cy="321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8129"/>
      </p:ext>
    </p:extLst>
  </p:cSld>
  <p:clrMapOvr>
    <a:masterClrMapping/>
  </p:clrMapOvr>
  <p:transition spd="med">
    <p:fade/>
  </p:transition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ilitary vehicle, pulling&#10;&#10;Description automatically generated">
            <a:extLst>
              <a:ext uri="{FF2B5EF4-FFF2-40B4-BE49-F238E27FC236}">
                <a16:creationId xmlns:a16="http://schemas.microsoft.com/office/drawing/2014/main" id="{3B712758-1653-7030-A5FC-0BB5FFFF9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639" y="1600200"/>
            <a:ext cx="6164721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4812"/>
      </p:ext>
    </p:extLst>
  </p:cSld>
  <p:clrMapOvr>
    <a:masterClrMapping/>
  </p:clrMapOvr>
  <p:transition spd="med">
    <p:fade/>
  </p:transition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, old, vintage&#10;&#10;Description automatically generated">
            <a:extLst>
              <a:ext uri="{FF2B5EF4-FFF2-40B4-BE49-F238E27FC236}">
                <a16:creationId xmlns:a16="http://schemas.microsoft.com/office/drawing/2014/main" id="{C70D80DE-3D43-1918-9985-69E813058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205" y="1371600"/>
            <a:ext cx="597243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80873"/>
      </p:ext>
    </p:extLst>
  </p:cSld>
  <p:clrMapOvr>
    <a:masterClrMapping/>
  </p:clrMapOvr>
  <p:transition spd="med">
    <p:fade/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different, old&#10;&#10;Description automatically generated">
            <a:extLst>
              <a:ext uri="{FF2B5EF4-FFF2-40B4-BE49-F238E27FC236}">
                <a16:creationId xmlns:a16="http://schemas.microsoft.com/office/drawing/2014/main" id="{0A0D8AA8-AC5D-33F1-DC00-FA8A03AE6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57200"/>
            <a:ext cx="472958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66182"/>
      </p:ext>
    </p:extLst>
  </p:cSld>
  <p:clrMapOvr>
    <a:masterClrMapping/>
  </p:clrMapOvr>
  <p:transition spd="med">
    <p:fade/>
  </p:transition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740602D3-4560-F6FE-9466-47D84D676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828800"/>
            <a:ext cx="3810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01912"/>
      </p:ext>
    </p:extLst>
  </p:cSld>
  <p:clrMapOvr>
    <a:masterClrMapping/>
  </p:clrMapOvr>
  <p:transition spd="med">
    <p:fade/>
  </p:transition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2AACBB88-5D5E-C520-A10B-270BEF312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169" y="1326642"/>
            <a:ext cx="5699166" cy="438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63394"/>
      </p:ext>
    </p:extLst>
  </p:cSld>
  <p:clrMapOvr>
    <a:masterClrMapping/>
  </p:clrMapOvr>
  <p:transition spd="med">
    <p:fade/>
  </p:transition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5BD77-17B4-C3C3-B6C8-5F1052EC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662939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09789"/>
      </p:ext>
    </p:extLst>
  </p:cSld>
  <p:clrMapOvr>
    <a:masterClrMapping/>
  </p:clrMapOvr>
  <p:transition spd="med">
    <p:fade/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EF332ACF-7473-A52D-9BBB-4531FBA4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34" y="76200"/>
            <a:ext cx="6001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55292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2" descr="2180">
            <a:extLst>
              <a:ext uri="{FF2B5EF4-FFF2-40B4-BE49-F238E27FC236}">
                <a16:creationId xmlns:a16="http://schemas.microsoft.com/office/drawing/2014/main" id="{DE6116FC-C2C8-D1F0-C1B3-240D0655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talware, indoor, gear, wheel&#10;&#10;Description automatically generated">
            <a:extLst>
              <a:ext uri="{FF2B5EF4-FFF2-40B4-BE49-F238E27FC236}">
                <a16:creationId xmlns:a16="http://schemas.microsoft.com/office/drawing/2014/main" id="{C7084544-E81E-2860-861A-78C1E46E4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6847"/>
      </p:ext>
    </p:extLst>
  </p:cSld>
  <p:clrMapOvr>
    <a:masterClrMapping/>
  </p:clrMapOvr>
  <p:transition spd="med">
    <p:fade/>
  </p:transition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 reading a newspaper&#10;&#10;Description automatically generated with medium confidence">
            <a:extLst>
              <a:ext uri="{FF2B5EF4-FFF2-40B4-BE49-F238E27FC236}">
                <a16:creationId xmlns:a16="http://schemas.microsoft.com/office/drawing/2014/main" id="{99578884-EFCA-A9FE-32CF-4B227131E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73" y="1905000"/>
            <a:ext cx="6784054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48386"/>
      </p:ext>
    </p:extLst>
  </p:cSld>
  <p:clrMapOvr>
    <a:masterClrMapping/>
  </p:clrMapOvr>
  <p:transition spd="med">
    <p:fade/>
  </p:transition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F36A0778-ECAC-8B75-0F0D-E4E030DFA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61744"/>
            <a:ext cx="5919252" cy="33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81337"/>
      </p:ext>
    </p:extLst>
  </p:cSld>
  <p:clrMapOvr>
    <a:masterClrMapping/>
  </p:clrMapOvr>
  <p:transition spd="med">
    <p:fade/>
  </p:transition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the ground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2E5F83D5-F73D-000B-044C-2D1C91E59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1012"/>
      </p:ext>
    </p:extLst>
  </p:cSld>
  <p:clrMapOvr>
    <a:masterClrMapping/>
  </p:clrMapOvr>
  <p:transition spd="med">
    <p:fade/>
  </p:transition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military vehicle, people&#10;&#10;Description automatically generated">
            <a:extLst>
              <a:ext uri="{FF2B5EF4-FFF2-40B4-BE49-F238E27FC236}">
                <a16:creationId xmlns:a16="http://schemas.microsoft.com/office/drawing/2014/main" id="{CA9B21A1-2BF6-354A-8583-BC88202C7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183" y="1371600"/>
            <a:ext cx="6285634" cy="45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80597"/>
      </p:ext>
    </p:extLst>
  </p:cSld>
  <p:clrMapOvr>
    <a:masterClrMapping/>
  </p:clrMapOvr>
  <p:transition spd="med">
    <p:fade/>
  </p:transition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group, line&#10;&#10;Description automatically generated">
            <a:extLst>
              <a:ext uri="{FF2B5EF4-FFF2-40B4-BE49-F238E27FC236}">
                <a16:creationId xmlns:a16="http://schemas.microsoft.com/office/drawing/2014/main" id="{F6C575CE-DD20-0305-7F8D-1EED59B79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0"/>
            <a:ext cx="58969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69166"/>
      </p:ext>
    </p:extLst>
  </p:cSld>
  <p:clrMapOvr>
    <a:masterClrMapping/>
  </p:clrMapOvr>
  <p:transition spd="med">
    <p:fade/>
  </p:transition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&#10;&#10;Description automatically generated with medium confidence">
            <a:extLst>
              <a:ext uri="{FF2B5EF4-FFF2-40B4-BE49-F238E27FC236}">
                <a16:creationId xmlns:a16="http://schemas.microsoft.com/office/drawing/2014/main" id="{D394CBFC-10F4-FDD3-D8DE-FCEAB948E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295400"/>
            <a:ext cx="68199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0719"/>
      </p:ext>
    </p:extLst>
  </p:cSld>
  <p:clrMapOvr>
    <a:masterClrMapping/>
  </p:clrMapOvr>
  <p:transition spd="med">
    <p:fade/>
  </p:transition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ying on the ground with police behind them&#10;&#10;Description automatically generated with low confidence">
            <a:extLst>
              <a:ext uri="{FF2B5EF4-FFF2-40B4-BE49-F238E27FC236}">
                <a16:creationId xmlns:a16="http://schemas.microsoft.com/office/drawing/2014/main" id="{4A7996A0-63E2-A728-B12C-EC5ACA0B4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11" y="1371600"/>
            <a:ext cx="786457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9108"/>
      </p:ext>
    </p:extLst>
  </p:cSld>
  <p:clrMapOvr>
    <a:masterClrMapping/>
  </p:clrMapOvr>
  <p:transition spd="med">
    <p:fade/>
  </p:transition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helmets&#10;&#10;Description automatically generated with low confidence">
            <a:extLst>
              <a:ext uri="{FF2B5EF4-FFF2-40B4-BE49-F238E27FC236}">
                <a16:creationId xmlns:a16="http://schemas.microsoft.com/office/drawing/2014/main" id="{7B4A155B-0610-B3F8-7411-7C0288DA6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14500"/>
            <a:ext cx="517626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12237"/>
      </p:ext>
    </p:extLst>
  </p:cSld>
  <p:clrMapOvr>
    <a:masterClrMapping/>
  </p:clrMapOvr>
  <p:transition spd="med">
    <p:fade/>
  </p:transition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gs pulling a boat&#10;&#10;Description automatically generated with medium confidence">
            <a:extLst>
              <a:ext uri="{FF2B5EF4-FFF2-40B4-BE49-F238E27FC236}">
                <a16:creationId xmlns:a16="http://schemas.microsoft.com/office/drawing/2014/main" id="{179636E9-ABAB-4497-2979-3418A0AC0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07" y="1143000"/>
            <a:ext cx="760567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00428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09" name="Picture 2" descr="2190">
            <a:extLst>
              <a:ext uri="{FF2B5EF4-FFF2-40B4-BE49-F238E27FC236}">
                <a16:creationId xmlns:a16="http://schemas.microsoft.com/office/drawing/2014/main" id="{3679123C-C8AF-E115-BD4F-5672F646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8392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the snow&#10;&#10;Description automatically generated with low confidence">
            <a:extLst>
              <a:ext uri="{FF2B5EF4-FFF2-40B4-BE49-F238E27FC236}">
                <a16:creationId xmlns:a16="http://schemas.microsoft.com/office/drawing/2014/main" id="{50C10E95-5B08-BBC3-1EFB-02BA7B564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581" y="0"/>
            <a:ext cx="4626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02835"/>
      </p:ext>
    </p:extLst>
  </p:cSld>
  <p:clrMapOvr>
    <a:masterClrMapping/>
  </p:clrMapOvr>
  <p:transition spd="med">
    <p:fade/>
  </p:transition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F808FEE2-4C96-DD10-5B8C-FE8619D3E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09800"/>
            <a:ext cx="6502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70584"/>
      </p:ext>
    </p:extLst>
  </p:cSld>
  <p:clrMapOvr>
    <a:masterClrMapping/>
  </p:clrMapOvr>
  <p:transition spd="med">
    <p:fade/>
  </p:transition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oking a cigarette&#10;&#10;Description automatically generated with medium confidence">
            <a:extLst>
              <a:ext uri="{FF2B5EF4-FFF2-40B4-BE49-F238E27FC236}">
                <a16:creationId xmlns:a16="http://schemas.microsoft.com/office/drawing/2014/main" id="{821AFDE0-DF70-513B-1AC8-90585A858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00200"/>
            <a:ext cx="552134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71253"/>
      </p:ext>
    </p:extLst>
  </p:cSld>
  <p:clrMapOvr>
    <a:masterClrMapping/>
  </p:clrMapOvr>
  <p:transition spd="med">
    <p:fade/>
  </p:transition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954C40F7-A953-BD2E-DB6B-FFA693D4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00200"/>
            <a:ext cx="552134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66918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3" name="Picture 2" descr="2200">
            <a:extLst>
              <a:ext uri="{FF2B5EF4-FFF2-40B4-BE49-F238E27FC236}">
                <a16:creationId xmlns:a16="http://schemas.microsoft.com/office/drawing/2014/main" id="{444C164A-17FB-D394-8086-4C0E3D9BE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43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0250-Woman with shaved head">
            <a:extLst>
              <a:ext uri="{FF2B5EF4-FFF2-40B4-BE49-F238E27FC236}">
                <a16:creationId xmlns:a16="http://schemas.microsoft.com/office/drawing/2014/main" id="{30EEFC09-C414-2DBF-613D-15370F6E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938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7" name="Picture 2" descr="2210">
            <a:extLst>
              <a:ext uri="{FF2B5EF4-FFF2-40B4-BE49-F238E27FC236}">
                <a16:creationId xmlns:a16="http://schemas.microsoft.com/office/drawing/2014/main" id="{97E79FAF-DC07-FF04-DD79-76DD1E36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35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1" name="Picture 2" descr="2220">
            <a:extLst>
              <a:ext uri="{FF2B5EF4-FFF2-40B4-BE49-F238E27FC236}">
                <a16:creationId xmlns:a16="http://schemas.microsoft.com/office/drawing/2014/main" id="{F5D27F7D-1E85-7AD0-1440-67B0A10EA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2" descr="2230">
            <a:extLst>
              <a:ext uri="{FF2B5EF4-FFF2-40B4-BE49-F238E27FC236}">
                <a16:creationId xmlns:a16="http://schemas.microsoft.com/office/drawing/2014/main" id="{F20B8965-D432-4847-7C58-9FFD80C6B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3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29" name="Picture 2" descr="2240">
            <a:extLst>
              <a:ext uri="{FF2B5EF4-FFF2-40B4-BE49-F238E27FC236}">
                <a16:creationId xmlns:a16="http://schemas.microsoft.com/office/drawing/2014/main" id="{DB05EE75-AC5F-A16B-09EB-429FCC366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2" descr="2250">
            <a:extLst>
              <a:ext uri="{FF2B5EF4-FFF2-40B4-BE49-F238E27FC236}">
                <a16:creationId xmlns:a16="http://schemas.microsoft.com/office/drawing/2014/main" id="{F8107554-89F8-062C-0BA3-4CBBF49FD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50800"/>
            <a:ext cx="85344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2" descr="2260">
            <a:extLst>
              <a:ext uri="{FF2B5EF4-FFF2-40B4-BE49-F238E27FC236}">
                <a16:creationId xmlns:a16="http://schemas.microsoft.com/office/drawing/2014/main" id="{D76EB76D-9FC2-EAE8-6C3D-E1C8A4C6A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5" name="Picture 2" descr="2540-Hines">
            <a:extLst>
              <a:ext uri="{FF2B5EF4-FFF2-40B4-BE49-F238E27FC236}">
                <a16:creationId xmlns:a16="http://schemas.microsoft.com/office/drawing/2014/main" id="{25486ABC-4246-8095-3E2A-D38A972C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4178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906" name="Picture 3" descr="2540-Hines2">
            <a:extLst>
              <a:ext uri="{FF2B5EF4-FFF2-40B4-BE49-F238E27FC236}">
                <a16:creationId xmlns:a16="http://schemas.microsoft.com/office/drawing/2014/main" id="{0FFD72B2-A9C1-33B2-6615-CF597809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44799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29" name="Picture 2" descr="2550-pamphlet">
            <a:extLst>
              <a:ext uri="{FF2B5EF4-FFF2-40B4-BE49-F238E27FC236}">
                <a16:creationId xmlns:a16="http://schemas.microsoft.com/office/drawing/2014/main" id="{D680F151-B540-162E-F097-0B1C3A99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3" name="Picture 2" descr="2560-lewis-hine-child-labor-miner-boys-01130-7001">
            <a:extLst>
              <a:ext uri="{FF2B5EF4-FFF2-40B4-BE49-F238E27FC236}">
                <a16:creationId xmlns:a16="http://schemas.microsoft.com/office/drawing/2014/main" id="{6743587F-4715-C9DE-DB19-C81AD2FD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2" descr="2570-lewis-hine-child-labor-a-heavy-load-1909">
            <a:extLst>
              <a:ext uri="{FF2B5EF4-FFF2-40B4-BE49-F238E27FC236}">
                <a16:creationId xmlns:a16="http://schemas.microsoft.com/office/drawing/2014/main" id="{B7B189C7-FF57-C479-2C60-B2AF832B0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52369C6C-8AE8-7C6A-F265-F45EBBFC7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6018" name="Content Placeholder 3" descr="White Only photo.jpeg">
            <a:extLst>
              <a:ext uri="{FF2B5EF4-FFF2-40B4-BE49-F238E27FC236}">
                <a16:creationId xmlns:a16="http://schemas.microsoft.com/office/drawing/2014/main" id="{6137769F-FE3A-7E95-80BA-A1CFFFD1F4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1" name="Picture 2" descr="2580-lewis-hine-child-labor-factory-boy-01293-700">
            <a:extLst>
              <a:ext uri="{FF2B5EF4-FFF2-40B4-BE49-F238E27FC236}">
                <a16:creationId xmlns:a16="http://schemas.microsoft.com/office/drawing/2014/main" id="{77061CD0-3840-BA76-6765-69AD859A4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5" name="Picture 2" descr="2590-AddieCard05282vLewisHine">
            <a:extLst>
              <a:ext uri="{FF2B5EF4-FFF2-40B4-BE49-F238E27FC236}">
                <a16:creationId xmlns:a16="http://schemas.microsoft.com/office/drawing/2014/main" id="{46ABC6E3-CA34-154B-39F0-D89D58C0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524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49" name="Picture 2" descr="2600-lewis-hine-child-labor-happy-birthday-shorpy-1910">
            <a:extLst>
              <a:ext uri="{FF2B5EF4-FFF2-40B4-BE49-F238E27FC236}">
                <a16:creationId xmlns:a16="http://schemas.microsoft.com/office/drawing/2014/main" id="{7D6DDB2F-04C4-A8EA-9EAE-054141E6D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3" name="Picture 2" descr="2610">
            <a:extLst>
              <a:ext uri="{FF2B5EF4-FFF2-40B4-BE49-F238E27FC236}">
                <a16:creationId xmlns:a16="http://schemas.microsoft.com/office/drawing/2014/main" id="{E3D81083-584F-B35E-3F46-AEB65D7F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7" name="Picture 2" descr="2620">
            <a:extLst>
              <a:ext uri="{FF2B5EF4-FFF2-40B4-BE49-F238E27FC236}">
                <a16:creationId xmlns:a16="http://schemas.microsoft.com/office/drawing/2014/main" id="{144F301A-475A-5C6A-15D5-C3845F31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1" name="Picture 2" descr="2630-lewis-hine-child-labor-mill-girl">
            <a:extLst>
              <a:ext uri="{FF2B5EF4-FFF2-40B4-BE49-F238E27FC236}">
                <a16:creationId xmlns:a16="http://schemas.microsoft.com/office/drawing/2014/main" id="{4D0BC9EB-2FEA-EF9A-C88F-070B85FD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5" name="Picture 2" descr="2640-hickory-doffers-sweepers">
            <a:extLst>
              <a:ext uri="{FF2B5EF4-FFF2-40B4-BE49-F238E27FC236}">
                <a16:creationId xmlns:a16="http://schemas.microsoft.com/office/drawing/2014/main" id="{B4C49DC1-0167-01B2-0844-82C82A3E4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69" name="Picture 2" descr="2650-">
            <a:extLst>
              <a:ext uri="{FF2B5EF4-FFF2-40B4-BE49-F238E27FC236}">
                <a16:creationId xmlns:a16="http://schemas.microsoft.com/office/drawing/2014/main" id="{F064CC20-CF8D-FFCF-0FF2-BDA02CDBA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3" name="Picture 2" descr="2660">
            <a:extLst>
              <a:ext uri="{FF2B5EF4-FFF2-40B4-BE49-F238E27FC236}">
                <a16:creationId xmlns:a16="http://schemas.microsoft.com/office/drawing/2014/main" id="{7EEB0F3C-9EB5-D8D3-3123-7C299D38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7" name="Picture 2" descr="2670-">
            <a:extLst>
              <a:ext uri="{FF2B5EF4-FFF2-40B4-BE49-F238E27FC236}">
                <a16:creationId xmlns:a16="http://schemas.microsoft.com/office/drawing/2014/main" id="{4152A5BB-DC12-D724-FD04-94074E81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88BF-62B6-3593-A51F-E906DA56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road, ground, transport&#10;&#10;Description automatically generated">
            <a:extLst>
              <a:ext uri="{FF2B5EF4-FFF2-40B4-BE49-F238E27FC236}">
                <a16:creationId xmlns:a16="http://schemas.microsoft.com/office/drawing/2014/main" id="{C4C5F9C6-14BA-1700-C22D-9DB8EE6FE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1079" y="990600"/>
            <a:ext cx="4101841" cy="5244204"/>
          </a:xfrm>
        </p:spPr>
      </p:pic>
    </p:spTree>
    <p:extLst>
      <p:ext uri="{BB962C8B-B14F-4D97-AF65-F5344CB8AC3E}">
        <p14:creationId xmlns:p14="http://schemas.microsoft.com/office/powerpoint/2010/main" val="2450114403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1" name="Picture 2" descr="2680">
            <a:extLst>
              <a:ext uri="{FF2B5EF4-FFF2-40B4-BE49-F238E27FC236}">
                <a16:creationId xmlns:a16="http://schemas.microsoft.com/office/drawing/2014/main" id="{D8A32376-1F87-AEB8-BEC9-DB38F8B23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3" name="Picture 2" descr="3460-shahn2">
            <a:extLst>
              <a:ext uri="{FF2B5EF4-FFF2-40B4-BE49-F238E27FC236}">
                <a16:creationId xmlns:a16="http://schemas.microsoft.com/office/drawing/2014/main" id="{42A7C6F2-DAD4-F67C-982E-D545F77C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7" name="Picture 2" descr="3470-">
            <a:extLst>
              <a:ext uri="{FF2B5EF4-FFF2-40B4-BE49-F238E27FC236}">
                <a16:creationId xmlns:a16="http://schemas.microsoft.com/office/drawing/2014/main" id="{04D5F013-DC49-0CD9-63C9-8B071332F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1" name="Picture 2" descr="3480">
            <a:extLst>
              <a:ext uri="{FF2B5EF4-FFF2-40B4-BE49-F238E27FC236}">
                <a16:creationId xmlns:a16="http://schemas.microsoft.com/office/drawing/2014/main" id="{87EDAF8C-258A-B6B1-50C4-B07867444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5" name="Picture 2" descr="3490">
            <a:extLst>
              <a:ext uri="{FF2B5EF4-FFF2-40B4-BE49-F238E27FC236}">
                <a16:creationId xmlns:a16="http://schemas.microsoft.com/office/drawing/2014/main" id="{EDFFC938-4EF5-135A-985B-3BB1B92C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09" name="Picture 2" descr="3500-Ben_Shahn_-_Colored_mother_and_child,_Little_Rock,_Arkansas,_1935">
            <a:extLst>
              <a:ext uri="{FF2B5EF4-FFF2-40B4-BE49-F238E27FC236}">
                <a16:creationId xmlns:a16="http://schemas.microsoft.com/office/drawing/2014/main" id="{FB0F34EB-2CC8-DB51-2FF1-E662AC060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3" name="Picture 2" descr="3510-Ben_Shahn_-_Pursglove_Mine,_Scotts_Run,_West_Virginia,_1935">
            <a:extLst>
              <a:ext uri="{FF2B5EF4-FFF2-40B4-BE49-F238E27FC236}">
                <a16:creationId xmlns:a16="http://schemas.microsoft.com/office/drawing/2014/main" id="{A1983468-4B2F-1AF1-E496-DA505ECD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7" name="Picture 2" descr="3520-Ben_Shahn_1">
            <a:extLst>
              <a:ext uri="{FF2B5EF4-FFF2-40B4-BE49-F238E27FC236}">
                <a16:creationId xmlns:a16="http://schemas.microsoft.com/office/drawing/2014/main" id="{A6018977-2DCC-E0D0-171F-23F69294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1" name="Picture 2" descr="3530-shahn-ky_coal_miners">
            <a:extLst>
              <a:ext uri="{FF2B5EF4-FFF2-40B4-BE49-F238E27FC236}">
                <a16:creationId xmlns:a16="http://schemas.microsoft.com/office/drawing/2014/main" id="{E466A32E-DDDC-E3C8-BD34-40219DB8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building, posing, outdoor&#10;&#10;Description automatically generated">
            <a:extLst>
              <a:ext uri="{FF2B5EF4-FFF2-40B4-BE49-F238E27FC236}">
                <a16:creationId xmlns:a16="http://schemas.microsoft.com/office/drawing/2014/main" id="{7445170C-F7AC-B999-30B8-469B7DE8F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156" y="1752600"/>
            <a:ext cx="4891644" cy="37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61692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0420-Fuck the Police">
            <a:extLst>
              <a:ext uri="{FF2B5EF4-FFF2-40B4-BE49-F238E27FC236}">
                <a16:creationId xmlns:a16="http://schemas.microsoft.com/office/drawing/2014/main" id="{0DF8D0ED-8AD5-FFAA-BDE6-7FA5B082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9144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F484B239-AE5A-8A91-A0B7-6B5C0DE38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009" y="1369740"/>
            <a:ext cx="5473982" cy="411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7689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picture frame&#10;&#10;Description automatically generated">
            <a:extLst>
              <a:ext uri="{FF2B5EF4-FFF2-40B4-BE49-F238E27FC236}">
                <a16:creationId xmlns:a16="http://schemas.microsoft.com/office/drawing/2014/main" id="{87B2BAA7-5B5E-05AC-8D3E-365F44422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48" y="685800"/>
            <a:ext cx="696710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85083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5" name="Picture 2" descr="3550-dorothea-lange">
            <a:extLst>
              <a:ext uri="{FF2B5EF4-FFF2-40B4-BE49-F238E27FC236}">
                <a16:creationId xmlns:a16="http://schemas.microsoft.com/office/drawing/2014/main" id="{5B14D0BF-1D22-20A6-0F06-9CE7F7B7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764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29" name="Picture 5" descr="3540-Lange-MigrantMother02">
            <a:extLst>
              <a:ext uri="{FF2B5EF4-FFF2-40B4-BE49-F238E27FC236}">
                <a16:creationId xmlns:a16="http://schemas.microsoft.com/office/drawing/2014/main" id="{13EF21B6-789E-9172-8C4D-8A50EDE47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76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3" name="Picture 2" descr="3560-Migrant Mother">
            <a:extLst>
              <a:ext uri="{FF2B5EF4-FFF2-40B4-BE49-F238E27FC236}">
                <a16:creationId xmlns:a16="http://schemas.microsoft.com/office/drawing/2014/main" id="{2ECB62C2-6175-54E9-009D-3AF4FFD5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8763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7" name="Picture 2" descr="3570-Migrant Mother">
            <a:extLst>
              <a:ext uri="{FF2B5EF4-FFF2-40B4-BE49-F238E27FC236}">
                <a16:creationId xmlns:a16="http://schemas.microsoft.com/office/drawing/2014/main" id="{4F43428F-C94B-DF9B-629F-404A7955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7086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1" name="Picture 2" descr="3580-Migrant Mother">
            <a:extLst>
              <a:ext uri="{FF2B5EF4-FFF2-40B4-BE49-F238E27FC236}">
                <a16:creationId xmlns:a16="http://schemas.microsoft.com/office/drawing/2014/main" id="{C2B4DBDA-0205-7E90-58D3-25407546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5" name="Picture 2" descr="3590-Migrant Mother">
            <a:extLst>
              <a:ext uri="{FF2B5EF4-FFF2-40B4-BE49-F238E27FC236}">
                <a16:creationId xmlns:a16="http://schemas.microsoft.com/office/drawing/2014/main" id="{D3667D31-25AF-F8C0-BD3A-C67538147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781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49" name="Picture 2" descr="3600-Migrant Mother">
            <a:extLst>
              <a:ext uri="{FF2B5EF4-FFF2-40B4-BE49-F238E27FC236}">
                <a16:creationId xmlns:a16="http://schemas.microsoft.com/office/drawing/2014/main" id="{898EC4F1-C595-E8E6-ABA3-F2E8AAC23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816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3" name="Picture 2" descr="3610-white-angel-breadline">
            <a:extLst>
              <a:ext uri="{FF2B5EF4-FFF2-40B4-BE49-F238E27FC236}">
                <a16:creationId xmlns:a16="http://schemas.microsoft.com/office/drawing/2014/main" id="{4C1328FE-1894-DD1E-F0C4-D843DA513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541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ying in the grass&#10;&#10;Description automatically generated with low confidence">
            <a:extLst>
              <a:ext uri="{FF2B5EF4-FFF2-40B4-BE49-F238E27FC236}">
                <a16:creationId xmlns:a16="http://schemas.microsoft.com/office/drawing/2014/main" id="{E2B19568-0BD7-CD5B-D1FC-2D509E17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219200"/>
            <a:ext cx="6629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15038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97" name="Picture 2" descr="3620-">
            <a:extLst>
              <a:ext uri="{FF2B5EF4-FFF2-40B4-BE49-F238E27FC236}">
                <a16:creationId xmlns:a16="http://schemas.microsoft.com/office/drawing/2014/main" id="{F0F99A2F-5A62-BDD6-55C4-302381040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104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1" name="Picture 2" descr="3630-Dorothea_Lange_-_Bob_Lemmons,_Carrizo_Springs,_Texas,_born_a_slave_about_1850">
            <a:extLst>
              <a:ext uri="{FF2B5EF4-FFF2-40B4-BE49-F238E27FC236}">
                <a16:creationId xmlns:a16="http://schemas.microsoft.com/office/drawing/2014/main" id="{E9E3372C-B42E-8C44-7149-E79FACA2E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52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5" name="Picture 2" descr="3640-DorotheaLange_1939_FSA">
            <a:extLst>
              <a:ext uri="{FF2B5EF4-FFF2-40B4-BE49-F238E27FC236}">
                <a16:creationId xmlns:a16="http://schemas.microsoft.com/office/drawing/2014/main" id="{258BC3C9-290C-9E4F-3E66-E2F9A46F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9525"/>
            <a:ext cx="86106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69" name="Picture 2" descr="3650-Dorothea_Lange_-_Louisiana_Negress,_1937">
            <a:extLst>
              <a:ext uri="{FF2B5EF4-FFF2-40B4-BE49-F238E27FC236}">
                <a16:creationId xmlns:a16="http://schemas.microsoft.com/office/drawing/2014/main" id="{D9EA2122-8CEA-6A05-5779-8C5A7592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3" name="Picture 2" descr="3660-Dorothea_Lange_-_Mississippi_Delta_Negro_children,_1936">
            <a:extLst>
              <a:ext uri="{FF2B5EF4-FFF2-40B4-BE49-F238E27FC236}">
                <a16:creationId xmlns:a16="http://schemas.microsoft.com/office/drawing/2014/main" id="{DA3376FF-E029-B7A9-F875-B3BCD972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472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7" name="Picture 2" descr="3670-Dorothea_Lange,_The_Arnold_children,_Michigan_Hill,_Washington,_1939">
            <a:extLst>
              <a:ext uri="{FF2B5EF4-FFF2-40B4-BE49-F238E27FC236}">
                <a16:creationId xmlns:a16="http://schemas.microsoft.com/office/drawing/2014/main" id="{A2D932F0-7EE3-B70D-9FE7-7232225BA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545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41" name="Picture 2" descr="3680">
            <a:extLst>
              <a:ext uri="{FF2B5EF4-FFF2-40B4-BE49-F238E27FC236}">
                <a16:creationId xmlns:a16="http://schemas.microsoft.com/office/drawing/2014/main" id="{CE8854CD-8716-261F-1F14-51DC212F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0866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5" name="Picture 2" descr="3690-">
            <a:extLst>
              <a:ext uri="{FF2B5EF4-FFF2-40B4-BE49-F238E27FC236}">
                <a16:creationId xmlns:a16="http://schemas.microsoft.com/office/drawing/2014/main" id="{1BD9744C-06AE-96C1-A108-062422B9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01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89" name="Picture 2" descr="3700">
            <a:extLst>
              <a:ext uri="{FF2B5EF4-FFF2-40B4-BE49-F238E27FC236}">
                <a16:creationId xmlns:a16="http://schemas.microsoft.com/office/drawing/2014/main" id="{DD0CBEE7-8F5F-5B55-5E6C-53498EE4A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497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3" name="Picture 2" descr="3710_and_wife_dorothea_lange">
            <a:extLst>
              <a:ext uri="{FF2B5EF4-FFF2-40B4-BE49-F238E27FC236}">
                <a16:creationId xmlns:a16="http://schemas.microsoft.com/office/drawing/2014/main" id="{51F562CC-1917-8655-7AF2-4376C285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416F34A3-3665-A971-1996-9D87E0F38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764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93625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37" name="Picture 2" descr="3720-dorothea-lange-1352235363_b">
            <a:extLst>
              <a:ext uri="{FF2B5EF4-FFF2-40B4-BE49-F238E27FC236}">
                <a16:creationId xmlns:a16="http://schemas.microsoft.com/office/drawing/2014/main" id="{EECEC2B9-03F1-4E36-FE1E-A4CBF471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84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1" name="Picture 2" descr="3730-Dorothea_Lange,_Pea_pickers'_children,_Nipomo,_California,_1935">
            <a:extLst>
              <a:ext uri="{FF2B5EF4-FFF2-40B4-BE49-F238E27FC236}">
                <a16:creationId xmlns:a16="http://schemas.microsoft.com/office/drawing/2014/main" id="{D281D88C-62F5-9440-CD7D-252954B5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50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5" name="Picture 2" descr="3740-">
            <a:extLst>
              <a:ext uri="{FF2B5EF4-FFF2-40B4-BE49-F238E27FC236}">
                <a16:creationId xmlns:a16="http://schemas.microsoft.com/office/drawing/2014/main" id="{09AC18EE-5A7D-7842-DE31-92555578C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5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09" name="Picture 2" descr="3750-Dorothea_Lange_03054u">
            <a:extLst>
              <a:ext uri="{FF2B5EF4-FFF2-40B4-BE49-F238E27FC236}">
                <a16:creationId xmlns:a16="http://schemas.microsoft.com/office/drawing/2014/main" id="{90CADC8A-C71B-6E3F-6D56-F69AF0ED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588"/>
            <a:ext cx="85344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3" name="Picture 2" descr="3760-Dorothea_Lange,_Country_store_on_dirt_road,_Gordonton,_North_Carolina,_1939">
            <a:extLst>
              <a:ext uri="{FF2B5EF4-FFF2-40B4-BE49-F238E27FC236}">
                <a16:creationId xmlns:a16="http://schemas.microsoft.com/office/drawing/2014/main" id="{3AF5BE72-FFA3-08E0-41C0-22C3C1088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7" name="Picture 2" descr="3770-Dorothea_Lange_-Mrs__Botner_arranging_her_storage_cellar__Nyssa_Heights,_Malheur_County,_Oregon,_1939">
            <a:extLst>
              <a:ext uri="{FF2B5EF4-FFF2-40B4-BE49-F238E27FC236}">
                <a16:creationId xmlns:a16="http://schemas.microsoft.com/office/drawing/2014/main" id="{4F397536-2D0F-5AE5-D92C-8A2CCFA7E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550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1" name="Picture 2" descr="3780">
            <a:extLst>
              <a:ext uri="{FF2B5EF4-FFF2-40B4-BE49-F238E27FC236}">
                <a16:creationId xmlns:a16="http://schemas.microsoft.com/office/drawing/2014/main" id="{1CCA85A3-875B-9ED8-BFAF-CC4723F0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6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5" name="Picture 2" descr="3790-">
            <a:extLst>
              <a:ext uri="{FF2B5EF4-FFF2-40B4-BE49-F238E27FC236}">
                <a16:creationId xmlns:a16="http://schemas.microsoft.com/office/drawing/2014/main" id="{DE631533-6CB3-723E-031C-EFA85B6D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489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29" name="Picture 2" descr="3800">
            <a:extLst>
              <a:ext uri="{FF2B5EF4-FFF2-40B4-BE49-F238E27FC236}">
                <a16:creationId xmlns:a16="http://schemas.microsoft.com/office/drawing/2014/main" id="{0065A899-561C-DF8B-BE79-6E2A8B8EA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31750"/>
            <a:ext cx="86868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3" name="Picture 2" descr="3810-+Dorothea_Lange_-_Family_walking_on_highway,_five_children__Started_from_Idabel,_Oklahoma__Bound_for_Krebs,_Oklahoma,_1938">
            <a:extLst>
              <a:ext uri="{FF2B5EF4-FFF2-40B4-BE49-F238E27FC236}">
                <a16:creationId xmlns:a16="http://schemas.microsoft.com/office/drawing/2014/main" id="{960A50FB-8B04-C0A4-7212-E5731D373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55563"/>
            <a:ext cx="86868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ld, person&#10;&#10;Description automatically generated">
            <a:extLst>
              <a:ext uri="{FF2B5EF4-FFF2-40B4-BE49-F238E27FC236}">
                <a16:creationId xmlns:a16="http://schemas.microsoft.com/office/drawing/2014/main" id="{481360E8-C436-01BB-CFBD-09260E3F0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685800"/>
            <a:ext cx="3867862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55256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7" name="Picture 2" descr="3820-Dorothea_Lange_-_Aged_woman_from_Oklahoma__Kern_County_migrant_camp,_California,_1936">
            <a:extLst>
              <a:ext uri="{FF2B5EF4-FFF2-40B4-BE49-F238E27FC236}">
                <a16:creationId xmlns:a16="http://schemas.microsoft.com/office/drawing/2014/main" id="{0FC9FB71-1947-4112-674A-CDDEA23E4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89154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1" name="Picture 2" descr="3830-dorothea-lange-migrant-cotton-pickers-november-1940-near-eloy-in-arizona">
            <a:extLst>
              <a:ext uri="{FF2B5EF4-FFF2-40B4-BE49-F238E27FC236}">
                <a16:creationId xmlns:a16="http://schemas.microsoft.com/office/drawing/2014/main" id="{68A92630-DF3F-01CA-6B6C-F564904A3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5" name="Picture 2" descr="3840-lange-flag-manzaner1">
            <a:extLst>
              <a:ext uri="{FF2B5EF4-FFF2-40B4-BE49-F238E27FC236}">
                <a16:creationId xmlns:a16="http://schemas.microsoft.com/office/drawing/2014/main" id="{EB2632CB-F77F-2C6C-E575-171FB1FC4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49" name="Picture 2" descr="3850-aa_lange_relocation_2_e">
            <a:extLst>
              <a:ext uri="{FF2B5EF4-FFF2-40B4-BE49-F238E27FC236}">
                <a16:creationId xmlns:a16="http://schemas.microsoft.com/office/drawing/2014/main" id="{560ACE31-E052-D2C7-774A-00E92D89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3" name="Picture 2" descr="3860">
            <a:extLst>
              <a:ext uri="{FF2B5EF4-FFF2-40B4-BE49-F238E27FC236}">
                <a16:creationId xmlns:a16="http://schemas.microsoft.com/office/drawing/2014/main" id="{F6548862-AC05-EBBC-3106-1BE5F6147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7" name="Picture 2" descr="3870">
            <a:extLst>
              <a:ext uri="{FF2B5EF4-FFF2-40B4-BE49-F238E27FC236}">
                <a16:creationId xmlns:a16="http://schemas.microsoft.com/office/drawing/2014/main" id="{DEC92E47-0836-FFC0-DC23-B439C12A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58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1" name="Picture 2" descr="3880-Mess_Hall_Line">
            <a:extLst>
              <a:ext uri="{FF2B5EF4-FFF2-40B4-BE49-F238E27FC236}">
                <a16:creationId xmlns:a16="http://schemas.microsoft.com/office/drawing/2014/main" id="{C75876E7-8959-A162-3496-BAEFFA24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5" name="Picture 2" descr="3890-Dorothea_Lange_-_Evacuees_enjoying_the_creek_which_flows_along_the_outer_border_of_this_War_Relocation_Authority_center__Manzanar,_California,_1942">
            <a:extLst>
              <a:ext uri="{FF2B5EF4-FFF2-40B4-BE49-F238E27FC236}">
                <a16:creationId xmlns:a16="http://schemas.microsoft.com/office/drawing/2014/main" id="{3BF34F77-CA38-80F8-C0F9-F190E19E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69" name="Picture 2" descr="3900">
            <a:extLst>
              <a:ext uri="{FF2B5EF4-FFF2-40B4-BE49-F238E27FC236}">
                <a16:creationId xmlns:a16="http://schemas.microsoft.com/office/drawing/2014/main" id="{6C22C93D-1A08-DD78-0F87-242F3B2F1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88392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3" name="Picture 2" descr="3910">
            <a:extLst>
              <a:ext uri="{FF2B5EF4-FFF2-40B4-BE49-F238E27FC236}">
                <a16:creationId xmlns:a16="http://schemas.microsoft.com/office/drawing/2014/main" id="{D93E2D0E-B681-2A06-5859-1F5A44B6D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529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12631</TotalTime>
  <Words>15</Words>
  <Application>Microsoft Macintosh PowerPoint</Application>
  <PresentationFormat>On-screen Show (4:3)</PresentationFormat>
  <Paragraphs>15</Paragraphs>
  <Slides>283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283</vt:i4>
      </vt:variant>
    </vt:vector>
  </HeadingPairs>
  <TitlesOfParts>
    <vt:vector size="286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Paul Von Blum</cp:lastModifiedBy>
  <cp:revision>321</cp:revision>
  <dcterms:created xsi:type="dcterms:W3CDTF">2014-01-14T19:14:06Z</dcterms:created>
  <dcterms:modified xsi:type="dcterms:W3CDTF">2023-04-15T01:57:45Z</dcterms:modified>
</cp:coreProperties>
</file>