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1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1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0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1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2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A9C4-62FF-4872-8159-B85AB9CD959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7B76-1FF9-475D-8933-0FCEE6FD0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772400" cy="1679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itchFamily="18" charset="0"/>
              </a:rPr>
              <a:t>English in the 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i="1" dirty="0" smtClean="0">
                <a:latin typeface="Bookman Old Style" pitchFamily="18" charset="0"/>
              </a:rPr>
              <a:t>Jewel in the Crown</a:t>
            </a:r>
            <a:br>
              <a:rPr lang="en-US" i="1" dirty="0" smtClean="0">
                <a:latin typeface="Bookman Old Style" pitchFamily="18" charset="0"/>
              </a:rPr>
            </a:br>
            <a:r>
              <a:rPr lang="en-US" i="1" dirty="0" smtClean="0">
                <a:latin typeface="Bookman Old Style" pitchFamily="18" charset="0"/>
              </a:rPr>
              <a:t>- </a:t>
            </a:r>
            <a:r>
              <a:rPr lang="en-US" dirty="0" smtClean="0">
                <a:latin typeface="Bookman Old Style" pitchFamily="18" charset="0"/>
              </a:rPr>
              <a:t>Indian English -</a:t>
            </a:r>
            <a:endParaRPr lang="en-US" i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267200"/>
            <a:ext cx="6400800" cy="1752600"/>
          </a:xfrm>
        </p:spPr>
        <p:txBody>
          <a:bodyPr/>
          <a:lstStyle/>
          <a:p>
            <a:r>
              <a:rPr lang="en-US" b="1" i="0" dirty="0" smtClean="0"/>
              <a:t>                             </a:t>
            </a:r>
            <a:r>
              <a:rPr lang="en-US" b="1" i="0" dirty="0" err="1" smtClean="0"/>
              <a:t>Rochana</a:t>
            </a:r>
            <a:r>
              <a:rPr lang="en-US" b="1" i="0" dirty="0" smtClean="0"/>
              <a:t> </a:t>
            </a:r>
            <a:r>
              <a:rPr lang="en-US" b="1" i="0" dirty="0" err="1" smtClean="0"/>
              <a:t>Jayasinghe</a:t>
            </a:r>
            <a:endParaRPr lang="en-US" b="1" i="0" dirty="0" smtClean="0"/>
          </a:p>
          <a:p>
            <a:r>
              <a:rPr lang="en-US" sz="1800" b="1" dirty="0" smtClean="0"/>
              <a:t>                                                                 rochjayasinghe@gmail.com</a:t>
            </a:r>
            <a:endParaRPr lang="en-US" sz="1800" b="1" i="0" dirty="0"/>
          </a:p>
        </p:txBody>
      </p:sp>
      <p:pic>
        <p:nvPicPr>
          <p:cNvPr id="1026" name="Picture 2" descr="Image result for indian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ritain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64" y="5334000"/>
            <a:ext cx="26670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r>
              <a:rPr lang="en-US" dirty="0" smtClean="0"/>
              <a:t>I have a doubt</a:t>
            </a:r>
          </a:p>
          <a:p>
            <a:endParaRPr lang="en-US" dirty="0"/>
          </a:p>
          <a:p>
            <a:r>
              <a:rPr lang="en-US" dirty="0" smtClean="0"/>
              <a:t>Batch/</a:t>
            </a:r>
            <a:r>
              <a:rPr lang="en-US" dirty="0" err="1" smtClean="0"/>
              <a:t>batchmates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Cut the call</a:t>
            </a:r>
          </a:p>
          <a:p>
            <a:endParaRPr lang="en-US" dirty="0"/>
          </a:p>
          <a:p>
            <a:r>
              <a:rPr lang="en-US" dirty="0" smtClean="0"/>
              <a:t>Current went/current came</a:t>
            </a:r>
          </a:p>
          <a:p>
            <a:endParaRPr lang="en-US" dirty="0"/>
          </a:p>
          <a:p>
            <a:r>
              <a:rPr lang="en-US" dirty="0" smtClean="0"/>
              <a:t>‘No’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Lankan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have you been lately?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 </a:t>
            </a:r>
            <a:r>
              <a:rPr lang="en-US" dirty="0" smtClean="0"/>
              <a:t>shame</a:t>
            </a:r>
          </a:p>
          <a:p>
            <a:r>
              <a:rPr lang="en-US" dirty="0" smtClean="0"/>
              <a:t> </a:t>
            </a:r>
            <a:r>
              <a:rPr lang="en-US" dirty="0" err="1"/>
              <a:t>Dont</a:t>
            </a:r>
            <a:r>
              <a:rPr lang="en-US" dirty="0"/>
              <a:t> be silly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way! </a:t>
            </a:r>
          </a:p>
          <a:p>
            <a:r>
              <a:rPr lang="en-US" dirty="0" smtClean="0"/>
              <a:t>I </a:t>
            </a:r>
            <a:r>
              <a:rPr lang="en-US" dirty="0"/>
              <a:t>accept that </a:t>
            </a:r>
            <a:endParaRPr lang="en-US" dirty="0" smtClean="0"/>
          </a:p>
          <a:p>
            <a:r>
              <a:rPr lang="en-US" dirty="0" smtClean="0"/>
              <a:t>They're </a:t>
            </a:r>
            <a:r>
              <a:rPr lang="en-US" dirty="0"/>
              <a:t>dating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79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my son's girlfriend </a:t>
            </a:r>
            <a:endParaRPr lang="en-US" dirty="0" smtClean="0"/>
          </a:p>
          <a:p>
            <a:r>
              <a:rPr lang="en-US" dirty="0" smtClean="0"/>
              <a:t>Everybody </a:t>
            </a:r>
          </a:p>
          <a:p>
            <a:r>
              <a:rPr lang="en-US" dirty="0" smtClean="0"/>
              <a:t>Everybody </a:t>
            </a:r>
            <a:r>
              <a:rPr lang="en-US" dirty="0"/>
              <a:t>will be there </a:t>
            </a:r>
            <a:endParaRPr lang="en-US" dirty="0" smtClean="0"/>
          </a:p>
          <a:p>
            <a:r>
              <a:rPr lang="en-US" dirty="0" smtClean="0"/>
              <a:t>Its crazy!</a:t>
            </a:r>
          </a:p>
          <a:p>
            <a:r>
              <a:rPr lang="en-US" dirty="0" smtClean="0"/>
              <a:t>Everything </a:t>
            </a:r>
            <a:r>
              <a:rPr lang="en-US" dirty="0"/>
              <a:t>is alright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that ok? Don't worry </a:t>
            </a:r>
            <a:endParaRPr lang="en-US" dirty="0" smtClean="0"/>
          </a:p>
          <a:p>
            <a:r>
              <a:rPr lang="en-US" dirty="0" smtClean="0"/>
              <a:t>Late </a:t>
            </a:r>
            <a:r>
              <a:rPr lang="en-US" dirty="0"/>
              <a:t>night partying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ridiculous </a:t>
            </a:r>
            <a:endParaRPr lang="en-US" dirty="0" smtClean="0"/>
          </a:p>
          <a:p>
            <a:r>
              <a:rPr lang="en-US" dirty="0" err="1" smtClean="0"/>
              <a:t>Dont</a:t>
            </a:r>
            <a:r>
              <a:rPr lang="en-US" dirty="0" smtClean="0"/>
              <a:t> </a:t>
            </a:r>
            <a:r>
              <a:rPr lang="en-US" dirty="0"/>
              <a:t>make me repeat myself </a:t>
            </a:r>
            <a:endParaRPr lang="en-US" dirty="0" smtClean="0"/>
          </a:p>
          <a:p>
            <a:r>
              <a:rPr lang="en-US" dirty="0" smtClean="0"/>
              <a:t>Unfortunately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you turn the air conditioner on?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you switch off the light? </a:t>
            </a:r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/>
              <a:t>arm hurts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you go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was so much traffic on the road today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must be so </a:t>
            </a:r>
            <a:r>
              <a:rPr lang="en-US" dirty="0" smtClean="0"/>
              <a:t>tired</a:t>
            </a:r>
          </a:p>
          <a:p>
            <a:r>
              <a:rPr lang="en-US" dirty="0"/>
              <a:t>That's what I told you! </a:t>
            </a:r>
          </a:p>
          <a:p>
            <a:r>
              <a:rPr lang="en-US" dirty="0"/>
              <a:t>Yes, that's right. </a:t>
            </a:r>
          </a:p>
          <a:p>
            <a:r>
              <a:rPr lang="en-US" dirty="0"/>
              <a:t>I didn't know at all </a:t>
            </a:r>
            <a:endParaRPr lang="en-US" dirty="0" smtClean="0"/>
          </a:p>
          <a:p>
            <a:r>
              <a:rPr lang="en-US" dirty="0"/>
              <a:t>Bon </a:t>
            </a:r>
            <a:r>
              <a:rPr lang="en-US" dirty="0" err="1"/>
              <a:t>Appetit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/>
          <a:lstStyle/>
          <a:p>
            <a:r>
              <a:rPr lang="en-US" dirty="0" smtClean="0"/>
              <a:t>Sounds ridiculous?</a:t>
            </a:r>
          </a:p>
          <a:p>
            <a:endParaRPr lang="en-US" dirty="0"/>
          </a:p>
          <a:p>
            <a:r>
              <a:rPr lang="en-US" dirty="0" smtClean="0"/>
              <a:t>Is it wrong?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is ‘</a:t>
            </a:r>
            <a:r>
              <a:rPr lang="en-US" dirty="0" err="1" smtClean="0"/>
              <a:t>nativized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language is transported to new cultures as in South Asia, it undergoes striking changes</a:t>
            </a:r>
          </a:p>
          <a:p>
            <a:r>
              <a:rPr lang="en-US" dirty="0" smtClean="0"/>
              <a:t>It is not a </a:t>
            </a:r>
            <a:r>
              <a:rPr lang="en-US" smtClean="0"/>
              <a:t>uniform variety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English “Our”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is now one of “our” languages</a:t>
            </a:r>
          </a:p>
          <a:p>
            <a:r>
              <a:rPr lang="en-US" dirty="0" smtClean="0"/>
              <a:t>Has ceased to be the “property” of England</a:t>
            </a:r>
          </a:p>
          <a:p>
            <a:r>
              <a:rPr lang="en-US" dirty="0" smtClean="0"/>
              <a:t>Small price to pay for colonial destruction?</a:t>
            </a:r>
          </a:p>
          <a:p>
            <a:r>
              <a:rPr lang="en-US" dirty="0" smtClean="0"/>
              <a:t>What about what I speak?</a:t>
            </a:r>
          </a:p>
          <a:p>
            <a:endParaRPr lang="en-US" dirty="0" smtClean="0"/>
          </a:p>
          <a:p>
            <a:r>
              <a:rPr lang="en-US" i="1" dirty="0" smtClean="0"/>
              <a:t>Long time, no see</a:t>
            </a:r>
          </a:p>
          <a:p>
            <a:r>
              <a:rPr lang="en-US" i="1" dirty="0" smtClean="0"/>
              <a:t>More the merrier</a:t>
            </a:r>
          </a:p>
          <a:p>
            <a:r>
              <a:rPr lang="en-US" i="1" dirty="0" smtClean="0"/>
              <a:t>No can do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Englishes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dian subcontin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47738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Number of English speakers in the Indian subcontinent – 200 million to 333 million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India is among the leading English-using nations in the world; 125 million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third largest English book printing country in the world after the UK and the 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India publishes more books in English than in any other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HOW? WHY?</a:t>
            </a:r>
            <a:endParaRPr lang="en-US" dirty="0"/>
          </a:p>
        </p:txBody>
      </p:sp>
      <p:pic>
        <p:nvPicPr>
          <p:cNvPr id="2050" name="Picture 2" descr="Image result for british raj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70103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5626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BRITISH RAJ (1858-1947)</a:t>
            </a:r>
            <a:br>
              <a:rPr lang="en-US" dirty="0" smtClean="0"/>
            </a:br>
            <a:r>
              <a:rPr lang="en-US" i="1" dirty="0" smtClean="0"/>
              <a:t>Jewel in the Crown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r>
              <a:rPr lang="en-US" dirty="0" smtClean="0"/>
              <a:t>One of the 22 official languages</a:t>
            </a:r>
          </a:p>
          <a:p>
            <a:r>
              <a:rPr lang="en-US" dirty="0" smtClean="0"/>
              <a:t>Widely used in administration, education, media, cross cultural communication</a:t>
            </a:r>
          </a:p>
          <a:p>
            <a:r>
              <a:rPr lang="en-US" dirty="0" smtClean="0"/>
              <a:t>Plays the most prominent role in the prestigious domains of education, science and technology</a:t>
            </a:r>
          </a:p>
          <a:p>
            <a:r>
              <a:rPr lang="en-US" dirty="0" smtClean="0"/>
              <a:t>The instrument that various </a:t>
            </a:r>
            <a:r>
              <a:rPr lang="en-US" dirty="0" err="1" smtClean="0"/>
              <a:t>poliical</a:t>
            </a:r>
            <a:r>
              <a:rPr lang="en-US" dirty="0" smtClean="0"/>
              <a:t> leaders utilized for national awakening and freedom struggles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mber countries | The Commonw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95400"/>
            <a:ext cx="8953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457200"/>
            <a:ext cx="7498080" cy="5791200"/>
          </a:xfrm>
        </p:spPr>
        <p:txBody>
          <a:bodyPr/>
          <a:lstStyle/>
          <a:p>
            <a:r>
              <a:rPr lang="en-US" dirty="0" smtClean="0"/>
              <a:t>What is your good name?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Today morning, yesterday night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Cousin sister, cousin brother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Prepone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the needful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09600"/>
            <a:ext cx="7498080" cy="5638800"/>
          </a:xfrm>
        </p:spPr>
        <p:txBody>
          <a:bodyPr/>
          <a:lstStyle/>
          <a:p>
            <a:r>
              <a:rPr lang="en-US" dirty="0" smtClean="0"/>
              <a:t>Auntie/uncle</a:t>
            </a:r>
            <a:br>
              <a:rPr lang="en-US" dirty="0" smtClean="0"/>
            </a:br>
            <a:endParaRPr lang="en-US" dirty="0"/>
          </a:p>
          <a:p>
            <a:r>
              <a:rPr lang="en-US" dirty="0" err="1" smtClean="0"/>
              <a:t>Timepass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Don’t eat my </a:t>
            </a:r>
            <a:r>
              <a:rPr lang="en-US" dirty="0" smtClean="0"/>
              <a:t>head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To pass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6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r>
              <a:rPr lang="en-US" dirty="0" smtClean="0"/>
              <a:t>On/off the lights</a:t>
            </a:r>
          </a:p>
          <a:p>
            <a:endParaRPr lang="en-US" dirty="0"/>
          </a:p>
          <a:p>
            <a:r>
              <a:rPr lang="en-US" dirty="0" smtClean="0"/>
              <a:t>‘Only’</a:t>
            </a:r>
          </a:p>
          <a:p>
            <a:endParaRPr lang="en-US" dirty="0"/>
          </a:p>
          <a:p>
            <a:r>
              <a:rPr lang="en-US" dirty="0" smtClean="0"/>
              <a:t>Revert back</a:t>
            </a:r>
          </a:p>
          <a:p>
            <a:endParaRPr lang="en-US" dirty="0"/>
          </a:p>
          <a:p>
            <a:r>
              <a:rPr lang="en-US" dirty="0" smtClean="0"/>
              <a:t>Do one thing</a:t>
            </a:r>
          </a:p>
          <a:p>
            <a:endParaRPr lang="en-US" dirty="0"/>
          </a:p>
          <a:p>
            <a:r>
              <a:rPr lang="en-US" dirty="0" smtClean="0"/>
              <a:t>Himalayan Blunder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312</Words>
  <Application>Microsoft Office PowerPoint</Application>
  <PresentationFormat>Předvádění na obrazovce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Office Theme</vt:lpstr>
      <vt:lpstr>English in the  Jewel in the Crown - Indian English -</vt:lpstr>
      <vt:lpstr>Prezentace aplikace PowerPoint</vt:lpstr>
      <vt:lpstr>Prezentace aplikace PowerPoint</vt:lpstr>
      <vt:lpstr>HOW? WHY?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Sri Lankan English</vt:lpstr>
      <vt:lpstr>Prezentace aplikace PowerPoint</vt:lpstr>
      <vt:lpstr>Prezentace aplikace PowerPoint</vt:lpstr>
      <vt:lpstr>Prezentace aplikace PowerPoint</vt:lpstr>
      <vt:lpstr>English is ‘nativized’</vt:lpstr>
      <vt:lpstr>Prezentace aplikace PowerPoint</vt:lpstr>
      <vt:lpstr>Speak English “Our” Way</vt:lpstr>
      <vt:lpstr>“Englishes”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in the  Jewel in the Crown -Indian English-</dc:title>
  <dc:creator>HP</dc:creator>
  <cp:lastModifiedBy>TomCat</cp:lastModifiedBy>
  <cp:revision>9</cp:revision>
  <dcterms:created xsi:type="dcterms:W3CDTF">2021-05-20T16:29:12Z</dcterms:created>
  <dcterms:modified xsi:type="dcterms:W3CDTF">2021-05-21T08:02:52Z</dcterms:modified>
</cp:coreProperties>
</file>