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62" r:id="rId5"/>
    <p:sldId id="263" r:id="rId6"/>
    <p:sldId id="264" r:id="rId7"/>
    <p:sldId id="265" r:id="rId8"/>
    <p:sldId id="258" r:id="rId9"/>
    <p:sldId id="259" r:id="rId10"/>
    <p:sldId id="290" r:id="rId11"/>
    <p:sldId id="268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1206E-3621-40D7-A61F-7CA6D2639265}" v="35" dt="2023-03-16T12:30:4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CEE1206E-3621-40D7-A61F-7CA6D2639265}"/>
    <pc:docChg chg="undo custSel addSld delSld modSld sldOrd">
      <pc:chgData name="Vaidas Šeferis" userId="0c9cd00a-df69-4a92-b8a7-13a2645860c9" providerId="ADAL" clId="{CEE1206E-3621-40D7-A61F-7CA6D2639265}" dt="2023-03-16T12:35:26.027" v="792" actId="113"/>
      <pc:docMkLst>
        <pc:docMk/>
      </pc:docMkLst>
      <pc:sldChg chg="modSp new mod">
        <pc:chgData name="Vaidas Šeferis" userId="0c9cd00a-df69-4a92-b8a7-13a2645860c9" providerId="ADAL" clId="{CEE1206E-3621-40D7-A61F-7CA6D2639265}" dt="2023-03-16T11:33:17.858" v="23" actId="20577"/>
        <pc:sldMkLst>
          <pc:docMk/>
          <pc:sldMk cId="2936606134" sldId="256"/>
        </pc:sldMkLst>
        <pc:spChg chg="mod">
          <ac:chgData name="Vaidas Šeferis" userId="0c9cd00a-df69-4a92-b8a7-13a2645860c9" providerId="ADAL" clId="{CEE1206E-3621-40D7-A61F-7CA6D2639265}" dt="2023-03-16T11:33:17.858" v="23" actId="20577"/>
          <ac:spMkLst>
            <pc:docMk/>
            <pc:sldMk cId="2936606134" sldId="256"/>
            <ac:spMk id="2" creationId="{600FAFAE-D625-7FF3-4EC0-E758177779AB}"/>
          </ac:spMkLst>
        </pc:spChg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3805594152" sldId="256"/>
        </pc:sldMkLst>
      </pc:sldChg>
      <pc:sldChg chg="addSp delSp modSp new mod setBg">
        <pc:chgData name="Vaidas Šeferis" userId="0c9cd00a-df69-4a92-b8a7-13a2645860c9" providerId="ADAL" clId="{CEE1206E-3621-40D7-A61F-7CA6D2639265}" dt="2023-03-16T11:46:01.216" v="281" actId="14100"/>
        <pc:sldMkLst>
          <pc:docMk/>
          <pc:sldMk cId="595622450" sldId="257"/>
        </pc:sldMkLst>
        <pc:spChg chg="add mod">
          <ac:chgData name="Vaidas Šeferis" userId="0c9cd00a-df69-4a92-b8a7-13a2645860c9" providerId="ADAL" clId="{CEE1206E-3621-40D7-A61F-7CA6D2639265}" dt="2023-03-16T11:45:51.087" v="278" actId="14100"/>
          <ac:spMkLst>
            <pc:docMk/>
            <pc:sldMk cId="595622450" sldId="257"/>
            <ac:spMk id="2" creationId="{619082F3-8059-AB15-3663-D6D40B5D02DE}"/>
          </ac:spMkLst>
        </pc:spChg>
        <pc:spChg chg="add del">
          <ac:chgData name="Vaidas Šeferis" userId="0c9cd00a-df69-4a92-b8a7-13a2645860c9" providerId="ADAL" clId="{CEE1206E-3621-40D7-A61F-7CA6D2639265}" dt="2023-03-16T11:33:41.589" v="27" actId="26606"/>
          <ac:spMkLst>
            <pc:docMk/>
            <pc:sldMk cId="595622450" sldId="257"/>
            <ac:spMk id="1031" creationId="{32BC26D8-82FB-445E-AA49-62A77D7C1EE0}"/>
          </ac:spMkLst>
        </pc:spChg>
        <pc:spChg chg="add del">
          <ac:chgData name="Vaidas Šeferis" userId="0c9cd00a-df69-4a92-b8a7-13a2645860c9" providerId="ADAL" clId="{CEE1206E-3621-40D7-A61F-7CA6D2639265}" dt="2023-03-16T11:33:41.589" v="27" actId="26606"/>
          <ac:spMkLst>
            <pc:docMk/>
            <pc:sldMk cId="595622450" sldId="257"/>
            <ac:spMk id="1033" creationId="{CB44330D-EA18-4254-AA95-EB49948539B8}"/>
          </ac:spMkLst>
        </pc:spChg>
        <pc:spChg chg="add del">
          <ac:chgData name="Vaidas Šeferis" userId="0c9cd00a-df69-4a92-b8a7-13a2645860c9" providerId="ADAL" clId="{CEE1206E-3621-40D7-A61F-7CA6D2639265}" dt="2023-03-16T11:42:35.827" v="29" actId="26606"/>
          <ac:spMkLst>
            <pc:docMk/>
            <pc:sldMk cId="595622450" sldId="257"/>
            <ac:spMk id="1035" creationId="{42A4FC2C-047E-45A5-965D-8E1E3BF09BC6}"/>
          </ac:spMkLst>
        </pc:spChg>
        <pc:picChg chg="add mod">
          <ac:chgData name="Vaidas Šeferis" userId="0c9cd00a-df69-4a92-b8a7-13a2645860c9" providerId="ADAL" clId="{CEE1206E-3621-40D7-A61F-7CA6D2639265}" dt="2023-03-16T11:46:01.216" v="281" actId="14100"/>
          <ac:picMkLst>
            <pc:docMk/>
            <pc:sldMk cId="595622450" sldId="257"/>
            <ac:picMk id="1026" creationId="{7317742A-BDB7-EABE-2381-2BEBB2CB3DEC}"/>
          </ac:picMkLst>
        </pc:picChg>
        <pc:cxnChg chg="add">
          <ac:chgData name="Vaidas Šeferis" userId="0c9cd00a-df69-4a92-b8a7-13a2645860c9" providerId="ADAL" clId="{CEE1206E-3621-40D7-A61F-7CA6D2639265}" dt="2023-03-16T11:42:35.827" v="30" actId="26606"/>
          <ac:cxnSpMkLst>
            <pc:docMk/>
            <pc:sldMk cId="595622450" sldId="257"/>
            <ac:cxnSpMk id="1037" creationId="{22F6364A-B358-4BEE-B158-0734D2C938D4}"/>
          </ac:cxnSpMkLst>
        </pc:cxnChg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2234152591" sldId="257"/>
        </pc:sldMkLst>
      </pc:sldChg>
      <pc:sldChg chg="addSp delSp modSp add mod setBg delDesignElem">
        <pc:chgData name="Vaidas Šeferis" userId="0c9cd00a-df69-4a92-b8a7-13a2645860c9" providerId="ADAL" clId="{CEE1206E-3621-40D7-A61F-7CA6D2639265}" dt="2023-03-16T12:00:11.215" v="380" actId="11529"/>
        <pc:sldMkLst>
          <pc:docMk/>
          <pc:sldMk cId="147880046" sldId="258"/>
        </pc:sldMkLst>
        <pc:spChg chg="mod">
          <ac:chgData name="Vaidas Šeferis" userId="0c9cd00a-df69-4a92-b8a7-13a2645860c9" providerId="ADAL" clId="{CEE1206E-3621-40D7-A61F-7CA6D2639265}" dt="2023-03-16T11:59:42.978" v="377" actId="6549"/>
          <ac:spMkLst>
            <pc:docMk/>
            <pc:sldMk cId="147880046" sldId="258"/>
            <ac:spMk id="2" creationId="{619082F3-8059-AB15-3663-D6D40B5D02DE}"/>
          </ac:spMkLst>
        </pc:spChg>
        <pc:picChg chg="del">
          <ac:chgData name="Vaidas Šeferis" userId="0c9cd00a-df69-4a92-b8a7-13a2645860c9" providerId="ADAL" clId="{CEE1206E-3621-40D7-A61F-7CA6D2639265}" dt="2023-03-16T11:54:56.772" v="284" actId="478"/>
          <ac:picMkLst>
            <pc:docMk/>
            <pc:sldMk cId="147880046" sldId="258"/>
            <ac:picMk id="1026" creationId="{7317742A-BDB7-EABE-2381-2BEBB2CB3DEC}"/>
          </ac:picMkLst>
        </pc:picChg>
        <pc:picChg chg="add mod">
          <ac:chgData name="Vaidas Šeferis" userId="0c9cd00a-df69-4a92-b8a7-13a2645860c9" providerId="ADAL" clId="{CEE1206E-3621-40D7-A61F-7CA6D2639265}" dt="2023-03-16T11:55:09.738" v="287" actId="1076"/>
          <ac:picMkLst>
            <pc:docMk/>
            <pc:sldMk cId="147880046" sldId="258"/>
            <ac:picMk id="2050" creationId="{BE7A1FFC-F1E9-3646-54D0-698D419E78B0}"/>
          </ac:picMkLst>
        </pc:picChg>
        <pc:cxnChg chg="add mod">
          <ac:chgData name="Vaidas Šeferis" userId="0c9cd00a-df69-4a92-b8a7-13a2645860c9" providerId="ADAL" clId="{CEE1206E-3621-40D7-A61F-7CA6D2639265}" dt="2023-03-16T11:58:33.741" v="360" actId="1076"/>
          <ac:cxnSpMkLst>
            <pc:docMk/>
            <pc:sldMk cId="147880046" sldId="258"/>
            <ac:cxnSpMk id="4" creationId="{87C69938-CF3C-72BA-D975-1003E7A7FDED}"/>
          </ac:cxnSpMkLst>
        </pc:cxnChg>
        <pc:cxnChg chg="add del">
          <ac:chgData name="Vaidas Šeferis" userId="0c9cd00a-df69-4a92-b8a7-13a2645860c9" providerId="ADAL" clId="{CEE1206E-3621-40D7-A61F-7CA6D2639265}" dt="2023-03-16T11:58:10.154" v="355" actId="11529"/>
          <ac:cxnSpMkLst>
            <pc:docMk/>
            <pc:sldMk cId="147880046" sldId="258"/>
            <ac:cxnSpMk id="6" creationId="{2F6FFBB6-664A-E3CB-CBC1-B67A9E19665E}"/>
          </ac:cxnSpMkLst>
        </pc:cxnChg>
        <pc:cxnChg chg="add">
          <ac:chgData name="Vaidas Šeferis" userId="0c9cd00a-df69-4a92-b8a7-13a2645860c9" providerId="ADAL" clId="{CEE1206E-3621-40D7-A61F-7CA6D2639265}" dt="2023-03-16T11:59:08.567" v="369" actId="11529"/>
          <ac:cxnSpMkLst>
            <pc:docMk/>
            <pc:sldMk cId="147880046" sldId="258"/>
            <ac:cxnSpMk id="8" creationId="{A6CDF904-3E0D-160F-C5B7-643137DD6B89}"/>
          </ac:cxnSpMkLst>
        </pc:cxnChg>
        <pc:cxnChg chg="add">
          <ac:chgData name="Vaidas Šeferis" userId="0c9cd00a-df69-4a92-b8a7-13a2645860c9" providerId="ADAL" clId="{CEE1206E-3621-40D7-A61F-7CA6D2639265}" dt="2023-03-16T11:59:19.749" v="370" actId="11529"/>
          <ac:cxnSpMkLst>
            <pc:docMk/>
            <pc:sldMk cId="147880046" sldId="258"/>
            <ac:cxnSpMk id="10" creationId="{FEF74C34-D2CE-6B7E-B45E-0CA0C14B44F4}"/>
          </ac:cxnSpMkLst>
        </pc:cxnChg>
        <pc:cxnChg chg="add">
          <ac:chgData name="Vaidas Šeferis" userId="0c9cd00a-df69-4a92-b8a7-13a2645860c9" providerId="ADAL" clId="{CEE1206E-3621-40D7-A61F-7CA6D2639265}" dt="2023-03-16T11:59:39.644" v="376" actId="11529"/>
          <ac:cxnSpMkLst>
            <pc:docMk/>
            <pc:sldMk cId="147880046" sldId="258"/>
            <ac:cxnSpMk id="12" creationId="{16C52646-2240-D4F0-6B9F-3B127C8A72D6}"/>
          </ac:cxnSpMkLst>
        </pc:cxnChg>
        <pc:cxnChg chg="add del">
          <ac:chgData name="Vaidas Šeferis" userId="0c9cd00a-df69-4a92-b8a7-13a2645860c9" providerId="ADAL" clId="{CEE1206E-3621-40D7-A61F-7CA6D2639265}" dt="2023-03-16T11:59:59.558" v="379" actId="11529"/>
          <ac:cxnSpMkLst>
            <pc:docMk/>
            <pc:sldMk cId="147880046" sldId="258"/>
            <ac:cxnSpMk id="14" creationId="{2F65D806-0BC4-ED8C-6106-F1FF5DBA4E51}"/>
          </ac:cxnSpMkLst>
        </pc:cxnChg>
        <pc:cxnChg chg="add">
          <ac:chgData name="Vaidas Šeferis" userId="0c9cd00a-df69-4a92-b8a7-13a2645860c9" providerId="ADAL" clId="{CEE1206E-3621-40D7-A61F-7CA6D2639265}" dt="2023-03-16T12:00:11.215" v="380" actId="11529"/>
          <ac:cxnSpMkLst>
            <pc:docMk/>
            <pc:sldMk cId="147880046" sldId="258"/>
            <ac:cxnSpMk id="16" creationId="{85C64F52-F310-1BD8-8AAA-04F94EEEED9E}"/>
          </ac:cxnSpMkLst>
        </pc:cxnChg>
        <pc:cxnChg chg="del">
          <ac:chgData name="Vaidas Šeferis" userId="0c9cd00a-df69-4a92-b8a7-13a2645860c9" providerId="ADAL" clId="{CEE1206E-3621-40D7-A61F-7CA6D2639265}" dt="2023-03-16T11:54:20.472" v="283"/>
          <ac:cxnSpMkLst>
            <pc:docMk/>
            <pc:sldMk cId="147880046" sldId="258"/>
            <ac:cxnSpMk id="1037" creationId="{22F6364A-B358-4BEE-B158-0734D2C938D4}"/>
          </ac:cxnSpMkLst>
        </pc:cxnChg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946030985" sldId="259"/>
        </pc:sldMkLst>
      </pc:sldChg>
      <pc:sldChg chg="addSp modSp new mod">
        <pc:chgData name="Vaidas Šeferis" userId="0c9cd00a-df69-4a92-b8a7-13a2645860c9" providerId="ADAL" clId="{CEE1206E-3621-40D7-A61F-7CA6D2639265}" dt="2023-03-16T12:06:56.420" v="413" actId="20577"/>
        <pc:sldMkLst>
          <pc:docMk/>
          <pc:sldMk cId="2181122372" sldId="259"/>
        </pc:sldMkLst>
        <pc:spChg chg="add mod">
          <ac:chgData name="Vaidas Šeferis" userId="0c9cd00a-df69-4a92-b8a7-13a2645860c9" providerId="ADAL" clId="{CEE1206E-3621-40D7-A61F-7CA6D2639265}" dt="2023-03-16T12:06:56.420" v="413" actId="20577"/>
          <ac:spMkLst>
            <pc:docMk/>
            <pc:sldMk cId="2181122372" sldId="259"/>
            <ac:spMk id="2" creationId="{65B743EE-C8ED-D0F5-436D-6C7AAF844F3E}"/>
          </ac:spMkLst>
        </pc:spChg>
        <pc:picChg chg="add mod">
          <ac:chgData name="Vaidas Šeferis" userId="0c9cd00a-df69-4a92-b8a7-13a2645860c9" providerId="ADAL" clId="{CEE1206E-3621-40D7-A61F-7CA6D2639265}" dt="2023-03-16T12:06:24.776" v="401" actId="1076"/>
          <ac:picMkLst>
            <pc:docMk/>
            <pc:sldMk cId="2181122372" sldId="259"/>
            <ac:picMk id="3074" creationId="{34DFFCE1-F76F-7290-A3ED-AFD9AEBA1B38}"/>
          </ac:picMkLst>
        </pc:picChg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2341886697" sldId="260"/>
        </pc:sldMkLst>
      </pc:sldChg>
      <pc:sldChg chg="add ord">
        <pc:chgData name="Vaidas Šeferis" userId="0c9cd00a-df69-4a92-b8a7-13a2645860c9" providerId="ADAL" clId="{CEE1206E-3621-40D7-A61F-7CA6D2639265}" dt="2023-03-16T12:28:36.598" v="424"/>
        <pc:sldMkLst>
          <pc:docMk/>
          <pc:sldMk cId="2100761274" sldId="262"/>
        </pc:sldMkLst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2469479330" sldId="262"/>
        </pc:sldMkLst>
      </pc:sldChg>
      <pc:sldChg chg="add">
        <pc:chgData name="Vaidas Šeferis" userId="0c9cd00a-df69-4a92-b8a7-13a2645860c9" providerId="ADAL" clId="{CEE1206E-3621-40D7-A61F-7CA6D2639265}" dt="2023-03-16T12:28:53.224" v="425"/>
        <pc:sldMkLst>
          <pc:docMk/>
          <pc:sldMk cId="1154857039" sldId="263"/>
        </pc:sldMkLst>
      </pc:sldChg>
      <pc:sldChg chg="add">
        <pc:chgData name="Vaidas Šeferis" userId="0c9cd00a-df69-4a92-b8a7-13a2645860c9" providerId="ADAL" clId="{CEE1206E-3621-40D7-A61F-7CA6D2639265}" dt="2023-03-16T12:29:04.876" v="426"/>
        <pc:sldMkLst>
          <pc:docMk/>
          <pc:sldMk cId="1491438729" sldId="264"/>
        </pc:sldMkLst>
      </pc:sldChg>
      <pc:sldChg chg="add">
        <pc:chgData name="Vaidas Šeferis" userId="0c9cd00a-df69-4a92-b8a7-13a2645860c9" providerId="ADAL" clId="{CEE1206E-3621-40D7-A61F-7CA6D2639265}" dt="2023-03-16T12:28:06.695" v="420"/>
        <pc:sldMkLst>
          <pc:docMk/>
          <pc:sldMk cId="1288862349" sldId="265"/>
        </pc:sldMkLst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537362908" sldId="268"/>
        </pc:sldMkLst>
      </pc:sldChg>
      <pc:sldChg chg="addSp modSp add mod">
        <pc:chgData name="Vaidas Šeferis" userId="0c9cd00a-df69-4a92-b8a7-13a2645860c9" providerId="ADAL" clId="{CEE1206E-3621-40D7-A61F-7CA6D2639265}" dt="2023-03-16T12:35:26.027" v="792" actId="113"/>
        <pc:sldMkLst>
          <pc:docMk/>
          <pc:sldMk cId="1445189686" sldId="268"/>
        </pc:sldMkLst>
        <pc:spChg chg="add mod">
          <ac:chgData name="Vaidas Šeferis" userId="0c9cd00a-df69-4a92-b8a7-13a2645860c9" providerId="ADAL" clId="{CEE1206E-3621-40D7-A61F-7CA6D2639265}" dt="2023-03-16T12:35:26.027" v="792" actId="113"/>
          <ac:spMkLst>
            <pc:docMk/>
            <pc:sldMk cId="1445189686" sldId="268"/>
            <ac:spMk id="3" creationId="{03DB1D3A-F213-DCD3-C973-2293FF010020}"/>
          </ac:spMkLst>
        </pc:spChg>
        <pc:spChg chg="mod">
          <ac:chgData name="Vaidas Šeferis" userId="0c9cd00a-df69-4a92-b8a7-13a2645860c9" providerId="ADAL" clId="{CEE1206E-3621-40D7-A61F-7CA6D2639265}" dt="2023-03-16T12:33:48.586" v="714" actId="20577"/>
          <ac:spMkLst>
            <pc:docMk/>
            <pc:sldMk cId="1445189686" sldId="268"/>
            <ac:spMk id="4" creationId="{00000000-0000-0000-0000-000000000000}"/>
          </ac:spMkLst>
        </pc:spChg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1247056265" sldId="269"/>
        </pc:sldMkLst>
      </pc:sldChg>
      <pc:sldChg chg="add">
        <pc:chgData name="Vaidas Šeferis" userId="0c9cd00a-df69-4a92-b8a7-13a2645860c9" providerId="ADAL" clId="{CEE1206E-3621-40D7-A61F-7CA6D2639265}" dt="2023-03-16T12:30:16.544" v="427"/>
        <pc:sldMkLst>
          <pc:docMk/>
          <pc:sldMk cId="1386232682" sldId="269"/>
        </pc:sldMkLst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1330686322" sldId="270"/>
        </pc:sldMkLst>
      </pc:sldChg>
      <pc:sldChg chg="del">
        <pc:chgData name="Vaidas Šeferis" userId="0c9cd00a-df69-4a92-b8a7-13a2645860c9" providerId="ADAL" clId="{CEE1206E-3621-40D7-A61F-7CA6D2639265}" dt="2023-03-16T11:32:14.206" v="0" actId="47"/>
        <pc:sldMkLst>
          <pc:docMk/>
          <pc:sldMk cId="250722541" sldId="272"/>
        </pc:sldMkLst>
      </pc:sldChg>
      <pc:sldChg chg="add">
        <pc:chgData name="Vaidas Šeferis" userId="0c9cd00a-df69-4a92-b8a7-13a2645860c9" providerId="ADAL" clId="{CEE1206E-3621-40D7-A61F-7CA6D2639265}" dt="2023-03-16T12:23:13.910" v="414"/>
        <pc:sldMkLst>
          <pc:docMk/>
          <pc:sldMk cId="3544817401" sldId="290"/>
        </pc:sldMkLst>
      </pc:sldChg>
      <pc:sldChg chg="delSp modSp add mod setBg delDesignElem">
        <pc:chgData name="Vaidas Šeferis" userId="0c9cd00a-df69-4a92-b8a7-13a2645860c9" providerId="ADAL" clId="{CEE1206E-3621-40D7-A61F-7CA6D2639265}" dt="2023-03-16T12:27:30.620" v="418"/>
        <pc:sldMkLst>
          <pc:docMk/>
          <pc:sldMk cId="2627024878" sldId="291"/>
        </pc:sldMkLst>
        <pc:spChg chg="mod">
          <ac:chgData name="Vaidas Šeferis" userId="0c9cd00a-df69-4a92-b8a7-13a2645860c9" providerId="ADAL" clId="{CEE1206E-3621-40D7-A61F-7CA6D2639265}" dt="2023-03-16T12:27:30.620" v="418"/>
          <ac:spMkLst>
            <pc:docMk/>
            <pc:sldMk cId="2627024878" sldId="291"/>
            <ac:spMk id="2" creationId="{619082F3-8059-AB15-3663-D6D40B5D02DE}"/>
          </ac:spMkLst>
        </pc:spChg>
        <pc:cxnChg chg="del">
          <ac:chgData name="Vaidas Šeferis" userId="0c9cd00a-df69-4a92-b8a7-13a2645860c9" providerId="ADAL" clId="{CEE1206E-3621-40D7-A61F-7CA6D2639265}" dt="2023-03-16T12:27:19.627" v="416"/>
          <ac:cxnSpMkLst>
            <pc:docMk/>
            <pc:sldMk cId="2627024878" sldId="291"/>
            <ac:cxnSpMk id="1037" creationId="{22F6364A-B358-4BEE-B158-0734D2C938D4}"/>
          </ac:cxnSpMkLst>
        </pc:cxnChg>
      </pc:sldChg>
      <pc:sldChg chg="new del">
        <pc:chgData name="Vaidas Šeferis" userId="0c9cd00a-df69-4a92-b8a7-13a2645860c9" providerId="ADAL" clId="{CEE1206E-3621-40D7-A61F-7CA6D2639265}" dt="2023-03-16T12:28:08.952" v="421" actId="47"/>
        <pc:sldMkLst>
          <pc:docMk/>
          <pc:sldMk cId="4005964689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alvian_languag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n.wikipedia.org/wiki/Curonian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ld_Prussian_language" TargetMode="External"/><Relationship Id="rId5" Type="http://schemas.openxmlformats.org/officeDocument/2006/relationships/hyperlink" Target="https://en.wikipedia.org/wiki/Galindian_language" TargetMode="External"/><Relationship Id="rId4" Type="http://schemas.openxmlformats.org/officeDocument/2006/relationships/hyperlink" Target="https://en.wikipedia.org/wiki/Sudovian_languag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FAFAE-D625-7FF3-4EC0-E75817777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Štěpení </a:t>
            </a:r>
            <a:r>
              <a:rPr lang="cs-CZ" dirty="0" err="1"/>
              <a:t>protobaltštiny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08EE2-AFEB-1494-A3FA-50DBDE6BA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0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594" y="1"/>
            <a:ext cx="10515600" cy="6439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Východobaltské</a:t>
            </a:r>
            <a:r>
              <a:rPr lang="cs-CZ" b="1" dirty="0"/>
              <a:t> a </a:t>
            </a:r>
            <a:r>
              <a:rPr lang="cs-CZ" b="1" dirty="0" err="1"/>
              <a:t>západobaltské</a:t>
            </a:r>
            <a:r>
              <a:rPr lang="cs-CZ" b="1" dirty="0"/>
              <a:t> jazyky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643945"/>
            <a:ext cx="6156100" cy="6122214"/>
          </a:xfrm>
        </p:spPr>
      </p:pic>
      <p:sp>
        <p:nvSpPr>
          <p:cNvPr id="12" name="TextovéPole 11"/>
          <p:cNvSpPr txBox="1"/>
          <p:nvPr/>
        </p:nvSpPr>
        <p:spPr>
          <a:xfrm>
            <a:off x="7804597" y="1996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44744" y="1105195"/>
            <a:ext cx="4373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Východobaltské</a:t>
            </a:r>
            <a:r>
              <a:rPr lang="cs-CZ" sz="3200" b="1" dirty="0"/>
              <a:t>:</a:t>
            </a:r>
          </a:p>
          <a:p>
            <a:r>
              <a:rPr lang="lt-LT" sz="3200" dirty="0"/>
              <a:t>    </a:t>
            </a:r>
            <a:r>
              <a:rPr lang="cs-CZ" sz="3200" dirty="0"/>
              <a:t>Litevština</a:t>
            </a:r>
          </a:p>
          <a:p>
            <a:r>
              <a:rPr lang="lt-LT" sz="3200" dirty="0"/>
              <a:t>    </a:t>
            </a:r>
            <a:r>
              <a:rPr lang="cs-CZ" sz="3200" dirty="0"/>
              <a:t>Lotyština</a:t>
            </a:r>
          </a:p>
          <a:p>
            <a:r>
              <a:rPr lang="lt-LT" sz="3200" dirty="0"/>
              <a:t>    </a:t>
            </a:r>
            <a:r>
              <a:rPr lang="cs-CZ" sz="3200" dirty="0" err="1"/>
              <a:t>Latgalština</a:t>
            </a:r>
            <a:r>
              <a:rPr lang="cs-CZ" sz="3200" dirty="0"/>
              <a:t> </a:t>
            </a:r>
            <a:r>
              <a:rPr lang="lt-LT" sz="3200" dirty="0"/>
              <a:t>[?]</a:t>
            </a:r>
            <a:endParaRPr lang="cs-CZ" sz="3200" dirty="0"/>
          </a:p>
          <a:p>
            <a:r>
              <a:rPr lang="lt-LT" sz="3200" dirty="0"/>
              <a:t>         [Z</a:t>
            </a:r>
            <a:r>
              <a:rPr lang="cs-CZ" sz="3200" dirty="0" err="1"/>
              <a:t>emgalština</a:t>
            </a:r>
            <a:r>
              <a:rPr lang="lt-LT" sz="3200" dirty="0"/>
              <a:t>]</a:t>
            </a:r>
            <a:endParaRPr lang="cs-CZ" sz="3200" dirty="0"/>
          </a:p>
          <a:p>
            <a:r>
              <a:rPr lang="lt-LT" sz="3200" dirty="0"/>
              <a:t>         [S</a:t>
            </a:r>
            <a:r>
              <a:rPr lang="cs-CZ" sz="3200" dirty="0" err="1"/>
              <a:t>élština</a:t>
            </a:r>
            <a:r>
              <a:rPr lang="lt-LT" sz="3200" dirty="0"/>
              <a:t>]</a:t>
            </a:r>
            <a:endParaRPr lang="cs-CZ" sz="3200" dirty="0"/>
          </a:p>
          <a:p>
            <a:endParaRPr lang="cs-CZ" sz="3200" dirty="0"/>
          </a:p>
          <a:p>
            <a:r>
              <a:rPr lang="cs-CZ" sz="3200" b="1" dirty="0" err="1"/>
              <a:t>Západobaltské</a:t>
            </a:r>
            <a:r>
              <a:rPr lang="cs-CZ" sz="3200" b="1" dirty="0"/>
              <a:t>:</a:t>
            </a:r>
          </a:p>
          <a:p>
            <a:r>
              <a:rPr lang="lt-LT" sz="3200" dirty="0"/>
              <a:t>    </a:t>
            </a:r>
            <a:r>
              <a:rPr lang="cs-CZ" sz="3200" dirty="0"/>
              <a:t>Pruština</a:t>
            </a:r>
          </a:p>
          <a:p>
            <a:r>
              <a:rPr lang="lt-LT" sz="3200" dirty="0"/>
              <a:t>         [</a:t>
            </a:r>
            <a:r>
              <a:rPr lang="lt-LT" sz="3200" dirty="0" err="1"/>
              <a:t>Kuron</a:t>
            </a:r>
            <a:r>
              <a:rPr lang="cs-CZ" sz="3200" dirty="0"/>
              <a:t>š</a:t>
            </a:r>
            <a:r>
              <a:rPr lang="lt-LT" sz="3200" dirty="0" err="1"/>
              <a:t>tina</a:t>
            </a:r>
            <a:r>
              <a:rPr lang="lt-LT" sz="3200" dirty="0"/>
              <a:t>]</a:t>
            </a:r>
            <a:endParaRPr lang="cs-CZ" sz="3200" dirty="0"/>
          </a:p>
          <a:p>
            <a:r>
              <a:rPr lang="lt-LT" sz="3200" dirty="0"/>
              <a:t>         [</a:t>
            </a:r>
            <a:r>
              <a:rPr lang="lt-LT" sz="3200" dirty="0" err="1"/>
              <a:t>Jotvinština</a:t>
            </a:r>
            <a:r>
              <a:rPr lang="lt-LT" sz="3200" dirty="0"/>
              <a:t>]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48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3742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</a:t>
            </a:r>
            <a:r>
              <a:rPr lang="lt-LT" dirty="0"/>
              <a:t>	</a:t>
            </a:r>
            <a:r>
              <a:rPr lang="cs-CZ" dirty="0"/>
              <a:t>baltské </a:t>
            </a:r>
            <a:r>
              <a:rPr lang="cs-CZ" b="1" dirty="0"/>
              <a:t>*</a:t>
            </a:r>
            <a:r>
              <a:rPr lang="cs-CZ" b="1" i="1" dirty="0" err="1"/>
              <a:t>ei</a:t>
            </a:r>
            <a:r>
              <a:rPr lang="cs-CZ" i="1" dirty="0"/>
              <a:t> →     </a:t>
            </a:r>
            <a:r>
              <a:rPr lang="cs-CZ" dirty="0"/>
              <a:t>  </a:t>
            </a:r>
            <a:r>
              <a:rPr lang="cs-CZ" b="1" i="1" dirty="0" err="1"/>
              <a:t>ei</a:t>
            </a:r>
            <a:r>
              <a:rPr lang="cs-CZ" b="1" i="1" dirty="0"/>
              <a:t>                           </a:t>
            </a:r>
            <a:r>
              <a:rPr lang="lt-LT" b="1" i="1" dirty="0" err="1"/>
              <a:t>ie</a:t>
            </a:r>
            <a:r>
              <a:rPr lang="lt-LT" b="1" dirty="0"/>
              <a:t>/</a:t>
            </a:r>
            <a:r>
              <a:rPr lang="lt-LT" b="1" i="1" dirty="0"/>
              <a:t>ei</a:t>
            </a:r>
            <a:endParaRPr lang="cs-CZ" b="1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/>
              <a:t> 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</a:t>
            </a:r>
            <a:r>
              <a:rPr lang="cs-CZ" dirty="0" err="1"/>
              <a:t>prus</a:t>
            </a:r>
            <a:r>
              <a:rPr lang="cs-CZ" dirty="0"/>
              <a:t>.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w</a:t>
            </a:r>
            <a:r>
              <a:rPr lang="cs-CZ" dirty="0"/>
              <a:t>(</a:t>
            </a:r>
            <a:r>
              <a:rPr lang="cs-CZ" i="1" dirty="0"/>
              <a:t>a</a:t>
            </a:r>
            <a:r>
              <a:rPr lang="cs-CZ" dirty="0"/>
              <a:t>)</a:t>
            </a:r>
            <a:r>
              <a:rPr lang="cs-CZ" i="1" dirty="0"/>
              <a:t>s             </a:t>
            </a:r>
            <a:r>
              <a:rPr lang="cs-CZ" dirty="0"/>
              <a:t>lit. </a:t>
            </a:r>
            <a:r>
              <a:rPr lang="cs-CZ" i="1" dirty="0"/>
              <a:t>d</a:t>
            </a:r>
            <a:r>
              <a:rPr lang="lt-LT" b="1" i="1" dirty="0"/>
              <a:t>ie</a:t>
            </a:r>
            <a:r>
              <a:rPr lang="lt-LT" i="1" dirty="0"/>
              <a:t>vas</a:t>
            </a:r>
            <a:r>
              <a:rPr lang="cs-CZ" i="1" dirty="0"/>
              <a:t> /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v</a:t>
            </a:r>
            <a:r>
              <a:rPr lang="lt-LT" i="1" dirty="0"/>
              <a:t>ė</a:t>
            </a:r>
            <a:endParaRPr lang="cs-CZ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				              lot</a:t>
            </a:r>
            <a:r>
              <a:rPr lang="lt-LT" dirty="0"/>
              <a:t>. </a:t>
            </a:r>
            <a:r>
              <a:rPr lang="lt-LT" i="1" dirty="0" err="1"/>
              <a:t>d</a:t>
            </a:r>
            <a:r>
              <a:rPr lang="lt-LT" b="1" i="1" dirty="0" err="1"/>
              <a:t>ie</a:t>
            </a:r>
            <a:r>
              <a:rPr lang="lt-LT" i="1" dirty="0" err="1"/>
              <a:t>vs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  </a:t>
            </a:r>
            <a:r>
              <a:rPr lang="cs-CZ" i="1" dirty="0" err="1"/>
              <a:t>pr</a:t>
            </a:r>
            <a:r>
              <a:rPr lang="cs-CZ" b="1" i="1" dirty="0" err="1"/>
              <a:t>ei</a:t>
            </a:r>
            <a:r>
              <a:rPr lang="cs-CZ" i="1" dirty="0" err="1"/>
              <a:t>calis</a:t>
            </a:r>
            <a:r>
              <a:rPr lang="cs-CZ" i="1" dirty="0"/>
              <a:t>              lit. </a:t>
            </a:r>
            <a:r>
              <a:rPr lang="lt-LT" i="1" dirty="0"/>
              <a:t>p</a:t>
            </a:r>
            <a:r>
              <a:rPr lang="cs-CZ" i="1" dirty="0" err="1"/>
              <a:t>r</a:t>
            </a:r>
            <a:r>
              <a:rPr lang="cs-CZ" b="1" i="1" dirty="0" err="1"/>
              <a:t>ie</a:t>
            </a:r>
            <a:r>
              <a:rPr lang="cs-CZ" i="1" dirty="0" err="1"/>
              <a:t>kalas</a:t>
            </a:r>
            <a:endParaRPr lang="cs-CZ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   </a:t>
            </a:r>
            <a:r>
              <a:rPr lang="cs-CZ" i="1" dirty="0" err="1"/>
              <a:t>d</a:t>
            </a:r>
            <a:r>
              <a:rPr lang="cs-CZ" b="1" i="1" dirty="0" err="1"/>
              <a:t>ei</a:t>
            </a:r>
            <a:r>
              <a:rPr lang="cs-CZ" i="1" dirty="0" err="1"/>
              <a:t>nan</a:t>
            </a:r>
            <a:r>
              <a:rPr lang="cs-CZ" i="1" dirty="0"/>
              <a:t>                 lit. </a:t>
            </a:r>
            <a:r>
              <a:rPr lang="lt-LT" i="1" dirty="0"/>
              <a:t>d</a:t>
            </a:r>
            <a:r>
              <a:rPr lang="cs-CZ" b="1" i="1" dirty="0" err="1"/>
              <a:t>ie</a:t>
            </a:r>
            <a:r>
              <a:rPr lang="lt-LT" i="1" dirty="0" err="1"/>
              <a:t>ną</a:t>
            </a:r>
            <a:endParaRPr lang="lt-LT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/>
              <a:t>                                           </a:t>
            </a:r>
            <a:r>
              <a:rPr lang="lt-LT" i="1" dirty="0" err="1"/>
              <a:t>pr</a:t>
            </a:r>
            <a:r>
              <a:rPr lang="lt-LT" b="1" i="1" dirty="0" err="1"/>
              <a:t>ei</a:t>
            </a:r>
            <a:r>
              <a:rPr lang="lt-LT" i="1" dirty="0"/>
              <a:t>                       lit. pr</a:t>
            </a:r>
            <a:r>
              <a:rPr lang="lt-LT" b="1" i="1" dirty="0"/>
              <a:t>ie</a:t>
            </a:r>
            <a:endParaRPr lang="cs-CZ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DB1D3A-F213-DCD3-C973-2293FF010020}"/>
              </a:ext>
            </a:extLst>
          </p:cNvPr>
          <p:cNvSpPr txBox="1"/>
          <p:nvPr/>
        </p:nvSpPr>
        <p:spPr>
          <a:xfrm>
            <a:off x="6571716" y="5546221"/>
            <a:ext cx="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Segoe UI" panose="020B0502040204020203" pitchFamily="34" charset="0"/>
              </a:rPr>
              <a:t>Sr</a:t>
            </a:r>
            <a:r>
              <a:rPr lang="lt-LT" dirty="0" err="1">
                <a:solidFill>
                  <a:srgbClr val="000000"/>
                </a:solidFill>
                <a:latin typeface="Segoe UI" panose="020B0502040204020203" pitchFamily="34" charset="0"/>
              </a:rPr>
              <a:t>ov</a:t>
            </a:r>
            <a:r>
              <a:rPr lang="lt-LT" dirty="0">
                <a:solidFill>
                  <a:srgbClr val="000000"/>
                </a:solidFill>
                <a:latin typeface="Segoe UI" panose="020B0502040204020203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l</a:t>
            </a:r>
            <a:r>
              <a:rPr lang="lt-LT" dirty="0" err="1">
                <a:solidFill>
                  <a:srgbClr val="000000"/>
                </a:solidFill>
                <a:latin typeface="Segoe UI" panose="020B0502040204020203" pitchFamily="34" charset="0"/>
              </a:rPr>
              <a:t>itevsk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é</a:t>
            </a:r>
            <a:r>
              <a:rPr lang="lt-LT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Segoe UI" panose="020B0502040204020203" pitchFamily="34" charset="0"/>
              </a:rPr>
              <a:t>duplety</a:t>
            </a: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</a:p>
          <a:p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šv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ei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sti</a:t>
            </a:r>
            <a:r>
              <a:rPr lang="cs-CZ" sz="1800" i="1" dirty="0">
                <a:solidFill>
                  <a:srgbClr val="000000"/>
                </a:solidFill>
                <a:latin typeface="Segoe UI" panose="020B0502040204020203" pitchFamily="34" charset="0"/>
              </a:rPr>
              <a:t> / 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šv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ie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sti</a:t>
            </a:r>
            <a:endParaRPr lang="cs-CZ" sz="1800" i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t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ei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sus</a:t>
            </a:r>
            <a:r>
              <a:rPr lang="cs-CZ" sz="1800" i="1" dirty="0">
                <a:solidFill>
                  <a:srgbClr val="000000"/>
                </a:solidFill>
                <a:latin typeface="Segoe UI" panose="020B0502040204020203" pitchFamily="34" charset="0"/>
              </a:rPr>
              <a:t> / 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t</a:t>
            </a:r>
            <a:r>
              <a:rPr lang="cs-CZ" sz="1800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ie</a:t>
            </a:r>
            <a:r>
              <a:rPr lang="cs-CZ" sz="1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sus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18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jazyky (2)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</a:t>
            </a:r>
            <a:r>
              <a:rPr lang="cs-CZ" b="1" dirty="0"/>
              <a:t>Posesivní zájmena   </a:t>
            </a:r>
            <a:r>
              <a:rPr lang="cs-CZ" i="1" dirty="0" err="1"/>
              <a:t>mais</a:t>
            </a:r>
            <a:r>
              <a:rPr lang="cs-CZ" i="1" dirty="0"/>
              <a:t> </a:t>
            </a:r>
            <a:r>
              <a:rPr lang="cs-CZ" dirty="0"/>
              <a:t>(můj)              </a:t>
            </a:r>
            <a:r>
              <a:rPr lang="cs-CZ" i="1" dirty="0"/>
              <a:t>mano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 </a:t>
            </a:r>
            <a:r>
              <a:rPr lang="cs-CZ" i="1" dirty="0" err="1"/>
              <a:t>twais</a:t>
            </a:r>
            <a:r>
              <a:rPr lang="cs-CZ" i="1" dirty="0"/>
              <a:t> </a:t>
            </a:r>
            <a:r>
              <a:rPr lang="cs-CZ" dirty="0"/>
              <a:t>(tvůj)               </a:t>
            </a:r>
            <a:r>
              <a:rPr lang="cs-CZ" i="1" dirty="0" err="1"/>
              <a:t>tavo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                                      </a:t>
            </a:r>
            <a:r>
              <a:rPr lang="cs-CZ" i="1" dirty="0" err="1"/>
              <a:t>swais</a:t>
            </a:r>
            <a:r>
              <a:rPr lang="cs-CZ" i="1" dirty="0"/>
              <a:t> </a:t>
            </a:r>
            <a:r>
              <a:rPr lang="cs-CZ" dirty="0"/>
              <a:t>(svůj)               </a:t>
            </a:r>
            <a:r>
              <a:rPr lang="cs-CZ" i="1" dirty="0" err="1"/>
              <a:t>savo</a:t>
            </a:r>
            <a:endParaRPr lang="lt-LT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        </a:t>
            </a:r>
            <a:r>
              <a:rPr lang="cs-CZ" b="1" dirty="0"/>
              <a:t>Préterit</a:t>
            </a:r>
            <a:r>
              <a:rPr lang="cs-CZ" dirty="0"/>
              <a:t>        </a:t>
            </a:r>
            <a:r>
              <a:rPr lang="cs-CZ" i="1" dirty="0" err="1"/>
              <a:t>bēi</a:t>
            </a:r>
            <a:r>
              <a:rPr lang="cs-CZ" dirty="0"/>
              <a:t>, </a:t>
            </a:r>
            <a:r>
              <a:rPr lang="cs-CZ" i="1" dirty="0" err="1"/>
              <a:t>bē</a:t>
            </a:r>
            <a:r>
              <a:rPr lang="cs-CZ" i="1" dirty="0"/>
              <a:t>                      </a:t>
            </a:r>
            <a:r>
              <a:rPr lang="cs-CZ" i="1" dirty="0" err="1"/>
              <a:t>buv</a:t>
            </a:r>
            <a:r>
              <a:rPr lang="cs-CZ" i="1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Střední rod </a:t>
            </a:r>
            <a:r>
              <a:rPr lang="cs-CZ" b="1" dirty="0" err="1"/>
              <a:t>subst</a:t>
            </a:r>
            <a:r>
              <a:rPr lang="cs-CZ" b="1" dirty="0"/>
              <a:t>.:         </a:t>
            </a:r>
            <a:r>
              <a:rPr lang="cs-CZ" sz="6000" dirty="0"/>
              <a:t>+</a:t>
            </a:r>
            <a:r>
              <a:rPr lang="cs-CZ" dirty="0"/>
              <a:t>                                </a:t>
            </a:r>
            <a:r>
              <a:rPr lang="cs-CZ" sz="6000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7" name="Straight Connector 103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3894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7742A-BDB7-EABE-2381-2BEBB2CB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187" y="609600"/>
            <a:ext cx="8629901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9082F3-8059-AB15-3663-D6D40B5D02DE}"/>
              </a:ext>
            </a:extLst>
          </p:cNvPr>
          <p:cNvSpPr txBox="1"/>
          <p:nvPr/>
        </p:nvSpPr>
        <p:spPr>
          <a:xfrm>
            <a:off x="295564" y="831273"/>
            <a:ext cx="29741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Příklady baltských hydronym na teritoriu Běloruska a Ruska</a:t>
            </a:r>
          </a:p>
          <a:p>
            <a:r>
              <a:rPr lang="cs-CZ" sz="1200" dirty="0"/>
              <a:t>(podle </a:t>
            </a:r>
            <a:r>
              <a:rPr lang="cs-CZ" sz="1200" dirty="0" err="1"/>
              <a:t>Zigmase</a:t>
            </a:r>
            <a:r>
              <a:rPr lang="cs-CZ" sz="1200" dirty="0"/>
              <a:t> </a:t>
            </a:r>
            <a:r>
              <a:rPr lang="cs-CZ" sz="1200" dirty="0" err="1"/>
              <a:t>Zinkevičiuse</a:t>
            </a:r>
            <a:r>
              <a:rPr lang="cs-CZ" sz="1200" dirty="0"/>
              <a:t>, I, 152, uvádím v latinském přepisu)</a:t>
            </a:r>
          </a:p>
          <a:p>
            <a:endParaRPr lang="lt-LT" dirty="0"/>
          </a:p>
          <a:p>
            <a:r>
              <a:rPr lang="lt-LT" dirty="0" err="1"/>
              <a:t>Kleva</a:t>
            </a:r>
            <a:endParaRPr lang="lt-LT" dirty="0"/>
          </a:p>
          <a:p>
            <a:r>
              <a:rPr lang="lt-LT" dirty="0" err="1"/>
              <a:t>Lučesa</a:t>
            </a:r>
            <a:endParaRPr lang="lt-LT" dirty="0"/>
          </a:p>
          <a:p>
            <a:r>
              <a:rPr lang="lt-LT" dirty="0" err="1"/>
              <a:t>Moža</a:t>
            </a:r>
            <a:r>
              <a:rPr lang="lt-LT" dirty="0"/>
              <a:t> / Maža / </a:t>
            </a:r>
            <a:r>
              <a:rPr lang="lt-LT" dirty="0" err="1"/>
              <a:t>Možaika</a:t>
            </a:r>
            <a:endParaRPr lang="cs-CZ" dirty="0"/>
          </a:p>
          <a:p>
            <a:r>
              <a:rPr lang="cs-CZ" dirty="0" err="1"/>
              <a:t>Neveža</a:t>
            </a:r>
            <a:endParaRPr lang="cs-CZ" dirty="0"/>
          </a:p>
          <a:p>
            <a:r>
              <a:rPr lang="cs-CZ" dirty="0" err="1"/>
              <a:t>Ussa</a:t>
            </a:r>
            <a:r>
              <a:rPr lang="cs-CZ" dirty="0"/>
              <a:t> </a:t>
            </a:r>
          </a:p>
          <a:p>
            <a:r>
              <a:rPr lang="cs-CZ" dirty="0" err="1"/>
              <a:t>Varlynka</a:t>
            </a:r>
            <a:endParaRPr lang="cs-CZ" dirty="0"/>
          </a:p>
          <a:p>
            <a:endParaRPr lang="lt-L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62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17742A-BDB7-EABE-2381-2BEBB2CB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9187" y="609600"/>
            <a:ext cx="8629901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9082F3-8059-AB15-3663-D6D40B5D02DE}"/>
              </a:ext>
            </a:extLst>
          </p:cNvPr>
          <p:cNvSpPr txBox="1"/>
          <p:nvPr/>
        </p:nvSpPr>
        <p:spPr>
          <a:xfrm>
            <a:off x="295564" y="831273"/>
            <a:ext cx="2974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Začátek štěpení </a:t>
            </a:r>
            <a:r>
              <a:rPr lang="cs-CZ" sz="1800" dirty="0" err="1"/>
              <a:t>dialektní</a:t>
            </a:r>
            <a:r>
              <a:rPr lang="cs-CZ" sz="1800" dirty="0"/>
              <a:t> zóny proto-ba</a:t>
            </a:r>
            <a:r>
              <a:rPr lang="lt-LT" sz="1800" dirty="0"/>
              <a:t>l</a:t>
            </a:r>
            <a:r>
              <a:rPr lang="cs-CZ" sz="1800" dirty="0" err="1"/>
              <a:t>tského</a:t>
            </a:r>
            <a:r>
              <a:rPr lang="cs-CZ" sz="1800" dirty="0"/>
              <a:t> areálu 2000 – 1000 př. n. l.</a:t>
            </a:r>
          </a:p>
          <a:p>
            <a:endParaRPr lang="cs-CZ" sz="1800" dirty="0"/>
          </a:p>
          <a:p>
            <a:r>
              <a:rPr lang="cs-CZ" sz="1800" dirty="0"/>
              <a:t>Rozpad na </a:t>
            </a:r>
            <a:r>
              <a:rPr lang="cs-CZ" sz="1800" dirty="0" err="1"/>
              <a:t>západobaltskou</a:t>
            </a:r>
            <a:r>
              <a:rPr lang="cs-CZ" sz="1800" dirty="0"/>
              <a:t> a </a:t>
            </a:r>
            <a:r>
              <a:rPr lang="cs-CZ" sz="1800" dirty="0" err="1"/>
              <a:t>východobaltskou</a:t>
            </a:r>
            <a:r>
              <a:rPr lang="cs-CZ" sz="1800" dirty="0"/>
              <a:t> skupinu: 500-400 př. n. l.</a:t>
            </a:r>
          </a:p>
          <a:p>
            <a:endParaRPr lang="cs-CZ" sz="1800" dirty="0"/>
          </a:p>
          <a:p>
            <a:endParaRPr lang="lt-L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02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(1): maximální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Pomeranské</a:t>
            </a:r>
            <a:r>
              <a:rPr lang="cs-CZ" dirty="0"/>
              <a:t>               </a:t>
            </a: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               Dněperské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baltské                     </a:t>
            </a:r>
            <a:r>
              <a:rPr lang="cs-CZ" dirty="0" err="1"/>
              <a:t>baltské</a:t>
            </a:r>
            <a:r>
              <a:rPr lang="cs-CZ" dirty="0"/>
              <a:t>                  </a:t>
            </a:r>
            <a:r>
              <a:rPr lang="cs-CZ" dirty="0" err="1"/>
              <a:t>baltské</a:t>
            </a:r>
            <a:r>
              <a:rPr lang="cs-CZ" dirty="0"/>
              <a:t>                     </a:t>
            </a:r>
            <a:r>
              <a:rPr lang="cs-CZ" dirty="0" err="1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?                                                                                                 ?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8507" y="1442434"/>
            <a:ext cx="1416676" cy="61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577439" y="1442434"/>
            <a:ext cx="1437974" cy="6181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Dněperští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4" y="675408"/>
            <a:ext cx="7931202" cy="6182591"/>
          </a:xfrm>
        </p:spPr>
      </p:pic>
    </p:spTree>
    <p:extLst>
      <p:ext uri="{BB962C8B-B14F-4D97-AF65-F5344CB8AC3E}">
        <p14:creationId xmlns:p14="http://schemas.microsoft.com/office/powerpoint/2010/main" val="115485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Pomeranští</a:t>
            </a:r>
            <a:r>
              <a:rPr lang="cs-CZ" dirty="0"/>
              <a:t> </a:t>
            </a:r>
            <a:r>
              <a:rPr lang="cs-CZ" dirty="0" err="1"/>
              <a:t>Baltové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1" y="675409"/>
            <a:ext cx="8101637" cy="6076228"/>
          </a:xfrm>
        </p:spPr>
      </p:pic>
    </p:spTree>
    <p:extLst>
      <p:ext uri="{BB962C8B-B14F-4D97-AF65-F5344CB8AC3E}">
        <p14:creationId xmlns:p14="http://schemas.microsoft.com/office/powerpoint/2010/main" val="149143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Třídění baltských jazyků (2): minimální rozsah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Proto-baltština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/>
              <a:t>Západo</a:t>
            </a:r>
            <a:r>
              <a:rPr lang="cs-CZ" dirty="0"/>
              <a:t>-               </a:t>
            </a:r>
            <a:r>
              <a:rPr lang="cs-CZ" dirty="0" err="1"/>
              <a:t>Východo</a:t>
            </a:r>
            <a:r>
              <a:rPr lang="cs-CZ" dirty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                                        baltské                  </a:t>
            </a:r>
            <a:r>
              <a:rPr lang="cs-CZ" dirty="0" err="1"/>
              <a:t>baltské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6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19082F3-8059-AB15-3663-D6D40B5D02DE}"/>
              </a:ext>
            </a:extLst>
          </p:cNvPr>
          <p:cNvSpPr txBox="1"/>
          <p:nvPr/>
        </p:nvSpPr>
        <p:spPr>
          <a:xfrm>
            <a:off x="6642930" y="573222"/>
            <a:ext cx="43872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Západobaltské</a:t>
            </a:r>
            <a:r>
              <a:rPr lang="cs-CZ" sz="2800" b="1" dirty="0"/>
              <a:t> jazyky</a:t>
            </a:r>
          </a:p>
          <a:p>
            <a:endParaRPr lang="lt-LT" dirty="0"/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Western Baltic languages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Curonian language"/>
              </a:rPr>
              <a:t>Old Curonian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cs-CZ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/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hlinkClick r:id="rId3" tooltip="Skalvian language"/>
            </a:endParaRPr>
          </a:p>
          <a:p>
            <a:pPr algn="l"/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kalvian language"/>
              </a:rPr>
              <a:t>Skalvian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endParaRPr lang="cs-CZ" dirty="0"/>
          </a:p>
          <a:p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udovian language"/>
              </a:rPr>
              <a:t>Sudovian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alindian language"/>
              </a:rPr>
              <a:t>Western 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alindian language"/>
              </a:rPr>
              <a:t>Galindian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Old Prussian language"/>
              </a:rPr>
              <a:t>Old Prussian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†</a:t>
            </a:r>
            <a:endParaRPr lang="lt-LT" dirty="0"/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7A1FFC-F1E9-3646-54D0-698D419E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" y="55419"/>
            <a:ext cx="569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87C69938-CF3C-72BA-D975-1003E7A7FDED}"/>
              </a:ext>
            </a:extLst>
          </p:cNvPr>
          <p:cNvCxnSpPr/>
          <p:nvPr/>
        </p:nvCxnSpPr>
        <p:spPr>
          <a:xfrm flipH="1">
            <a:off x="3921097" y="1914258"/>
            <a:ext cx="3255948" cy="2102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6CDF904-3E0D-160F-C5B7-643137DD6B89}"/>
              </a:ext>
            </a:extLst>
          </p:cNvPr>
          <p:cNvCxnSpPr/>
          <p:nvPr/>
        </p:nvCxnSpPr>
        <p:spPr>
          <a:xfrm flipH="1">
            <a:off x="3700329" y="2871387"/>
            <a:ext cx="2939753" cy="168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EF74C34-D2CE-6B7E-B45E-0CA0C14B44F4}"/>
              </a:ext>
            </a:extLst>
          </p:cNvPr>
          <p:cNvCxnSpPr/>
          <p:nvPr/>
        </p:nvCxnSpPr>
        <p:spPr>
          <a:xfrm flipH="1">
            <a:off x="4392538" y="3691783"/>
            <a:ext cx="2250392" cy="120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6C52646-2240-D4F0-6B9F-3B127C8A72D6}"/>
              </a:ext>
            </a:extLst>
          </p:cNvPr>
          <p:cNvCxnSpPr/>
          <p:nvPr/>
        </p:nvCxnSpPr>
        <p:spPr>
          <a:xfrm flipH="1">
            <a:off x="3785787" y="5597495"/>
            <a:ext cx="2854295" cy="17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5C64F52-F310-1BD8-8AAA-04F94EEEED9E}"/>
              </a:ext>
            </a:extLst>
          </p:cNvPr>
          <p:cNvCxnSpPr/>
          <p:nvPr/>
        </p:nvCxnSpPr>
        <p:spPr>
          <a:xfrm flipH="1" flipV="1">
            <a:off x="3163366" y="5879507"/>
            <a:ext cx="3476716" cy="52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4DFFCE1-F76F-7290-A3ED-AFD9AEBA1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0" t="17510" r="12" b="24848"/>
          <a:stretch/>
        </p:blipFill>
        <p:spPr bwMode="auto">
          <a:xfrm>
            <a:off x="3845607" y="321147"/>
            <a:ext cx="7204104" cy="64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5B743EE-C8ED-D0F5-436D-6C7AAF844F3E}"/>
              </a:ext>
            </a:extLst>
          </p:cNvPr>
          <p:cNvSpPr txBox="1"/>
          <p:nvPr/>
        </p:nvSpPr>
        <p:spPr>
          <a:xfrm>
            <a:off x="378691" y="757382"/>
            <a:ext cx="34669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Východobaltské</a:t>
            </a:r>
            <a:r>
              <a:rPr lang="cs-CZ" sz="2800" b="1" dirty="0"/>
              <a:t> jazyky</a:t>
            </a:r>
          </a:p>
          <a:p>
            <a:endParaRPr lang="lt-LT" dirty="0"/>
          </a:p>
          <a:p>
            <a:pPr algn="l"/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stern Baltic languages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122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Širokoúhlá obrazovka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Motiv Office</vt:lpstr>
      <vt:lpstr>Štěpení protobaltštiny</vt:lpstr>
      <vt:lpstr>Prezentace aplikace PowerPoint</vt:lpstr>
      <vt:lpstr>Prezentace aplikace PowerPoint</vt:lpstr>
      <vt:lpstr>Třídění baltských jazyků (1): maximální rozsah</vt:lpstr>
      <vt:lpstr>Dněperští Baltové</vt:lpstr>
      <vt:lpstr>Pomeranští Baltové</vt:lpstr>
      <vt:lpstr>Třídění baltských jazyků (2): minimální rozsah</vt:lpstr>
      <vt:lpstr>Prezentace aplikace PowerPoint</vt:lpstr>
      <vt:lpstr>Prezentace aplikace PowerPoint</vt:lpstr>
      <vt:lpstr>Východobaltské a západobaltské jazyky</vt:lpstr>
      <vt:lpstr>Západo- a východobaltské jazyky (1)</vt:lpstr>
      <vt:lpstr>Západo- a východobaltské jazyky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21</cp:revision>
  <dcterms:created xsi:type="dcterms:W3CDTF">2017-02-22T13:57:30Z</dcterms:created>
  <dcterms:modified xsi:type="dcterms:W3CDTF">2023-03-16T12:35:30Z</dcterms:modified>
</cp:coreProperties>
</file>