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idas Šeferis" userId="0c9cd00a-df69-4a92-b8a7-13a2645860c9" providerId="ADAL" clId="{99B91682-19B6-434D-AD8C-B40F22657E56}"/>
    <pc:docChg chg="delSld">
      <pc:chgData name="Vaidas Šeferis" userId="0c9cd00a-df69-4a92-b8a7-13a2645860c9" providerId="ADAL" clId="{99B91682-19B6-434D-AD8C-B40F22657E56}" dt="2023-03-23T09:44:07.182" v="14" actId="47"/>
      <pc:docMkLst>
        <pc:docMk/>
      </pc:docMkLst>
      <pc:sldChg chg="del">
        <pc:chgData name="Vaidas Šeferis" userId="0c9cd00a-df69-4a92-b8a7-13a2645860c9" providerId="ADAL" clId="{99B91682-19B6-434D-AD8C-B40F22657E56}" dt="2023-03-23T09:43:53.158" v="0" actId="47"/>
        <pc:sldMkLst>
          <pc:docMk/>
          <pc:sldMk cId="1859514406" sldId="257"/>
        </pc:sldMkLst>
      </pc:sldChg>
      <pc:sldChg chg="del">
        <pc:chgData name="Vaidas Šeferis" userId="0c9cd00a-df69-4a92-b8a7-13a2645860c9" providerId="ADAL" clId="{99B91682-19B6-434D-AD8C-B40F22657E56}" dt="2023-03-23T09:43:53.747" v="1" actId="47"/>
        <pc:sldMkLst>
          <pc:docMk/>
          <pc:sldMk cId="3002320405" sldId="258"/>
        </pc:sldMkLst>
      </pc:sldChg>
      <pc:sldChg chg="del">
        <pc:chgData name="Vaidas Šeferis" userId="0c9cd00a-df69-4a92-b8a7-13a2645860c9" providerId="ADAL" clId="{99B91682-19B6-434D-AD8C-B40F22657E56}" dt="2023-03-23T09:44:03.650" v="9" actId="47"/>
        <pc:sldMkLst>
          <pc:docMk/>
          <pc:sldMk cId="3260786442" sldId="259"/>
        </pc:sldMkLst>
      </pc:sldChg>
      <pc:sldChg chg="del">
        <pc:chgData name="Vaidas Šeferis" userId="0c9cd00a-df69-4a92-b8a7-13a2645860c9" providerId="ADAL" clId="{99B91682-19B6-434D-AD8C-B40F22657E56}" dt="2023-03-23T09:43:57.642" v="7" actId="47"/>
        <pc:sldMkLst>
          <pc:docMk/>
          <pc:sldMk cId="3131406068" sldId="260"/>
        </pc:sldMkLst>
      </pc:sldChg>
      <pc:sldChg chg="del">
        <pc:chgData name="Vaidas Šeferis" userId="0c9cd00a-df69-4a92-b8a7-13a2645860c9" providerId="ADAL" clId="{99B91682-19B6-434D-AD8C-B40F22657E56}" dt="2023-03-23T09:43:54.631" v="2" actId="47"/>
        <pc:sldMkLst>
          <pc:docMk/>
          <pc:sldMk cId="268370381" sldId="261"/>
        </pc:sldMkLst>
      </pc:sldChg>
      <pc:sldChg chg="del">
        <pc:chgData name="Vaidas Šeferis" userId="0c9cd00a-df69-4a92-b8a7-13a2645860c9" providerId="ADAL" clId="{99B91682-19B6-434D-AD8C-B40F22657E56}" dt="2023-03-23T09:43:56.377" v="5" actId="47"/>
        <pc:sldMkLst>
          <pc:docMk/>
          <pc:sldMk cId="2100761274" sldId="262"/>
        </pc:sldMkLst>
      </pc:sldChg>
      <pc:sldChg chg="del">
        <pc:chgData name="Vaidas Šeferis" userId="0c9cd00a-df69-4a92-b8a7-13a2645860c9" providerId="ADAL" clId="{99B91682-19B6-434D-AD8C-B40F22657E56}" dt="2023-03-23T09:43:55.195" v="3" actId="47"/>
        <pc:sldMkLst>
          <pc:docMk/>
          <pc:sldMk cId="1154857039" sldId="263"/>
        </pc:sldMkLst>
      </pc:sldChg>
      <pc:sldChg chg="del">
        <pc:chgData name="Vaidas Šeferis" userId="0c9cd00a-df69-4a92-b8a7-13a2645860c9" providerId="ADAL" clId="{99B91682-19B6-434D-AD8C-B40F22657E56}" dt="2023-03-23T09:43:55.789" v="4" actId="47"/>
        <pc:sldMkLst>
          <pc:docMk/>
          <pc:sldMk cId="1491438729" sldId="264"/>
        </pc:sldMkLst>
      </pc:sldChg>
      <pc:sldChg chg="del">
        <pc:chgData name="Vaidas Šeferis" userId="0c9cd00a-df69-4a92-b8a7-13a2645860c9" providerId="ADAL" clId="{99B91682-19B6-434D-AD8C-B40F22657E56}" dt="2023-03-23T09:43:57.017" v="6" actId="47"/>
        <pc:sldMkLst>
          <pc:docMk/>
          <pc:sldMk cId="1288862349" sldId="265"/>
        </pc:sldMkLst>
      </pc:sldChg>
      <pc:sldChg chg="del">
        <pc:chgData name="Vaidas Šeferis" userId="0c9cd00a-df69-4a92-b8a7-13a2645860c9" providerId="ADAL" clId="{99B91682-19B6-434D-AD8C-B40F22657E56}" dt="2023-03-23T09:43:58.324" v="8" actId="47"/>
        <pc:sldMkLst>
          <pc:docMk/>
          <pc:sldMk cId="1423811369" sldId="266"/>
        </pc:sldMkLst>
      </pc:sldChg>
      <pc:sldChg chg="del">
        <pc:chgData name="Vaidas Šeferis" userId="0c9cd00a-df69-4a92-b8a7-13a2645860c9" providerId="ADAL" clId="{99B91682-19B6-434D-AD8C-B40F22657E56}" dt="2023-03-23T09:44:04.304" v="10" actId="47"/>
        <pc:sldMkLst>
          <pc:docMk/>
          <pc:sldMk cId="556806256" sldId="267"/>
        </pc:sldMkLst>
      </pc:sldChg>
      <pc:sldChg chg="del">
        <pc:chgData name="Vaidas Šeferis" userId="0c9cd00a-df69-4a92-b8a7-13a2645860c9" providerId="ADAL" clId="{99B91682-19B6-434D-AD8C-B40F22657E56}" dt="2023-03-23T09:44:04.977" v="11" actId="47"/>
        <pc:sldMkLst>
          <pc:docMk/>
          <pc:sldMk cId="1445189686" sldId="268"/>
        </pc:sldMkLst>
      </pc:sldChg>
      <pc:sldChg chg="del">
        <pc:chgData name="Vaidas Šeferis" userId="0c9cd00a-df69-4a92-b8a7-13a2645860c9" providerId="ADAL" clId="{99B91682-19B6-434D-AD8C-B40F22657E56}" dt="2023-03-23T09:44:05.651" v="12" actId="47"/>
        <pc:sldMkLst>
          <pc:docMk/>
          <pc:sldMk cId="1386232682" sldId="269"/>
        </pc:sldMkLst>
      </pc:sldChg>
      <pc:sldChg chg="del">
        <pc:chgData name="Vaidas Šeferis" userId="0c9cd00a-df69-4a92-b8a7-13a2645860c9" providerId="ADAL" clId="{99B91682-19B6-434D-AD8C-B40F22657E56}" dt="2023-03-23T09:44:06.459" v="13" actId="47"/>
        <pc:sldMkLst>
          <pc:docMk/>
          <pc:sldMk cId="4103372291" sldId="270"/>
        </pc:sldMkLst>
      </pc:sldChg>
      <pc:sldChg chg="del">
        <pc:chgData name="Vaidas Šeferis" userId="0c9cd00a-df69-4a92-b8a7-13a2645860c9" providerId="ADAL" clId="{99B91682-19B6-434D-AD8C-B40F22657E56}" dt="2023-03-23T09:44:07.182" v="14" actId="47"/>
        <pc:sldMkLst>
          <pc:docMk/>
          <pc:sldMk cId="3647417316" sldId="271"/>
        </pc:sldMkLst>
      </pc:sldChg>
    </pc:docChg>
  </pc:docChgLst>
  <pc:docChgLst>
    <pc:chgData name="Vaidas Šeferis" userId="0c9cd00a-df69-4a92-b8a7-13a2645860c9" providerId="ADAL" clId="{4E6159CC-7068-4213-9143-1C5C58B40BB7}"/>
    <pc:docChg chg="modSld">
      <pc:chgData name="Vaidas Šeferis" userId="0c9cd00a-df69-4a92-b8a7-13a2645860c9" providerId="ADAL" clId="{4E6159CC-7068-4213-9143-1C5C58B40BB7}" dt="2022-03-03T08:17:04.981" v="0" actId="20577"/>
      <pc:docMkLst>
        <pc:docMk/>
      </pc:docMkLst>
      <pc:sldChg chg="modSp mod">
        <pc:chgData name="Vaidas Šeferis" userId="0c9cd00a-df69-4a92-b8a7-13a2645860c9" providerId="ADAL" clId="{4E6159CC-7068-4213-9143-1C5C58B40BB7}" dt="2022-03-03T08:17:04.981" v="0" actId="20577"/>
        <pc:sldMkLst>
          <pc:docMk/>
          <pc:sldMk cId="1445189686" sldId="268"/>
        </pc:sldMkLst>
        <pc:spChg chg="mod">
          <ac:chgData name="Vaidas Šeferis" userId="0c9cd00a-df69-4a92-b8a7-13a2645860c9" providerId="ADAL" clId="{4E6159CC-7068-4213-9143-1C5C58B40BB7}" dt="2022-03-03T08:17:04.981" v="0" actId="20577"/>
          <ac:spMkLst>
            <pc:docMk/>
            <pc:sldMk cId="1445189686" sldId="268"/>
            <ac:spMk id="4" creationId="{00000000-0000-0000-0000-000000000000}"/>
          </ac:spMkLst>
        </pc:spChg>
      </pc:sldChg>
    </pc:docChg>
  </pc:docChgLst>
  <pc:docChgLst>
    <pc:chgData name="Vaidas Šeferis" userId="0c9cd00a-df69-4a92-b8a7-13a2645860c9" providerId="ADAL" clId="{96E4619B-5AC2-4C2E-9611-75A30471C059}"/>
    <pc:docChg chg="undo custSel modSld">
      <pc:chgData name="Vaidas Šeferis" userId="0c9cd00a-df69-4a92-b8a7-13a2645860c9" providerId="ADAL" clId="{96E4619B-5AC2-4C2E-9611-75A30471C059}" dt="2021-06-10T10:41:19.580" v="127" actId="1076"/>
      <pc:docMkLst>
        <pc:docMk/>
      </pc:docMkLst>
      <pc:sldChg chg="modSp mod">
        <pc:chgData name="Vaidas Šeferis" userId="0c9cd00a-df69-4a92-b8a7-13a2645860c9" providerId="ADAL" clId="{96E4619B-5AC2-4C2E-9611-75A30471C059}" dt="2021-06-10T10:41:19.580" v="127" actId="1076"/>
        <pc:sldMkLst>
          <pc:docMk/>
          <pc:sldMk cId="3002320405" sldId="258"/>
        </pc:sldMkLst>
        <pc:picChg chg="mod">
          <ac:chgData name="Vaidas Šeferis" userId="0c9cd00a-df69-4a92-b8a7-13a2645860c9" providerId="ADAL" clId="{96E4619B-5AC2-4C2E-9611-75A30471C059}" dt="2021-06-10T10:41:19.580" v="127" actId="1076"/>
          <ac:picMkLst>
            <pc:docMk/>
            <pc:sldMk cId="3002320405" sldId="258"/>
            <ac:picMk id="4" creationId="{00000000-0000-0000-0000-000000000000}"/>
          </ac:picMkLst>
        </pc:picChg>
      </pc:sldChg>
      <pc:sldChg chg="modSp mod">
        <pc:chgData name="Vaidas Šeferis" userId="0c9cd00a-df69-4a92-b8a7-13a2645860c9" providerId="ADAL" clId="{96E4619B-5AC2-4C2E-9611-75A30471C059}" dt="2021-05-20T08:56:41.689" v="125" actId="20577"/>
        <pc:sldMkLst>
          <pc:docMk/>
          <pc:sldMk cId="3260786442" sldId="259"/>
        </pc:sldMkLst>
        <pc:spChg chg="mod">
          <ac:chgData name="Vaidas Šeferis" userId="0c9cd00a-df69-4a92-b8a7-13a2645860c9" providerId="ADAL" clId="{96E4619B-5AC2-4C2E-9611-75A30471C059}" dt="2021-05-20T08:56:41.689" v="125" actId="20577"/>
          <ac:spMkLst>
            <pc:docMk/>
            <pc:sldMk cId="3260786442" sldId="259"/>
            <ac:spMk id="3" creationId="{00000000-0000-0000-0000-000000000000}"/>
          </ac:spMkLst>
        </pc:spChg>
      </pc:sldChg>
      <pc:sldChg chg="addSp delSp modSp mod setBg">
        <pc:chgData name="Vaidas Šeferis" userId="0c9cd00a-df69-4a92-b8a7-13a2645860c9" providerId="ADAL" clId="{96E4619B-5AC2-4C2E-9611-75A30471C059}" dt="2021-05-20T06:50:04.449" v="21" actId="1076"/>
        <pc:sldMkLst>
          <pc:docMk/>
          <pc:sldMk cId="1423811369" sldId="266"/>
        </pc:sldMkLst>
        <pc:spChg chg="mod">
          <ac:chgData name="Vaidas Šeferis" userId="0c9cd00a-df69-4a92-b8a7-13a2645860c9" providerId="ADAL" clId="{96E4619B-5AC2-4C2E-9611-75A30471C059}" dt="2021-05-20T06:49:18.089" v="17" actId="1076"/>
          <ac:spMkLst>
            <pc:docMk/>
            <pc:sldMk cId="1423811369" sldId="266"/>
            <ac:spMk id="2" creationId="{00000000-0000-0000-0000-000000000000}"/>
          </ac:spMkLst>
        </pc:spChg>
        <pc:spChg chg="add del">
          <ac:chgData name="Vaidas Šeferis" userId="0c9cd00a-df69-4a92-b8a7-13a2645860c9" providerId="ADAL" clId="{96E4619B-5AC2-4C2E-9611-75A30471C059}" dt="2021-05-20T06:47:52.917" v="6" actId="26606"/>
          <ac:spMkLst>
            <pc:docMk/>
            <pc:sldMk cId="1423811369" sldId="266"/>
            <ac:spMk id="3" creationId="{00000000-0000-0000-0000-000000000000}"/>
          </ac:spMkLst>
        </pc:spChg>
        <pc:spChg chg="add mod">
          <ac:chgData name="Vaidas Šeferis" userId="0c9cd00a-df69-4a92-b8a7-13a2645860c9" providerId="ADAL" clId="{96E4619B-5AC2-4C2E-9611-75A30471C059}" dt="2021-05-20T06:50:04.449" v="21" actId="1076"/>
          <ac:spMkLst>
            <pc:docMk/>
            <pc:sldMk cId="1423811369" sldId="266"/>
            <ac:spMk id="6" creationId="{148AEC1C-DAAF-448C-B7BB-47B9D02BAC0B}"/>
          </ac:spMkLst>
        </pc:spChg>
        <pc:spChg chg="add del">
          <ac:chgData name="Vaidas Šeferis" userId="0c9cd00a-df69-4a92-b8a7-13a2645860c9" providerId="ADAL" clId="{96E4619B-5AC2-4C2E-9611-75A30471C059}" dt="2021-05-20T06:47:48.086" v="3" actId="26606"/>
          <ac:spMkLst>
            <pc:docMk/>
            <pc:sldMk cId="1423811369" sldId="266"/>
            <ac:spMk id="12" creationId="{5E39A796-BE83-48B1-B33F-35C4A32AAB57}"/>
          </ac:spMkLst>
        </pc:spChg>
        <pc:spChg chg="add del">
          <ac:chgData name="Vaidas Šeferis" userId="0c9cd00a-df69-4a92-b8a7-13a2645860c9" providerId="ADAL" clId="{96E4619B-5AC2-4C2E-9611-75A30471C059}" dt="2021-05-20T06:47:48.086" v="3" actId="26606"/>
          <ac:spMkLst>
            <pc:docMk/>
            <pc:sldMk cId="1423811369" sldId="266"/>
            <ac:spMk id="14" creationId="{72F84B47-E267-4194-8194-831DB7B5547F}"/>
          </ac:spMkLst>
        </pc:spChg>
        <pc:spChg chg="add del">
          <ac:chgData name="Vaidas Šeferis" userId="0c9cd00a-df69-4a92-b8a7-13a2645860c9" providerId="ADAL" clId="{96E4619B-5AC2-4C2E-9611-75A30471C059}" dt="2021-05-20T06:47:52.911" v="5" actId="26606"/>
          <ac:spMkLst>
            <pc:docMk/>
            <pc:sldMk cId="1423811369" sldId="266"/>
            <ac:spMk id="16" creationId="{743AA782-23D1-4521-8CAD-47662984AA08}"/>
          </ac:spMkLst>
        </pc:spChg>
        <pc:spChg chg="add del">
          <ac:chgData name="Vaidas Šeferis" userId="0c9cd00a-df69-4a92-b8a7-13a2645860c9" providerId="ADAL" clId="{96E4619B-5AC2-4C2E-9611-75A30471C059}" dt="2021-05-20T06:47:52.911" v="5" actId="26606"/>
          <ac:spMkLst>
            <pc:docMk/>
            <pc:sldMk cId="1423811369" sldId="266"/>
            <ac:spMk id="17" creationId="{650D18FE-0824-4A46-B22C-A86B52E5780A}"/>
          </ac:spMkLst>
        </pc:spChg>
        <pc:spChg chg="add">
          <ac:chgData name="Vaidas Šeferis" userId="0c9cd00a-df69-4a92-b8a7-13a2645860c9" providerId="ADAL" clId="{96E4619B-5AC2-4C2E-9611-75A30471C059}" dt="2021-05-20T06:47:52.917" v="6" actId="26606"/>
          <ac:spMkLst>
            <pc:docMk/>
            <pc:sldMk cId="1423811369" sldId="266"/>
            <ac:spMk id="19" creationId="{2B97F24A-32CE-4C1C-A50D-3016B394DCFB}"/>
          </ac:spMkLst>
        </pc:spChg>
        <pc:spChg chg="add">
          <ac:chgData name="Vaidas Šeferis" userId="0c9cd00a-df69-4a92-b8a7-13a2645860c9" providerId="ADAL" clId="{96E4619B-5AC2-4C2E-9611-75A30471C059}" dt="2021-05-20T06:47:52.917" v="6" actId="26606"/>
          <ac:spMkLst>
            <pc:docMk/>
            <pc:sldMk cId="1423811369" sldId="266"/>
            <ac:spMk id="20" creationId="{CD8B4F24-440B-49E9-B85D-733523DC064B}"/>
          </ac:spMkLst>
        </pc:spChg>
        <pc:picChg chg="del">
          <ac:chgData name="Vaidas Šeferis" userId="0c9cd00a-df69-4a92-b8a7-13a2645860c9" providerId="ADAL" clId="{96E4619B-5AC2-4C2E-9611-75A30471C059}" dt="2021-05-20T06:47:25.850" v="0" actId="478"/>
          <ac:picMkLst>
            <pc:docMk/>
            <pc:sldMk cId="1423811369" sldId="266"/>
            <ac:picMk id="4" creationId="{00000000-0000-0000-0000-000000000000}"/>
          </ac:picMkLst>
        </pc:picChg>
        <pc:picChg chg="add mod">
          <ac:chgData name="Vaidas Šeferis" userId="0c9cd00a-df69-4a92-b8a7-13a2645860c9" providerId="ADAL" clId="{96E4619B-5AC2-4C2E-9611-75A30471C059}" dt="2021-05-20T06:48:10.404" v="9" actId="1076"/>
          <ac:picMkLst>
            <pc:docMk/>
            <pc:sldMk cId="1423811369" sldId="266"/>
            <ac:picMk id="7" creationId="{A01953A2-EE5C-4BB0-A88F-11D38358C147}"/>
          </ac:picMkLst>
        </pc:picChg>
      </pc:sldChg>
      <pc:sldChg chg="modSp mod">
        <pc:chgData name="Vaidas Šeferis" userId="0c9cd00a-df69-4a92-b8a7-13a2645860c9" providerId="ADAL" clId="{96E4619B-5AC2-4C2E-9611-75A30471C059}" dt="2021-05-20T06:52:40.925" v="22" actId="113"/>
        <pc:sldMkLst>
          <pc:docMk/>
          <pc:sldMk cId="556806256" sldId="267"/>
        </pc:sldMkLst>
        <pc:spChg chg="mod">
          <ac:chgData name="Vaidas Šeferis" userId="0c9cd00a-df69-4a92-b8a7-13a2645860c9" providerId="ADAL" clId="{96E4619B-5AC2-4C2E-9611-75A30471C059}" dt="2021-05-20T06:52:40.925" v="22" actId="113"/>
          <ac:spMkLst>
            <pc:docMk/>
            <pc:sldMk cId="556806256" sldId="267"/>
            <ac:spMk id="3" creationId="{00000000-0000-0000-0000-000000000000}"/>
          </ac:spMkLst>
        </pc:spChg>
      </pc:sldChg>
      <pc:sldChg chg="modSp mod">
        <pc:chgData name="Vaidas Šeferis" userId="0c9cd00a-df69-4a92-b8a7-13a2645860c9" providerId="ADAL" clId="{96E4619B-5AC2-4C2E-9611-75A30471C059}" dt="2021-06-10T07:37:15.535" v="126" actId="15"/>
        <pc:sldMkLst>
          <pc:docMk/>
          <pc:sldMk cId="1445189686" sldId="268"/>
        </pc:sldMkLst>
        <pc:spChg chg="mod">
          <ac:chgData name="Vaidas Šeferis" userId="0c9cd00a-df69-4a92-b8a7-13a2645860c9" providerId="ADAL" clId="{96E4619B-5AC2-4C2E-9611-75A30471C059}" dt="2021-06-10T07:37:15.535" v="126" actId="15"/>
          <ac:spMkLst>
            <pc:docMk/>
            <pc:sldMk cId="1445189686" sldId="268"/>
            <ac:spMk id="4" creationId="{00000000-0000-0000-0000-000000000000}"/>
          </ac:spMkLst>
        </pc:spChg>
      </pc:sldChg>
      <pc:sldChg chg="modSp mod">
        <pc:chgData name="Vaidas Šeferis" userId="0c9cd00a-df69-4a92-b8a7-13a2645860c9" providerId="ADAL" clId="{96E4619B-5AC2-4C2E-9611-75A30471C059}" dt="2021-05-20T06:54:46.926" v="43" actId="20577"/>
        <pc:sldMkLst>
          <pc:docMk/>
          <pc:sldMk cId="4103372291" sldId="270"/>
        </pc:sldMkLst>
        <pc:spChg chg="mod">
          <ac:chgData name="Vaidas Šeferis" userId="0c9cd00a-df69-4a92-b8a7-13a2645860c9" providerId="ADAL" clId="{96E4619B-5AC2-4C2E-9611-75A30471C059}" dt="2021-05-20T06:54:46.926" v="43" actId="20577"/>
          <ac:spMkLst>
            <pc:docMk/>
            <pc:sldMk cId="4103372291" sldId="270"/>
            <ac:spMk id="4" creationId="{00000000-0000-0000-0000-000000000000}"/>
          </ac:spMkLst>
        </pc:spChg>
      </pc:sldChg>
      <pc:sldChg chg="modSp mod">
        <pc:chgData name="Vaidas Šeferis" userId="0c9cd00a-df69-4a92-b8a7-13a2645860c9" providerId="ADAL" clId="{96E4619B-5AC2-4C2E-9611-75A30471C059}" dt="2021-05-20T06:56:50.458" v="45" actId="20577"/>
        <pc:sldMkLst>
          <pc:docMk/>
          <pc:sldMk cId="3350990788" sldId="272"/>
        </pc:sldMkLst>
        <pc:spChg chg="mod">
          <ac:chgData name="Vaidas Šeferis" userId="0c9cd00a-df69-4a92-b8a7-13a2645860c9" providerId="ADAL" clId="{96E4619B-5AC2-4C2E-9611-75A30471C059}" dt="2021-05-20T06:56:50.458" v="45" actId="20577"/>
          <ac:spMkLst>
            <pc:docMk/>
            <pc:sldMk cId="3350990788" sldId="272"/>
            <ac:spMk id="3" creationId="{00000000-0000-0000-0000-000000000000}"/>
          </ac:spMkLst>
        </pc:spChg>
      </pc:sldChg>
      <pc:sldChg chg="modSp mod">
        <pc:chgData name="Vaidas Šeferis" userId="0c9cd00a-df69-4a92-b8a7-13a2645860c9" providerId="ADAL" clId="{96E4619B-5AC2-4C2E-9611-75A30471C059}" dt="2021-05-20T06:58:01.374" v="53" actId="20577"/>
        <pc:sldMkLst>
          <pc:docMk/>
          <pc:sldMk cId="3557604442" sldId="273"/>
        </pc:sldMkLst>
        <pc:spChg chg="mod">
          <ac:chgData name="Vaidas Šeferis" userId="0c9cd00a-df69-4a92-b8a7-13a2645860c9" providerId="ADAL" clId="{96E4619B-5AC2-4C2E-9611-75A30471C059}" dt="2021-05-20T06:58:01.374" v="53" actId="20577"/>
          <ac:spMkLst>
            <pc:docMk/>
            <pc:sldMk cId="3557604442" sldId="273"/>
            <ac:spMk id="3" creationId="{00000000-0000-0000-0000-000000000000}"/>
          </ac:spMkLst>
        </pc:spChg>
      </pc:sldChg>
      <pc:sldChg chg="modSp mod">
        <pc:chgData name="Vaidas Šeferis" userId="0c9cd00a-df69-4a92-b8a7-13a2645860c9" providerId="ADAL" clId="{96E4619B-5AC2-4C2E-9611-75A30471C059}" dt="2021-05-20T06:59:21.727" v="77" actId="20577"/>
        <pc:sldMkLst>
          <pc:docMk/>
          <pc:sldMk cId="3349450559" sldId="274"/>
        </pc:sldMkLst>
        <pc:spChg chg="mod">
          <ac:chgData name="Vaidas Šeferis" userId="0c9cd00a-df69-4a92-b8a7-13a2645860c9" providerId="ADAL" clId="{96E4619B-5AC2-4C2E-9611-75A30471C059}" dt="2021-05-20T06:59:21.727" v="77" actId="20577"/>
          <ac:spMkLst>
            <pc:docMk/>
            <pc:sldMk cId="3349450559" sldId="274"/>
            <ac:spMk id="3" creationId="{00000000-0000-0000-0000-000000000000}"/>
          </ac:spMkLst>
        </pc:spChg>
      </pc:sldChg>
      <pc:sldChg chg="modSp mod">
        <pc:chgData name="Vaidas Šeferis" userId="0c9cd00a-df69-4a92-b8a7-13a2645860c9" providerId="ADAL" clId="{96E4619B-5AC2-4C2E-9611-75A30471C059}" dt="2021-05-20T07:00:46.645" v="89" actId="20577"/>
        <pc:sldMkLst>
          <pc:docMk/>
          <pc:sldMk cId="3955684602" sldId="275"/>
        </pc:sldMkLst>
        <pc:spChg chg="mod">
          <ac:chgData name="Vaidas Šeferis" userId="0c9cd00a-df69-4a92-b8a7-13a2645860c9" providerId="ADAL" clId="{96E4619B-5AC2-4C2E-9611-75A30471C059}" dt="2021-05-20T07:00:46.645" v="89" actId="20577"/>
          <ac:spMkLst>
            <pc:docMk/>
            <pc:sldMk cId="3955684602" sldId="275"/>
            <ac:spMk id="3" creationId="{00000000-0000-0000-0000-000000000000}"/>
          </ac:spMkLst>
        </pc:spChg>
      </pc:sldChg>
      <pc:sldChg chg="modSp mod">
        <pc:chgData name="Vaidas Šeferis" userId="0c9cd00a-df69-4a92-b8a7-13a2645860c9" providerId="ADAL" clId="{96E4619B-5AC2-4C2E-9611-75A30471C059}" dt="2021-05-20T07:02:44.162" v="123" actId="20577"/>
        <pc:sldMkLst>
          <pc:docMk/>
          <pc:sldMk cId="3221229215" sldId="276"/>
        </pc:sldMkLst>
        <pc:spChg chg="mod">
          <ac:chgData name="Vaidas Šeferis" userId="0c9cd00a-df69-4a92-b8a7-13a2645860c9" providerId="ADAL" clId="{96E4619B-5AC2-4C2E-9611-75A30471C059}" dt="2021-05-20T07:02:44.162" v="123" actId="20577"/>
          <ac:spMkLst>
            <pc:docMk/>
            <pc:sldMk cId="3221229215" sldId="27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BE70-28CC-4468-99E2-6A5333259A69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823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BE70-28CC-4468-99E2-6A5333259A69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84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BE70-28CC-4468-99E2-6A5333259A69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241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BE70-28CC-4468-99E2-6A5333259A69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316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BE70-28CC-4468-99E2-6A5333259A69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004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BE70-28CC-4468-99E2-6A5333259A69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403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BE70-28CC-4468-99E2-6A5333259A69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305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BE70-28CC-4468-99E2-6A5333259A69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01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BE70-28CC-4468-99E2-6A5333259A69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118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BE70-28CC-4468-99E2-6A5333259A69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713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BE70-28CC-4468-99E2-6A5333259A69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64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9BE70-28CC-4468-99E2-6A5333259A69}" type="datetimeFigureOut">
              <a:rPr lang="cs-CZ" smtClean="0"/>
              <a:t>23.03.2023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5318F-50B9-4BE7-9852-1651FDA80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292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Baltské jazyky v systému IE jazyků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Myšlenka </a:t>
            </a:r>
            <a:r>
              <a:rPr lang="cs-CZ" b="1" dirty="0" err="1"/>
              <a:t>balto-slovano-germásnké</a:t>
            </a:r>
            <a:r>
              <a:rPr lang="cs-CZ" b="1" dirty="0"/>
              <a:t> jazykové jednoty: předpokládaný kontakt těchto jazykových skupin cca 3000 př. n. l. Nikoli však společný </a:t>
            </a:r>
            <a:r>
              <a:rPr lang="cs-CZ" b="1" dirty="0" err="1"/>
              <a:t>protojazyk</a:t>
            </a:r>
            <a:r>
              <a:rPr lang="cs-CZ" b="1" dirty="0"/>
              <a:t>. Příklady (přebírám z </a:t>
            </a:r>
            <a:r>
              <a:rPr lang="cs-CZ" b="1" dirty="0" err="1"/>
              <a:t>Dini</a:t>
            </a:r>
            <a:r>
              <a:rPr lang="cs-CZ" b="1" dirty="0"/>
              <a:t>, 2014):</a:t>
            </a:r>
          </a:p>
          <a:p>
            <a:pPr lvl="1"/>
            <a:r>
              <a:rPr lang="cs-CZ" sz="2800" dirty="0" err="1"/>
              <a:t>Lith</a:t>
            </a:r>
            <a:r>
              <a:rPr lang="cs-CZ" sz="2800" dirty="0"/>
              <a:t>. </a:t>
            </a:r>
            <a:r>
              <a:rPr lang="cs-CZ" sz="2800" i="1" dirty="0" err="1"/>
              <a:t>liáudis</a:t>
            </a:r>
            <a:r>
              <a:rPr lang="cs-CZ" sz="2800" i="1" dirty="0"/>
              <a:t> </a:t>
            </a:r>
            <a:r>
              <a:rPr lang="cs-CZ" sz="2800" dirty="0"/>
              <a:t>(</a:t>
            </a:r>
            <a:r>
              <a:rPr lang="cs-CZ" sz="2800" dirty="0" err="1"/>
              <a:t>people</a:t>
            </a:r>
            <a:r>
              <a:rPr lang="cs-CZ" sz="2800" dirty="0"/>
              <a:t>), </a:t>
            </a:r>
            <a:r>
              <a:rPr lang="cs-CZ" sz="2800" dirty="0" err="1"/>
              <a:t>OCS</a:t>
            </a:r>
            <a:r>
              <a:rPr lang="cs-CZ" sz="2800" dirty="0"/>
              <a:t> </a:t>
            </a:r>
            <a:r>
              <a:rPr lang="cs-CZ" sz="2800" i="1" dirty="0" err="1"/>
              <a:t>l’ud</a:t>
            </a:r>
            <a:r>
              <a:rPr lang="az-Cyrl-AZ" sz="2800" i="1" dirty="0"/>
              <a:t>ь</a:t>
            </a:r>
            <a:r>
              <a:rPr lang="cs-CZ" sz="2800" i="1" dirty="0"/>
              <a:t>je</a:t>
            </a:r>
            <a:r>
              <a:rPr lang="cs-CZ" sz="2800" dirty="0"/>
              <a:t>, </a:t>
            </a:r>
            <a:r>
              <a:rPr lang="cs-CZ" sz="2800" dirty="0" err="1"/>
              <a:t>OHG</a:t>
            </a:r>
            <a:r>
              <a:rPr lang="cs-CZ" sz="2800" dirty="0"/>
              <a:t> </a:t>
            </a:r>
            <a:r>
              <a:rPr lang="cs-CZ" sz="2800" i="1" dirty="0" err="1"/>
              <a:t>liuti</a:t>
            </a:r>
            <a:endParaRPr lang="cs-CZ" sz="2800" i="1" dirty="0"/>
          </a:p>
          <a:p>
            <a:pPr lvl="1"/>
            <a:endParaRPr lang="cs-CZ" sz="2800" i="1" dirty="0"/>
          </a:p>
          <a:p>
            <a:pPr lvl="1"/>
            <a:r>
              <a:rPr lang="cs-CZ" sz="2800" dirty="0" err="1"/>
              <a:t>Lith</a:t>
            </a:r>
            <a:r>
              <a:rPr lang="cs-CZ" sz="2800" dirty="0"/>
              <a:t>. </a:t>
            </a:r>
            <a:r>
              <a:rPr lang="cs-CZ" sz="2800" i="1" dirty="0" err="1"/>
              <a:t>sidãbras</a:t>
            </a:r>
            <a:r>
              <a:rPr lang="cs-CZ" sz="2800" i="1" dirty="0"/>
              <a:t> </a:t>
            </a:r>
            <a:r>
              <a:rPr lang="cs-CZ" sz="2800" dirty="0"/>
              <a:t>(</a:t>
            </a:r>
            <a:r>
              <a:rPr lang="cs-CZ" sz="2800" dirty="0" err="1"/>
              <a:t>silver</a:t>
            </a:r>
            <a:r>
              <a:rPr lang="cs-CZ" sz="2800" dirty="0"/>
              <a:t>), </a:t>
            </a:r>
            <a:r>
              <a:rPr lang="cs-CZ" sz="2800" dirty="0" err="1"/>
              <a:t>OCS</a:t>
            </a:r>
            <a:r>
              <a:rPr lang="cs-CZ" sz="2800" dirty="0"/>
              <a:t> </a:t>
            </a:r>
            <a:r>
              <a:rPr lang="cs-CZ" sz="2800" i="1" dirty="0"/>
              <a:t>s</a:t>
            </a:r>
            <a:r>
              <a:rPr lang="az-Cyrl-AZ" sz="2800" i="1" dirty="0"/>
              <a:t>ь</a:t>
            </a:r>
            <a:r>
              <a:rPr lang="cs-CZ" sz="2800" i="1" dirty="0" err="1"/>
              <a:t>rebro</a:t>
            </a:r>
            <a:r>
              <a:rPr lang="cs-CZ" sz="2800" dirty="0"/>
              <a:t>, </a:t>
            </a:r>
            <a:r>
              <a:rPr lang="cs-CZ" sz="2800" dirty="0" err="1"/>
              <a:t>Goth</a:t>
            </a:r>
            <a:r>
              <a:rPr lang="cs-CZ" sz="2800" dirty="0"/>
              <a:t>. </a:t>
            </a:r>
            <a:r>
              <a:rPr lang="cs-CZ" sz="2800" dirty="0" err="1"/>
              <a:t>s</a:t>
            </a:r>
            <a:r>
              <a:rPr lang="cs-CZ" sz="2800" i="1" dirty="0" err="1"/>
              <a:t>ilubr</a:t>
            </a:r>
            <a:endParaRPr lang="cs-CZ" sz="2800" i="1" dirty="0"/>
          </a:p>
          <a:p>
            <a:pPr lvl="1"/>
            <a:endParaRPr lang="cs-CZ" sz="2800" dirty="0"/>
          </a:p>
          <a:p>
            <a:pPr lvl="1"/>
            <a:r>
              <a:rPr lang="en-US" sz="2800" dirty="0"/>
              <a:t>nominal endings of the dat.-instr. </a:t>
            </a:r>
            <a:r>
              <a:rPr lang="en-US" sz="2800" dirty="0" err="1"/>
              <a:t>plur</a:t>
            </a:r>
            <a:r>
              <a:rPr lang="en-US" sz="2800" dirty="0"/>
              <a:t>. cases in </a:t>
            </a:r>
            <a:r>
              <a:rPr lang="cs-CZ" sz="2800" dirty="0"/>
              <a:t>-</a:t>
            </a:r>
            <a:r>
              <a:rPr lang="en-US" sz="2800" i="1" dirty="0"/>
              <a:t>m</a:t>
            </a:r>
            <a:r>
              <a:rPr lang="cs-CZ" sz="2800" i="1" dirty="0"/>
              <a:t> </a:t>
            </a:r>
            <a:r>
              <a:rPr lang="en-US" sz="2800" dirty="0"/>
              <a:t>with</a:t>
            </a:r>
            <a:r>
              <a:rPr lang="cs-CZ" sz="2800" dirty="0"/>
              <a:t> </a:t>
            </a:r>
            <a:r>
              <a:rPr lang="en-US" sz="2800" dirty="0"/>
              <a:t>-</a:t>
            </a:r>
            <a:r>
              <a:rPr lang="en-US" sz="2800" i="1" dirty="0" err="1"/>
              <a:t>bh</a:t>
            </a:r>
            <a:r>
              <a:rPr lang="en-US" sz="2800" dirty="0"/>
              <a:t>- in other IE languages, cf. Lith. </a:t>
            </a:r>
            <a:r>
              <a:rPr lang="en-US" sz="2800" i="1" dirty="0" err="1"/>
              <a:t>vilkáms</a:t>
            </a:r>
            <a:r>
              <a:rPr lang="en-US" sz="2800" i="1" dirty="0"/>
              <a:t> </a:t>
            </a:r>
            <a:r>
              <a:rPr lang="en-US" sz="2800" dirty="0"/>
              <a:t>‘to the wolves’, OCS</a:t>
            </a:r>
            <a:r>
              <a:rPr lang="cs-CZ" sz="2800" dirty="0"/>
              <a:t> </a:t>
            </a:r>
            <a:r>
              <a:rPr lang="en-US" sz="2800" i="1" dirty="0" err="1"/>
              <a:t>vlьkomъ</a:t>
            </a:r>
            <a:r>
              <a:rPr lang="en-US" sz="2800" dirty="0"/>
              <a:t>, Goth.</a:t>
            </a:r>
            <a:r>
              <a:rPr lang="cs-CZ" sz="2800" dirty="0"/>
              <a:t> </a:t>
            </a:r>
            <a:r>
              <a:rPr lang="en-US" sz="2800" i="1" dirty="0" err="1"/>
              <a:t>wulf</a:t>
            </a:r>
            <a:r>
              <a:rPr lang="en-US" sz="2800" i="1" dirty="0"/>
              <a:t>-am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5099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Baltské jazyky v systému IE jazyků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/>
              <a:t>Výpůjčky z germánských jazyků v baltských: pár desítek lexémů</a:t>
            </a:r>
            <a:r>
              <a:rPr lang="cs-CZ" b="1" dirty="0"/>
              <a:t>, např.:</a:t>
            </a:r>
            <a:endParaRPr lang="cs-CZ" sz="2800" b="1" dirty="0"/>
          </a:p>
          <a:p>
            <a:r>
              <a:rPr lang="en-US" dirty="0"/>
              <a:t>Borrowings common for the entire Baltic territory</a:t>
            </a:r>
            <a:r>
              <a:rPr lang="cs-CZ" dirty="0"/>
              <a:t>:</a:t>
            </a:r>
            <a:r>
              <a:rPr lang="en-US" dirty="0"/>
              <a:t> </a:t>
            </a:r>
            <a:r>
              <a:rPr lang="en-US" dirty="0" err="1"/>
              <a:t>OPr</a:t>
            </a:r>
            <a:r>
              <a:rPr lang="en-US" dirty="0"/>
              <a:t>. </a:t>
            </a:r>
            <a:r>
              <a:rPr lang="cs-CZ" i="1" dirty="0"/>
              <a:t>a</a:t>
            </a:r>
            <a:r>
              <a:rPr lang="en-US" i="1" dirty="0" err="1"/>
              <a:t>lu</a:t>
            </a:r>
            <a:r>
              <a:rPr lang="cs-CZ" i="1" dirty="0"/>
              <a:t> </a:t>
            </a:r>
            <a:r>
              <a:rPr lang="cs-CZ" dirty="0"/>
              <a:t>‘</a:t>
            </a:r>
            <a:r>
              <a:rPr lang="cs-CZ" dirty="0" err="1"/>
              <a:t>mead</a:t>
            </a:r>
            <a:r>
              <a:rPr lang="cs-CZ" dirty="0"/>
              <a:t>’, </a:t>
            </a:r>
            <a:r>
              <a:rPr lang="cs-CZ" dirty="0" err="1"/>
              <a:t>Lith</a:t>
            </a:r>
            <a:r>
              <a:rPr lang="cs-CZ" dirty="0"/>
              <a:t>. </a:t>
            </a:r>
            <a:r>
              <a:rPr lang="cs-CZ" i="1" dirty="0" err="1"/>
              <a:t>alùs</a:t>
            </a:r>
            <a:r>
              <a:rPr lang="cs-CZ" dirty="0"/>
              <a:t>, </a:t>
            </a:r>
            <a:r>
              <a:rPr lang="cs-CZ" dirty="0" err="1"/>
              <a:t>Latv</a:t>
            </a:r>
            <a:r>
              <a:rPr lang="cs-CZ" dirty="0"/>
              <a:t>. </a:t>
            </a:r>
            <a:r>
              <a:rPr lang="cs-CZ" i="1" dirty="0" err="1"/>
              <a:t>alus</a:t>
            </a:r>
            <a:r>
              <a:rPr lang="cs-CZ" i="1" dirty="0"/>
              <a:t> </a:t>
            </a:r>
            <a:r>
              <a:rPr lang="cs-CZ" dirty="0"/>
              <a:t>← </a:t>
            </a:r>
            <a:r>
              <a:rPr lang="cs-CZ" dirty="0" err="1"/>
              <a:t>OIcel</a:t>
            </a:r>
            <a:r>
              <a:rPr lang="cs-CZ" dirty="0"/>
              <a:t>. </a:t>
            </a:r>
            <a:r>
              <a:rPr lang="cs-CZ" i="1" dirty="0" err="1"/>
              <a:t>ǫl</a:t>
            </a:r>
            <a:r>
              <a:rPr lang="cs-CZ" i="1" dirty="0"/>
              <a:t> </a:t>
            </a:r>
            <a:r>
              <a:rPr lang="cs-CZ" dirty="0"/>
              <a:t>‘</a:t>
            </a:r>
            <a:r>
              <a:rPr lang="cs-CZ" dirty="0" err="1"/>
              <a:t>beer</a:t>
            </a:r>
            <a:r>
              <a:rPr lang="cs-CZ" dirty="0"/>
              <a:t>’, </a:t>
            </a:r>
            <a:r>
              <a:rPr lang="cs-CZ" dirty="0" err="1"/>
              <a:t>OEngl</a:t>
            </a:r>
            <a:r>
              <a:rPr lang="cs-CZ" dirty="0"/>
              <a:t>. </a:t>
            </a:r>
            <a:r>
              <a:rPr lang="cs-CZ" i="1" dirty="0" err="1"/>
              <a:t>ealu</a:t>
            </a:r>
            <a:r>
              <a:rPr lang="cs-CZ" i="1" dirty="0"/>
              <a:t> </a:t>
            </a:r>
            <a:r>
              <a:rPr lang="cs-CZ" dirty="0"/>
              <a:t>id.</a:t>
            </a:r>
          </a:p>
          <a:p>
            <a:r>
              <a:rPr lang="en-US" dirty="0"/>
              <a:t>Borrowings common to Lithuanian and Old Prussian</a:t>
            </a:r>
            <a:r>
              <a:rPr lang="cs-CZ" dirty="0"/>
              <a:t>:</a:t>
            </a:r>
            <a:r>
              <a:rPr lang="en-US" dirty="0"/>
              <a:t> </a:t>
            </a:r>
            <a:r>
              <a:rPr lang="en-US" dirty="0" err="1"/>
              <a:t>OPr</a:t>
            </a:r>
            <a:r>
              <a:rPr lang="en-US" dirty="0"/>
              <a:t>.</a:t>
            </a:r>
            <a:r>
              <a:rPr lang="cs-CZ" dirty="0"/>
              <a:t> </a:t>
            </a:r>
            <a:r>
              <a:rPr lang="cs-CZ" i="1" dirty="0" err="1"/>
              <a:t>sarwis</a:t>
            </a:r>
            <a:r>
              <a:rPr lang="cs-CZ" dirty="0"/>
              <a:t>, </a:t>
            </a:r>
            <a:r>
              <a:rPr lang="cs-CZ" dirty="0" err="1"/>
              <a:t>Lith</a:t>
            </a:r>
            <a:r>
              <a:rPr lang="cs-CZ" dirty="0"/>
              <a:t>. </a:t>
            </a:r>
            <a:r>
              <a:rPr lang="cs-CZ" i="1" dirty="0" err="1"/>
              <a:t>šárvas</a:t>
            </a:r>
            <a:r>
              <a:rPr lang="cs-CZ" i="1" dirty="0"/>
              <a:t> </a:t>
            </a:r>
            <a:r>
              <a:rPr lang="cs-CZ" dirty="0"/>
              <a:t>‘</a:t>
            </a:r>
            <a:r>
              <a:rPr lang="cs-CZ" dirty="0" err="1"/>
              <a:t>armor</a:t>
            </a:r>
            <a:r>
              <a:rPr lang="cs-CZ" dirty="0"/>
              <a:t>’ ← </a:t>
            </a:r>
            <a:r>
              <a:rPr lang="cs-CZ" dirty="0" err="1"/>
              <a:t>Goth</a:t>
            </a:r>
            <a:r>
              <a:rPr lang="cs-CZ" dirty="0"/>
              <a:t>. </a:t>
            </a:r>
            <a:r>
              <a:rPr lang="cs-CZ" i="1" dirty="0" err="1"/>
              <a:t>sarwa</a:t>
            </a:r>
            <a:r>
              <a:rPr lang="cs-CZ" i="1" dirty="0"/>
              <a:t> </a:t>
            </a:r>
            <a:r>
              <a:rPr lang="cs-CZ" dirty="0"/>
              <a:t>‘</a:t>
            </a:r>
            <a:r>
              <a:rPr lang="cs-CZ" dirty="0" err="1"/>
              <a:t>weapons</a:t>
            </a:r>
            <a:r>
              <a:rPr lang="cs-CZ" dirty="0"/>
              <a:t>’</a:t>
            </a:r>
          </a:p>
          <a:p>
            <a:r>
              <a:rPr lang="en-US" dirty="0"/>
              <a:t>Borrowings appearing only in Lithuanian</a:t>
            </a:r>
            <a:r>
              <a:rPr lang="cs-CZ" dirty="0"/>
              <a:t>:</a:t>
            </a:r>
            <a:r>
              <a:rPr lang="en-US" dirty="0"/>
              <a:t> Lith. </a:t>
            </a:r>
            <a:r>
              <a:rPr lang="en-US" i="1" dirty="0" err="1"/>
              <a:t>midùs</a:t>
            </a:r>
            <a:r>
              <a:rPr lang="en-US" i="1" dirty="0"/>
              <a:t> </a:t>
            </a:r>
            <a:r>
              <a:rPr lang="en-US" dirty="0"/>
              <a:t>← Goth.</a:t>
            </a:r>
            <a:r>
              <a:rPr lang="cs-CZ" dirty="0"/>
              <a:t> *</a:t>
            </a:r>
            <a:r>
              <a:rPr lang="cs-CZ" i="1" dirty="0" err="1"/>
              <a:t>midu</a:t>
            </a:r>
            <a:r>
              <a:rPr lang="cs-CZ" i="1" dirty="0"/>
              <a:t> </a:t>
            </a:r>
            <a:r>
              <a:rPr lang="cs-CZ" dirty="0"/>
              <a:t>‘</a:t>
            </a:r>
            <a:r>
              <a:rPr lang="cs-CZ" dirty="0" err="1"/>
              <a:t>mead</a:t>
            </a:r>
            <a:r>
              <a:rPr lang="cs-CZ" dirty="0"/>
              <a:t>’, </a:t>
            </a:r>
            <a:r>
              <a:rPr lang="cs-CZ" dirty="0" err="1"/>
              <a:t>cf</a:t>
            </a:r>
            <a:r>
              <a:rPr lang="cs-CZ" dirty="0"/>
              <a:t>. </a:t>
            </a:r>
            <a:r>
              <a:rPr lang="cs-CZ" dirty="0" err="1"/>
              <a:t>OHG</a:t>
            </a:r>
            <a:r>
              <a:rPr lang="cs-CZ" dirty="0"/>
              <a:t> </a:t>
            </a:r>
            <a:r>
              <a:rPr lang="cs-CZ" i="1" dirty="0"/>
              <a:t>metu</a:t>
            </a:r>
            <a:r>
              <a:rPr lang="cs-CZ" dirty="0"/>
              <a:t>, </a:t>
            </a:r>
            <a:r>
              <a:rPr lang="cs-CZ" i="1" dirty="0"/>
              <a:t>meto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sz="2800" b="1" dirty="0"/>
              <a:t>Závěr: velmi včasný jazykový kontakt Germánů a Baltů, až v druhé fázi – Germánů a Slovanů.</a:t>
            </a:r>
          </a:p>
        </p:txBody>
      </p:sp>
    </p:spTree>
    <p:extLst>
      <p:ext uri="{BB962C8B-B14F-4D97-AF65-F5344CB8AC3E}">
        <p14:creationId xmlns:p14="http://schemas.microsoft.com/office/powerpoint/2010/main" val="3557604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4669"/>
            <a:ext cx="10515600" cy="793974"/>
          </a:xfrm>
        </p:spPr>
        <p:txBody>
          <a:bodyPr/>
          <a:lstStyle/>
          <a:p>
            <a:pPr algn="ctr"/>
            <a:r>
              <a:rPr lang="cs-CZ" dirty="0"/>
              <a:t>Baltské a slovanské jazyky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88643"/>
            <a:ext cx="10515600" cy="5288320"/>
          </a:xfrm>
        </p:spPr>
        <p:txBody>
          <a:bodyPr>
            <a:normAutofit/>
          </a:bodyPr>
          <a:lstStyle/>
          <a:p>
            <a:r>
              <a:rPr lang="cs-CZ" dirty="0"/>
              <a:t>Nejčastěji uváděné systémové paralely mezi baltskými a slovanskými jazyky:</a:t>
            </a:r>
            <a:endParaRPr lang="lt-LT" dirty="0"/>
          </a:p>
          <a:p>
            <a:endParaRPr lang="cs-CZ" dirty="0"/>
          </a:p>
          <a:p>
            <a:pPr lvl="1"/>
            <a:r>
              <a:rPr lang="cs-CZ" sz="2800" b="1" dirty="0"/>
              <a:t>Fonologie:</a:t>
            </a:r>
          </a:p>
          <a:p>
            <a:pPr lvl="1"/>
            <a:r>
              <a:rPr lang="en-US" sz="2800" u="sng" dirty="0"/>
              <a:t>correspondences in the accentual paradigms</a:t>
            </a:r>
            <a:r>
              <a:rPr lang="cs-CZ" sz="2800" dirty="0"/>
              <a:t>:</a:t>
            </a:r>
            <a:r>
              <a:rPr lang="en-US" sz="2800" dirty="0"/>
              <a:t> Lith. nom. sing.</a:t>
            </a:r>
            <a:r>
              <a:rPr lang="cs-CZ" sz="2800" dirty="0"/>
              <a:t> </a:t>
            </a:r>
            <a:r>
              <a:rPr lang="cs-CZ" sz="2800" i="1" dirty="0" err="1"/>
              <a:t>rankà</a:t>
            </a:r>
            <a:r>
              <a:rPr lang="cs-CZ" sz="2800" dirty="0"/>
              <a:t>, </a:t>
            </a:r>
            <a:r>
              <a:rPr lang="cs-CZ" sz="2800" dirty="0" err="1"/>
              <a:t>acc</a:t>
            </a:r>
            <a:r>
              <a:rPr lang="cs-CZ" sz="2800" dirty="0"/>
              <a:t>. </a:t>
            </a:r>
            <a:r>
              <a:rPr lang="cs-CZ" sz="2800" dirty="0" err="1"/>
              <a:t>sing</a:t>
            </a:r>
            <a:r>
              <a:rPr lang="cs-CZ" sz="2800" dirty="0"/>
              <a:t>. </a:t>
            </a:r>
            <a:r>
              <a:rPr lang="cs-CZ" sz="2800" i="1" dirty="0" err="1"/>
              <a:t>rañką</a:t>
            </a:r>
            <a:r>
              <a:rPr lang="cs-CZ" sz="2800" dirty="0"/>
              <a:t>, </a:t>
            </a:r>
            <a:r>
              <a:rPr lang="cs-CZ" sz="2800" dirty="0" err="1"/>
              <a:t>Russ</a:t>
            </a:r>
            <a:r>
              <a:rPr lang="cs-CZ" sz="2800" dirty="0"/>
              <a:t>. </a:t>
            </a:r>
            <a:r>
              <a:rPr lang="cs-CZ" sz="2800" dirty="0" err="1"/>
              <a:t>nom</a:t>
            </a:r>
            <a:r>
              <a:rPr lang="cs-CZ" sz="2800" dirty="0"/>
              <a:t>. </a:t>
            </a:r>
            <a:r>
              <a:rPr lang="cs-CZ" sz="2800" dirty="0" err="1"/>
              <a:t>sing</a:t>
            </a:r>
            <a:r>
              <a:rPr lang="cs-CZ" sz="2800" dirty="0"/>
              <a:t>. </a:t>
            </a:r>
            <a:r>
              <a:rPr lang="az-Cyrl-AZ" sz="2800" dirty="0"/>
              <a:t>рук</a:t>
            </a:r>
            <a:r>
              <a:rPr lang="cs-CZ" sz="2800" dirty="0"/>
              <a:t>á, </a:t>
            </a:r>
            <a:r>
              <a:rPr lang="cs-CZ" sz="2800" dirty="0" err="1"/>
              <a:t>acc</a:t>
            </a:r>
            <a:r>
              <a:rPr lang="cs-CZ" sz="2800" dirty="0"/>
              <a:t>. </a:t>
            </a:r>
            <a:r>
              <a:rPr lang="cs-CZ" sz="2800" dirty="0" err="1"/>
              <a:t>sing</a:t>
            </a:r>
            <a:r>
              <a:rPr lang="cs-CZ" sz="2800" dirty="0"/>
              <a:t>. </a:t>
            </a:r>
            <a:r>
              <a:rPr lang="lt-LT" sz="2800" dirty="0"/>
              <a:t>p</a:t>
            </a:r>
            <a:r>
              <a:rPr lang="cs-CZ" sz="2800" dirty="0"/>
              <a:t>ý</a:t>
            </a:r>
            <a:r>
              <a:rPr lang="az-Cyrl-AZ" sz="2800" dirty="0"/>
              <a:t>ку</a:t>
            </a:r>
            <a:r>
              <a:rPr lang="lt-LT" sz="2800" dirty="0"/>
              <a:t>.</a:t>
            </a:r>
            <a:endParaRPr lang="cs-CZ" sz="2800" dirty="0"/>
          </a:p>
          <a:p>
            <a:pPr lvl="1"/>
            <a:endParaRPr lang="lt-LT" sz="2800" dirty="0"/>
          </a:p>
          <a:p>
            <a:pPr lvl="1"/>
            <a:r>
              <a:rPr lang="cs-CZ" sz="2800" u="sng" dirty="0"/>
              <a:t>IE *</a:t>
            </a:r>
            <a:r>
              <a:rPr lang="cs-CZ" sz="2800" u="sng" dirty="0" err="1"/>
              <a:t>eu</a:t>
            </a:r>
            <a:r>
              <a:rPr lang="cs-CZ" sz="2800" u="sng" dirty="0"/>
              <a:t> &gt; </a:t>
            </a:r>
            <a:r>
              <a:rPr lang="cs-CZ" sz="2800" u="sng" dirty="0" err="1"/>
              <a:t>Baltic</a:t>
            </a:r>
            <a:r>
              <a:rPr lang="cs-CZ" sz="2800" u="sng" dirty="0"/>
              <a:t> *</a:t>
            </a:r>
            <a:r>
              <a:rPr lang="cs-CZ" sz="2800" u="sng" dirty="0" err="1"/>
              <a:t>iau</a:t>
            </a:r>
            <a:r>
              <a:rPr lang="cs-CZ" sz="2800" u="sng" dirty="0"/>
              <a:t>, Slavic *</a:t>
            </a:r>
            <a:r>
              <a:rPr lang="cs-CZ" sz="2800" u="sng" dirty="0" err="1"/>
              <a:t>iu</a:t>
            </a:r>
            <a:r>
              <a:rPr lang="cs-CZ" sz="2800" u="sng" dirty="0"/>
              <a:t>:</a:t>
            </a:r>
            <a:r>
              <a:rPr lang="cs-CZ" sz="2800" dirty="0"/>
              <a:t> IE *</a:t>
            </a:r>
            <a:r>
              <a:rPr lang="cs-CZ" sz="2800" i="1" dirty="0" err="1"/>
              <a:t>leudh</a:t>
            </a:r>
            <a:r>
              <a:rPr lang="cs-CZ" sz="2800" dirty="0"/>
              <a:t>- ~ </a:t>
            </a:r>
            <a:r>
              <a:rPr lang="cs-CZ" sz="2800" dirty="0" err="1"/>
              <a:t>Lith</a:t>
            </a:r>
            <a:r>
              <a:rPr lang="cs-CZ" sz="2800" dirty="0"/>
              <a:t>. </a:t>
            </a:r>
            <a:r>
              <a:rPr lang="cs-CZ" sz="2800" i="1" dirty="0" err="1"/>
              <a:t>liáudis</a:t>
            </a:r>
            <a:r>
              <a:rPr lang="cs-CZ" sz="2800" i="1" dirty="0"/>
              <a:t> </a:t>
            </a:r>
            <a:r>
              <a:rPr lang="cs-CZ" sz="2800" dirty="0"/>
              <a:t>and</a:t>
            </a:r>
            <a:r>
              <a:rPr lang="lt-LT" sz="2800" dirty="0"/>
              <a:t> </a:t>
            </a:r>
            <a:r>
              <a:rPr lang="lv-LV" sz="2800" i="1" dirty="0"/>
              <a:t>liaudžià </a:t>
            </a:r>
            <a:r>
              <a:rPr lang="lv-LV" sz="2800" dirty="0"/>
              <a:t>‘people’, Latv. </a:t>
            </a:r>
            <a:r>
              <a:rPr lang="lv-LV" sz="2800" i="1" dirty="0"/>
              <a:t>ļàudis</a:t>
            </a:r>
            <a:r>
              <a:rPr lang="lv-LV" sz="2800" dirty="0"/>
              <a:t>, OCS </a:t>
            </a:r>
            <a:r>
              <a:rPr lang="lv-LV" sz="2800" i="1" dirty="0"/>
              <a:t>l’ud</a:t>
            </a:r>
            <a:r>
              <a:rPr lang="az-Cyrl-AZ" sz="2800" i="1" dirty="0"/>
              <a:t>ь</a:t>
            </a:r>
            <a:r>
              <a:rPr lang="lv-LV" sz="2800" i="1" dirty="0"/>
              <a:t>je</a:t>
            </a:r>
            <a:r>
              <a:rPr lang="lv-LV" sz="2800" dirty="0"/>
              <a:t>, OHG </a:t>
            </a:r>
            <a:r>
              <a:rPr lang="lv-LV" sz="2800" i="1" dirty="0"/>
              <a:t>liut </a:t>
            </a:r>
            <a:r>
              <a:rPr lang="lv-LV" sz="2800" dirty="0"/>
              <a:t>(</a:t>
            </a:r>
            <a:r>
              <a:rPr lang="lv-LV" sz="2800" i="1" dirty="0"/>
              <a:t>iu </a:t>
            </a:r>
            <a:r>
              <a:rPr lang="lv-LV" sz="2800" dirty="0"/>
              <a:t>&lt; *</a:t>
            </a:r>
            <a:r>
              <a:rPr lang="lv-LV" sz="2800" i="1" dirty="0"/>
              <a:t>eu</a:t>
            </a:r>
            <a:r>
              <a:rPr lang="lv-LV" sz="2800" dirty="0"/>
              <a:t>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49450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4669"/>
            <a:ext cx="10515600" cy="793974"/>
          </a:xfrm>
        </p:spPr>
        <p:txBody>
          <a:bodyPr/>
          <a:lstStyle/>
          <a:p>
            <a:pPr algn="ctr"/>
            <a:r>
              <a:rPr lang="cs-CZ" dirty="0"/>
              <a:t>Baltské a slovanské jazyky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88643"/>
            <a:ext cx="10515600" cy="5288320"/>
          </a:xfrm>
        </p:spPr>
        <p:txBody>
          <a:bodyPr>
            <a:normAutofit/>
          </a:bodyPr>
          <a:lstStyle/>
          <a:p>
            <a:r>
              <a:rPr lang="cs-CZ" dirty="0"/>
              <a:t>Nejčastěji uváděné systémové paralely mezi baltskými a slovanskými jazyky:</a:t>
            </a:r>
            <a:endParaRPr lang="lt-LT" dirty="0"/>
          </a:p>
          <a:p>
            <a:pPr lvl="1"/>
            <a:r>
              <a:rPr lang="lt-LT" sz="2800" b="1" dirty="0" err="1"/>
              <a:t>Morfologie</a:t>
            </a:r>
            <a:r>
              <a:rPr lang="cs-CZ" sz="2800" b="1" dirty="0"/>
              <a:t>:</a:t>
            </a:r>
            <a:endParaRPr lang="lt-LT" sz="2800" b="1" dirty="0"/>
          </a:p>
          <a:p>
            <a:pPr lvl="1"/>
            <a:r>
              <a:rPr lang="en-US" sz="2800" dirty="0"/>
              <a:t>The Lithuanian, Latvian and Slavic languages have an identical</a:t>
            </a:r>
            <a:r>
              <a:rPr lang="lt-LT" sz="2800" dirty="0"/>
              <a:t> </a:t>
            </a:r>
            <a:r>
              <a:rPr lang="en-US" sz="2800" dirty="0"/>
              <a:t>ending for the gen. sing. of stems in *-</a:t>
            </a:r>
            <a:r>
              <a:rPr lang="en-US" sz="2800" i="1" dirty="0"/>
              <a:t>ŏ</a:t>
            </a:r>
            <a:r>
              <a:rPr lang="cs-CZ" sz="2800" i="1" dirty="0"/>
              <a:t>:</a:t>
            </a:r>
            <a:r>
              <a:rPr lang="en-US" sz="2800" dirty="0"/>
              <a:t> Lith. </a:t>
            </a:r>
            <a:r>
              <a:rPr lang="en-US" sz="2800" i="1" dirty="0"/>
              <a:t>vi</a:t>
            </a:r>
            <a:r>
              <a:rPr lang="lt-LT" sz="2800" i="1" dirty="0"/>
              <a:t>l</a:t>
            </a:r>
            <a:r>
              <a:rPr lang="en-US" sz="2800" i="1" dirty="0" err="1"/>
              <a:t>ko</a:t>
            </a:r>
            <a:r>
              <a:rPr lang="en-US" sz="2800" i="1" dirty="0"/>
              <a:t> </a:t>
            </a:r>
            <a:r>
              <a:rPr lang="en-US" sz="2800" dirty="0"/>
              <a:t>‘of the wolf’</a:t>
            </a:r>
            <a:r>
              <a:rPr lang="lt-LT" sz="2800" dirty="0"/>
              <a:t> </a:t>
            </a:r>
            <a:r>
              <a:rPr lang="cs-CZ" sz="2800" dirty="0"/>
              <a:t>(-</a:t>
            </a:r>
            <a:r>
              <a:rPr lang="cs-CZ" sz="2800" i="1" dirty="0"/>
              <a:t>o </a:t>
            </a:r>
            <a:r>
              <a:rPr lang="cs-CZ" sz="2800" dirty="0"/>
              <a:t>&lt; *-</a:t>
            </a:r>
            <a:r>
              <a:rPr lang="cs-CZ" sz="2800" i="1" dirty="0"/>
              <a:t>ā</a:t>
            </a:r>
            <a:r>
              <a:rPr lang="cs-CZ" sz="2800" dirty="0"/>
              <a:t>), </a:t>
            </a:r>
            <a:r>
              <a:rPr lang="cs-CZ" sz="2800" dirty="0" err="1"/>
              <a:t>Latv</a:t>
            </a:r>
            <a:r>
              <a:rPr lang="cs-CZ" sz="2800" dirty="0"/>
              <a:t>. </a:t>
            </a:r>
            <a:r>
              <a:rPr lang="cs-CZ" sz="2800" i="1" dirty="0"/>
              <a:t>vilka </a:t>
            </a:r>
            <a:r>
              <a:rPr lang="cs-CZ" sz="2800" dirty="0"/>
              <a:t>(-</a:t>
            </a:r>
            <a:r>
              <a:rPr lang="cs-CZ" sz="2800" i="1" dirty="0"/>
              <a:t>a </a:t>
            </a:r>
            <a:r>
              <a:rPr lang="cs-CZ" sz="2800" dirty="0"/>
              <a:t>&lt; *-</a:t>
            </a:r>
            <a:r>
              <a:rPr lang="cs-CZ" sz="2800" i="1" dirty="0"/>
              <a:t>ā</a:t>
            </a:r>
            <a:r>
              <a:rPr lang="cs-CZ" sz="2800" dirty="0"/>
              <a:t>), </a:t>
            </a:r>
            <a:r>
              <a:rPr lang="cs-CZ" sz="2800" dirty="0" err="1"/>
              <a:t>OCS</a:t>
            </a:r>
            <a:r>
              <a:rPr lang="cs-CZ" sz="2800" dirty="0"/>
              <a:t> </a:t>
            </a:r>
            <a:r>
              <a:rPr lang="cs-CZ" sz="2800" i="1" dirty="0" err="1"/>
              <a:t>vl</a:t>
            </a:r>
            <a:r>
              <a:rPr lang="az-Cyrl-AZ" sz="2800" i="1" dirty="0"/>
              <a:t>ь</a:t>
            </a:r>
            <a:r>
              <a:rPr lang="cs-CZ" sz="2800" i="1" dirty="0" err="1"/>
              <a:t>ka</a:t>
            </a:r>
            <a:r>
              <a:rPr lang="cs-CZ" sz="2800" dirty="0"/>
              <a:t>, </a:t>
            </a:r>
            <a:r>
              <a:rPr lang="cs-CZ" sz="2800" dirty="0" err="1"/>
              <a:t>Russ</a:t>
            </a:r>
            <a:r>
              <a:rPr lang="cs-CZ" sz="2800" dirty="0"/>
              <a:t>. в</a:t>
            </a:r>
            <a:r>
              <a:rPr lang="az-Cyrl-AZ" sz="2800" dirty="0"/>
              <a:t>олка</a:t>
            </a:r>
            <a:endParaRPr lang="lt-LT" sz="2800" dirty="0"/>
          </a:p>
          <a:p>
            <a:pPr lvl="1"/>
            <a:endParaRPr lang="lt-LT" sz="2800" b="1" dirty="0"/>
          </a:p>
          <a:p>
            <a:pPr lvl="1"/>
            <a:r>
              <a:rPr lang="en-US" sz="2800" dirty="0"/>
              <a:t>the formation of definite adjectives which are formed in Baltic and Slavic similarly by means of</a:t>
            </a:r>
            <a:r>
              <a:rPr lang="lt-LT" sz="2800" dirty="0"/>
              <a:t> </a:t>
            </a:r>
            <a:r>
              <a:rPr lang="cs-CZ" sz="2800" dirty="0"/>
              <a:t>a </a:t>
            </a:r>
            <a:r>
              <a:rPr lang="cs-CZ" sz="2800" dirty="0" err="1"/>
              <a:t>pronoun</a:t>
            </a:r>
            <a:r>
              <a:rPr lang="cs-CZ" sz="2800" dirty="0"/>
              <a:t> (</a:t>
            </a:r>
            <a:r>
              <a:rPr lang="cs-CZ" sz="2800" dirty="0" err="1"/>
              <a:t>Lith</a:t>
            </a:r>
            <a:r>
              <a:rPr lang="cs-CZ" sz="2800" dirty="0"/>
              <a:t>. </a:t>
            </a:r>
            <a:r>
              <a:rPr lang="cs-CZ" sz="2800" dirty="0" err="1"/>
              <a:t>masc</a:t>
            </a:r>
            <a:r>
              <a:rPr lang="cs-CZ" sz="2800" dirty="0"/>
              <a:t>. </a:t>
            </a:r>
            <a:r>
              <a:rPr lang="cs-CZ" sz="2800" i="1" dirty="0" err="1"/>
              <a:t>geràsis</a:t>
            </a:r>
            <a:r>
              <a:rPr lang="cs-CZ" sz="2800" i="1" dirty="0"/>
              <a:t> </a:t>
            </a:r>
            <a:r>
              <a:rPr lang="cs-CZ" sz="2800" dirty="0"/>
              <a:t>‘</a:t>
            </a:r>
            <a:r>
              <a:rPr lang="cs-CZ" sz="2800" dirty="0" err="1"/>
              <a:t>good</a:t>
            </a:r>
            <a:r>
              <a:rPr lang="cs-CZ" sz="2800" dirty="0"/>
              <a:t>’ (~ </a:t>
            </a:r>
            <a:r>
              <a:rPr lang="cs-CZ" sz="2800" i="1" dirty="0" err="1"/>
              <a:t>jis</a:t>
            </a:r>
            <a:r>
              <a:rPr lang="cs-CZ" sz="2800" i="1" dirty="0"/>
              <a:t> </a:t>
            </a:r>
            <a:r>
              <a:rPr lang="cs-CZ" sz="2800" dirty="0"/>
              <a:t>‘he’), </a:t>
            </a:r>
            <a:r>
              <a:rPr lang="cs-CZ" sz="2800" dirty="0" err="1"/>
              <a:t>fem</a:t>
            </a:r>
            <a:r>
              <a:rPr lang="cs-CZ" sz="2800" dirty="0"/>
              <a:t>. </a:t>
            </a:r>
            <a:r>
              <a:rPr lang="cs-CZ" sz="2800" i="1" dirty="0" err="1"/>
              <a:t>geróji</a:t>
            </a:r>
            <a:r>
              <a:rPr lang="lt-LT" sz="2800" i="1" dirty="0"/>
              <a:t> </a:t>
            </a:r>
            <a:r>
              <a:rPr lang="cs-CZ" sz="2800" dirty="0"/>
              <a:t>‘</a:t>
            </a:r>
            <a:r>
              <a:rPr lang="cs-CZ" sz="2800" dirty="0" err="1"/>
              <a:t>good</a:t>
            </a:r>
            <a:r>
              <a:rPr lang="cs-CZ" sz="2800" dirty="0"/>
              <a:t>’ (~ </a:t>
            </a:r>
            <a:r>
              <a:rPr lang="cs-CZ" sz="2800" i="1" dirty="0"/>
              <a:t>ji </a:t>
            </a:r>
            <a:r>
              <a:rPr lang="cs-CZ" sz="2800" dirty="0"/>
              <a:t>‘</a:t>
            </a:r>
            <a:r>
              <a:rPr lang="cs-CZ" sz="2800" dirty="0" err="1"/>
              <a:t>she</a:t>
            </a:r>
            <a:r>
              <a:rPr lang="cs-CZ" sz="2800" dirty="0"/>
              <a:t>’), </a:t>
            </a:r>
            <a:r>
              <a:rPr lang="cs-CZ" sz="2800" dirty="0" err="1"/>
              <a:t>Latv</a:t>
            </a:r>
            <a:r>
              <a:rPr lang="cs-CZ" sz="2800" dirty="0"/>
              <a:t>. </a:t>
            </a:r>
            <a:r>
              <a:rPr lang="cs-CZ" sz="2800" dirty="0" err="1"/>
              <a:t>masc</a:t>
            </a:r>
            <a:r>
              <a:rPr lang="cs-CZ" sz="2800" dirty="0"/>
              <a:t>. </a:t>
            </a:r>
            <a:r>
              <a:rPr lang="cs-CZ" sz="2800" i="1" dirty="0" err="1"/>
              <a:t>labais</a:t>
            </a:r>
            <a:r>
              <a:rPr lang="cs-CZ" sz="2800" dirty="0"/>
              <a:t>, </a:t>
            </a:r>
            <a:r>
              <a:rPr lang="cs-CZ" sz="2800" dirty="0" err="1"/>
              <a:t>fem</a:t>
            </a:r>
            <a:r>
              <a:rPr lang="cs-CZ" sz="2800" dirty="0"/>
              <a:t>. </a:t>
            </a:r>
            <a:r>
              <a:rPr lang="cs-CZ" sz="2800" i="1" dirty="0" err="1"/>
              <a:t>labā</a:t>
            </a:r>
            <a:r>
              <a:rPr lang="cs-CZ" sz="2800" i="1" dirty="0"/>
              <a:t> </a:t>
            </a:r>
            <a:r>
              <a:rPr lang="cs-CZ" sz="2800" dirty="0"/>
              <a:t>(&lt; *</a:t>
            </a:r>
            <a:r>
              <a:rPr lang="cs-CZ" sz="2800" i="1" dirty="0" err="1"/>
              <a:t>labaji</a:t>
            </a:r>
            <a:r>
              <a:rPr lang="cs-CZ" sz="2800" dirty="0"/>
              <a:t>), </a:t>
            </a:r>
            <a:r>
              <a:rPr lang="cs-CZ" sz="2800" dirty="0" err="1"/>
              <a:t>OPr</a:t>
            </a:r>
            <a:r>
              <a:rPr lang="cs-CZ" sz="2800" dirty="0"/>
              <a:t>. </a:t>
            </a:r>
            <a:r>
              <a:rPr lang="cs-CZ" sz="2800" dirty="0" err="1"/>
              <a:t>masc</a:t>
            </a:r>
            <a:r>
              <a:rPr lang="cs-CZ" sz="2800" dirty="0"/>
              <a:t>.</a:t>
            </a:r>
            <a:r>
              <a:rPr lang="lt-LT" sz="2800" dirty="0"/>
              <a:t> </a:t>
            </a:r>
            <a:r>
              <a:rPr lang="cs-CZ" sz="2800" i="1" dirty="0" err="1"/>
              <a:t>pirmois</a:t>
            </a:r>
            <a:r>
              <a:rPr lang="cs-CZ" sz="2800" dirty="0"/>
              <a:t>, </a:t>
            </a:r>
            <a:r>
              <a:rPr lang="cs-CZ" sz="2800" dirty="0" err="1"/>
              <a:t>fem</a:t>
            </a:r>
            <a:r>
              <a:rPr lang="cs-CZ" sz="2800" dirty="0"/>
              <a:t>. </a:t>
            </a:r>
            <a:r>
              <a:rPr lang="cs-CZ" sz="2800" i="1" dirty="0" err="1"/>
              <a:t>pirmoi</a:t>
            </a:r>
            <a:r>
              <a:rPr lang="cs-CZ" sz="2800" i="1" dirty="0"/>
              <a:t> </a:t>
            </a:r>
            <a:r>
              <a:rPr lang="cs-CZ" sz="2800" dirty="0"/>
              <a:t>‘</a:t>
            </a:r>
            <a:r>
              <a:rPr lang="cs-CZ" sz="2800" dirty="0" err="1"/>
              <a:t>first</a:t>
            </a:r>
            <a:r>
              <a:rPr lang="cs-CZ" sz="2800" dirty="0"/>
              <a:t>’, </a:t>
            </a:r>
            <a:r>
              <a:rPr lang="cs-CZ" sz="2800" dirty="0" err="1"/>
              <a:t>OCS</a:t>
            </a:r>
            <a:r>
              <a:rPr lang="cs-CZ" sz="2800" dirty="0"/>
              <a:t> </a:t>
            </a:r>
            <a:r>
              <a:rPr lang="cs-CZ" sz="2800" i="1" dirty="0"/>
              <a:t>nov</a:t>
            </a:r>
            <a:r>
              <a:rPr lang="az-Cyrl-AZ" sz="2800" i="1" dirty="0"/>
              <a:t>ъ</a:t>
            </a:r>
            <a:r>
              <a:rPr lang="cs-CZ" sz="2800" i="1" dirty="0"/>
              <a:t>j</a:t>
            </a:r>
            <a:r>
              <a:rPr lang="az-Cyrl-AZ" sz="2800" i="1" dirty="0"/>
              <a:t>ь, </a:t>
            </a:r>
            <a:r>
              <a:rPr lang="cs-CZ" sz="2800" i="1" dirty="0" err="1"/>
              <a:t>novaja</a:t>
            </a:r>
            <a:r>
              <a:rPr lang="cs-CZ" sz="2800" i="1" dirty="0"/>
              <a:t>, nov</a:t>
            </a:r>
            <a:r>
              <a:rPr lang="az-Cyrl-AZ" sz="2800" i="1" dirty="0"/>
              <a:t>ъ</a:t>
            </a:r>
            <a:r>
              <a:rPr lang="cs-CZ" sz="2800" i="1" dirty="0"/>
              <a:t>je </a:t>
            </a:r>
            <a:r>
              <a:rPr lang="cs-CZ" sz="2800" dirty="0"/>
              <a:t>‘</a:t>
            </a:r>
            <a:r>
              <a:rPr lang="cs-CZ" sz="2800" dirty="0" err="1"/>
              <a:t>new</a:t>
            </a:r>
            <a:r>
              <a:rPr lang="cs-CZ" sz="2800" dirty="0"/>
              <a:t>’, </a:t>
            </a:r>
            <a:r>
              <a:rPr lang="cs-CZ" sz="2800" dirty="0" err="1"/>
              <a:t>Russ</a:t>
            </a:r>
            <a:r>
              <a:rPr lang="cs-CZ" sz="2800" dirty="0"/>
              <a:t>.</a:t>
            </a:r>
            <a:r>
              <a:rPr lang="lt-LT" sz="2800" dirty="0"/>
              <a:t> </a:t>
            </a:r>
            <a:r>
              <a:rPr lang="az-Cyrl-AZ" sz="2800" dirty="0"/>
              <a:t>новый, новая, новое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3955684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4669"/>
            <a:ext cx="10515600" cy="793974"/>
          </a:xfrm>
        </p:spPr>
        <p:txBody>
          <a:bodyPr/>
          <a:lstStyle/>
          <a:p>
            <a:pPr algn="ctr"/>
            <a:r>
              <a:rPr lang="cs-CZ" dirty="0"/>
              <a:t>Baltské a slovanské jazyky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88643"/>
            <a:ext cx="10515600" cy="5795492"/>
          </a:xfrm>
        </p:spPr>
        <p:txBody>
          <a:bodyPr>
            <a:normAutofit/>
          </a:bodyPr>
          <a:lstStyle/>
          <a:p>
            <a:r>
              <a:rPr lang="cs-CZ" dirty="0"/>
              <a:t>Nejčastěji uváděné systémové paralely mezi baltskými a slovanskými jazyky:</a:t>
            </a:r>
            <a:endParaRPr lang="lt-LT" dirty="0"/>
          </a:p>
          <a:p>
            <a:pPr lvl="1"/>
            <a:r>
              <a:rPr lang="lt-LT" sz="2800" b="1" dirty="0" err="1"/>
              <a:t>Syntax</a:t>
            </a:r>
            <a:r>
              <a:rPr lang="cs-CZ" sz="2800" b="1" dirty="0"/>
              <a:t>:</a:t>
            </a:r>
            <a:endParaRPr lang="lt-LT" sz="2800" b="1" dirty="0"/>
          </a:p>
          <a:p>
            <a:pPr lvl="1"/>
            <a:r>
              <a:rPr lang="en-US" sz="2800" u="sng" dirty="0"/>
              <a:t>Double negation</a:t>
            </a:r>
            <a:r>
              <a:rPr lang="cs-CZ" sz="2800" dirty="0"/>
              <a:t>: </a:t>
            </a:r>
            <a:r>
              <a:rPr lang="en-US" sz="2800" dirty="0"/>
              <a:t>Lith. </a:t>
            </a:r>
            <a:r>
              <a:rPr lang="en-US" sz="2800" i="1" dirty="0" err="1"/>
              <a:t>jis</a:t>
            </a:r>
            <a:r>
              <a:rPr lang="en-US" sz="2800" i="1" dirty="0"/>
              <a:t> </a:t>
            </a:r>
            <a:r>
              <a:rPr lang="en-US" sz="2800" i="1" dirty="0" err="1"/>
              <a:t>nieko</a:t>
            </a:r>
            <a:r>
              <a:rPr lang="en-US" sz="2800" i="1" dirty="0"/>
              <a:t> </a:t>
            </a:r>
            <a:r>
              <a:rPr lang="en-US" sz="2800" i="1" dirty="0" err="1"/>
              <a:t>nežino</a:t>
            </a:r>
            <a:r>
              <a:rPr lang="en-US" sz="2800" i="1" dirty="0"/>
              <a:t> </a:t>
            </a:r>
            <a:r>
              <a:rPr lang="en-US" sz="2800" dirty="0"/>
              <a:t>‘he knows nothing’, </a:t>
            </a:r>
            <a:r>
              <a:rPr lang="en-US" sz="2800" dirty="0" err="1"/>
              <a:t>Latv</a:t>
            </a:r>
            <a:r>
              <a:rPr lang="en-US" sz="2800" dirty="0"/>
              <a:t>.</a:t>
            </a:r>
            <a:r>
              <a:rPr lang="lt-LT" sz="2800" dirty="0"/>
              <a:t> </a:t>
            </a:r>
            <a:r>
              <a:rPr lang="ru-RU" sz="2800" i="1" dirty="0"/>
              <a:t>viņš nekā nezin </a:t>
            </a:r>
            <a:r>
              <a:rPr lang="ru-RU" sz="2800" dirty="0"/>
              <a:t>id., Russ. он ничего не знает</a:t>
            </a:r>
            <a:endParaRPr lang="lt-LT" sz="2800" dirty="0"/>
          </a:p>
          <a:p>
            <a:pPr lvl="1"/>
            <a:r>
              <a:rPr lang="en-US" sz="2800" u="sng" dirty="0"/>
              <a:t>The use of the genitive </a:t>
            </a:r>
            <a:r>
              <a:rPr lang="en-US" sz="2800" dirty="0"/>
              <a:t>in place of the accusative to express the direct</a:t>
            </a:r>
            <a:r>
              <a:rPr lang="lt-LT" sz="2800" dirty="0"/>
              <a:t> </a:t>
            </a:r>
            <a:r>
              <a:rPr lang="cs-CZ" sz="2800" dirty="0" err="1"/>
              <a:t>object</a:t>
            </a:r>
            <a:r>
              <a:rPr lang="cs-CZ" sz="2800" dirty="0"/>
              <a:t> </a:t>
            </a:r>
            <a:r>
              <a:rPr lang="cs-CZ" sz="2800" dirty="0" err="1"/>
              <a:t>after</a:t>
            </a:r>
            <a:r>
              <a:rPr lang="cs-CZ" sz="2800" dirty="0"/>
              <a:t> </a:t>
            </a:r>
            <a:r>
              <a:rPr lang="cs-CZ" sz="2800" dirty="0" err="1"/>
              <a:t>negation</a:t>
            </a:r>
            <a:r>
              <a:rPr lang="cs-CZ" sz="2800" dirty="0"/>
              <a:t>: </a:t>
            </a:r>
            <a:r>
              <a:rPr lang="cs-CZ" sz="2800" dirty="0" err="1"/>
              <a:t>Lith</a:t>
            </a:r>
            <a:r>
              <a:rPr lang="cs-CZ" sz="2800" dirty="0"/>
              <a:t>. </a:t>
            </a:r>
            <a:r>
              <a:rPr lang="cs-CZ" sz="2800" i="1" dirty="0" err="1"/>
              <a:t>jis</a:t>
            </a:r>
            <a:r>
              <a:rPr lang="cs-CZ" sz="2800" i="1" dirty="0"/>
              <a:t> </a:t>
            </a:r>
            <a:r>
              <a:rPr lang="cs-CZ" sz="2800" i="1" dirty="0" err="1"/>
              <a:t>skaito</a:t>
            </a:r>
            <a:r>
              <a:rPr lang="cs-CZ" sz="2800" i="1" dirty="0"/>
              <a:t> </a:t>
            </a:r>
            <a:r>
              <a:rPr lang="cs-CZ" sz="2800" i="1" dirty="0" err="1"/>
              <a:t>knygą</a:t>
            </a:r>
            <a:r>
              <a:rPr lang="cs-CZ" sz="2800" i="1" dirty="0"/>
              <a:t> </a:t>
            </a:r>
            <a:r>
              <a:rPr lang="cs-CZ" sz="2800" dirty="0"/>
              <a:t>~ </a:t>
            </a:r>
            <a:r>
              <a:rPr lang="cs-CZ" sz="2800" i="1" dirty="0" err="1"/>
              <a:t>jis</a:t>
            </a:r>
            <a:r>
              <a:rPr lang="cs-CZ" sz="2800" i="1" dirty="0"/>
              <a:t> </a:t>
            </a:r>
            <a:r>
              <a:rPr lang="cs-CZ" sz="2800" i="1" dirty="0" err="1"/>
              <a:t>neskaito</a:t>
            </a:r>
            <a:r>
              <a:rPr lang="cs-CZ" sz="2800" i="1" dirty="0"/>
              <a:t> </a:t>
            </a:r>
            <a:r>
              <a:rPr lang="cs-CZ" sz="2800" i="1" dirty="0" err="1"/>
              <a:t>knygos</a:t>
            </a:r>
            <a:r>
              <a:rPr lang="cs-CZ" sz="2800" dirty="0"/>
              <a:t>,</a:t>
            </a:r>
            <a:r>
              <a:rPr lang="lt-LT" sz="2800" dirty="0"/>
              <a:t> </a:t>
            </a:r>
            <a:r>
              <a:rPr lang="ru-RU" sz="2800" dirty="0"/>
              <a:t>Russ. он читает книгу ~ он не читает книги ‘he reads the book</a:t>
            </a:r>
            <a:r>
              <a:rPr lang="lt-LT" sz="2800" dirty="0"/>
              <a:t> </a:t>
            </a:r>
            <a:r>
              <a:rPr lang="en-US" sz="2800" dirty="0"/>
              <a:t>(acc.) ~ he does not read the book (gen.)’</a:t>
            </a:r>
          </a:p>
          <a:p>
            <a:pPr lvl="1"/>
            <a:r>
              <a:rPr lang="cs-CZ" sz="2800" u="sng" dirty="0" err="1"/>
              <a:t>The</a:t>
            </a:r>
            <a:r>
              <a:rPr lang="cs-CZ" sz="2800" u="sng" dirty="0"/>
              <a:t> </a:t>
            </a:r>
            <a:r>
              <a:rPr lang="cs-CZ" sz="2800" u="sng" dirty="0" err="1"/>
              <a:t>instrumental</a:t>
            </a:r>
            <a:r>
              <a:rPr lang="cs-CZ" sz="2800" u="sng" dirty="0"/>
              <a:t> </a:t>
            </a:r>
            <a:r>
              <a:rPr lang="cs-CZ" sz="2800" u="sng" dirty="0" err="1"/>
              <a:t>predicate</a:t>
            </a:r>
            <a:r>
              <a:rPr lang="cs-CZ" sz="2800" u="sng" dirty="0"/>
              <a:t> </a:t>
            </a:r>
            <a:r>
              <a:rPr lang="cs-CZ" sz="2800" dirty="0"/>
              <a:t>to </a:t>
            </a:r>
            <a:r>
              <a:rPr lang="cs-CZ" sz="2800" dirty="0" err="1"/>
              <a:t>indicate</a:t>
            </a:r>
            <a:r>
              <a:rPr lang="cs-CZ" sz="2800" dirty="0"/>
              <a:t> a non-permanent </a:t>
            </a:r>
            <a:r>
              <a:rPr lang="cs-CZ" sz="2800" dirty="0" err="1"/>
              <a:t>condition</a:t>
            </a:r>
            <a:r>
              <a:rPr lang="lt-LT" sz="2800" dirty="0"/>
              <a:t> </a:t>
            </a:r>
            <a:r>
              <a:rPr lang="en-US" sz="2800" dirty="0"/>
              <a:t>of the subject</a:t>
            </a:r>
            <a:r>
              <a:rPr lang="cs-CZ" sz="2800" dirty="0"/>
              <a:t>: </a:t>
            </a:r>
            <a:r>
              <a:rPr lang="en-US" sz="2800" dirty="0"/>
              <a:t>Lith. </a:t>
            </a:r>
            <a:r>
              <a:rPr lang="en-US" sz="2800" i="1" dirty="0" err="1"/>
              <a:t>jis</a:t>
            </a:r>
            <a:r>
              <a:rPr lang="en-US" sz="2800" i="1" dirty="0"/>
              <a:t> </a:t>
            </a:r>
            <a:r>
              <a:rPr lang="en-US" sz="2800" i="1" dirty="0" err="1"/>
              <a:t>buvo</a:t>
            </a:r>
            <a:r>
              <a:rPr lang="en-US" sz="2800" i="1" dirty="0"/>
              <a:t> </a:t>
            </a:r>
            <a:r>
              <a:rPr lang="en-US" sz="2800" i="1" dirty="0" err="1"/>
              <a:t>mokytoju</a:t>
            </a:r>
            <a:r>
              <a:rPr lang="en-US" sz="2800" i="1" dirty="0"/>
              <a:t> </a:t>
            </a:r>
            <a:r>
              <a:rPr lang="en-US" sz="2800" dirty="0"/>
              <a:t>‘he was a teacher’, Russ.</a:t>
            </a:r>
            <a:r>
              <a:rPr lang="lt-LT" sz="2800" dirty="0"/>
              <a:t> </a:t>
            </a:r>
            <a:r>
              <a:rPr lang="az-Cyrl-AZ" sz="2800" dirty="0"/>
              <a:t>он был учителем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3221229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4669"/>
            <a:ext cx="10515600" cy="793974"/>
          </a:xfrm>
        </p:spPr>
        <p:txBody>
          <a:bodyPr/>
          <a:lstStyle/>
          <a:p>
            <a:pPr algn="ctr"/>
            <a:r>
              <a:rPr lang="cs-CZ" dirty="0"/>
              <a:t>Baltské a slovanské jazyky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88643"/>
            <a:ext cx="10515600" cy="5795492"/>
          </a:xfrm>
        </p:spPr>
        <p:txBody>
          <a:bodyPr>
            <a:normAutofit/>
          </a:bodyPr>
          <a:lstStyle/>
          <a:p>
            <a:r>
              <a:rPr lang="cs-CZ" dirty="0"/>
              <a:t>Nejčastěji uváděné systémové paralely mezi baltskými a slovanskými jazyky:</a:t>
            </a:r>
            <a:endParaRPr lang="lt-LT" dirty="0"/>
          </a:p>
          <a:p>
            <a:pPr lvl="1"/>
            <a:r>
              <a:rPr lang="cs-CZ" sz="2800" b="1" dirty="0"/>
              <a:t>Společné lexikum (několik příkladů)</a:t>
            </a:r>
            <a:endParaRPr lang="cs-CZ" u="sng" dirty="0"/>
          </a:p>
          <a:p>
            <a:r>
              <a:rPr lang="cs-CZ" dirty="0"/>
              <a:t>‘</a:t>
            </a:r>
            <a:r>
              <a:rPr lang="cs-CZ" dirty="0" err="1"/>
              <a:t>head</a:t>
            </a:r>
            <a:r>
              <a:rPr lang="cs-CZ" dirty="0"/>
              <a:t>’ – </a:t>
            </a:r>
            <a:r>
              <a:rPr lang="cs-CZ" dirty="0" err="1"/>
              <a:t>Baltic</a:t>
            </a:r>
            <a:r>
              <a:rPr lang="cs-CZ" dirty="0"/>
              <a:t>: </a:t>
            </a:r>
            <a:r>
              <a:rPr lang="cs-CZ" dirty="0" err="1"/>
              <a:t>Lith</a:t>
            </a:r>
            <a:r>
              <a:rPr lang="cs-CZ" dirty="0"/>
              <a:t>. </a:t>
            </a:r>
            <a:r>
              <a:rPr lang="cs-CZ" i="1" dirty="0" err="1"/>
              <a:t>galvà</a:t>
            </a:r>
            <a:r>
              <a:rPr lang="cs-CZ" dirty="0"/>
              <a:t>, </a:t>
            </a:r>
            <a:r>
              <a:rPr lang="cs-CZ" dirty="0" err="1"/>
              <a:t>Latv</a:t>
            </a:r>
            <a:r>
              <a:rPr lang="cs-CZ" dirty="0"/>
              <a:t>. </a:t>
            </a:r>
            <a:r>
              <a:rPr lang="cs-CZ" i="1" dirty="0" err="1"/>
              <a:t>galva</a:t>
            </a:r>
            <a:r>
              <a:rPr lang="cs-CZ" dirty="0"/>
              <a:t>, </a:t>
            </a:r>
            <a:r>
              <a:rPr lang="cs-CZ" dirty="0" err="1"/>
              <a:t>OPr</a:t>
            </a:r>
            <a:r>
              <a:rPr lang="cs-CZ" dirty="0"/>
              <a:t>. </a:t>
            </a:r>
            <a:r>
              <a:rPr lang="cs-CZ" i="1" dirty="0" err="1"/>
              <a:t>galwo</a:t>
            </a:r>
            <a:r>
              <a:rPr lang="cs-CZ" i="1" dirty="0"/>
              <a:t> </a:t>
            </a:r>
            <a:r>
              <a:rPr lang="cs-CZ" dirty="0"/>
              <a:t>≈Slavic: </a:t>
            </a:r>
            <a:r>
              <a:rPr lang="cs-CZ" dirty="0" err="1"/>
              <a:t>OCS</a:t>
            </a:r>
            <a:r>
              <a:rPr lang="cs-CZ" dirty="0"/>
              <a:t> </a:t>
            </a:r>
            <a:r>
              <a:rPr lang="cs-CZ" i="1" dirty="0" err="1"/>
              <a:t>glava</a:t>
            </a:r>
            <a:r>
              <a:rPr lang="cs-CZ" dirty="0"/>
              <a:t>, </a:t>
            </a:r>
            <a:r>
              <a:rPr lang="cs-CZ" dirty="0" err="1"/>
              <a:t>Russ</a:t>
            </a:r>
            <a:r>
              <a:rPr lang="cs-CZ" dirty="0"/>
              <a:t>. </a:t>
            </a:r>
            <a:r>
              <a:rPr lang="az-Cyrl-AZ" dirty="0"/>
              <a:t>голова, </a:t>
            </a:r>
            <a:r>
              <a:rPr lang="cs-CZ" dirty="0"/>
              <a:t>Pol. </a:t>
            </a:r>
            <a:r>
              <a:rPr lang="cs-CZ" i="1" dirty="0" err="1"/>
              <a:t>głowa</a:t>
            </a:r>
            <a:r>
              <a:rPr lang="cs-CZ" dirty="0"/>
              <a:t>, </a:t>
            </a:r>
            <a:r>
              <a:rPr lang="cs-CZ" dirty="0" err="1"/>
              <a:t>Bulg</a:t>
            </a:r>
            <a:r>
              <a:rPr lang="cs-CZ" dirty="0"/>
              <a:t>. </a:t>
            </a:r>
            <a:r>
              <a:rPr lang="az-Cyrl-AZ" dirty="0"/>
              <a:t>глава.</a:t>
            </a:r>
            <a:endParaRPr lang="cs-CZ" dirty="0"/>
          </a:p>
          <a:p>
            <a:r>
              <a:rPr lang="cs-CZ" dirty="0"/>
              <a:t>‘hand &amp; </a:t>
            </a:r>
            <a:r>
              <a:rPr lang="cs-CZ" dirty="0" err="1"/>
              <a:t>arm</a:t>
            </a:r>
            <a:r>
              <a:rPr lang="cs-CZ" dirty="0"/>
              <a:t>’ – </a:t>
            </a:r>
            <a:r>
              <a:rPr lang="cs-CZ" dirty="0" err="1"/>
              <a:t>Baltic</a:t>
            </a:r>
            <a:r>
              <a:rPr lang="cs-CZ" dirty="0"/>
              <a:t>: </a:t>
            </a:r>
            <a:r>
              <a:rPr lang="cs-CZ" dirty="0" err="1"/>
              <a:t>Lith</a:t>
            </a:r>
            <a:r>
              <a:rPr lang="cs-CZ" dirty="0"/>
              <a:t>. </a:t>
            </a:r>
            <a:r>
              <a:rPr lang="cs-CZ" i="1" dirty="0" err="1"/>
              <a:t>rankà</a:t>
            </a:r>
            <a:r>
              <a:rPr lang="cs-CZ" dirty="0"/>
              <a:t>, </a:t>
            </a:r>
            <a:r>
              <a:rPr lang="cs-CZ" dirty="0" err="1"/>
              <a:t>Latv</a:t>
            </a:r>
            <a:r>
              <a:rPr lang="cs-CZ" dirty="0"/>
              <a:t>. </a:t>
            </a:r>
            <a:r>
              <a:rPr lang="cs-CZ" i="1" dirty="0"/>
              <a:t>roka</a:t>
            </a:r>
            <a:r>
              <a:rPr lang="cs-CZ" dirty="0"/>
              <a:t>, </a:t>
            </a:r>
            <a:r>
              <a:rPr lang="cs-CZ" dirty="0" err="1"/>
              <a:t>OPr</a:t>
            </a:r>
            <a:r>
              <a:rPr lang="cs-CZ" dirty="0"/>
              <a:t>. </a:t>
            </a:r>
            <a:r>
              <a:rPr lang="cs-CZ" i="1" dirty="0" err="1"/>
              <a:t>rancko</a:t>
            </a:r>
            <a:r>
              <a:rPr lang="cs-CZ" i="1" dirty="0"/>
              <a:t> </a:t>
            </a:r>
            <a:r>
              <a:rPr lang="cs-CZ" dirty="0"/>
              <a:t>≈ Slavic: </a:t>
            </a:r>
            <a:r>
              <a:rPr lang="cs-CZ" dirty="0" err="1"/>
              <a:t>OCS</a:t>
            </a:r>
            <a:r>
              <a:rPr lang="cs-CZ" dirty="0"/>
              <a:t> </a:t>
            </a:r>
            <a:r>
              <a:rPr lang="cs-CZ" i="1" dirty="0" err="1"/>
              <a:t>rǫka</a:t>
            </a:r>
            <a:r>
              <a:rPr lang="cs-CZ" dirty="0"/>
              <a:t>, </a:t>
            </a:r>
            <a:r>
              <a:rPr lang="cs-CZ" dirty="0" err="1"/>
              <a:t>Russ</a:t>
            </a:r>
            <a:r>
              <a:rPr lang="cs-CZ" dirty="0"/>
              <a:t>. </a:t>
            </a:r>
            <a:r>
              <a:rPr lang="az-Cyrl-AZ" dirty="0"/>
              <a:t>рука, </a:t>
            </a:r>
            <a:r>
              <a:rPr lang="cs-CZ" dirty="0"/>
              <a:t>Pol. </a:t>
            </a:r>
            <a:r>
              <a:rPr lang="cs-CZ" i="1" dirty="0" err="1"/>
              <a:t>ręka</a:t>
            </a:r>
            <a:r>
              <a:rPr lang="cs-CZ" dirty="0"/>
              <a:t>, </a:t>
            </a:r>
            <a:r>
              <a:rPr lang="cs-CZ" dirty="0" err="1"/>
              <a:t>Bulg</a:t>
            </a:r>
            <a:r>
              <a:rPr lang="cs-CZ" dirty="0"/>
              <a:t>. p</a:t>
            </a:r>
            <a:r>
              <a:rPr lang="az-Cyrl-AZ" dirty="0"/>
              <a:t>ъка</a:t>
            </a:r>
            <a:r>
              <a:rPr lang="cs-CZ" dirty="0"/>
              <a:t>.</a:t>
            </a:r>
            <a:r>
              <a:rPr lang="en-US" sz="1400" dirty="0"/>
              <a:t> </a:t>
            </a:r>
            <a:endParaRPr lang="cs-CZ" sz="1400" dirty="0"/>
          </a:p>
          <a:p>
            <a:r>
              <a:rPr lang="cs-CZ" dirty="0"/>
              <a:t>‘hand, </a:t>
            </a:r>
            <a:r>
              <a:rPr lang="en-US" dirty="0"/>
              <a:t>palm of the hand’ – Baltic: Lith. </a:t>
            </a:r>
            <a:r>
              <a:rPr lang="en-US" i="1" dirty="0" err="1"/>
              <a:t>délnas</a:t>
            </a:r>
            <a:r>
              <a:rPr lang="en-US" dirty="0"/>
              <a:t>, </a:t>
            </a:r>
            <a:r>
              <a:rPr lang="en-US" dirty="0" err="1"/>
              <a:t>Latv</a:t>
            </a:r>
            <a:r>
              <a:rPr lang="en-US" dirty="0"/>
              <a:t>. </a:t>
            </a:r>
            <a:r>
              <a:rPr lang="en-US" i="1" dirty="0" err="1"/>
              <a:t>delna</a:t>
            </a:r>
            <a:r>
              <a:rPr lang="en-US" i="1" dirty="0"/>
              <a:t> </a:t>
            </a:r>
            <a:r>
              <a:rPr lang="en-US" dirty="0"/>
              <a:t>≈ Slavic: OCS</a:t>
            </a:r>
            <a:r>
              <a:rPr lang="cs-CZ" dirty="0"/>
              <a:t> </a:t>
            </a:r>
            <a:r>
              <a:rPr lang="cs-CZ" i="1" dirty="0" err="1"/>
              <a:t>dlan</a:t>
            </a:r>
            <a:r>
              <a:rPr lang="az-Cyrl-AZ" i="1" dirty="0"/>
              <a:t>ь</a:t>
            </a:r>
            <a:r>
              <a:rPr lang="az-Cyrl-AZ" dirty="0"/>
              <a:t>, </a:t>
            </a:r>
            <a:r>
              <a:rPr lang="cs-CZ" dirty="0" err="1"/>
              <a:t>Russ</a:t>
            </a:r>
            <a:r>
              <a:rPr lang="cs-CZ" dirty="0"/>
              <a:t>. </a:t>
            </a:r>
            <a:r>
              <a:rPr lang="az-Cyrl-AZ" dirty="0"/>
              <a:t>ладонь (&lt; *</a:t>
            </a:r>
            <a:r>
              <a:rPr lang="cs-CZ" i="1" dirty="0" err="1"/>
              <a:t>dolon</a:t>
            </a:r>
            <a:r>
              <a:rPr lang="az-Cyrl-AZ" i="1" dirty="0"/>
              <a:t>ь</a:t>
            </a:r>
            <a:r>
              <a:rPr lang="az-Cyrl-AZ" dirty="0"/>
              <a:t>), </a:t>
            </a:r>
            <a:r>
              <a:rPr lang="cs-CZ" dirty="0" err="1"/>
              <a:t>Blruss</a:t>
            </a:r>
            <a:r>
              <a:rPr lang="cs-CZ" dirty="0"/>
              <a:t>. </a:t>
            </a:r>
            <a:r>
              <a:rPr lang="az-Cyrl-AZ" dirty="0"/>
              <a:t>далонь, </a:t>
            </a:r>
            <a:r>
              <a:rPr lang="cs-CZ" dirty="0" err="1"/>
              <a:t>Ukr</a:t>
            </a:r>
            <a:r>
              <a:rPr lang="cs-CZ" dirty="0"/>
              <a:t>. </a:t>
            </a:r>
            <a:r>
              <a:rPr lang="az-Cyrl-AZ" dirty="0"/>
              <a:t>далоня, </a:t>
            </a:r>
            <a:r>
              <a:rPr lang="cs-CZ" dirty="0"/>
              <a:t>Pol. </a:t>
            </a:r>
            <a:r>
              <a:rPr lang="en-US" i="1" dirty="0" err="1"/>
              <a:t>dłoń</a:t>
            </a:r>
            <a:r>
              <a:rPr lang="en-US" dirty="0"/>
              <a:t>, Bulg. </a:t>
            </a:r>
            <a:r>
              <a:rPr lang="en-US" dirty="0" err="1"/>
              <a:t>длан</a:t>
            </a:r>
            <a:r>
              <a:rPr lang="en-US" dirty="0"/>
              <a:t>. </a:t>
            </a:r>
            <a:endParaRPr lang="cs-CZ" dirty="0"/>
          </a:p>
          <a:p>
            <a:r>
              <a:rPr lang="cs-CZ" dirty="0"/>
              <a:t>‘</a:t>
            </a:r>
            <a:r>
              <a:rPr lang="cs-CZ" dirty="0" err="1"/>
              <a:t>finger</a:t>
            </a:r>
            <a:r>
              <a:rPr lang="cs-CZ" dirty="0"/>
              <a:t>’ – </a:t>
            </a:r>
            <a:r>
              <a:rPr lang="cs-CZ" dirty="0" err="1"/>
              <a:t>Baltic</a:t>
            </a:r>
            <a:r>
              <a:rPr lang="cs-CZ" dirty="0"/>
              <a:t>: </a:t>
            </a:r>
            <a:r>
              <a:rPr lang="cs-CZ" dirty="0" err="1"/>
              <a:t>Lith</a:t>
            </a:r>
            <a:r>
              <a:rPr lang="cs-CZ" dirty="0"/>
              <a:t>. </a:t>
            </a:r>
            <a:r>
              <a:rPr lang="cs-CZ" i="1" dirty="0" err="1"/>
              <a:t>pirštas</a:t>
            </a:r>
            <a:r>
              <a:rPr lang="cs-CZ" dirty="0"/>
              <a:t>, </a:t>
            </a:r>
            <a:r>
              <a:rPr lang="cs-CZ" dirty="0" err="1"/>
              <a:t>Latv</a:t>
            </a:r>
            <a:r>
              <a:rPr lang="cs-CZ" dirty="0"/>
              <a:t>. </a:t>
            </a:r>
            <a:r>
              <a:rPr lang="cs-CZ" i="1" dirty="0" err="1"/>
              <a:t>pirksts</a:t>
            </a:r>
            <a:r>
              <a:rPr lang="cs-CZ" i="1" dirty="0"/>
              <a:t> </a:t>
            </a:r>
            <a:r>
              <a:rPr lang="cs-CZ" dirty="0"/>
              <a:t>and </a:t>
            </a:r>
            <a:r>
              <a:rPr lang="cs-CZ" i="1" dirty="0" err="1"/>
              <a:t>pirsts</a:t>
            </a:r>
            <a:r>
              <a:rPr lang="cs-CZ" dirty="0"/>
              <a:t>, </a:t>
            </a:r>
            <a:r>
              <a:rPr lang="cs-CZ" dirty="0" err="1"/>
              <a:t>OPr</a:t>
            </a:r>
            <a:r>
              <a:rPr lang="cs-CZ" dirty="0"/>
              <a:t>. </a:t>
            </a:r>
            <a:r>
              <a:rPr lang="cs-CZ" i="1" dirty="0" err="1"/>
              <a:t>pirſten</a:t>
            </a:r>
            <a:r>
              <a:rPr lang="cs-CZ" i="1" dirty="0"/>
              <a:t> </a:t>
            </a:r>
            <a:r>
              <a:rPr lang="cs-CZ" dirty="0"/>
              <a:t>≈ Slavic: </a:t>
            </a:r>
            <a:r>
              <a:rPr lang="cs-CZ" dirty="0" err="1"/>
              <a:t>OCS</a:t>
            </a:r>
            <a:r>
              <a:rPr lang="cs-CZ" dirty="0"/>
              <a:t> </a:t>
            </a:r>
            <a:r>
              <a:rPr lang="cs-CZ" i="1" dirty="0" err="1"/>
              <a:t>pr</a:t>
            </a:r>
            <a:r>
              <a:rPr lang="az-Cyrl-AZ" i="1" dirty="0"/>
              <a:t>ь</a:t>
            </a:r>
            <a:r>
              <a:rPr lang="cs-CZ" i="1" dirty="0"/>
              <a:t>st</a:t>
            </a:r>
            <a:r>
              <a:rPr lang="az-Cyrl-AZ" i="1" dirty="0"/>
              <a:t>ъ</a:t>
            </a:r>
            <a:r>
              <a:rPr lang="az-Cyrl-AZ" dirty="0"/>
              <a:t>, </a:t>
            </a:r>
            <a:r>
              <a:rPr lang="cs-CZ" dirty="0" err="1"/>
              <a:t>Russ</a:t>
            </a:r>
            <a:r>
              <a:rPr lang="cs-CZ" dirty="0"/>
              <a:t>. </a:t>
            </a:r>
            <a:r>
              <a:rPr lang="az-Cyrl-AZ" dirty="0"/>
              <a:t>перст, </a:t>
            </a:r>
            <a:r>
              <a:rPr lang="cs-CZ" dirty="0" err="1"/>
              <a:t>Ukr</a:t>
            </a:r>
            <a:r>
              <a:rPr lang="cs-CZ" dirty="0"/>
              <a:t>. </a:t>
            </a:r>
            <a:r>
              <a:rPr lang="az-Cyrl-AZ" dirty="0"/>
              <a:t>перст; </a:t>
            </a:r>
            <a:r>
              <a:rPr lang="cs-CZ" dirty="0"/>
              <a:t>Pol. </a:t>
            </a:r>
            <a:r>
              <a:rPr lang="cs-CZ" i="1" dirty="0" err="1"/>
              <a:t>parst</a:t>
            </a:r>
            <a:r>
              <a:rPr lang="cs-CZ" dirty="0"/>
              <a:t>, </a:t>
            </a:r>
            <a:r>
              <a:rPr lang="cs-CZ" dirty="0" err="1"/>
              <a:t>Cz</a:t>
            </a:r>
            <a:r>
              <a:rPr lang="cs-CZ" dirty="0"/>
              <a:t>. and </a:t>
            </a:r>
            <a:r>
              <a:rPr lang="cs-CZ" dirty="0" err="1"/>
              <a:t>Slovak</a:t>
            </a:r>
            <a:r>
              <a:rPr lang="cs-CZ" dirty="0"/>
              <a:t> </a:t>
            </a:r>
            <a:r>
              <a:rPr lang="cs-CZ" i="1" dirty="0"/>
              <a:t>prst</a:t>
            </a:r>
            <a:r>
              <a:rPr lang="cs-CZ" dirty="0"/>
              <a:t>, </a:t>
            </a:r>
            <a:r>
              <a:rPr lang="cs-CZ" dirty="0" err="1"/>
              <a:t>Upper</a:t>
            </a:r>
            <a:r>
              <a:rPr lang="cs-CZ" dirty="0"/>
              <a:t> </a:t>
            </a:r>
            <a:r>
              <a:rPr lang="cs-CZ" dirty="0" err="1"/>
              <a:t>Sor</a:t>
            </a:r>
            <a:r>
              <a:rPr lang="cs-CZ" dirty="0"/>
              <a:t>. </a:t>
            </a:r>
            <a:r>
              <a:rPr lang="cs-CZ" i="1" dirty="0" err="1"/>
              <a:t>porst</a:t>
            </a:r>
            <a:r>
              <a:rPr lang="cs-CZ" dirty="0"/>
              <a:t>; S-</a:t>
            </a:r>
            <a:r>
              <a:rPr lang="cs-CZ" dirty="0" err="1"/>
              <a:t>Cr</a:t>
            </a:r>
            <a:r>
              <a:rPr lang="cs-CZ" dirty="0"/>
              <a:t>. </a:t>
            </a:r>
            <a:r>
              <a:rPr lang="cs-CZ" i="1" dirty="0"/>
              <a:t>prst</a:t>
            </a:r>
            <a:r>
              <a:rPr lang="cs-CZ" dirty="0"/>
              <a:t>, Slov. </a:t>
            </a:r>
            <a:r>
              <a:rPr lang="cs-CZ" i="1" dirty="0" err="1"/>
              <a:t>pȓst</a:t>
            </a:r>
            <a:r>
              <a:rPr lang="cs-CZ" dirty="0"/>
              <a:t>, </a:t>
            </a:r>
            <a:r>
              <a:rPr lang="cs-CZ" dirty="0" err="1"/>
              <a:t>Bulg</a:t>
            </a:r>
            <a:r>
              <a:rPr lang="cs-CZ" dirty="0"/>
              <a:t>. </a:t>
            </a:r>
            <a:r>
              <a:rPr lang="az-Cyrl-AZ" dirty="0"/>
              <a:t>пръст.</a:t>
            </a:r>
            <a:endParaRPr lang="lt-LT" sz="5400" dirty="0"/>
          </a:p>
        </p:txBody>
      </p:sp>
    </p:spTree>
    <p:extLst>
      <p:ext uri="{BB962C8B-B14F-4D97-AF65-F5344CB8AC3E}">
        <p14:creationId xmlns:p14="http://schemas.microsoft.com/office/powerpoint/2010/main" val="637089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4669"/>
            <a:ext cx="10515600" cy="793974"/>
          </a:xfrm>
        </p:spPr>
        <p:txBody>
          <a:bodyPr/>
          <a:lstStyle/>
          <a:p>
            <a:pPr algn="ctr"/>
            <a:r>
              <a:rPr lang="cs-CZ" dirty="0"/>
              <a:t>Baltské a slovanské jazyky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56" y="1764406"/>
            <a:ext cx="11761188" cy="4108360"/>
          </a:xfrm>
        </p:spPr>
      </p:pic>
    </p:spTree>
    <p:extLst>
      <p:ext uri="{BB962C8B-B14F-4D97-AF65-F5344CB8AC3E}">
        <p14:creationId xmlns:p14="http://schemas.microsoft.com/office/powerpoint/2010/main" val="2462538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814</Words>
  <Application>Microsoft Office PowerPoint</Application>
  <PresentationFormat>Širokoúhlá obrazovka</PresentationFormat>
  <Paragraphs>40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Baltské jazyky v systému IE jazyků</vt:lpstr>
      <vt:lpstr>Baltské jazyky v systému IE jazyků</vt:lpstr>
      <vt:lpstr>Baltské a slovanské jazyky</vt:lpstr>
      <vt:lpstr>Baltské a slovanské jazyky</vt:lpstr>
      <vt:lpstr>Baltské a slovanské jazyky</vt:lpstr>
      <vt:lpstr>Baltské a slovanské jazyky</vt:lpstr>
      <vt:lpstr>Baltské a slovanské jazyky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Baltština</dc:title>
  <dc:creator>Vaidas Šeferis</dc:creator>
  <cp:lastModifiedBy>Vaidas Šeferis</cp:lastModifiedBy>
  <cp:revision>56</cp:revision>
  <dcterms:created xsi:type="dcterms:W3CDTF">2017-05-05T14:20:48Z</dcterms:created>
  <dcterms:modified xsi:type="dcterms:W3CDTF">2023-03-23T09:44:14Z</dcterms:modified>
</cp:coreProperties>
</file>