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7283-DF4C-4D58-9441-F8CB86AF9568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3FD1-F108-40E6-83A5-25E1664B6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FD5474-CAF5-4DB1-B8B8-A74590B4EB4D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úkoly k praktické práci s korpusy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korpusové lingvistiky</a:t>
            </a:r>
            <a:br>
              <a:rPr lang="cs-CZ" dirty="0"/>
            </a:br>
            <a:r>
              <a:rPr lang="cs-CZ" dirty="0"/>
              <a:t>11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9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4E638-6D8A-08EF-6E7A-A2A3E0FE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chobotnice – jaké další významy lze najít v korpusu?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7EF939-E617-588C-2353-8D1FE3F56FB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556792"/>
            <a:ext cx="6792273" cy="8954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B25E8D1-C99D-E15A-49FC-9EFF05821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2240829"/>
            <a:ext cx="5472608" cy="43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DCFBD-6979-4784-0DE2-A0B933C4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porovnejte s funkcí thesaurus ve </a:t>
            </a:r>
            <a:r>
              <a:rPr lang="cs-CZ" dirty="0" err="1"/>
              <a:t>Sketch</a:t>
            </a:r>
            <a:r>
              <a:rPr lang="cs-CZ" dirty="0"/>
              <a:t> </a:t>
            </a:r>
            <a:r>
              <a:rPr lang="cs-CZ" dirty="0" err="1"/>
              <a:t>Engine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4C2670-B8B0-83CF-4613-2084D7333EA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39939" y="1527175"/>
            <a:ext cx="5827610" cy="4572000"/>
          </a:xfrm>
        </p:spPr>
      </p:pic>
    </p:spTree>
    <p:extLst>
      <p:ext uri="{BB962C8B-B14F-4D97-AF65-F5344CB8AC3E}">
        <p14:creationId xmlns:p14="http://schemas.microsoft.com/office/powerpoint/2010/main" val="295238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23025-7CB3-0BF6-E937-A86DA336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Word </a:t>
            </a:r>
            <a:r>
              <a:rPr lang="cs-CZ" dirty="0" err="1"/>
              <a:t>Sketch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8812B8-BA78-E89D-CBC4-F388270EDBE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45741"/>
            <a:ext cx="8504238" cy="3934867"/>
          </a:xfrm>
        </p:spPr>
      </p:pic>
    </p:spTree>
    <p:extLst>
      <p:ext uri="{BB962C8B-B14F-4D97-AF65-F5344CB8AC3E}">
        <p14:creationId xmlns:p14="http://schemas.microsoft.com/office/powerpoint/2010/main" val="148323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0422A-2967-38BD-3D80-90F74561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Kolokace,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sketch</a:t>
            </a:r>
            <a:br>
              <a:rPr lang="cs-CZ" dirty="0"/>
            </a:br>
            <a:r>
              <a:rPr lang="cs-CZ" sz="2700" dirty="0"/>
              <a:t>– využití pro lexikografii i trénování slovní zásoby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CE231-2CB4-2843-5D33-C59AF069C8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</a:t>
            </a:r>
            <a:r>
              <a:rPr lang="cs-CZ" b="1" dirty="0"/>
              <a:t>co </a:t>
            </a:r>
            <a:r>
              <a:rPr lang="cs-CZ" dirty="0"/>
              <a:t>se hraje kromě hudebních nástrojů?</a:t>
            </a:r>
          </a:p>
          <a:p>
            <a:r>
              <a:rPr lang="cs-CZ" dirty="0"/>
              <a:t>Na </a:t>
            </a:r>
            <a:r>
              <a:rPr lang="cs-CZ" b="1" dirty="0"/>
              <a:t>co </a:t>
            </a:r>
            <a:r>
              <a:rPr lang="cs-CZ" dirty="0"/>
              <a:t>se chodí?</a:t>
            </a:r>
          </a:p>
          <a:p>
            <a:r>
              <a:rPr lang="cs-CZ" dirty="0"/>
              <a:t>Na </a:t>
            </a:r>
            <a:r>
              <a:rPr lang="cs-CZ" b="1" dirty="0"/>
              <a:t>co</a:t>
            </a:r>
            <a:r>
              <a:rPr lang="cs-CZ" dirty="0"/>
              <a:t> se díváme?</a:t>
            </a:r>
          </a:p>
          <a:p>
            <a:r>
              <a:rPr lang="cs-CZ" dirty="0"/>
              <a:t>Jaký je rozdíl mezi </a:t>
            </a:r>
            <a:r>
              <a:rPr lang="cs-CZ" b="1" i="1" dirty="0"/>
              <a:t>střízlivý</a:t>
            </a:r>
            <a:r>
              <a:rPr lang="cs-CZ" dirty="0"/>
              <a:t> a </a:t>
            </a:r>
            <a:r>
              <a:rPr lang="cs-CZ" b="1" i="1" dirty="0"/>
              <a:t>rezervovaný</a:t>
            </a:r>
            <a:r>
              <a:rPr lang="cs-CZ" dirty="0"/>
              <a:t>?</a:t>
            </a:r>
          </a:p>
          <a:p>
            <a:r>
              <a:rPr lang="cs-CZ" dirty="0"/>
              <a:t>Co všechno je </a:t>
            </a:r>
            <a:r>
              <a:rPr lang="cs-CZ" b="1" i="1" dirty="0"/>
              <a:t>hrubé</a:t>
            </a:r>
            <a:r>
              <a:rPr lang="cs-CZ" dirty="0"/>
              <a:t>?</a:t>
            </a:r>
          </a:p>
          <a:p>
            <a:r>
              <a:rPr lang="cs-CZ" dirty="0"/>
              <a:t>Jaké jsou </a:t>
            </a:r>
            <a:r>
              <a:rPr lang="cs-CZ" dirty="0" err="1"/>
              <a:t>kolokáty</a:t>
            </a:r>
            <a:r>
              <a:rPr lang="cs-CZ" dirty="0"/>
              <a:t> sloves </a:t>
            </a:r>
            <a:r>
              <a:rPr lang="cs-CZ" b="1" i="1" dirty="0"/>
              <a:t>hodit/hodit se</a:t>
            </a:r>
            <a:r>
              <a:rPr lang="cs-CZ" dirty="0"/>
              <a:t>?</a:t>
            </a:r>
          </a:p>
          <a:p>
            <a:r>
              <a:rPr lang="cs-CZ" dirty="0"/>
              <a:t>Do </a:t>
            </a:r>
            <a:r>
              <a:rPr lang="cs-CZ" b="1" dirty="0"/>
              <a:t>koho/čeho </a:t>
            </a:r>
            <a:r>
              <a:rPr lang="cs-CZ" dirty="0"/>
              <a:t>se dá vrazit?</a:t>
            </a:r>
          </a:p>
          <a:p>
            <a:r>
              <a:rPr lang="cs-CZ" dirty="0"/>
              <a:t>Jaký je rozdíl mezi </a:t>
            </a:r>
            <a:r>
              <a:rPr lang="cs-CZ" b="1" i="1" dirty="0"/>
              <a:t>pohodlný </a:t>
            </a:r>
            <a:r>
              <a:rPr lang="cs-CZ" dirty="0"/>
              <a:t>a </a:t>
            </a:r>
            <a:r>
              <a:rPr lang="cs-CZ" b="1" i="1" dirty="0"/>
              <a:t>útulný</a:t>
            </a:r>
            <a:r>
              <a:rPr lang="cs-CZ" i="1" dirty="0"/>
              <a:t>?</a:t>
            </a:r>
          </a:p>
          <a:p>
            <a:r>
              <a:rPr lang="cs-CZ" dirty="0"/>
              <a:t>Jaký je rozdíl mezi </a:t>
            </a:r>
            <a:r>
              <a:rPr lang="cs-CZ" b="1" i="1" dirty="0"/>
              <a:t>hlasitý </a:t>
            </a:r>
            <a:r>
              <a:rPr lang="cs-CZ" dirty="0"/>
              <a:t>a </a:t>
            </a:r>
            <a:r>
              <a:rPr lang="cs-CZ" b="1" i="1" dirty="0"/>
              <a:t>hlučný</a:t>
            </a:r>
            <a:r>
              <a:rPr lang="cs-CZ" i="1" dirty="0"/>
              <a:t>?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84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7EBC6-B1B0-D24E-23B2-BC7F04A3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hraje?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C214CE-7B2F-83C9-9BD7-671D0E7012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6030" y="1527175"/>
            <a:ext cx="5515428" cy="4572000"/>
          </a:xfrm>
        </p:spPr>
      </p:pic>
    </p:spTree>
    <p:extLst>
      <p:ext uri="{BB962C8B-B14F-4D97-AF65-F5344CB8AC3E}">
        <p14:creationId xmlns:p14="http://schemas.microsoft.com/office/powerpoint/2010/main" val="67247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C2E6-08B4-678A-01CE-CB4A9FF9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chodí?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502882-A5BC-C1D9-F12F-4C512FD7CA1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4651" y="1527175"/>
            <a:ext cx="5818186" cy="4572000"/>
          </a:xfrm>
        </p:spPr>
      </p:pic>
    </p:spTree>
    <p:extLst>
      <p:ext uri="{BB962C8B-B14F-4D97-AF65-F5344CB8AC3E}">
        <p14:creationId xmlns:p14="http://schemas.microsoft.com/office/powerpoint/2010/main" val="222284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FE012-3F52-2476-3FB7-9060DBA8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díváme?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BDD00E-8C35-64D5-46AE-38719E0C50C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75268" y="1527175"/>
            <a:ext cx="5356951" cy="4572000"/>
          </a:xfrm>
        </p:spPr>
      </p:pic>
    </p:spTree>
    <p:extLst>
      <p:ext uri="{BB962C8B-B14F-4D97-AF65-F5344CB8AC3E}">
        <p14:creationId xmlns:p14="http://schemas.microsoft.com/office/powerpoint/2010/main" val="414709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B0C1F-8268-6B58-8F11-6E1F0AA4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střízlivý x rezervovaný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77E47E-6A45-2D3C-7E2A-A90BDB3FEA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163672"/>
            <a:ext cx="8504238" cy="3299006"/>
          </a:xfrm>
        </p:spPr>
      </p:pic>
    </p:spTree>
    <p:extLst>
      <p:ext uri="{BB962C8B-B14F-4D97-AF65-F5344CB8AC3E}">
        <p14:creationId xmlns:p14="http://schemas.microsoft.com/office/powerpoint/2010/main" val="1277053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2F6E3-5D4E-D022-44C4-654AA6D0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hrubý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BA7DAF-469D-EE58-0C17-DDB18394408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668628"/>
            <a:ext cx="8504238" cy="4289093"/>
          </a:xfrm>
        </p:spPr>
      </p:pic>
    </p:spTree>
    <p:extLst>
      <p:ext uri="{BB962C8B-B14F-4D97-AF65-F5344CB8AC3E}">
        <p14:creationId xmlns:p14="http://schemas.microsoft.com/office/powerpoint/2010/main" val="423116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B786B-A448-C2CD-171B-BB626C9D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hodit/hodit se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A8669C-145F-8B3E-5695-EFB32F744C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56" y="1527175"/>
            <a:ext cx="4535375" cy="4572000"/>
          </a:xfrm>
        </p:spPr>
      </p:pic>
    </p:spTree>
    <p:extLst>
      <p:ext uri="{BB962C8B-B14F-4D97-AF65-F5344CB8AC3E}">
        <p14:creationId xmlns:p14="http://schemas.microsoft.com/office/powerpoint/2010/main" val="70242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Jednoduché hledání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Dokážete si vzpomenout na kompozitum v němčině, které má druhou část složeniny slovo </a:t>
            </a:r>
            <a:r>
              <a:rPr lang="cs-CZ" i="1" dirty="0" err="1"/>
              <a:t>Zeit</a:t>
            </a:r>
            <a:r>
              <a:rPr lang="cs-CZ" i="1" dirty="0"/>
              <a:t>/čas, </a:t>
            </a:r>
            <a:r>
              <a:rPr lang="cs-CZ" dirty="0"/>
              <a:t>ale význam je lexikalizován, s čímž souvisí i to, že se v českém ekvivalentu slovo </a:t>
            </a:r>
            <a:r>
              <a:rPr lang="cs-CZ" i="1" dirty="0"/>
              <a:t>čas </a:t>
            </a:r>
            <a:r>
              <a:rPr lang="cs-CZ" dirty="0"/>
              <a:t>neobjeví (opačným příkladem je např. </a:t>
            </a:r>
            <a:r>
              <a:rPr lang="cs-CZ" i="1" dirty="0" err="1"/>
              <a:t>Halbzeit</a:t>
            </a:r>
            <a:r>
              <a:rPr lang="cs-CZ" i="1" dirty="0"/>
              <a:t> = poločas</a:t>
            </a:r>
            <a:r>
              <a:rPr lang="cs-CZ" dirty="0"/>
              <a:t>).</a:t>
            </a:r>
          </a:p>
          <a:p>
            <a:r>
              <a:rPr lang="cs-CZ" dirty="0"/>
              <a:t>Pokud ne, jak byste je hledali v korpusu?</a:t>
            </a:r>
          </a:p>
          <a:p>
            <a:r>
              <a:rPr lang="cs-CZ" dirty="0"/>
              <a:t>Substantivum </a:t>
            </a:r>
            <a:r>
              <a:rPr lang="cs-CZ" i="1" dirty="0"/>
              <a:t>nosič</a:t>
            </a:r>
            <a:r>
              <a:rPr lang="cs-CZ" dirty="0"/>
              <a:t> označuje jak živou bytost, tak věc. Objevuje se i v kompozitech. Na kolik kompozit označujících lidi/věci si dokážete vzpomenout? Porovnejte svou paměť s daty z korpusu.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5178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9F51-5229-6373-7D8D-AB90A449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vrazit do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86D8C4-09B7-1C8A-14B5-457214B83AE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4048" y="3046141"/>
            <a:ext cx="3976120" cy="406686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2C830B-6FBE-3198-C126-661349BA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848" y="1124744"/>
            <a:ext cx="9144000" cy="19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B2D5A-69CC-1898-5271-EA182988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pohodlný </a:t>
            </a:r>
            <a:r>
              <a:rPr lang="cs-CZ" dirty="0"/>
              <a:t>a </a:t>
            </a:r>
            <a:r>
              <a:rPr lang="cs-CZ" b="1" i="1" dirty="0"/>
              <a:t>útulný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8E7ECB-698A-6681-9F47-5F0B5781D71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922055"/>
            <a:ext cx="8504238" cy="3782239"/>
          </a:xfrm>
        </p:spPr>
      </p:pic>
    </p:spTree>
    <p:extLst>
      <p:ext uri="{BB962C8B-B14F-4D97-AF65-F5344CB8AC3E}">
        <p14:creationId xmlns:p14="http://schemas.microsoft.com/office/powerpoint/2010/main" val="120908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E29D-8D0C-2D63-1857-0012929A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hlasitý/hlučný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F47C0D5-548C-4730-34CC-E17A1586D10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34350"/>
            <a:ext cx="8504238" cy="3957650"/>
          </a:xfrm>
        </p:spPr>
      </p:pic>
    </p:spTree>
    <p:extLst>
      <p:ext uri="{BB962C8B-B14F-4D97-AF65-F5344CB8AC3E}">
        <p14:creationId xmlns:p14="http://schemas.microsoft.com/office/powerpoint/2010/main" val="201590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37A83-6603-A271-FAD5-01171464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blizard/tajfun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FDAC0D1-390D-B667-E406-43E598955C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727401" y="1628800"/>
            <a:ext cx="4158797" cy="396044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F3D6CF-76D6-79EA-9215-9F285C1C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9"/>
            <a:ext cx="4285449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EF27A1-5BDE-FA2C-09CF-9AD50781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blizzard</a:t>
            </a:r>
            <a:r>
              <a:rPr lang="cs-CZ" dirty="0"/>
              <a:t> v anglickém korpusu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C5580B-45AA-1C1E-60E4-80A5C434AF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12750" y="1527175"/>
            <a:ext cx="5481987" cy="4572000"/>
          </a:xfrm>
        </p:spPr>
      </p:pic>
    </p:spTree>
    <p:extLst>
      <p:ext uri="{BB962C8B-B14F-4D97-AF65-F5344CB8AC3E}">
        <p14:creationId xmlns:p14="http://schemas.microsoft.com/office/powerpoint/2010/main" val="148799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DAD4A-E492-12FC-6B63-2986602C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/>
              <a:t>tempête</a:t>
            </a:r>
            <a:r>
              <a:rPr lang="cs-CZ" i="1" dirty="0"/>
              <a:t> </a:t>
            </a:r>
            <a:r>
              <a:rPr lang="cs-CZ" dirty="0"/>
              <a:t>ve francouzském korpusu</a:t>
            </a:r>
            <a:endParaRPr lang="cs-CZ" i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17F94F-F716-81AE-796B-8E15F2F4B01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9662" y="1527175"/>
            <a:ext cx="5528163" cy="4572000"/>
          </a:xfrm>
        </p:spPr>
      </p:pic>
    </p:spTree>
    <p:extLst>
      <p:ext uri="{BB962C8B-B14F-4D97-AF65-F5344CB8AC3E}">
        <p14:creationId xmlns:p14="http://schemas.microsoft.com/office/powerpoint/2010/main" val="370252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4E52-E594-338E-202B-B3B3C9F4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</a:t>
            </a:r>
            <a:r>
              <a:rPr lang="cs-CZ" dirty="0" err="1"/>
              <a:t>zeit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56AEDB-9004-60C7-CDAB-891EFB0B6B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4252" y="1527175"/>
            <a:ext cx="3078983" cy="4572000"/>
          </a:xfrm>
        </p:spPr>
      </p:pic>
    </p:spTree>
    <p:extLst>
      <p:ext uri="{BB962C8B-B14F-4D97-AF65-F5344CB8AC3E}">
        <p14:creationId xmlns:p14="http://schemas.microsoft.com/office/powerpoint/2010/main" val="415454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2BFEB-4211-D378-B8DA-0E28AD83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.*nosič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CA2D27-086A-6E93-9A64-F7200C9257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67777" y="1527175"/>
            <a:ext cx="3171934" cy="4572000"/>
          </a:xfrm>
        </p:spPr>
      </p:pic>
    </p:spTree>
    <p:extLst>
      <p:ext uri="{BB962C8B-B14F-4D97-AF65-F5344CB8AC3E}">
        <p14:creationId xmlns:p14="http://schemas.microsoft.com/office/powerpoint/2010/main" val="371991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02E2F-C1BB-2C89-714A-CAFA8BDC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nástroje </a:t>
            </a:r>
            <a:r>
              <a:rPr lang="cs-CZ" i="1" dirty="0" err="1"/>
              <a:t>Morfio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1C3D0-4E5F-C53D-F79B-A2F6C2E19F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/>
              <a:t>Koupil jsem si paštiku, bylo na ní napsáno zaječí a neječí a neječí.</a:t>
            </a:r>
          </a:p>
          <a:p>
            <a:r>
              <a:rPr lang="cs-CZ" dirty="0"/>
              <a:t>Kolik adjektiv v češtině má homonymní tvary s tvary slovesa?</a:t>
            </a:r>
          </a:p>
          <a:p>
            <a:r>
              <a:rPr lang="cs-CZ" dirty="0"/>
              <a:t>Vzpomenete si na další příklady?</a:t>
            </a:r>
          </a:p>
          <a:p>
            <a:r>
              <a:rPr lang="cs-CZ" dirty="0"/>
              <a:t>Jak se dají najít v korpusu?</a:t>
            </a:r>
          </a:p>
        </p:txBody>
      </p:sp>
    </p:spTree>
    <p:extLst>
      <p:ext uri="{BB962C8B-B14F-4D97-AF65-F5344CB8AC3E}">
        <p14:creationId xmlns:p14="http://schemas.microsoft.com/office/powerpoint/2010/main" val="30250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2EC3E-14E6-633A-E5D2-38D2BE5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Morfio</a:t>
            </a:r>
            <a:endParaRPr lang="cs-CZ" i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6AB751C-2634-3306-1148-3A9ABB713A8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734523"/>
            <a:ext cx="8504238" cy="4157303"/>
          </a:xfrm>
        </p:spPr>
      </p:pic>
    </p:spTree>
    <p:extLst>
      <p:ext uri="{BB962C8B-B14F-4D97-AF65-F5344CB8AC3E}">
        <p14:creationId xmlns:p14="http://schemas.microsoft.com/office/powerpoint/2010/main" val="44367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7687C-06D0-77FC-271B-3DB86422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sladký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6C660-93B7-1122-D62F-E001D47511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Co všechno může být sladké?</a:t>
            </a:r>
          </a:p>
          <a:p>
            <a:r>
              <a:rPr lang="cs-CZ" dirty="0"/>
              <a:t>Použijte funkce kolokace.</a:t>
            </a:r>
          </a:p>
          <a:p>
            <a:r>
              <a:rPr lang="cs-CZ" dirty="0"/>
              <a:t>Použijte nástroj </a:t>
            </a:r>
            <a:r>
              <a:rPr lang="cs-CZ" dirty="0" err="1"/>
              <a:t>Treq</a:t>
            </a:r>
            <a:r>
              <a:rPr lang="cs-CZ" dirty="0"/>
              <a:t> a podívejte se na překlady do francouzštiny.</a:t>
            </a:r>
          </a:p>
        </p:txBody>
      </p:sp>
    </p:spTree>
    <p:extLst>
      <p:ext uri="{BB962C8B-B14F-4D97-AF65-F5344CB8AC3E}">
        <p14:creationId xmlns:p14="http://schemas.microsoft.com/office/powerpoint/2010/main" val="33136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4D382-1EE2-D227-543F-A79F0FAF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Kolokace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44C37E-767D-C5E4-97FF-A97341A3CA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75281" y="1527175"/>
            <a:ext cx="4156926" cy="4572000"/>
          </a:xfrm>
        </p:spPr>
      </p:pic>
    </p:spTree>
    <p:extLst>
      <p:ext uri="{BB962C8B-B14F-4D97-AF65-F5344CB8AC3E}">
        <p14:creationId xmlns:p14="http://schemas.microsoft.com/office/powerpoint/2010/main" val="51173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4CE27-35FF-6649-6D74-84C40CDC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Treq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4B6E737-C156-B78B-CA3D-99845193C0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6964" y="1527175"/>
            <a:ext cx="6213559" cy="4572000"/>
          </a:xfrm>
        </p:spPr>
      </p:pic>
    </p:spTree>
    <p:extLst>
      <p:ext uri="{BB962C8B-B14F-4D97-AF65-F5344CB8AC3E}">
        <p14:creationId xmlns:p14="http://schemas.microsoft.com/office/powerpoint/2010/main" val="2707640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560</TotalTime>
  <Words>317</Words>
  <Application>Microsoft Office PowerPoint</Application>
  <PresentationFormat>Předvádění na obrazovce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Georgia</vt:lpstr>
      <vt:lpstr>Wingdings</vt:lpstr>
      <vt:lpstr>Wingdings 2</vt:lpstr>
      <vt:lpstr>Administrativní</vt:lpstr>
      <vt:lpstr>Úvod do korpusové lingvistiky 11 </vt:lpstr>
      <vt:lpstr>Jednoduché hledání</vt:lpstr>
      <vt:lpstr>.*zeit</vt:lpstr>
      <vt:lpstr>.*nosič</vt:lpstr>
      <vt:lpstr>Využití nástroje Morfio</vt:lpstr>
      <vt:lpstr>Morfio</vt:lpstr>
      <vt:lpstr>sladký</vt:lpstr>
      <vt:lpstr>Kolokace</vt:lpstr>
      <vt:lpstr>Treq</vt:lpstr>
      <vt:lpstr>chobotnice – jaké další významy lze najít v korpusu?</vt:lpstr>
      <vt:lpstr>porovnejte s funkcí thesaurus ve Sketch Engine</vt:lpstr>
      <vt:lpstr>Nástroj Word Sketch</vt:lpstr>
      <vt:lpstr>Kolokace, word sketch – využití pro lexikografii i trénování slovní zásoby</vt:lpstr>
      <vt:lpstr>na co se hraje?</vt:lpstr>
      <vt:lpstr>na co se chodí?</vt:lpstr>
      <vt:lpstr>na co se díváme?</vt:lpstr>
      <vt:lpstr>střízlivý x rezervovaný</vt:lpstr>
      <vt:lpstr>hrubý</vt:lpstr>
      <vt:lpstr>hodit/hodit se</vt:lpstr>
      <vt:lpstr>vrazit do</vt:lpstr>
      <vt:lpstr>pohodlný a útulný</vt:lpstr>
      <vt:lpstr>hlasitý/hlučný</vt:lpstr>
      <vt:lpstr>blizard/tajfun</vt:lpstr>
      <vt:lpstr>blizzard v anglickém korpusu</vt:lpstr>
      <vt:lpstr>tempête ve francouzském korpusu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11</dc:title>
  <dc:creator>Petr</dc:creator>
  <cp:lastModifiedBy>Klára Osolsobě</cp:lastModifiedBy>
  <cp:revision>10</cp:revision>
  <dcterms:created xsi:type="dcterms:W3CDTF">2013-12-03T08:30:24Z</dcterms:created>
  <dcterms:modified xsi:type="dcterms:W3CDTF">2023-04-18T17:45:18Z</dcterms:modified>
</cp:coreProperties>
</file>