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B082B6-244A-4E45-938C-BA47FE4C0BA3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A7CE3F82-D61D-41FC-B2A9-4380406F24A3}">
      <dgm:prSet phldrT="[Text]"/>
      <dgm:spPr/>
      <dgm:t>
        <a:bodyPr/>
        <a:lstStyle/>
        <a:p>
          <a:r>
            <a:rPr lang="cs-CZ" dirty="0" err="1"/>
            <a:t>praenomen</a:t>
          </a:r>
          <a:endParaRPr lang="cs-CZ" dirty="0"/>
        </a:p>
      </dgm:t>
    </dgm:pt>
    <dgm:pt modelId="{E38941BD-2BCF-4E20-AA5B-223719A14B0C}" type="parTrans" cxnId="{880D67B6-A486-45AE-A986-735105A65599}">
      <dgm:prSet/>
      <dgm:spPr/>
      <dgm:t>
        <a:bodyPr/>
        <a:lstStyle/>
        <a:p>
          <a:endParaRPr lang="cs-CZ"/>
        </a:p>
      </dgm:t>
    </dgm:pt>
    <dgm:pt modelId="{F8CC19D2-5242-440C-B5BF-4E278D75DB71}" type="sibTrans" cxnId="{880D67B6-A486-45AE-A986-735105A65599}">
      <dgm:prSet/>
      <dgm:spPr/>
      <dgm:t>
        <a:bodyPr/>
        <a:lstStyle/>
        <a:p>
          <a:endParaRPr lang="cs-CZ"/>
        </a:p>
      </dgm:t>
    </dgm:pt>
    <dgm:pt modelId="{A7989C0A-E3EF-445B-B755-158EFA09FF5C}">
      <dgm:prSet phldrT="[Text]"/>
      <dgm:spPr/>
      <dgm:t>
        <a:bodyPr/>
        <a:lstStyle/>
        <a:p>
          <a:r>
            <a:rPr lang="cs-CZ" dirty="0"/>
            <a:t>nomen </a:t>
          </a:r>
          <a:r>
            <a:rPr lang="cs-CZ" dirty="0" err="1"/>
            <a:t>gentile</a:t>
          </a:r>
          <a:endParaRPr lang="cs-CZ" dirty="0"/>
        </a:p>
      </dgm:t>
    </dgm:pt>
    <dgm:pt modelId="{B28F9C42-3FCA-41CB-953D-33E305B6B919}" type="parTrans" cxnId="{72CC16AA-F97E-42D4-8F3F-D85790937FE8}">
      <dgm:prSet/>
      <dgm:spPr/>
      <dgm:t>
        <a:bodyPr/>
        <a:lstStyle/>
        <a:p>
          <a:endParaRPr lang="cs-CZ"/>
        </a:p>
      </dgm:t>
    </dgm:pt>
    <dgm:pt modelId="{57E59365-77D4-4171-BDC0-A259B615B65D}" type="sibTrans" cxnId="{72CC16AA-F97E-42D4-8F3F-D85790937FE8}">
      <dgm:prSet/>
      <dgm:spPr/>
      <dgm:t>
        <a:bodyPr/>
        <a:lstStyle/>
        <a:p>
          <a:endParaRPr lang="cs-CZ"/>
        </a:p>
      </dgm:t>
    </dgm:pt>
    <dgm:pt modelId="{21F0D02A-E382-4E81-B825-3E4F09387E9D}">
      <dgm:prSet phldrT="[Text]"/>
      <dgm:spPr/>
      <dgm:t>
        <a:bodyPr/>
        <a:lstStyle/>
        <a:p>
          <a:r>
            <a:rPr lang="cs-CZ" dirty="0" err="1"/>
            <a:t>cognomen</a:t>
          </a:r>
          <a:r>
            <a:rPr lang="cs-CZ" dirty="0"/>
            <a:t> </a:t>
          </a:r>
        </a:p>
      </dgm:t>
    </dgm:pt>
    <dgm:pt modelId="{5190AD57-5736-4930-BF62-79CFC359085A}" type="parTrans" cxnId="{365D76FF-F312-4538-AFB9-88DC42EE33C9}">
      <dgm:prSet/>
      <dgm:spPr/>
      <dgm:t>
        <a:bodyPr/>
        <a:lstStyle/>
        <a:p>
          <a:endParaRPr lang="cs-CZ"/>
        </a:p>
      </dgm:t>
    </dgm:pt>
    <dgm:pt modelId="{8939E4A7-0ACC-4544-A49D-E5291F462114}" type="sibTrans" cxnId="{365D76FF-F312-4538-AFB9-88DC42EE33C9}">
      <dgm:prSet/>
      <dgm:spPr/>
      <dgm:t>
        <a:bodyPr/>
        <a:lstStyle/>
        <a:p>
          <a:endParaRPr lang="cs-CZ"/>
        </a:p>
      </dgm:t>
    </dgm:pt>
    <dgm:pt modelId="{ADD14BC0-C203-4BE2-ACF8-0FA7204556B1}">
      <dgm:prSet/>
      <dgm:spPr/>
      <dgm:t>
        <a:bodyPr/>
        <a:lstStyle/>
        <a:p>
          <a:r>
            <a:rPr lang="cs-CZ" dirty="0" err="1"/>
            <a:t>supranomen</a:t>
          </a:r>
          <a:endParaRPr lang="cs-CZ" dirty="0"/>
        </a:p>
      </dgm:t>
    </dgm:pt>
    <dgm:pt modelId="{6FB90F5F-9E63-4594-8191-C976054F37E3}" type="parTrans" cxnId="{B51E0217-DB28-495D-96D4-1476DA56BE0E}">
      <dgm:prSet/>
      <dgm:spPr/>
      <dgm:t>
        <a:bodyPr/>
        <a:lstStyle/>
        <a:p>
          <a:endParaRPr lang="cs-CZ"/>
        </a:p>
      </dgm:t>
    </dgm:pt>
    <dgm:pt modelId="{5CDC1169-2257-4A04-876A-BC22C6B778CC}" type="sibTrans" cxnId="{B51E0217-DB28-495D-96D4-1476DA56BE0E}">
      <dgm:prSet/>
      <dgm:spPr/>
      <dgm:t>
        <a:bodyPr/>
        <a:lstStyle/>
        <a:p>
          <a:endParaRPr lang="cs-CZ"/>
        </a:p>
      </dgm:t>
    </dgm:pt>
    <dgm:pt modelId="{1CE9909D-51C0-4F45-AFBA-BFDFDFF66F3B}" type="pres">
      <dgm:prSet presAssocID="{79B082B6-244A-4E45-938C-BA47FE4C0BA3}" presName="linearFlow" presStyleCnt="0">
        <dgm:presLayoutVars>
          <dgm:dir/>
          <dgm:resizeHandles val="exact"/>
        </dgm:presLayoutVars>
      </dgm:prSet>
      <dgm:spPr/>
    </dgm:pt>
    <dgm:pt modelId="{EC26239C-5B1D-4081-93D4-C10C4B74D206}" type="pres">
      <dgm:prSet presAssocID="{A7CE3F82-D61D-41FC-B2A9-4380406F24A3}" presName="composite" presStyleCnt="0"/>
      <dgm:spPr/>
    </dgm:pt>
    <dgm:pt modelId="{BE9189FC-62B5-4265-BCAA-12239153FBC1}" type="pres">
      <dgm:prSet presAssocID="{A7CE3F82-D61D-41FC-B2A9-4380406F24A3}" presName="imgShp" presStyleLbl="fgImgPlace1" presStyleIdx="0" presStyleCnt="4"/>
      <dgm:spPr/>
    </dgm:pt>
    <dgm:pt modelId="{847ACD64-B3DA-4B93-823B-A7F4DD186F17}" type="pres">
      <dgm:prSet presAssocID="{A7CE3F82-D61D-41FC-B2A9-4380406F24A3}" presName="txShp" presStyleLbl="node1" presStyleIdx="0" presStyleCnt="4" custLinFactNeighborX="398" custLinFactNeighborY="2187">
        <dgm:presLayoutVars>
          <dgm:bulletEnabled val="1"/>
        </dgm:presLayoutVars>
      </dgm:prSet>
      <dgm:spPr/>
    </dgm:pt>
    <dgm:pt modelId="{F6519703-3344-4C31-A6C4-B8AC2A9A3ED7}" type="pres">
      <dgm:prSet presAssocID="{F8CC19D2-5242-440C-B5BF-4E278D75DB71}" presName="spacing" presStyleCnt="0"/>
      <dgm:spPr/>
    </dgm:pt>
    <dgm:pt modelId="{C95C526B-3F54-4C75-B113-F5908E00AFCA}" type="pres">
      <dgm:prSet presAssocID="{A7989C0A-E3EF-445B-B755-158EFA09FF5C}" presName="composite" presStyleCnt="0"/>
      <dgm:spPr/>
    </dgm:pt>
    <dgm:pt modelId="{160A64E7-AF27-49E6-9C39-469FC20247F5}" type="pres">
      <dgm:prSet presAssocID="{A7989C0A-E3EF-445B-B755-158EFA09FF5C}" presName="imgShp" presStyleLbl="fgImgPlace1" presStyleIdx="1" presStyleCnt="4"/>
      <dgm:spPr/>
    </dgm:pt>
    <dgm:pt modelId="{54E68D8A-78AC-4F62-B721-E5DA706C3DD8}" type="pres">
      <dgm:prSet presAssocID="{A7989C0A-E3EF-445B-B755-158EFA09FF5C}" presName="txShp" presStyleLbl="node1" presStyleIdx="1" presStyleCnt="4">
        <dgm:presLayoutVars>
          <dgm:bulletEnabled val="1"/>
        </dgm:presLayoutVars>
      </dgm:prSet>
      <dgm:spPr/>
    </dgm:pt>
    <dgm:pt modelId="{B4ADD4AD-E42C-48C9-8156-F72008E8D863}" type="pres">
      <dgm:prSet presAssocID="{57E59365-77D4-4171-BDC0-A259B615B65D}" presName="spacing" presStyleCnt="0"/>
      <dgm:spPr/>
    </dgm:pt>
    <dgm:pt modelId="{79B23B52-DE34-4D6D-BE01-E836D76D1F84}" type="pres">
      <dgm:prSet presAssocID="{21F0D02A-E382-4E81-B825-3E4F09387E9D}" presName="composite" presStyleCnt="0"/>
      <dgm:spPr/>
    </dgm:pt>
    <dgm:pt modelId="{832679FA-7FF0-401A-83DE-E0C045AC8A46}" type="pres">
      <dgm:prSet presAssocID="{21F0D02A-E382-4E81-B825-3E4F09387E9D}" presName="imgShp" presStyleLbl="fgImgPlace1" presStyleIdx="2" presStyleCnt="4"/>
      <dgm:spPr/>
    </dgm:pt>
    <dgm:pt modelId="{1A329644-3AE9-42A7-9508-A845FB1895AE}" type="pres">
      <dgm:prSet presAssocID="{21F0D02A-E382-4E81-B825-3E4F09387E9D}" presName="txShp" presStyleLbl="node1" presStyleIdx="2" presStyleCnt="4">
        <dgm:presLayoutVars>
          <dgm:bulletEnabled val="1"/>
        </dgm:presLayoutVars>
      </dgm:prSet>
      <dgm:spPr/>
    </dgm:pt>
    <dgm:pt modelId="{B99A07A1-2B44-4D35-A7CF-68C5F0EC4804}" type="pres">
      <dgm:prSet presAssocID="{8939E4A7-0ACC-4544-A49D-E5291F462114}" presName="spacing" presStyleCnt="0"/>
      <dgm:spPr/>
    </dgm:pt>
    <dgm:pt modelId="{B22C4047-8378-4CE1-BFAD-4C831F77D3DF}" type="pres">
      <dgm:prSet presAssocID="{ADD14BC0-C203-4BE2-ACF8-0FA7204556B1}" presName="composite" presStyleCnt="0"/>
      <dgm:spPr/>
    </dgm:pt>
    <dgm:pt modelId="{4FE930DF-C38D-474C-8FCA-ACCCB957BBB9}" type="pres">
      <dgm:prSet presAssocID="{ADD14BC0-C203-4BE2-ACF8-0FA7204556B1}" presName="imgShp" presStyleLbl="fgImgPlace1" presStyleIdx="3" presStyleCnt="4"/>
      <dgm:spPr/>
    </dgm:pt>
    <dgm:pt modelId="{A5860727-E3C8-4518-B801-762B9DFAC05E}" type="pres">
      <dgm:prSet presAssocID="{ADD14BC0-C203-4BE2-ACF8-0FA7204556B1}" presName="txShp" presStyleLbl="node1" presStyleIdx="3" presStyleCnt="4" custLinFactNeighborX="1460" custLinFactNeighborY="1301">
        <dgm:presLayoutVars>
          <dgm:bulletEnabled val="1"/>
        </dgm:presLayoutVars>
      </dgm:prSet>
      <dgm:spPr/>
    </dgm:pt>
  </dgm:ptLst>
  <dgm:cxnLst>
    <dgm:cxn modelId="{B51E0217-DB28-495D-96D4-1476DA56BE0E}" srcId="{79B082B6-244A-4E45-938C-BA47FE4C0BA3}" destId="{ADD14BC0-C203-4BE2-ACF8-0FA7204556B1}" srcOrd="3" destOrd="0" parTransId="{6FB90F5F-9E63-4594-8191-C976054F37E3}" sibTransId="{5CDC1169-2257-4A04-876A-BC22C6B778CC}"/>
    <dgm:cxn modelId="{330C0663-632A-405D-AB15-6903C9407FC1}" type="presOf" srcId="{A7CE3F82-D61D-41FC-B2A9-4380406F24A3}" destId="{847ACD64-B3DA-4B93-823B-A7F4DD186F17}" srcOrd="0" destOrd="0" presId="urn:microsoft.com/office/officeart/2005/8/layout/vList3"/>
    <dgm:cxn modelId="{30789588-D709-4C2B-B626-5A0D365DA88C}" type="presOf" srcId="{21F0D02A-E382-4E81-B825-3E4F09387E9D}" destId="{1A329644-3AE9-42A7-9508-A845FB1895AE}" srcOrd="0" destOrd="0" presId="urn:microsoft.com/office/officeart/2005/8/layout/vList3"/>
    <dgm:cxn modelId="{72CC16AA-F97E-42D4-8F3F-D85790937FE8}" srcId="{79B082B6-244A-4E45-938C-BA47FE4C0BA3}" destId="{A7989C0A-E3EF-445B-B755-158EFA09FF5C}" srcOrd="1" destOrd="0" parTransId="{B28F9C42-3FCA-41CB-953D-33E305B6B919}" sibTransId="{57E59365-77D4-4171-BDC0-A259B615B65D}"/>
    <dgm:cxn modelId="{7E0BC1B0-0A96-49E5-B771-34BECA215B5A}" type="presOf" srcId="{ADD14BC0-C203-4BE2-ACF8-0FA7204556B1}" destId="{A5860727-E3C8-4518-B801-762B9DFAC05E}" srcOrd="0" destOrd="0" presId="urn:microsoft.com/office/officeart/2005/8/layout/vList3"/>
    <dgm:cxn modelId="{880D67B6-A486-45AE-A986-735105A65599}" srcId="{79B082B6-244A-4E45-938C-BA47FE4C0BA3}" destId="{A7CE3F82-D61D-41FC-B2A9-4380406F24A3}" srcOrd="0" destOrd="0" parTransId="{E38941BD-2BCF-4E20-AA5B-223719A14B0C}" sibTransId="{F8CC19D2-5242-440C-B5BF-4E278D75DB71}"/>
    <dgm:cxn modelId="{7B3704CA-7B6D-4469-BE59-44D6ADD97C12}" type="presOf" srcId="{79B082B6-244A-4E45-938C-BA47FE4C0BA3}" destId="{1CE9909D-51C0-4F45-AFBA-BFDFDFF66F3B}" srcOrd="0" destOrd="0" presId="urn:microsoft.com/office/officeart/2005/8/layout/vList3"/>
    <dgm:cxn modelId="{CA17A0DF-54ED-46E6-868A-C956C34C0FEB}" type="presOf" srcId="{A7989C0A-E3EF-445B-B755-158EFA09FF5C}" destId="{54E68D8A-78AC-4F62-B721-E5DA706C3DD8}" srcOrd="0" destOrd="0" presId="urn:microsoft.com/office/officeart/2005/8/layout/vList3"/>
    <dgm:cxn modelId="{365D76FF-F312-4538-AFB9-88DC42EE33C9}" srcId="{79B082B6-244A-4E45-938C-BA47FE4C0BA3}" destId="{21F0D02A-E382-4E81-B825-3E4F09387E9D}" srcOrd="2" destOrd="0" parTransId="{5190AD57-5736-4930-BF62-79CFC359085A}" sibTransId="{8939E4A7-0ACC-4544-A49D-E5291F462114}"/>
    <dgm:cxn modelId="{CCFDC71B-8C5E-44A8-A1B3-0E88634A380E}" type="presParOf" srcId="{1CE9909D-51C0-4F45-AFBA-BFDFDFF66F3B}" destId="{EC26239C-5B1D-4081-93D4-C10C4B74D206}" srcOrd="0" destOrd="0" presId="urn:microsoft.com/office/officeart/2005/8/layout/vList3"/>
    <dgm:cxn modelId="{0FF6B447-C921-4C45-AB54-1AE1221DB2AD}" type="presParOf" srcId="{EC26239C-5B1D-4081-93D4-C10C4B74D206}" destId="{BE9189FC-62B5-4265-BCAA-12239153FBC1}" srcOrd="0" destOrd="0" presId="urn:microsoft.com/office/officeart/2005/8/layout/vList3"/>
    <dgm:cxn modelId="{6EEF9912-A847-420D-8B59-559A2E72B6DF}" type="presParOf" srcId="{EC26239C-5B1D-4081-93D4-C10C4B74D206}" destId="{847ACD64-B3DA-4B93-823B-A7F4DD186F17}" srcOrd="1" destOrd="0" presId="urn:microsoft.com/office/officeart/2005/8/layout/vList3"/>
    <dgm:cxn modelId="{90285032-3C75-4E5E-A612-2F5EB3B4F422}" type="presParOf" srcId="{1CE9909D-51C0-4F45-AFBA-BFDFDFF66F3B}" destId="{F6519703-3344-4C31-A6C4-B8AC2A9A3ED7}" srcOrd="1" destOrd="0" presId="urn:microsoft.com/office/officeart/2005/8/layout/vList3"/>
    <dgm:cxn modelId="{60459423-2605-48FF-B1B2-77C9B0A1A5E5}" type="presParOf" srcId="{1CE9909D-51C0-4F45-AFBA-BFDFDFF66F3B}" destId="{C95C526B-3F54-4C75-B113-F5908E00AFCA}" srcOrd="2" destOrd="0" presId="urn:microsoft.com/office/officeart/2005/8/layout/vList3"/>
    <dgm:cxn modelId="{CC39F9F0-BFF7-4116-93F6-E1D2F33FDF10}" type="presParOf" srcId="{C95C526B-3F54-4C75-B113-F5908E00AFCA}" destId="{160A64E7-AF27-49E6-9C39-469FC20247F5}" srcOrd="0" destOrd="0" presId="urn:microsoft.com/office/officeart/2005/8/layout/vList3"/>
    <dgm:cxn modelId="{11C46645-6D2F-482A-84C2-3339AADDA85C}" type="presParOf" srcId="{C95C526B-3F54-4C75-B113-F5908E00AFCA}" destId="{54E68D8A-78AC-4F62-B721-E5DA706C3DD8}" srcOrd="1" destOrd="0" presId="urn:microsoft.com/office/officeart/2005/8/layout/vList3"/>
    <dgm:cxn modelId="{CB90E3C8-2B7C-45BC-B42C-329954602D48}" type="presParOf" srcId="{1CE9909D-51C0-4F45-AFBA-BFDFDFF66F3B}" destId="{B4ADD4AD-E42C-48C9-8156-F72008E8D863}" srcOrd="3" destOrd="0" presId="urn:microsoft.com/office/officeart/2005/8/layout/vList3"/>
    <dgm:cxn modelId="{8A27C3D0-90E1-44BF-BC15-810AB5D09678}" type="presParOf" srcId="{1CE9909D-51C0-4F45-AFBA-BFDFDFF66F3B}" destId="{79B23B52-DE34-4D6D-BE01-E836D76D1F84}" srcOrd="4" destOrd="0" presId="urn:microsoft.com/office/officeart/2005/8/layout/vList3"/>
    <dgm:cxn modelId="{9D387757-1DC7-4370-A961-C7326D6C8415}" type="presParOf" srcId="{79B23B52-DE34-4D6D-BE01-E836D76D1F84}" destId="{832679FA-7FF0-401A-83DE-E0C045AC8A46}" srcOrd="0" destOrd="0" presId="urn:microsoft.com/office/officeart/2005/8/layout/vList3"/>
    <dgm:cxn modelId="{E9E0A75F-C31E-4EFF-9031-D2555E755012}" type="presParOf" srcId="{79B23B52-DE34-4D6D-BE01-E836D76D1F84}" destId="{1A329644-3AE9-42A7-9508-A845FB1895AE}" srcOrd="1" destOrd="0" presId="urn:microsoft.com/office/officeart/2005/8/layout/vList3"/>
    <dgm:cxn modelId="{DA29EEAF-A7A6-41AB-8192-0B329E682502}" type="presParOf" srcId="{1CE9909D-51C0-4F45-AFBA-BFDFDFF66F3B}" destId="{B99A07A1-2B44-4D35-A7CF-68C5F0EC4804}" srcOrd="5" destOrd="0" presId="urn:microsoft.com/office/officeart/2005/8/layout/vList3"/>
    <dgm:cxn modelId="{314647AB-5C48-44EE-9668-4CEE400A3603}" type="presParOf" srcId="{1CE9909D-51C0-4F45-AFBA-BFDFDFF66F3B}" destId="{B22C4047-8378-4CE1-BFAD-4C831F77D3DF}" srcOrd="6" destOrd="0" presId="urn:microsoft.com/office/officeart/2005/8/layout/vList3"/>
    <dgm:cxn modelId="{3365E754-E4A9-4C0E-AEDF-34C3BDE6EC68}" type="presParOf" srcId="{B22C4047-8378-4CE1-BFAD-4C831F77D3DF}" destId="{4FE930DF-C38D-474C-8FCA-ACCCB957BBB9}" srcOrd="0" destOrd="0" presId="urn:microsoft.com/office/officeart/2005/8/layout/vList3"/>
    <dgm:cxn modelId="{93B0BFE5-C896-4788-9091-19E2A01073F5}" type="presParOf" srcId="{B22C4047-8378-4CE1-BFAD-4C831F77D3DF}" destId="{A5860727-E3C8-4518-B801-762B9DFAC05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7ACD64-B3DA-4B93-823B-A7F4DD186F17}">
      <dsp:nvSpPr>
        <dsp:cNvPr id="0" name=""/>
        <dsp:cNvSpPr/>
      </dsp:nvSpPr>
      <dsp:spPr>
        <a:xfrm rot="10800000">
          <a:off x="1916654" y="19758"/>
          <a:ext cx="6688836" cy="82100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2039" tIns="144780" rIns="270256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 dirty="0" err="1"/>
            <a:t>praenomen</a:t>
          </a:r>
          <a:endParaRPr lang="cs-CZ" sz="3800" kern="1200" dirty="0"/>
        </a:p>
      </dsp:txBody>
      <dsp:txXfrm rot="10800000">
        <a:off x="2121904" y="19758"/>
        <a:ext cx="6483586" cy="821002"/>
      </dsp:txXfrm>
    </dsp:sp>
    <dsp:sp modelId="{BE9189FC-62B5-4265-BCAA-12239153FBC1}">
      <dsp:nvSpPr>
        <dsp:cNvPr id="0" name=""/>
        <dsp:cNvSpPr/>
      </dsp:nvSpPr>
      <dsp:spPr>
        <a:xfrm>
          <a:off x="1479531" y="1803"/>
          <a:ext cx="821002" cy="82100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E68D8A-78AC-4F62-B721-E5DA706C3DD8}">
      <dsp:nvSpPr>
        <dsp:cNvPr id="0" name=""/>
        <dsp:cNvSpPr/>
      </dsp:nvSpPr>
      <dsp:spPr>
        <a:xfrm rot="10800000">
          <a:off x="1890032" y="1067842"/>
          <a:ext cx="6688836" cy="82100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2039" tIns="144780" rIns="270256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 dirty="0"/>
            <a:t>nomen </a:t>
          </a:r>
          <a:r>
            <a:rPr lang="cs-CZ" sz="3800" kern="1200" dirty="0" err="1"/>
            <a:t>gentile</a:t>
          </a:r>
          <a:endParaRPr lang="cs-CZ" sz="3800" kern="1200" dirty="0"/>
        </a:p>
      </dsp:txBody>
      <dsp:txXfrm rot="10800000">
        <a:off x="2095282" y="1067842"/>
        <a:ext cx="6483586" cy="821002"/>
      </dsp:txXfrm>
    </dsp:sp>
    <dsp:sp modelId="{160A64E7-AF27-49E6-9C39-469FC20247F5}">
      <dsp:nvSpPr>
        <dsp:cNvPr id="0" name=""/>
        <dsp:cNvSpPr/>
      </dsp:nvSpPr>
      <dsp:spPr>
        <a:xfrm>
          <a:off x="1479531" y="1067842"/>
          <a:ext cx="821002" cy="82100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329644-3AE9-42A7-9508-A845FB1895AE}">
      <dsp:nvSpPr>
        <dsp:cNvPr id="0" name=""/>
        <dsp:cNvSpPr/>
      </dsp:nvSpPr>
      <dsp:spPr>
        <a:xfrm rot="10800000">
          <a:off x="1890032" y="2133880"/>
          <a:ext cx="6688836" cy="82100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2039" tIns="144780" rIns="270256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 dirty="0" err="1"/>
            <a:t>cognomen</a:t>
          </a:r>
          <a:r>
            <a:rPr lang="cs-CZ" sz="3800" kern="1200" dirty="0"/>
            <a:t> </a:t>
          </a:r>
        </a:p>
      </dsp:txBody>
      <dsp:txXfrm rot="10800000">
        <a:off x="2095282" y="2133880"/>
        <a:ext cx="6483586" cy="821002"/>
      </dsp:txXfrm>
    </dsp:sp>
    <dsp:sp modelId="{832679FA-7FF0-401A-83DE-E0C045AC8A46}">
      <dsp:nvSpPr>
        <dsp:cNvPr id="0" name=""/>
        <dsp:cNvSpPr/>
      </dsp:nvSpPr>
      <dsp:spPr>
        <a:xfrm>
          <a:off x="1479531" y="2133880"/>
          <a:ext cx="821002" cy="82100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860727-E3C8-4518-B801-762B9DFAC05E}">
      <dsp:nvSpPr>
        <dsp:cNvPr id="0" name=""/>
        <dsp:cNvSpPr/>
      </dsp:nvSpPr>
      <dsp:spPr>
        <a:xfrm rot="10800000">
          <a:off x="1987689" y="3201722"/>
          <a:ext cx="6688836" cy="82100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2039" tIns="144780" rIns="270256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800" kern="1200" dirty="0" err="1"/>
            <a:t>supranomen</a:t>
          </a:r>
          <a:endParaRPr lang="cs-CZ" sz="3800" kern="1200" dirty="0"/>
        </a:p>
      </dsp:txBody>
      <dsp:txXfrm rot="10800000">
        <a:off x="2192939" y="3201722"/>
        <a:ext cx="6483586" cy="821002"/>
      </dsp:txXfrm>
    </dsp:sp>
    <dsp:sp modelId="{4FE930DF-C38D-474C-8FCA-ACCCB957BBB9}">
      <dsp:nvSpPr>
        <dsp:cNvPr id="0" name=""/>
        <dsp:cNvSpPr/>
      </dsp:nvSpPr>
      <dsp:spPr>
        <a:xfrm>
          <a:off x="1479531" y="3199919"/>
          <a:ext cx="821002" cy="82100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F531-AECB-4FC2-818F-DCD0C6ED1B05}" type="datetimeFigureOut">
              <a:rPr lang="cs-CZ" smtClean="0"/>
              <a:t>26.06.2023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7ED1-6791-4BA7-9D1A-148E7E9FF317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6279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F531-AECB-4FC2-818F-DCD0C6ED1B05}" type="datetimeFigureOut">
              <a:rPr lang="cs-CZ" smtClean="0"/>
              <a:t>26.06.2023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7ED1-6791-4BA7-9D1A-148E7E9FF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390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F531-AECB-4FC2-818F-DCD0C6ED1B05}" type="datetimeFigureOut">
              <a:rPr lang="cs-CZ" smtClean="0"/>
              <a:t>26.06.2023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7ED1-6791-4BA7-9D1A-148E7E9FF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5505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F531-AECB-4FC2-818F-DCD0C6ED1B05}" type="datetimeFigureOut">
              <a:rPr lang="cs-CZ" smtClean="0"/>
              <a:t>26.06.2023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7ED1-6791-4BA7-9D1A-148E7E9FF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5235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F531-AECB-4FC2-818F-DCD0C6ED1B05}" type="datetimeFigureOut">
              <a:rPr lang="cs-CZ" smtClean="0"/>
              <a:t>26.06.2023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7ED1-6791-4BA7-9D1A-148E7E9FF317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7438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F531-AECB-4FC2-818F-DCD0C6ED1B05}" type="datetimeFigureOut">
              <a:rPr lang="cs-CZ" smtClean="0"/>
              <a:t>26.06.2023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7ED1-6791-4BA7-9D1A-148E7E9FF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627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F531-AECB-4FC2-818F-DCD0C6ED1B05}" type="datetimeFigureOut">
              <a:rPr lang="cs-CZ" smtClean="0"/>
              <a:t>26.06.2023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7ED1-6791-4BA7-9D1A-148E7E9FF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543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F531-AECB-4FC2-818F-DCD0C6ED1B05}" type="datetimeFigureOut">
              <a:rPr lang="cs-CZ" smtClean="0"/>
              <a:t>26.06.2023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7ED1-6791-4BA7-9D1A-148E7E9FF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270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F531-AECB-4FC2-818F-DCD0C6ED1B05}" type="datetimeFigureOut">
              <a:rPr lang="cs-CZ" smtClean="0"/>
              <a:t>26.06.2023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7ED1-6791-4BA7-9D1A-148E7E9FF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7728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63BF531-AECB-4FC2-818F-DCD0C6ED1B05}" type="datetimeFigureOut">
              <a:rPr lang="cs-CZ" smtClean="0"/>
              <a:t>26.06.2023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2CF7ED1-6791-4BA7-9D1A-148E7E9FF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9788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F531-AECB-4FC2-818F-DCD0C6ED1B05}" type="datetimeFigureOut">
              <a:rPr lang="cs-CZ" smtClean="0"/>
              <a:t>26.06.2023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F7ED1-6791-4BA7-9D1A-148E7E9FF3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783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63BF531-AECB-4FC2-818F-DCD0C6ED1B05}" type="datetimeFigureOut">
              <a:rPr lang="cs-CZ" smtClean="0"/>
              <a:t>26.06.2023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2CF7ED1-6791-4BA7-9D1A-148E7E9FF317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0117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1B5115-97E9-8A41-E801-1E3A11DD41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Nomina</a:t>
            </a:r>
            <a:r>
              <a:rPr lang="cs-CZ" dirty="0"/>
              <a:t> propria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96F6298-B98D-16B5-22DC-017449466F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Marta Šimečková</a:t>
            </a:r>
          </a:p>
        </p:txBody>
      </p:sp>
    </p:spTree>
    <p:extLst>
      <p:ext uri="{BB962C8B-B14F-4D97-AF65-F5344CB8AC3E}">
        <p14:creationId xmlns:p14="http://schemas.microsoft.com/office/powerpoint/2010/main" val="2842486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E51B0545-ED56-9192-771B-173E7F9FB7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8633458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1046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1FA566-B0FF-F479-E0AF-9A45E3B4C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Publius Ovidius </a:t>
            </a:r>
            <a:r>
              <a:rPr lang="cs-CZ" sz="4000" dirty="0" err="1"/>
              <a:t>Naso</a:t>
            </a:r>
            <a:endParaRPr lang="cs-CZ" sz="4000" dirty="0"/>
          </a:p>
          <a:p>
            <a:pPr algn="ctr"/>
            <a:r>
              <a:rPr lang="cs-CZ" sz="4000" dirty="0"/>
              <a:t>→ Ovidius</a:t>
            </a:r>
          </a:p>
          <a:p>
            <a:pPr algn="ctr"/>
            <a:endParaRPr lang="cs-CZ" sz="4000" dirty="0"/>
          </a:p>
          <a:p>
            <a:pPr algn="ctr"/>
            <a:r>
              <a:rPr lang="cs-CZ" sz="4000" dirty="0"/>
              <a:t>Marcus </a:t>
            </a:r>
            <a:r>
              <a:rPr lang="cs-CZ" sz="4000" dirty="0" err="1"/>
              <a:t>Tullius</a:t>
            </a:r>
            <a:r>
              <a:rPr lang="cs-CZ" sz="4000" dirty="0"/>
              <a:t> Cicero</a:t>
            </a:r>
          </a:p>
          <a:p>
            <a:pPr algn="ctr"/>
            <a:r>
              <a:rPr lang="cs-CZ" sz="4000" dirty="0"/>
              <a:t>→ Cicero</a:t>
            </a:r>
          </a:p>
        </p:txBody>
      </p:sp>
    </p:spTree>
    <p:extLst>
      <p:ext uri="{BB962C8B-B14F-4D97-AF65-F5344CB8AC3E}">
        <p14:creationId xmlns:p14="http://schemas.microsoft.com/office/powerpoint/2010/main" val="3899289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1FA566-B0FF-F479-E0AF-9A45E3B4C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 sz="4000" dirty="0" err="1"/>
              <a:t>Aulus</a:t>
            </a:r>
            <a:r>
              <a:rPr lang="cs-CZ" sz="4000" dirty="0"/>
              <a:t> (A.)   </a:t>
            </a:r>
            <a:r>
              <a:rPr lang="cs-CZ" sz="4000" dirty="0" err="1"/>
              <a:t>Gaius</a:t>
            </a:r>
            <a:r>
              <a:rPr lang="cs-CZ" sz="4000" dirty="0"/>
              <a:t> (C.)   </a:t>
            </a:r>
            <a:r>
              <a:rPr lang="cs-CZ" sz="4000" dirty="0" err="1">
                <a:solidFill>
                  <a:srgbClr val="FF0000"/>
                </a:solidFill>
              </a:rPr>
              <a:t>Gnaeus</a:t>
            </a:r>
            <a:r>
              <a:rPr lang="cs-CZ" sz="4000" dirty="0"/>
              <a:t> (</a:t>
            </a:r>
            <a:r>
              <a:rPr lang="cs-CZ" sz="4000" dirty="0" err="1"/>
              <a:t>Cn</a:t>
            </a:r>
            <a:r>
              <a:rPr lang="cs-CZ" sz="4000" dirty="0"/>
              <a:t>.)</a:t>
            </a:r>
          </a:p>
          <a:p>
            <a:pPr algn="ctr"/>
            <a:r>
              <a:rPr lang="cs-CZ" sz="4000" dirty="0" err="1"/>
              <a:t>Decimus</a:t>
            </a:r>
            <a:r>
              <a:rPr lang="cs-CZ" sz="4000" dirty="0"/>
              <a:t> (D.)   </a:t>
            </a:r>
            <a:r>
              <a:rPr lang="cs-CZ" sz="4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Lucius</a:t>
            </a:r>
            <a:r>
              <a:rPr lang="cs-CZ" sz="4000" dirty="0"/>
              <a:t> (L.)   </a:t>
            </a:r>
            <a:r>
              <a:rPr lang="cs-CZ" sz="4000" dirty="0">
                <a:solidFill>
                  <a:schemeClr val="accent6"/>
                </a:solidFill>
              </a:rPr>
              <a:t>Marcus</a:t>
            </a:r>
            <a:r>
              <a:rPr lang="cs-CZ" sz="4000" dirty="0"/>
              <a:t> (M.)</a:t>
            </a:r>
          </a:p>
          <a:p>
            <a:pPr algn="ctr"/>
            <a:r>
              <a:rPr lang="cs-CZ" sz="4000" dirty="0"/>
              <a:t>Publius (P.)  </a:t>
            </a:r>
            <a:r>
              <a:rPr lang="cs-CZ" sz="4000" dirty="0" err="1"/>
              <a:t>Quintus</a:t>
            </a:r>
            <a:r>
              <a:rPr lang="cs-CZ" sz="4000" dirty="0"/>
              <a:t> (Q.)   </a:t>
            </a:r>
            <a:r>
              <a:rPr lang="cs-CZ" sz="4000" dirty="0" err="1"/>
              <a:t>Sextus</a:t>
            </a:r>
            <a:r>
              <a:rPr lang="cs-CZ" sz="4000" dirty="0"/>
              <a:t> (S. nebo Sex.)</a:t>
            </a:r>
          </a:p>
          <a:p>
            <a:pPr algn="ctr"/>
            <a:r>
              <a:rPr lang="cs-CZ" sz="4000" dirty="0"/>
              <a:t> </a:t>
            </a:r>
            <a:r>
              <a:rPr lang="cs-CZ" sz="4000" dirty="0">
                <a:solidFill>
                  <a:schemeClr val="accent6"/>
                </a:solidFill>
              </a:rPr>
              <a:t>Tiberius</a:t>
            </a:r>
            <a:r>
              <a:rPr lang="cs-CZ" sz="4000" dirty="0"/>
              <a:t> (Ti. nebo </a:t>
            </a:r>
            <a:r>
              <a:rPr lang="cs-CZ" sz="4000" dirty="0" err="1"/>
              <a:t>Tib</a:t>
            </a:r>
            <a:r>
              <a:rPr lang="cs-CZ" sz="4000" dirty="0"/>
              <a:t>.)   Titus (T.)</a:t>
            </a:r>
          </a:p>
          <a:p>
            <a:pPr algn="ctr"/>
            <a:endParaRPr lang="cs-CZ" sz="4000" dirty="0"/>
          </a:p>
          <a:p>
            <a:pPr algn="ctr"/>
            <a:r>
              <a:rPr lang="cs-CZ" sz="40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Manius</a:t>
            </a:r>
            <a:r>
              <a:rPr lang="cs-CZ" sz="4000" dirty="0"/>
              <a:t> (M’.)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0CC7D12-EFFC-9AA0-C0E2-FD6223CC3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9707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1FA566-B0FF-F479-E0AF-9A45E3B4C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-ius (</a:t>
            </a:r>
            <a:r>
              <a:rPr lang="cs-CZ" sz="4000" dirty="0" err="1"/>
              <a:t>Tullius</a:t>
            </a:r>
            <a:r>
              <a:rPr lang="cs-CZ" sz="4000" dirty="0"/>
              <a:t>)</a:t>
            </a:r>
          </a:p>
          <a:p>
            <a:pPr algn="ctr"/>
            <a:r>
              <a:rPr lang="cs-CZ" sz="4000" dirty="0"/>
              <a:t>×</a:t>
            </a:r>
          </a:p>
          <a:p>
            <a:pPr algn="ctr"/>
            <a:r>
              <a:rPr lang="cs-CZ" sz="4000" dirty="0"/>
              <a:t>-a, -as (</a:t>
            </a:r>
            <a:r>
              <a:rPr lang="cs-CZ" sz="4000" dirty="0" err="1"/>
              <a:t>Maecenas</a:t>
            </a:r>
            <a:r>
              <a:rPr lang="cs-CZ" sz="4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77385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1FA566-B0FF-F479-E0AF-9A45E3B4C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540" y="1207363"/>
            <a:ext cx="10058400" cy="5221024"/>
          </a:xfrm>
        </p:spPr>
        <p:txBody>
          <a:bodyPr>
            <a:normAutofit/>
          </a:bodyPr>
          <a:lstStyle/>
          <a:p>
            <a:pPr marL="1471400" lvl="8" indent="0" algn="ctr">
              <a:buNone/>
            </a:pPr>
            <a:r>
              <a:rPr lang="cs-CZ" sz="3400" dirty="0" err="1"/>
              <a:t>Balbus</a:t>
            </a:r>
            <a:r>
              <a:rPr lang="cs-CZ" sz="3400" dirty="0"/>
              <a:t> = koktavý    </a:t>
            </a:r>
            <a:r>
              <a:rPr lang="cs-CZ" sz="3400" dirty="0" err="1"/>
              <a:t>Brutus</a:t>
            </a:r>
            <a:r>
              <a:rPr lang="cs-CZ" sz="3400" dirty="0"/>
              <a:t> = nemotora, hlupák</a:t>
            </a:r>
          </a:p>
          <a:p>
            <a:pPr marL="1471400" lvl="8" indent="0" algn="ctr">
              <a:buNone/>
            </a:pPr>
            <a:r>
              <a:rPr lang="cs-CZ" sz="3400" dirty="0" err="1"/>
              <a:t>Calvus</a:t>
            </a:r>
            <a:r>
              <a:rPr lang="cs-CZ" sz="3400" dirty="0"/>
              <a:t> = plešatý   </a:t>
            </a:r>
            <a:r>
              <a:rPr lang="cs-CZ" sz="3400" dirty="0" err="1"/>
              <a:t>Cato</a:t>
            </a:r>
            <a:r>
              <a:rPr lang="cs-CZ" sz="3400" dirty="0"/>
              <a:t> = chytrý, mazaný</a:t>
            </a:r>
          </a:p>
          <a:p>
            <a:pPr marL="1471400" lvl="8" indent="0" algn="ctr">
              <a:buNone/>
            </a:pPr>
            <a:r>
              <a:rPr lang="cs-CZ" sz="3400" dirty="0" err="1"/>
              <a:t>Catullus</a:t>
            </a:r>
            <a:r>
              <a:rPr lang="cs-CZ" sz="3400" dirty="0"/>
              <a:t> = mládě, štěně   Cicero = pěstitel cizrny</a:t>
            </a:r>
          </a:p>
          <a:p>
            <a:pPr marL="1471400" lvl="8" indent="0" algn="ctr">
              <a:buNone/>
            </a:pPr>
            <a:r>
              <a:rPr lang="cs-CZ" sz="3400" dirty="0" err="1"/>
              <a:t>Cincinnatus</a:t>
            </a:r>
            <a:r>
              <a:rPr lang="cs-CZ" sz="3400" dirty="0"/>
              <a:t> = kučeravý   </a:t>
            </a:r>
            <a:r>
              <a:rPr lang="cs-CZ" sz="3400" dirty="0" err="1"/>
              <a:t>Crassus</a:t>
            </a:r>
            <a:r>
              <a:rPr lang="cs-CZ" sz="3400" dirty="0"/>
              <a:t> = tlustý</a:t>
            </a:r>
          </a:p>
          <a:p>
            <a:pPr marL="1471400" lvl="8" indent="0" algn="ctr">
              <a:buNone/>
            </a:pPr>
            <a:r>
              <a:rPr lang="cs-CZ" sz="3400" dirty="0"/>
              <a:t> </a:t>
            </a:r>
            <a:r>
              <a:rPr lang="cs-CZ" sz="3400" dirty="0" err="1"/>
              <a:t>Dentatus</a:t>
            </a:r>
            <a:r>
              <a:rPr lang="cs-CZ" sz="3400" dirty="0"/>
              <a:t> = zubatý   </a:t>
            </a:r>
            <a:r>
              <a:rPr lang="cs-CZ" sz="3400" dirty="0" err="1"/>
              <a:t>Flaccus</a:t>
            </a:r>
            <a:r>
              <a:rPr lang="cs-CZ" sz="3400" dirty="0"/>
              <a:t> = ušatý</a:t>
            </a:r>
          </a:p>
          <a:p>
            <a:pPr marL="1471400" lvl="8" indent="0" algn="ctr">
              <a:buNone/>
            </a:pPr>
            <a:r>
              <a:rPr lang="cs-CZ" sz="3400" dirty="0" err="1"/>
              <a:t>Naso</a:t>
            </a:r>
            <a:r>
              <a:rPr lang="cs-CZ" sz="3400" dirty="0"/>
              <a:t> = nosáč    </a:t>
            </a:r>
            <a:r>
              <a:rPr lang="cs-CZ" sz="3400" dirty="0" err="1"/>
              <a:t>Plautus</a:t>
            </a:r>
            <a:r>
              <a:rPr lang="cs-CZ" sz="3400" dirty="0"/>
              <a:t> = ploskonohý</a:t>
            </a:r>
          </a:p>
          <a:p>
            <a:pPr marL="1471400" lvl="8" indent="0" algn="ctr">
              <a:buNone/>
            </a:pPr>
            <a:r>
              <a:rPr lang="cs-CZ" sz="3400" dirty="0" err="1"/>
              <a:t>Rufus</a:t>
            </a:r>
            <a:r>
              <a:rPr lang="cs-CZ" sz="3400" dirty="0"/>
              <a:t> (ryšavý    </a:t>
            </a:r>
            <a:r>
              <a:rPr lang="cs-CZ" sz="3400" dirty="0" err="1"/>
              <a:t>Scaevola</a:t>
            </a:r>
            <a:r>
              <a:rPr lang="cs-CZ" sz="3400" dirty="0"/>
              <a:t> = levák</a:t>
            </a:r>
          </a:p>
          <a:p>
            <a:pPr marL="1471400" lvl="8" indent="0" algn="ctr">
              <a:buNone/>
            </a:pPr>
            <a:r>
              <a:rPr lang="cs-CZ" sz="3400" dirty="0" err="1"/>
              <a:t>Tacitus</a:t>
            </a:r>
            <a:r>
              <a:rPr lang="cs-CZ" sz="3400" dirty="0"/>
              <a:t> = mlčenlivý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38333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1FA566-B0FF-F479-E0AF-9A45E3B4C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562" y="1935332"/>
            <a:ext cx="10058400" cy="5221024"/>
          </a:xfrm>
        </p:spPr>
        <p:txBody>
          <a:bodyPr>
            <a:normAutofit/>
          </a:bodyPr>
          <a:lstStyle/>
          <a:p>
            <a:pPr marL="1471400" lvl="8" indent="0" algn="ctr">
              <a:buNone/>
            </a:pPr>
            <a:r>
              <a:rPr lang="it-IT" sz="3400" dirty="0"/>
              <a:t>Iunia Tertia / Tertia</a:t>
            </a:r>
          </a:p>
          <a:p>
            <a:pPr marL="1471400" lvl="8" indent="0" algn="ctr">
              <a:buNone/>
            </a:pPr>
            <a:r>
              <a:rPr lang="it-IT" sz="3400" dirty="0"/>
              <a:t>Caecilia Q. Cretici f. Metella Crassi </a:t>
            </a:r>
            <a:endParaRPr lang="cs-CZ" sz="3400" dirty="0"/>
          </a:p>
          <a:p>
            <a:pPr marL="1471400" lvl="8" indent="0" algn="ctr">
              <a:buNone/>
            </a:pPr>
            <a:endParaRPr lang="cs-CZ" sz="3400" dirty="0"/>
          </a:p>
          <a:p>
            <a:pPr marL="1471400" lvl="8" indent="0" algn="ctr">
              <a:buNone/>
            </a:pPr>
            <a:r>
              <a:rPr lang="cs-CZ" sz="4000" dirty="0" err="1"/>
              <a:t>Marcipor</a:t>
            </a:r>
            <a:r>
              <a:rPr lang="cs-CZ" sz="4000" dirty="0"/>
              <a:t>, </a:t>
            </a:r>
            <a:r>
              <a:rPr lang="cs-CZ" sz="4000" dirty="0" err="1"/>
              <a:t>Quintipor</a:t>
            </a:r>
            <a:r>
              <a:rPr lang="cs-CZ" sz="4000" dirty="0"/>
              <a:t>, </a:t>
            </a:r>
            <a:r>
              <a:rPr lang="cs-CZ" sz="4000" dirty="0" err="1"/>
              <a:t>Lucipor</a:t>
            </a:r>
            <a:endParaRPr lang="cs-CZ" sz="4000" dirty="0"/>
          </a:p>
          <a:p>
            <a:pPr marL="1471400" lvl="8" indent="0" algn="ctr">
              <a:buNone/>
            </a:pPr>
            <a:r>
              <a:rPr lang="cs-CZ" sz="4000" dirty="0" err="1"/>
              <a:t>Aphrodisius</a:t>
            </a:r>
            <a:r>
              <a:rPr lang="cs-CZ" sz="4000" dirty="0"/>
              <a:t> </a:t>
            </a:r>
            <a:r>
              <a:rPr lang="cs-CZ" sz="4000" dirty="0" err="1"/>
              <a:t>Ploti</a:t>
            </a:r>
            <a:r>
              <a:rPr lang="cs-CZ" sz="4000" dirty="0"/>
              <a:t> C. ser.</a:t>
            </a:r>
          </a:p>
          <a:p>
            <a:pPr marL="1471400" lvl="8" indent="0" algn="ctr">
              <a:buNone/>
            </a:pPr>
            <a:endParaRPr lang="cs-CZ" sz="4000" dirty="0"/>
          </a:p>
          <a:p>
            <a:pPr marL="1471400" lvl="8" indent="0" algn="ctr">
              <a:buNone/>
            </a:pPr>
            <a:r>
              <a:rPr lang="cs-CZ" sz="4000" dirty="0"/>
              <a:t>M. </a:t>
            </a:r>
            <a:r>
              <a:rPr lang="cs-CZ" sz="4000" dirty="0" err="1"/>
              <a:t>Tullius</a:t>
            </a:r>
            <a:r>
              <a:rPr lang="cs-CZ" sz="4000" dirty="0"/>
              <a:t> M. l. </a:t>
            </a:r>
            <a:r>
              <a:rPr lang="cs-CZ" sz="4000" dirty="0" err="1"/>
              <a:t>Tiro</a:t>
            </a:r>
            <a:endParaRPr lang="cs-CZ" sz="4000" dirty="0"/>
          </a:p>
          <a:p>
            <a:pPr marL="1471400" lvl="8" indent="0" algn="ctr">
              <a:buNone/>
            </a:pPr>
            <a:r>
              <a:rPr lang="cs-CZ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09332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1FA566-B0FF-F479-E0AF-9A45E3B4C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562" y="497150"/>
            <a:ext cx="10058400" cy="6659206"/>
          </a:xfrm>
        </p:spPr>
        <p:txBody>
          <a:bodyPr>
            <a:normAutofit/>
          </a:bodyPr>
          <a:lstStyle/>
          <a:p>
            <a:pPr marL="1471400" lvl="8" indent="0" algn="ctr">
              <a:buNone/>
            </a:pPr>
            <a:r>
              <a:rPr lang="cs-CZ" sz="4000" dirty="0"/>
              <a:t>Hanuš </a:t>
            </a:r>
            <a:r>
              <a:rPr lang="cs-CZ" sz="4000" dirty="0" err="1"/>
              <a:t>pannifex</a:t>
            </a:r>
            <a:r>
              <a:rPr lang="cs-CZ" sz="4000" dirty="0"/>
              <a:t> 15 </a:t>
            </a:r>
            <a:r>
              <a:rPr lang="cs-CZ" sz="4000" dirty="0" err="1"/>
              <a:t>gr</a:t>
            </a:r>
            <a:r>
              <a:rPr lang="cs-CZ" sz="4000" dirty="0"/>
              <a:t>., Hanuš </a:t>
            </a:r>
            <a:r>
              <a:rPr lang="cs-CZ" sz="4000" dirty="0" err="1"/>
              <a:t>textor</a:t>
            </a:r>
            <a:r>
              <a:rPr lang="cs-CZ" sz="4000" dirty="0"/>
              <a:t> 3 </a:t>
            </a:r>
            <a:r>
              <a:rPr lang="cs-CZ" sz="4000" dirty="0" err="1"/>
              <a:t>gr</a:t>
            </a:r>
            <a:r>
              <a:rPr lang="cs-CZ" sz="4000" dirty="0"/>
              <a:t>., Mistr Hanuš 3 </a:t>
            </a:r>
            <a:r>
              <a:rPr lang="cs-CZ" sz="4000" dirty="0" err="1"/>
              <a:t>gr</a:t>
            </a:r>
            <a:r>
              <a:rPr lang="cs-CZ" sz="4000" dirty="0"/>
              <a:t>., Mistr Hanuš 22 </a:t>
            </a:r>
            <a:r>
              <a:rPr lang="cs-CZ" sz="4000" dirty="0" err="1"/>
              <a:t>gr</a:t>
            </a:r>
            <a:endParaRPr lang="cs-CZ" sz="4000" dirty="0"/>
          </a:p>
          <a:p>
            <a:pPr marL="1471400" lvl="8" indent="0" algn="ctr">
              <a:buNone/>
            </a:pPr>
            <a:endParaRPr lang="cs-CZ" sz="4000" dirty="0"/>
          </a:p>
          <a:p>
            <a:pPr marL="1471400" lvl="8" indent="0" algn="ctr">
              <a:buNone/>
            </a:pPr>
            <a:r>
              <a:rPr lang="cs-CZ" sz="4000" dirty="0"/>
              <a:t>Vencl </a:t>
            </a:r>
            <a:r>
              <a:rPr lang="cs-CZ" sz="4000" dirty="0" err="1"/>
              <a:t>doleator</a:t>
            </a:r>
            <a:r>
              <a:rPr lang="cs-CZ" sz="4000" dirty="0"/>
              <a:t> </a:t>
            </a:r>
          </a:p>
          <a:p>
            <a:pPr marL="1471400" lvl="8" indent="0" algn="ctr">
              <a:buNone/>
            </a:pPr>
            <a:r>
              <a:rPr lang="cs-CZ" sz="4000" dirty="0"/>
              <a:t>Andreas </a:t>
            </a:r>
            <a:r>
              <a:rPr lang="cs-CZ" sz="4000" dirty="0" err="1"/>
              <a:t>Faber</a:t>
            </a:r>
            <a:r>
              <a:rPr lang="cs-CZ" sz="4000" dirty="0"/>
              <a:t>, Klíma </a:t>
            </a:r>
            <a:r>
              <a:rPr lang="cs-CZ" sz="4000" dirty="0" err="1"/>
              <a:t>faber</a:t>
            </a:r>
            <a:endParaRPr lang="cs-CZ" sz="4000" dirty="0"/>
          </a:p>
          <a:p>
            <a:pPr marL="1471400" lvl="8" indent="0" algn="ctr">
              <a:buNone/>
            </a:pPr>
            <a:r>
              <a:rPr lang="cs-CZ" sz="4000" dirty="0"/>
              <a:t>Michal </a:t>
            </a:r>
            <a:r>
              <a:rPr lang="cs-CZ" sz="4000" dirty="0" err="1"/>
              <a:t>molendinator</a:t>
            </a:r>
            <a:r>
              <a:rPr lang="cs-CZ" sz="4000" dirty="0"/>
              <a:t> </a:t>
            </a:r>
          </a:p>
          <a:p>
            <a:pPr marL="1471400" lvl="8" indent="0" algn="ctr">
              <a:buNone/>
            </a:pPr>
            <a:r>
              <a:rPr lang="cs-CZ" sz="4000" dirty="0"/>
              <a:t>Anna </a:t>
            </a:r>
            <a:r>
              <a:rPr lang="cs-CZ" sz="4000" dirty="0" err="1"/>
              <a:t>vidua</a:t>
            </a:r>
            <a:r>
              <a:rPr lang="cs-CZ" sz="4000" dirty="0"/>
              <a:t> </a:t>
            </a:r>
          </a:p>
          <a:p>
            <a:pPr marL="1471400" lvl="8" indent="0" algn="ctr">
              <a:buNone/>
            </a:pPr>
            <a:endParaRPr lang="cs-CZ" sz="4000" dirty="0"/>
          </a:p>
          <a:p>
            <a:pPr marL="1471400" lvl="8" indent="0" algn="ctr">
              <a:buNone/>
            </a:pPr>
            <a:r>
              <a:rPr lang="cs-CZ" sz="4000" dirty="0" err="1"/>
              <a:t>Hencl</a:t>
            </a:r>
            <a:r>
              <a:rPr lang="cs-CZ" sz="4000" dirty="0"/>
              <a:t> </a:t>
            </a:r>
            <a:r>
              <a:rPr lang="cs-CZ" sz="4000" dirty="0" err="1"/>
              <a:t>iudex</a:t>
            </a:r>
            <a:r>
              <a:rPr lang="cs-CZ" sz="40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85634041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</TotalTime>
  <Words>205</Words>
  <Application>Microsoft Office PowerPoint</Application>
  <PresentationFormat>Širokoúhlá obrazovka</PresentationFormat>
  <Paragraphs>44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Retrospektiva</vt:lpstr>
      <vt:lpstr>Nomina propria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Nomina propria</dc:title>
  <dc:creator>Marta Šimečková</dc:creator>
  <cp:lastModifiedBy>Marta Šimečková</cp:lastModifiedBy>
  <cp:revision>4</cp:revision>
  <dcterms:created xsi:type="dcterms:W3CDTF">2023-03-02T21:06:37Z</dcterms:created>
  <dcterms:modified xsi:type="dcterms:W3CDTF">2023-06-26T08:08:56Z</dcterms:modified>
</cp:coreProperties>
</file>