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78DAF-D71C-4A94-8A1E-0F41C4BDDABB}" v="61" dt="2023-05-04T21:13:48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a Hrdličková" userId="S::143794@muni.cz::2e88b3cf-2fde-4f3b-bd88-4f15ebfe3a9b" providerId="AD" clId="Web-{65378DAF-D71C-4A94-8A1E-0F41C4BDDABB}"/>
    <pc:docChg chg="addSld modSld">
      <pc:chgData name="Marcela Hrdličková" userId="S::143794@muni.cz::2e88b3cf-2fde-4f3b-bd88-4f15ebfe3a9b" providerId="AD" clId="Web-{65378DAF-D71C-4A94-8A1E-0F41C4BDDABB}" dt="2023-05-04T21:13:48.956" v="842"/>
      <pc:docMkLst>
        <pc:docMk/>
      </pc:docMkLst>
      <pc:sldChg chg="delSp modSp">
        <pc:chgData name="Marcela Hrdličková" userId="S::143794@muni.cz::2e88b3cf-2fde-4f3b-bd88-4f15ebfe3a9b" providerId="AD" clId="Web-{65378DAF-D71C-4A94-8A1E-0F41C4BDDABB}" dt="2023-05-04T20:42:32.979" v="28"/>
        <pc:sldMkLst>
          <pc:docMk/>
          <pc:sldMk cId="3263342447" sldId="256"/>
        </pc:sldMkLst>
        <pc:spChg chg="del mod">
          <ac:chgData name="Marcela Hrdličková" userId="S::143794@muni.cz::2e88b3cf-2fde-4f3b-bd88-4f15ebfe3a9b" providerId="AD" clId="Web-{65378DAF-D71C-4A94-8A1E-0F41C4BDDABB}" dt="2023-05-04T20:42:32.979" v="28"/>
          <ac:spMkLst>
            <pc:docMk/>
            <pc:sldMk cId="3263342447" sldId="256"/>
            <ac:spMk id="2" creationId="{A4692E60-FDF9-1E4F-A820-B4DF2F656193}"/>
          </ac:spMkLst>
        </pc:spChg>
        <pc:spChg chg="mod">
          <ac:chgData name="Marcela Hrdličková" userId="S::143794@muni.cz::2e88b3cf-2fde-4f3b-bd88-4f15ebfe3a9b" providerId="AD" clId="Web-{65378DAF-D71C-4A94-8A1E-0F41C4BDDABB}" dt="2023-05-04T20:41:55.790" v="9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Marcela Hrdličková" userId="S::143794@muni.cz::2e88b3cf-2fde-4f3b-bd88-4f15ebfe3a9b" providerId="AD" clId="Web-{65378DAF-D71C-4A94-8A1E-0F41C4BDDABB}" dt="2023-05-04T20:42:20.729" v="25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addSp delSp modSp new mod modClrScheme chgLayout">
        <pc:chgData name="Marcela Hrdličková" userId="S::143794@muni.cz::2e88b3cf-2fde-4f3b-bd88-4f15ebfe3a9b" providerId="AD" clId="Web-{65378DAF-D71C-4A94-8A1E-0F41C4BDDABB}" dt="2023-05-04T20:53:24.113" v="129"/>
        <pc:sldMkLst>
          <pc:docMk/>
          <pc:sldMk cId="2458832667" sldId="257"/>
        </pc:sldMkLst>
        <pc:spChg chg="del mod ord">
          <ac:chgData name="Marcela Hrdličková" userId="S::143794@muni.cz::2e88b3cf-2fde-4f3b-bd88-4f15ebfe3a9b" providerId="AD" clId="Web-{65378DAF-D71C-4A94-8A1E-0F41C4BDDABB}" dt="2023-05-04T20:43:20.512" v="32"/>
          <ac:spMkLst>
            <pc:docMk/>
            <pc:sldMk cId="2458832667" sldId="257"/>
            <ac:spMk id="2" creationId="{5979687F-753A-80FB-F71F-EA7A2C9ED8BB}"/>
          </ac:spMkLst>
        </pc:spChg>
        <pc:spChg chg="mod ord">
          <ac:chgData name="Marcela Hrdličková" userId="S::143794@muni.cz::2e88b3cf-2fde-4f3b-bd88-4f15ebfe3a9b" providerId="AD" clId="Web-{65378DAF-D71C-4A94-8A1E-0F41C4BDDABB}" dt="2023-05-04T20:42:59.418" v="30"/>
          <ac:spMkLst>
            <pc:docMk/>
            <pc:sldMk cId="2458832667" sldId="257"/>
            <ac:spMk id="3" creationId="{35D62FBD-25F3-6EF3-FA10-2CA530F960B0}"/>
          </ac:spMkLst>
        </pc:spChg>
        <pc:spChg chg="del">
          <ac:chgData name="Marcela Hrdličková" userId="S::143794@muni.cz::2e88b3cf-2fde-4f3b-bd88-4f15ebfe3a9b" providerId="AD" clId="Web-{65378DAF-D71C-4A94-8A1E-0F41C4BDDABB}" dt="2023-05-04T20:42:59.418" v="30"/>
          <ac:spMkLst>
            <pc:docMk/>
            <pc:sldMk cId="2458832667" sldId="257"/>
            <ac:spMk id="4" creationId="{B0EB473C-2842-B01B-C296-E93AB4505A55}"/>
          </ac:spMkLst>
        </pc:spChg>
        <pc:spChg chg="del mod ord">
          <ac:chgData name="Marcela Hrdličková" userId="S::143794@muni.cz::2e88b3cf-2fde-4f3b-bd88-4f15ebfe3a9b" providerId="AD" clId="Web-{65378DAF-D71C-4A94-8A1E-0F41C4BDDABB}" dt="2023-05-04T20:43:26.856" v="34"/>
          <ac:spMkLst>
            <pc:docMk/>
            <pc:sldMk cId="2458832667" sldId="257"/>
            <ac:spMk id="5" creationId="{8B67D30F-089C-8B7B-FCAB-06376A3D9C97}"/>
          </ac:spMkLst>
        </pc:spChg>
        <pc:spChg chg="add del mod">
          <ac:chgData name="Marcela Hrdličková" userId="S::143794@muni.cz::2e88b3cf-2fde-4f3b-bd88-4f15ebfe3a9b" providerId="AD" clId="Web-{65378DAF-D71C-4A94-8A1E-0F41C4BDDABB}" dt="2023-05-04T20:53:02.394" v="127"/>
          <ac:spMkLst>
            <pc:docMk/>
            <pc:sldMk cId="2458832667" sldId="257"/>
            <ac:spMk id="826" creationId="{73548391-C93B-8337-A0D8-D165F9E8C2E7}"/>
          </ac:spMkLst>
        </pc:spChg>
        <pc:graphicFrameChg chg="add del mod modGraphic">
          <ac:chgData name="Marcela Hrdličková" userId="S::143794@muni.cz::2e88b3cf-2fde-4f3b-bd88-4f15ebfe3a9b" providerId="AD" clId="Web-{65378DAF-D71C-4A94-8A1E-0F41C4BDDABB}" dt="2023-05-04T20:46:59.974" v="36"/>
          <ac:graphicFrameMkLst>
            <pc:docMk/>
            <pc:sldMk cId="2458832667" sldId="257"/>
            <ac:graphicFrameMk id="6" creationId="{6E5169B3-48FE-715A-55AA-2DE54D5CDA1B}"/>
          </ac:graphicFrameMkLst>
        </pc:graphicFrameChg>
        <pc:graphicFrameChg chg="add mod modGraphic">
          <ac:chgData name="Marcela Hrdličková" userId="S::143794@muni.cz::2e88b3cf-2fde-4f3b-bd88-4f15ebfe3a9b" providerId="AD" clId="Web-{65378DAF-D71C-4A94-8A1E-0F41C4BDDABB}" dt="2023-05-04T20:53:24.113" v="129"/>
          <ac:graphicFrameMkLst>
            <pc:docMk/>
            <pc:sldMk cId="2458832667" sldId="257"/>
            <ac:graphicFrameMk id="11" creationId="{915653F2-AA16-DDFB-21D4-56723A553AE6}"/>
          </ac:graphicFrameMkLst>
        </pc:graphicFrameChg>
      </pc:sldChg>
      <pc:sldChg chg="modSp add replId">
        <pc:chgData name="Marcela Hrdličková" userId="S::143794@muni.cz::2e88b3cf-2fde-4f3b-bd88-4f15ebfe3a9b" providerId="AD" clId="Web-{65378DAF-D71C-4A94-8A1E-0F41C4BDDABB}" dt="2023-05-04T20:58:31.266" v="303" actId="20577"/>
        <pc:sldMkLst>
          <pc:docMk/>
          <pc:sldMk cId="4098511289" sldId="258"/>
        </pc:sldMkLst>
        <pc:graphicFrameChg chg="modGraphic">
          <ac:chgData name="Marcela Hrdličková" userId="S::143794@muni.cz::2e88b3cf-2fde-4f3b-bd88-4f15ebfe3a9b" providerId="AD" clId="Web-{65378DAF-D71C-4A94-8A1E-0F41C4BDDABB}" dt="2023-05-04T20:58:31.266" v="303" actId="20577"/>
          <ac:graphicFrameMkLst>
            <pc:docMk/>
            <pc:sldMk cId="4098511289" sldId="258"/>
            <ac:graphicFrameMk id="11" creationId="{915653F2-AA16-DDFB-21D4-56723A553AE6}"/>
          </ac:graphicFrameMkLst>
        </pc:graphicFrameChg>
      </pc:sldChg>
      <pc:sldChg chg="modSp add replId">
        <pc:chgData name="Marcela Hrdličková" userId="S::143794@muni.cz::2e88b3cf-2fde-4f3b-bd88-4f15ebfe3a9b" providerId="AD" clId="Web-{65378DAF-D71C-4A94-8A1E-0F41C4BDDABB}" dt="2023-05-04T21:01:12.897" v="460" actId="20577"/>
        <pc:sldMkLst>
          <pc:docMk/>
          <pc:sldMk cId="3964201989" sldId="259"/>
        </pc:sldMkLst>
        <pc:graphicFrameChg chg="modGraphic">
          <ac:chgData name="Marcela Hrdličková" userId="S::143794@muni.cz::2e88b3cf-2fde-4f3b-bd88-4f15ebfe3a9b" providerId="AD" clId="Web-{65378DAF-D71C-4A94-8A1E-0F41C4BDDABB}" dt="2023-05-04T21:01:12.897" v="460" actId="20577"/>
          <ac:graphicFrameMkLst>
            <pc:docMk/>
            <pc:sldMk cId="3964201989" sldId="259"/>
            <ac:graphicFrameMk id="11" creationId="{915653F2-AA16-DDFB-21D4-56723A553AE6}"/>
          </ac:graphicFrameMkLst>
        </pc:graphicFrameChg>
      </pc:sldChg>
      <pc:sldChg chg="modSp add replId">
        <pc:chgData name="Marcela Hrdličková" userId="S::143794@muni.cz::2e88b3cf-2fde-4f3b-bd88-4f15ebfe3a9b" providerId="AD" clId="Web-{65378DAF-D71C-4A94-8A1E-0F41C4BDDABB}" dt="2023-05-04T21:08:18.162" v="663"/>
        <pc:sldMkLst>
          <pc:docMk/>
          <pc:sldMk cId="1808007131" sldId="260"/>
        </pc:sldMkLst>
        <pc:graphicFrameChg chg="modGraphic">
          <ac:chgData name="Marcela Hrdličková" userId="S::143794@muni.cz::2e88b3cf-2fde-4f3b-bd88-4f15ebfe3a9b" providerId="AD" clId="Web-{65378DAF-D71C-4A94-8A1E-0F41C4BDDABB}" dt="2023-05-04T21:08:18.162" v="663"/>
          <ac:graphicFrameMkLst>
            <pc:docMk/>
            <pc:sldMk cId="1808007131" sldId="260"/>
            <ac:graphicFrameMk id="11" creationId="{915653F2-AA16-DDFB-21D4-56723A553AE6}"/>
          </ac:graphicFrameMkLst>
        </pc:graphicFrameChg>
      </pc:sldChg>
      <pc:sldChg chg="modSp add replId">
        <pc:chgData name="Marcela Hrdličková" userId="S::143794@muni.cz::2e88b3cf-2fde-4f3b-bd88-4f15ebfe3a9b" providerId="AD" clId="Web-{65378DAF-D71C-4A94-8A1E-0F41C4BDDABB}" dt="2023-05-04T21:12:08.890" v="790"/>
        <pc:sldMkLst>
          <pc:docMk/>
          <pc:sldMk cId="4058716547" sldId="261"/>
        </pc:sldMkLst>
        <pc:graphicFrameChg chg="modGraphic">
          <ac:chgData name="Marcela Hrdličková" userId="S::143794@muni.cz::2e88b3cf-2fde-4f3b-bd88-4f15ebfe3a9b" providerId="AD" clId="Web-{65378DAF-D71C-4A94-8A1E-0F41C4BDDABB}" dt="2023-05-04T21:12:08.890" v="790"/>
          <ac:graphicFrameMkLst>
            <pc:docMk/>
            <pc:sldMk cId="4058716547" sldId="261"/>
            <ac:graphicFrameMk id="11" creationId="{915653F2-AA16-DDFB-21D4-56723A553AE6}"/>
          </ac:graphicFrameMkLst>
        </pc:graphicFrameChg>
      </pc:sldChg>
      <pc:sldChg chg="modSp add replId">
        <pc:chgData name="Marcela Hrdličková" userId="S::143794@muni.cz::2e88b3cf-2fde-4f3b-bd88-4f15ebfe3a9b" providerId="AD" clId="Web-{65378DAF-D71C-4A94-8A1E-0F41C4BDDABB}" dt="2023-05-04T21:13:48.956" v="842"/>
        <pc:sldMkLst>
          <pc:docMk/>
          <pc:sldMk cId="1761109744" sldId="262"/>
        </pc:sldMkLst>
        <pc:graphicFrameChg chg="modGraphic">
          <ac:chgData name="Marcela Hrdličková" userId="S::143794@muni.cz::2e88b3cf-2fde-4f3b-bd88-4f15ebfe3a9b" providerId="AD" clId="Web-{65378DAF-D71C-4A94-8A1E-0F41C4BDDABB}" dt="2023-05-04T21:13:48.956" v="842"/>
          <ac:graphicFrameMkLst>
            <pc:docMk/>
            <pc:sldMk cId="1761109744" sldId="262"/>
            <ac:graphicFrameMk id="11" creationId="{915653F2-AA16-DDFB-21D4-56723A553AE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/>
      <dgm:t>
        <a:bodyPr/>
        <a:lstStyle/>
        <a:p>
          <a:r>
            <a:rPr lang="cs-CZ" dirty="0">
              <a:latin typeface="Arial"/>
            </a:rPr>
            <a:t>2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F5E3966C-75F1-4399-A789-4997137B8597}">
      <dgm:prSet phldrT="[Text]" phldr="0"/>
      <dgm:spPr/>
      <dgm:t>
        <a:bodyPr/>
        <a:lstStyle/>
        <a:p>
          <a:r>
            <a:rPr lang="cs-CZ" dirty="0">
              <a:latin typeface="Arial"/>
            </a:rPr>
            <a:t>3</a:t>
          </a:r>
          <a:endParaRPr lang="cs-CZ" dirty="0"/>
        </a:p>
      </dgm:t>
    </dgm:pt>
    <dgm:pt modelId="{41DDBEB7-5A6C-4BA1-81C0-DE219C5D0670}" type="parTrans" cxnId="{13291B1C-5012-496E-8266-5136432B309C}">
      <dgm:prSet/>
      <dgm:spPr/>
      <dgm:t>
        <a:bodyPr/>
        <a:lstStyle/>
        <a:p>
          <a:endParaRPr lang="cs-CZ"/>
        </a:p>
      </dgm:t>
    </dgm:pt>
    <dgm:pt modelId="{EC35E37C-E012-4431-91F7-3D9BBD84A771}" type="sibTrans" cxnId="{13291B1C-5012-496E-8266-5136432B309C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r>
            <a:rPr lang="cs-CZ" dirty="0">
              <a:latin typeface="Arial"/>
            </a:rPr>
            <a:t>4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r>
            <a:rPr lang="cs-CZ" dirty="0">
              <a:latin typeface="Arial"/>
            </a:rPr>
            <a:t>5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(6)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>
        <a:solidFill>
          <a:schemeClr val="accent2"/>
        </a:solidFill>
      </dgm:spPr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3292A32D-6505-4688-9DFF-A235BCCB8363}" type="pres">
      <dgm:prSet presAssocID="{F5E3966C-75F1-4399-A789-4997137B8597}" presName="composite" presStyleCnt="0"/>
      <dgm:spPr/>
    </dgm:pt>
    <dgm:pt modelId="{EB7B28C8-A3C2-454F-B193-2342F009DFC9}" type="pres">
      <dgm:prSet presAssocID="{F5E3966C-75F1-4399-A789-4997137B8597}" presName="L" presStyleLbl="solidFgAcc1" presStyleIdx="2" presStyleCnt="6">
        <dgm:presLayoutVars>
          <dgm:chMax val="0"/>
          <dgm:chPref val="0"/>
        </dgm:presLayoutVars>
      </dgm:prSet>
      <dgm:spPr/>
    </dgm:pt>
    <dgm:pt modelId="{0DC060AB-1234-4B5E-B3EC-3B9243BDCE86}" type="pres">
      <dgm:prSet presAssocID="{F5E3966C-75F1-4399-A789-4997137B8597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D96AD9A0-A958-4F84-98B2-A0780BDD241F}" type="pres">
      <dgm:prSet presAssocID="{F5E3966C-75F1-4399-A789-4997137B8597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AC2A315-FC32-482F-AE88-301E24FDB659}" type="pres">
      <dgm:prSet presAssocID="{F5E3966C-75F1-4399-A789-4997137B8597}" presName="EmptyPlaceHolder" presStyleCnt="0"/>
      <dgm:spPr/>
    </dgm:pt>
    <dgm:pt modelId="{0214151C-235B-4DE4-BA51-6B9DE5862759}" type="pres">
      <dgm:prSet presAssocID="{EC35E37C-E012-4431-91F7-3D9BBD84A771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9FA57A0B-C0D2-41E9-8EFA-57DB9BEB8E0E}" type="presOf" srcId="{BD1F1C3A-DF38-4276-9576-8FBDDFB91671}" destId="{532A7213-431E-4ACD-89B3-50C983F93769}" srcOrd="0" destOrd="0" presId="urn:microsoft.com/office/officeart/2016/7/layout/AccentHomeChevronProcess"/>
    <dgm:cxn modelId="{13291B1C-5012-496E-8266-5136432B309C}" srcId="{7104D88E-116A-46A8-B443-D7718E652232}" destId="{F5E3966C-75F1-4399-A789-4997137B8597}" srcOrd="2" destOrd="0" parTransId="{41DDBEB7-5A6C-4BA1-81C0-DE219C5D0670}" sibTransId="{EC35E37C-E012-4431-91F7-3D9BBD84A771}"/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DABF9444-0756-4267-86B7-13CCF0DB36C7}" type="presOf" srcId="{EFFA3CE8-A098-4DF9-8ACC-A9CB5751A352}" destId="{94661783-2D63-4D4F-BA6C-FE0F27CEDE32}" srcOrd="0" destOrd="0" presId="urn:microsoft.com/office/officeart/2016/7/layout/AccentHomeChevronProcess"/>
    <dgm:cxn modelId="{FC7AF88C-2A37-4E5C-9710-BE6894C19113}" type="presOf" srcId="{7EDBB07C-7858-41E6-A446-52A7300C3ABB}" destId="{674AFF60-3FFA-47F2-B33A-9CE5EACCACE5}" srcOrd="0" destOrd="0" presId="urn:microsoft.com/office/officeart/2016/7/layout/AccentHomeChevronProcess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CA09249B-99F4-4C89-8F1D-D9CD54E25FDB}" type="presOf" srcId="{3E563911-9A8E-478F-B1E3-F72BD54F1B4F}" destId="{A86A7F5C-B3E6-4428-8B71-24E99FF353C8}" srcOrd="0" destOrd="0" presId="urn:microsoft.com/office/officeart/2016/7/layout/AccentHomeChevronProcess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115CA1EE-77CB-4C12-9F0B-4DF810A5D03D}" type="presOf" srcId="{F5E3966C-75F1-4399-A789-4997137B8597}" destId="{0DC060AB-1234-4B5E-B3EC-3B9243BDCE86}" srcOrd="0" destOrd="0" presId="urn:microsoft.com/office/officeart/2016/7/layout/AccentHomeChevronProcess"/>
    <dgm:cxn modelId="{AB534BF0-5622-4CAB-8054-AD513B99F64A}" type="presOf" srcId="{F698FCEE-92B8-4B99-BF04-B67F6E8358DC}" destId="{4D826B3F-44C3-46AB-A9EC-A11B96BDE385}" srcOrd="0" destOrd="0" presId="urn:microsoft.com/office/officeart/2016/7/layout/AccentHomeChevronProcess"/>
    <dgm:cxn modelId="{822E57F0-52D1-4D87-9F55-ECE5335D6CA1}" type="presOf" srcId="{1E1A9B6F-E761-4304-AF2F-80350DE5FA5C}" destId="{732BDB01-DE7F-4462-97F2-E7A320F403CE}" srcOrd="0" destOrd="0" presId="urn:microsoft.com/office/officeart/2016/7/layout/AccentHomeChevronProcess"/>
    <dgm:cxn modelId="{B3B20F48-4593-4215-A93B-C86AEE9BDEE0}" type="presParOf" srcId="{1D9BBE94-0BB6-4757-BDF5-B38821EB6BDE}" destId="{70E57545-D638-4567-AC7A-630369D6550A}" srcOrd="0" destOrd="0" presId="urn:microsoft.com/office/officeart/2016/7/layout/AccentHomeChevronProcess"/>
    <dgm:cxn modelId="{831519DF-A9B3-458B-A770-50EB08E038EB}" type="presParOf" srcId="{70E57545-D638-4567-AC7A-630369D6550A}" destId="{9C9A7305-107B-4E83-AB7C-CA99275E6610}" srcOrd="0" destOrd="0" presId="urn:microsoft.com/office/officeart/2016/7/layout/AccentHomeChevronProcess"/>
    <dgm:cxn modelId="{41FAC806-DDE6-450B-89F3-B79CA71077AA}" type="presParOf" srcId="{70E57545-D638-4567-AC7A-630369D6550A}" destId="{94661783-2D63-4D4F-BA6C-FE0F27CEDE32}" srcOrd="1" destOrd="0" presId="urn:microsoft.com/office/officeart/2016/7/layout/AccentHomeChevronProcess"/>
    <dgm:cxn modelId="{FC055EA7-1A84-4D1A-A6B4-D2CB8BF034A2}" type="presParOf" srcId="{70E57545-D638-4567-AC7A-630369D6550A}" destId="{732BDB01-DE7F-4462-97F2-E7A320F403CE}" srcOrd="2" destOrd="0" presId="urn:microsoft.com/office/officeart/2016/7/layout/AccentHomeChevronProcess"/>
    <dgm:cxn modelId="{A348D3FC-09FF-4D89-BE49-2F38487BCFB6}" type="presParOf" srcId="{70E57545-D638-4567-AC7A-630369D6550A}" destId="{34251E55-3BB8-4E2B-A7DF-B6BF06D350FF}" srcOrd="3" destOrd="0" presId="urn:microsoft.com/office/officeart/2016/7/layout/AccentHomeChevronProcess"/>
    <dgm:cxn modelId="{5E50228B-7C84-4ED9-ACD6-FAD2F8FA139D}" type="presParOf" srcId="{1D9BBE94-0BB6-4757-BDF5-B38821EB6BDE}" destId="{B7BF0130-F1A6-42E6-8BF2-C61CC02F4E59}" srcOrd="1" destOrd="0" presId="urn:microsoft.com/office/officeart/2016/7/layout/AccentHomeChevronProcess"/>
    <dgm:cxn modelId="{254CD787-628D-467C-8324-DA8C82DBCEA8}" type="presParOf" srcId="{1D9BBE94-0BB6-4757-BDF5-B38821EB6BDE}" destId="{0AC2A2A5-45A9-47C8-B1BA-DFCE5FD5E24C}" srcOrd="2" destOrd="0" presId="urn:microsoft.com/office/officeart/2016/7/layout/AccentHomeChevronProcess"/>
    <dgm:cxn modelId="{347D7DB5-65DF-489E-B9C0-D3E9B6FB6D7C}" type="presParOf" srcId="{0AC2A2A5-45A9-47C8-B1BA-DFCE5FD5E24C}" destId="{4A3CD145-D77E-4E1B-821B-12AA61CC2F52}" srcOrd="0" destOrd="0" presId="urn:microsoft.com/office/officeart/2016/7/layout/AccentHomeChevronProcess"/>
    <dgm:cxn modelId="{67E3E3E6-9E5A-4AA8-A7EC-1DD0B4D32639}" type="presParOf" srcId="{0AC2A2A5-45A9-47C8-B1BA-DFCE5FD5E24C}" destId="{532A7213-431E-4ACD-89B3-50C983F93769}" srcOrd="1" destOrd="0" presId="urn:microsoft.com/office/officeart/2016/7/layout/AccentHomeChevronProcess"/>
    <dgm:cxn modelId="{AA34872B-E9E9-4CFC-BBA3-0113F5883722}" type="presParOf" srcId="{0AC2A2A5-45A9-47C8-B1BA-DFCE5FD5E24C}" destId="{CCB53D15-B2CE-403D-99B0-F22B04D9A76D}" srcOrd="2" destOrd="0" presId="urn:microsoft.com/office/officeart/2016/7/layout/AccentHomeChevronProcess"/>
    <dgm:cxn modelId="{FF7A7333-8802-4C07-B66B-CC8AED442A50}" type="presParOf" srcId="{0AC2A2A5-45A9-47C8-B1BA-DFCE5FD5E24C}" destId="{7822F221-0DF2-4D0B-A358-7F26DFFB65B8}" srcOrd="3" destOrd="0" presId="urn:microsoft.com/office/officeart/2016/7/layout/AccentHomeChevronProcess"/>
    <dgm:cxn modelId="{E72DAC56-E9E5-4334-8CBB-80980020FAE5}" type="presParOf" srcId="{1D9BBE94-0BB6-4757-BDF5-B38821EB6BDE}" destId="{356B2363-053B-4FA8-85C1-9499DF951CA9}" srcOrd="3" destOrd="0" presId="urn:microsoft.com/office/officeart/2016/7/layout/AccentHomeChevronProcess"/>
    <dgm:cxn modelId="{A878065C-AF85-4A5D-B93F-9732B738AA77}" type="presParOf" srcId="{1D9BBE94-0BB6-4757-BDF5-B38821EB6BDE}" destId="{3292A32D-6505-4688-9DFF-A235BCCB8363}" srcOrd="4" destOrd="0" presId="urn:microsoft.com/office/officeart/2016/7/layout/AccentHomeChevronProcess"/>
    <dgm:cxn modelId="{A4A8D59B-7DB9-4247-9A9F-3BB6F06A24D4}" type="presParOf" srcId="{3292A32D-6505-4688-9DFF-A235BCCB8363}" destId="{EB7B28C8-A3C2-454F-B193-2342F009DFC9}" srcOrd="0" destOrd="0" presId="urn:microsoft.com/office/officeart/2016/7/layout/AccentHomeChevronProcess"/>
    <dgm:cxn modelId="{0FE85D79-8528-4943-95DA-006F234A1155}" type="presParOf" srcId="{3292A32D-6505-4688-9DFF-A235BCCB8363}" destId="{0DC060AB-1234-4B5E-B3EC-3B9243BDCE86}" srcOrd="1" destOrd="0" presId="urn:microsoft.com/office/officeart/2016/7/layout/AccentHomeChevronProcess"/>
    <dgm:cxn modelId="{B96EDD6D-3890-44C2-A102-34CF8D1365E0}" type="presParOf" srcId="{3292A32D-6505-4688-9DFF-A235BCCB8363}" destId="{D96AD9A0-A958-4F84-98B2-A0780BDD241F}" srcOrd="2" destOrd="0" presId="urn:microsoft.com/office/officeart/2016/7/layout/AccentHomeChevronProcess"/>
    <dgm:cxn modelId="{1721F1B8-732E-4EAC-BD12-4C0CEDCBD057}" type="presParOf" srcId="{3292A32D-6505-4688-9DFF-A235BCCB8363}" destId="{7AC2A315-FC32-482F-AE88-301E24FDB659}" srcOrd="3" destOrd="0" presId="urn:microsoft.com/office/officeart/2016/7/layout/AccentHomeChevronProcess"/>
    <dgm:cxn modelId="{47ABC7F2-F543-41AC-943D-E5C281CE2630}" type="presParOf" srcId="{1D9BBE94-0BB6-4757-BDF5-B38821EB6BDE}" destId="{0214151C-235B-4DE4-BA51-6B9DE5862759}" srcOrd="5" destOrd="0" presId="urn:microsoft.com/office/officeart/2016/7/layout/AccentHomeChevronProcess"/>
    <dgm:cxn modelId="{84AF50DC-361F-426A-B073-72E457B4052B}" type="presParOf" srcId="{1D9BBE94-0BB6-4757-BDF5-B38821EB6BDE}" destId="{89FB5AA3-67D1-41D3-AF17-0FAC39443FEE}" srcOrd="6" destOrd="0" presId="urn:microsoft.com/office/officeart/2016/7/layout/AccentHomeChevronProcess"/>
    <dgm:cxn modelId="{8911BF7B-1F6C-430E-B2C6-8BE35BA2D557}" type="presParOf" srcId="{89FB5AA3-67D1-41D3-AF17-0FAC39443FEE}" destId="{4E411ABF-FEE4-40A2-A176-66084C42E8DA}" srcOrd="0" destOrd="0" presId="urn:microsoft.com/office/officeart/2016/7/layout/AccentHomeChevronProcess"/>
    <dgm:cxn modelId="{8D8FCC64-A7F5-425E-9E6E-DE2CE0890D66}" type="presParOf" srcId="{89FB5AA3-67D1-41D3-AF17-0FAC39443FEE}" destId="{A86A7F5C-B3E6-4428-8B71-24E99FF353C8}" srcOrd="1" destOrd="0" presId="urn:microsoft.com/office/officeart/2016/7/layout/AccentHomeChevronProcess"/>
    <dgm:cxn modelId="{34986CFB-3E37-4977-9A4B-0126351A046C}" type="presParOf" srcId="{89FB5AA3-67D1-41D3-AF17-0FAC39443FEE}" destId="{080F243B-97C1-4A5D-AE04-AE8C98F9CBA7}" srcOrd="2" destOrd="0" presId="urn:microsoft.com/office/officeart/2016/7/layout/AccentHomeChevronProcess"/>
    <dgm:cxn modelId="{D3A801BC-45AD-4F38-9B7E-7E6566918B8C}" type="presParOf" srcId="{89FB5AA3-67D1-41D3-AF17-0FAC39443FEE}" destId="{85B4BCB3-F98E-4CCD-B1D4-C680179FEF37}" srcOrd="3" destOrd="0" presId="urn:microsoft.com/office/officeart/2016/7/layout/AccentHomeChevronProcess"/>
    <dgm:cxn modelId="{5F5413ED-CDCB-4206-AED2-F60F077D6128}" type="presParOf" srcId="{1D9BBE94-0BB6-4757-BDF5-B38821EB6BDE}" destId="{48218472-C55D-4A84-BBB7-775E5F3398B6}" srcOrd="7" destOrd="0" presId="urn:microsoft.com/office/officeart/2016/7/layout/AccentHomeChevronProcess"/>
    <dgm:cxn modelId="{C9CB12A8-FF70-4583-83EE-1B816C7E4DBC}" type="presParOf" srcId="{1D9BBE94-0BB6-4757-BDF5-B38821EB6BDE}" destId="{332C3F40-8B91-47E8-B1C1-D4A4043D4686}" srcOrd="8" destOrd="0" presId="urn:microsoft.com/office/officeart/2016/7/layout/AccentHomeChevronProcess"/>
    <dgm:cxn modelId="{B484A47F-A3FB-4D53-8980-DA6A12E3B94C}" type="presParOf" srcId="{332C3F40-8B91-47E8-B1C1-D4A4043D4686}" destId="{80946D52-9C1E-4C3A-B92A-46E784824178}" srcOrd="0" destOrd="0" presId="urn:microsoft.com/office/officeart/2016/7/layout/AccentHomeChevronProcess"/>
    <dgm:cxn modelId="{E92E8D90-772B-475D-8720-346C19EED8A3}" type="presParOf" srcId="{332C3F40-8B91-47E8-B1C1-D4A4043D4686}" destId="{674AFF60-3FFA-47F2-B33A-9CE5EACCACE5}" srcOrd="1" destOrd="0" presId="urn:microsoft.com/office/officeart/2016/7/layout/AccentHomeChevronProcess"/>
    <dgm:cxn modelId="{05468C70-ED12-4E72-85FC-37DB93AB851C}" type="presParOf" srcId="{332C3F40-8B91-47E8-B1C1-D4A4043D4686}" destId="{801CEB85-2FDC-4F5D-902D-6AB417FAB749}" srcOrd="2" destOrd="0" presId="urn:microsoft.com/office/officeart/2016/7/layout/AccentHomeChevronProcess"/>
    <dgm:cxn modelId="{42662DBB-7F50-480B-B34D-3301111ADCC8}" type="presParOf" srcId="{332C3F40-8B91-47E8-B1C1-D4A4043D4686}" destId="{67C40BFA-700C-4266-8A8F-741AF9633609}" srcOrd="3" destOrd="0" presId="urn:microsoft.com/office/officeart/2016/7/layout/AccentHomeChevronProcess"/>
    <dgm:cxn modelId="{68A00425-8EFA-4012-92C3-B98C3CA413A1}" type="presParOf" srcId="{1D9BBE94-0BB6-4757-BDF5-B38821EB6BDE}" destId="{1C517344-07E6-4ED4-B006-E6C93509B664}" srcOrd="9" destOrd="0" presId="urn:microsoft.com/office/officeart/2016/7/layout/AccentHomeChevronProcess"/>
    <dgm:cxn modelId="{F8F07946-F02C-4CCC-B803-F0ABB6E6E973}" type="presParOf" srcId="{1D9BBE94-0BB6-4757-BDF5-B38821EB6BDE}" destId="{F78F0AC4-7B86-4DB1-9079-2CECFF6E3DD1}" srcOrd="10" destOrd="0" presId="urn:microsoft.com/office/officeart/2016/7/layout/AccentHomeChevronProcess"/>
    <dgm:cxn modelId="{BACDD77D-D4C2-47FC-A155-2D84C46338BD}" type="presParOf" srcId="{F78F0AC4-7B86-4DB1-9079-2CECFF6E3DD1}" destId="{1FB4E3C8-96F0-4376-8061-591E73E1647F}" srcOrd="0" destOrd="0" presId="urn:microsoft.com/office/officeart/2016/7/layout/AccentHomeChevronProcess"/>
    <dgm:cxn modelId="{9CCD73D7-D4C5-49C2-867E-9036FE4C98C3}" type="presParOf" srcId="{F78F0AC4-7B86-4DB1-9079-2CECFF6E3DD1}" destId="{4D826B3F-44C3-46AB-A9EC-A11B96BDE385}" srcOrd="1" destOrd="0" presId="urn:microsoft.com/office/officeart/2016/7/layout/AccentHomeChevronProcess"/>
    <dgm:cxn modelId="{9F7B5879-BC2D-4D07-B90D-ECABF25312A5}" type="presParOf" srcId="{F78F0AC4-7B86-4DB1-9079-2CECFF6E3DD1}" destId="{846DD56E-C3A6-459C-89C3-F8D22B6D0D77}" srcOrd="2" destOrd="0" presId="urn:microsoft.com/office/officeart/2016/7/layout/AccentHomeChevronProcess"/>
    <dgm:cxn modelId="{0DB627AC-E5CC-43DB-8EBA-5293AA18DAF2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>
        <a:solidFill>
          <a:schemeClr val="accent2"/>
        </a:solidFill>
      </dgm:spPr>
      <dgm:t>
        <a:bodyPr/>
        <a:lstStyle/>
        <a:p>
          <a:pPr rtl="0"/>
          <a:r>
            <a:rPr lang="cs-CZ" dirty="0" err="1">
              <a:latin typeface="Arial"/>
            </a:rPr>
            <a:t>Choosing</a:t>
          </a:r>
          <a:r>
            <a:rPr lang="cs-CZ" dirty="0">
              <a:latin typeface="Arial"/>
            </a:rPr>
            <a:t> a case (výběr situace)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r>
            <a:rPr lang="cs-CZ" dirty="0">
              <a:latin typeface="Arial"/>
            </a:rPr>
            <a:t>4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r>
            <a:rPr lang="cs-CZ" dirty="0">
              <a:latin typeface="Arial"/>
            </a:rPr>
            <a:t>5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(6)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3CC72946-A00D-464E-9E2C-0855CC3EAA0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z nastíněných situací vybere 1</a:t>
          </a:r>
        </a:p>
      </dgm:t>
    </dgm:pt>
    <dgm:pt modelId="{33763C5C-06F0-4C5C-8ABF-E60D44404E48}" type="parTrans" cxnId="{64A2F080-B6FF-4234-B1CB-05D95DE18B42}">
      <dgm:prSet/>
      <dgm:spPr/>
    </dgm:pt>
    <dgm:pt modelId="{E68C4A9B-FE5F-4879-8F0E-EA773EE91F7F}" type="sibTrans" cxnId="{64A2F080-B6FF-4234-B1CB-05D95DE18B42}">
      <dgm:prSet/>
      <dgm:spPr/>
    </dgm:pt>
    <dgm:pt modelId="{C96C08D0-AABE-4106-B987-6A1D19ABCC9D}">
      <dgm:prSet phldr="0"/>
      <dgm:spPr/>
      <dgm:t>
        <a:bodyPr/>
        <a:lstStyle/>
        <a:p>
          <a:r>
            <a:rPr lang="cs-CZ" dirty="0">
              <a:latin typeface="Arial"/>
            </a:rPr>
            <a:t>3</a:t>
          </a:r>
          <a:endParaRPr lang="cs-CZ" dirty="0"/>
        </a:p>
      </dgm:t>
    </dgm:pt>
    <dgm:pt modelId="{5A57BF6E-DF77-4C03-AC14-41EB106D94F1}" type="parTrans" cxnId="{C541E93D-1523-428E-BC97-4439CAF508DF}">
      <dgm:prSet/>
      <dgm:spPr/>
    </dgm:pt>
    <dgm:pt modelId="{625CADB7-8A73-4567-90EB-7939AEB99E3A}" type="sibTrans" cxnId="{C541E93D-1523-428E-BC97-4439CAF508DF}">
      <dgm:prSet/>
      <dgm:spPr/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B65AF93C-89B6-4429-A9D1-F6C5112C795C}" type="pres">
      <dgm:prSet presAssocID="{C96C08D0-AABE-4106-B987-6A1D19ABCC9D}" presName="composite" presStyleCnt="0"/>
      <dgm:spPr/>
    </dgm:pt>
    <dgm:pt modelId="{C328883D-7E69-4837-A5F7-2D9870667D54}" type="pres">
      <dgm:prSet presAssocID="{C96C08D0-AABE-4106-B987-6A1D19ABCC9D}" presName="L" presStyleLbl="solidFgAcc1" presStyleIdx="2" presStyleCnt="6">
        <dgm:presLayoutVars>
          <dgm:chMax val="0"/>
          <dgm:chPref val="0"/>
        </dgm:presLayoutVars>
      </dgm:prSet>
      <dgm:spPr/>
    </dgm:pt>
    <dgm:pt modelId="{37925962-9A6C-4713-B2B3-375BC1F2412E}" type="pres">
      <dgm:prSet presAssocID="{C96C08D0-AABE-4106-B987-6A1D19ABCC9D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0F333632-824A-46CD-BAE7-3EA87098A41A}" type="pres">
      <dgm:prSet presAssocID="{C96C08D0-AABE-4106-B987-6A1D19ABCC9D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154EA21E-407F-4CD1-B7B7-DEAB63CC2A74}" type="pres">
      <dgm:prSet presAssocID="{C96C08D0-AABE-4106-B987-6A1D19ABCC9D}" presName="EmptyPlaceHolder" presStyleCnt="0"/>
      <dgm:spPr/>
    </dgm:pt>
    <dgm:pt modelId="{739071E5-F753-419D-8AE0-FBD1D7203EA3}" type="pres">
      <dgm:prSet presAssocID="{625CADB7-8A73-4567-90EB-7939AEB99E3A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AB2D2622-DBB5-48B5-9794-B0AC22C971BE}" type="presOf" srcId="{3CC72946-A00D-464E-9E2C-0855CC3EAA04}" destId="{CCB53D15-B2CE-403D-99B0-F22B04D9A76D}" srcOrd="0" destOrd="0" presId="urn:microsoft.com/office/officeart/2016/7/layout/AccentHomeChevronProcess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C541E93D-1523-428E-BC97-4439CAF508DF}" srcId="{7104D88E-116A-46A8-B443-D7718E652232}" destId="{C96C08D0-AABE-4106-B987-6A1D19ABCC9D}" srcOrd="2" destOrd="0" parTransId="{5A57BF6E-DF77-4C03-AC14-41EB106D94F1}" sibTransId="{625CADB7-8A73-4567-90EB-7939AEB99E3A}"/>
    <dgm:cxn modelId="{B927675E-00BC-4E9B-A6DB-CF5584CA2BAA}" type="presOf" srcId="{BD1F1C3A-DF38-4276-9576-8FBDDFB91671}" destId="{532A7213-431E-4ACD-89B3-50C983F93769}" srcOrd="0" destOrd="0" presId="urn:microsoft.com/office/officeart/2016/7/layout/AccentHomeChevronProcess"/>
    <dgm:cxn modelId="{64A2F080-B6FF-4234-B1CB-05D95DE18B42}" srcId="{BD1F1C3A-DF38-4276-9576-8FBDDFB91671}" destId="{3CC72946-A00D-464E-9E2C-0855CC3EAA04}" srcOrd="0" destOrd="0" parTransId="{33763C5C-06F0-4C5C-8ABF-E60D44404E48}" sibTransId="{E68C4A9B-FE5F-4879-8F0E-EA773EE91F7F}"/>
    <dgm:cxn modelId="{7B399886-F462-44AF-A6AC-44545A7EE8E1}" type="presOf" srcId="{1E1A9B6F-E761-4304-AF2F-80350DE5FA5C}" destId="{732BDB01-DE7F-4462-97F2-E7A320F403CE}" srcOrd="0" destOrd="0" presId="urn:microsoft.com/office/officeart/2016/7/layout/AccentHomeChevronProcess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57D17DAE-0BB5-474E-93E1-7B4C3EDD3821}" type="presOf" srcId="{3E563911-9A8E-478F-B1E3-F72BD54F1B4F}" destId="{A86A7F5C-B3E6-4428-8B71-24E99FF353C8}" srcOrd="0" destOrd="0" presId="urn:microsoft.com/office/officeart/2016/7/layout/AccentHomeChevronProcess"/>
    <dgm:cxn modelId="{B3BF03D0-F49B-4D5F-8BDF-B2ABAF55297D}" type="presOf" srcId="{C96C08D0-AABE-4106-B987-6A1D19ABCC9D}" destId="{37925962-9A6C-4713-B2B3-375BC1F2412E}" srcOrd="0" destOrd="0" presId="urn:microsoft.com/office/officeart/2016/7/layout/AccentHomeChevronProcess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863E04E1-6062-4EBD-B6EE-FB856E96685E}" type="presOf" srcId="{EFFA3CE8-A098-4DF9-8ACC-A9CB5751A352}" destId="{94661783-2D63-4D4F-BA6C-FE0F27CEDE32}" srcOrd="0" destOrd="0" presId="urn:microsoft.com/office/officeart/2016/7/layout/AccentHomeChevronProcess"/>
    <dgm:cxn modelId="{7A9410F9-3A7F-4E69-9287-5CD656E17E5C}" type="presOf" srcId="{7EDBB07C-7858-41E6-A446-52A7300C3ABB}" destId="{674AFF60-3FFA-47F2-B33A-9CE5EACCACE5}" srcOrd="0" destOrd="0" presId="urn:microsoft.com/office/officeart/2016/7/layout/AccentHomeChevronProcess"/>
    <dgm:cxn modelId="{079602FB-5E65-40B5-B6B4-F4557F72B866}" type="presOf" srcId="{F698FCEE-92B8-4B99-BF04-B67F6E8358DC}" destId="{4D826B3F-44C3-46AB-A9EC-A11B96BDE385}" srcOrd="0" destOrd="0" presId="urn:microsoft.com/office/officeart/2016/7/layout/AccentHomeChevronProcess"/>
    <dgm:cxn modelId="{06B76EE7-F30B-414F-9941-E4FE8E1C19B4}" type="presParOf" srcId="{1D9BBE94-0BB6-4757-BDF5-B38821EB6BDE}" destId="{70E57545-D638-4567-AC7A-630369D6550A}" srcOrd="0" destOrd="0" presId="urn:microsoft.com/office/officeart/2016/7/layout/AccentHomeChevronProcess"/>
    <dgm:cxn modelId="{F54CBBB4-0132-43D5-B60F-E38EA42086BC}" type="presParOf" srcId="{70E57545-D638-4567-AC7A-630369D6550A}" destId="{9C9A7305-107B-4E83-AB7C-CA99275E6610}" srcOrd="0" destOrd="0" presId="urn:microsoft.com/office/officeart/2016/7/layout/AccentHomeChevronProcess"/>
    <dgm:cxn modelId="{0D230EFB-A0A6-4EDA-A52B-B67B0684628D}" type="presParOf" srcId="{70E57545-D638-4567-AC7A-630369D6550A}" destId="{94661783-2D63-4D4F-BA6C-FE0F27CEDE32}" srcOrd="1" destOrd="0" presId="urn:microsoft.com/office/officeart/2016/7/layout/AccentHomeChevronProcess"/>
    <dgm:cxn modelId="{2EC9D95C-FB5C-4384-94A4-C9DF576CF7A2}" type="presParOf" srcId="{70E57545-D638-4567-AC7A-630369D6550A}" destId="{732BDB01-DE7F-4462-97F2-E7A320F403CE}" srcOrd="2" destOrd="0" presId="urn:microsoft.com/office/officeart/2016/7/layout/AccentHomeChevronProcess"/>
    <dgm:cxn modelId="{87ABDF5E-811B-4579-AC46-423FA9FC6FB9}" type="presParOf" srcId="{70E57545-D638-4567-AC7A-630369D6550A}" destId="{34251E55-3BB8-4E2B-A7DF-B6BF06D350FF}" srcOrd="3" destOrd="0" presId="urn:microsoft.com/office/officeart/2016/7/layout/AccentHomeChevronProcess"/>
    <dgm:cxn modelId="{8033957A-A330-4BC5-A85E-1D19A9A913DD}" type="presParOf" srcId="{1D9BBE94-0BB6-4757-BDF5-B38821EB6BDE}" destId="{B7BF0130-F1A6-42E6-8BF2-C61CC02F4E59}" srcOrd="1" destOrd="0" presId="urn:microsoft.com/office/officeart/2016/7/layout/AccentHomeChevronProcess"/>
    <dgm:cxn modelId="{BD4771BB-88B1-410B-9E96-E1D220368727}" type="presParOf" srcId="{1D9BBE94-0BB6-4757-BDF5-B38821EB6BDE}" destId="{0AC2A2A5-45A9-47C8-B1BA-DFCE5FD5E24C}" srcOrd="2" destOrd="0" presId="urn:microsoft.com/office/officeart/2016/7/layout/AccentHomeChevronProcess"/>
    <dgm:cxn modelId="{9E4B24D4-1A1E-4D74-ABAE-396852C2B927}" type="presParOf" srcId="{0AC2A2A5-45A9-47C8-B1BA-DFCE5FD5E24C}" destId="{4A3CD145-D77E-4E1B-821B-12AA61CC2F52}" srcOrd="0" destOrd="0" presId="urn:microsoft.com/office/officeart/2016/7/layout/AccentHomeChevronProcess"/>
    <dgm:cxn modelId="{3E6C353A-C623-4C36-B58D-3553B62F0CF4}" type="presParOf" srcId="{0AC2A2A5-45A9-47C8-B1BA-DFCE5FD5E24C}" destId="{532A7213-431E-4ACD-89B3-50C983F93769}" srcOrd="1" destOrd="0" presId="urn:microsoft.com/office/officeart/2016/7/layout/AccentHomeChevronProcess"/>
    <dgm:cxn modelId="{10405AD3-45BF-42B2-9A0F-6C49825900DF}" type="presParOf" srcId="{0AC2A2A5-45A9-47C8-B1BA-DFCE5FD5E24C}" destId="{CCB53D15-B2CE-403D-99B0-F22B04D9A76D}" srcOrd="2" destOrd="0" presId="urn:microsoft.com/office/officeart/2016/7/layout/AccentHomeChevronProcess"/>
    <dgm:cxn modelId="{172688A7-0269-4167-9988-516E854B1288}" type="presParOf" srcId="{0AC2A2A5-45A9-47C8-B1BA-DFCE5FD5E24C}" destId="{7822F221-0DF2-4D0B-A358-7F26DFFB65B8}" srcOrd="3" destOrd="0" presId="urn:microsoft.com/office/officeart/2016/7/layout/AccentHomeChevronProcess"/>
    <dgm:cxn modelId="{EA779F1D-9E88-48BD-B615-7D292FE70D63}" type="presParOf" srcId="{1D9BBE94-0BB6-4757-BDF5-B38821EB6BDE}" destId="{356B2363-053B-4FA8-85C1-9499DF951CA9}" srcOrd="3" destOrd="0" presId="urn:microsoft.com/office/officeart/2016/7/layout/AccentHomeChevronProcess"/>
    <dgm:cxn modelId="{035EB3ED-9F88-4C62-8F2C-42E8F5332501}" type="presParOf" srcId="{1D9BBE94-0BB6-4757-BDF5-B38821EB6BDE}" destId="{B65AF93C-89B6-4429-A9D1-F6C5112C795C}" srcOrd="4" destOrd="0" presId="urn:microsoft.com/office/officeart/2016/7/layout/AccentHomeChevronProcess"/>
    <dgm:cxn modelId="{D81BA81B-676C-4969-95B6-F56CEBF9BB3B}" type="presParOf" srcId="{B65AF93C-89B6-4429-A9D1-F6C5112C795C}" destId="{C328883D-7E69-4837-A5F7-2D9870667D54}" srcOrd="0" destOrd="0" presId="urn:microsoft.com/office/officeart/2016/7/layout/AccentHomeChevronProcess"/>
    <dgm:cxn modelId="{6F1C13E7-A3EA-4959-879B-4D0A83CAA366}" type="presParOf" srcId="{B65AF93C-89B6-4429-A9D1-F6C5112C795C}" destId="{37925962-9A6C-4713-B2B3-375BC1F2412E}" srcOrd="1" destOrd="0" presId="urn:microsoft.com/office/officeart/2016/7/layout/AccentHomeChevronProcess"/>
    <dgm:cxn modelId="{BF3716BC-3889-43C0-87B3-9A25D13E57E7}" type="presParOf" srcId="{B65AF93C-89B6-4429-A9D1-F6C5112C795C}" destId="{0F333632-824A-46CD-BAE7-3EA87098A41A}" srcOrd="2" destOrd="0" presId="urn:microsoft.com/office/officeart/2016/7/layout/AccentHomeChevronProcess"/>
    <dgm:cxn modelId="{034FA1DD-003C-40D7-BFAE-0B182D94007D}" type="presParOf" srcId="{B65AF93C-89B6-4429-A9D1-F6C5112C795C}" destId="{154EA21E-407F-4CD1-B7B7-DEAB63CC2A74}" srcOrd="3" destOrd="0" presId="urn:microsoft.com/office/officeart/2016/7/layout/AccentHomeChevronProcess"/>
    <dgm:cxn modelId="{EDD45CE5-CF6E-449A-8055-0706790E34E9}" type="presParOf" srcId="{1D9BBE94-0BB6-4757-BDF5-B38821EB6BDE}" destId="{739071E5-F753-419D-8AE0-FBD1D7203EA3}" srcOrd="5" destOrd="0" presId="urn:microsoft.com/office/officeart/2016/7/layout/AccentHomeChevronProcess"/>
    <dgm:cxn modelId="{490F088E-6093-4F50-B533-B6D09673E586}" type="presParOf" srcId="{1D9BBE94-0BB6-4757-BDF5-B38821EB6BDE}" destId="{89FB5AA3-67D1-41D3-AF17-0FAC39443FEE}" srcOrd="6" destOrd="0" presId="urn:microsoft.com/office/officeart/2016/7/layout/AccentHomeChevronProcess"/>
    <dgm:cxn modelId="{2E06AA62-9044-464A-B85D-1CA7FBDB57A4}" type="presParOf" srcId="{89FB5AA3-67D1-41D3-AF17-0FAC39443FEE}" destId="{4E411ABF-FEE4-40A2-A176-66084C42E8DA}" srcOrd="0" destOrd="0" presId="urn:microsoft.com/office/officeart/2016/7/layout/AccentHomeChevronProcess"/>
    <dgm:cxn modelId="{3203F1C7-3A2E-403B-BAA5-3697CF1A21F5}" type="presParOf" srcId="{89FB5AA3-67D1-41D3-AF17-0FAC39443FEE}" destId="{A86A7F5C-B3E6-4428-8B71-24E99FF353C8}" srcOrd="1" destOrd="0" presId="urn:microsoft.com/office/officeart/2016/7/layout/AccentHomeChevronProcess"/>
    <dgm:cxn modelId="{CC8226F7-6036-4946-88CB-917595F1D5B9}" type="presParOf" srcId="{89FB5AA3-67D1-41D3-AF17-0FAC39443FEE}" destId="{080F243B-97C1-4A5D-AE04-AE8C98F9CBA7}" srcOrd="2" destOrd="0" presId="urn:microsoft.com/office/officeart/2016/7/layout/AccentHomeChevronProcess"/>
    <dgm:cxn modelId="{09910C24-EE23-4C66-816F-676ECAAEAA98}" type="presParOf" srcId="{89FB5AA3-67D1-41D3-AF17-0FAC39443FEE}" destId="{85B4BCB3-F98E-4CCD-B1D4-C680179FEF37}" srcOrd="3" destOrd="0" presId="urn:microsoft.com/office/officeart/2016/7/layout/AccentHomeChevronProcess"/>
    <dgm:cxn modelId="{CB058C46-463F-4BC4-9D97-EF5378368CD1}" type="presParOf" srcId="{1D9BBE94-0BB6-4757-BDF5-B38821EB6BDE}" destId="{48218472-C55D-4A84-BBB7-775E5F3398B6}" srcOrd="7" destOrd="0" presId="urn:microsoft.com/office/officeart/2016/7/layout/AccentHomeChevronProcess"/>
    <dgm:cxn modelId="{36A3A762-D27A-4C87-8121-FE8C0A4E9D60}" type="presParOf" srcId="{1D9BBE94-0BB6-4757-BDF5-B38821EB6BDE}" destId="{332C3F40-8B91-47E8-B1C1-D4A4043D4686}" srcOrd="8" destOrd="0" presId="urn:microsoft.com/office/officeart/2016/7/layout/AccentHomeChevronProcess"/>
    <dgm:cxn modelId="{D1080A31-1C1C-45F6-B8D7-A21F4E6E7CE7}" type="presParOf" srcId="{332C3F40-8B91-47E8-B1C1-D4A4043D4686}" destId="{80946D52-9C1E-4C3A-B92A-46E784824178}" srcOrd="0" destOrd="0" presId="urn:microsoft.com/office/officeart/2016/7/layout/AccentHomeChevronProcess"/>
    <dgm:cxn modelId="{42457B14-C569-4A36-93B6-9BF0ED9298D2}" type="presParOf" srcId="{332C3F40-8B91-47E8-B1C1-D4A4043D4686}" destId="{674AFF60-3FFA-47F2-B33A-9CE5EACCACE5}" srcOrd="1" destOrd="0" presId="urn:microsoft.com/office/officeart/2016/7/layout/AccentHomeChevronProcess"/>
    <dgm:cxn modelId="{3D137BBE-4826-4DD6-9566-187A2C924D94}" type="presParOf" srcId="{332C3F40-8B91-47E8-B1C1-D4A4043D4686}" destId="{801CEB85-2FDC-4F5D-902D-6AB417FAB749}" srcOrd="2" destOrd="0" presId="urn:microsoft.com/office/officeart/2016/7/layout/AccentHomeChevronProcess"/>
    <dgm:cxn modelId="{8BDF9BF3-0C0B-4C1B-B9C9-EE89078369B4}" type="presParOf" srcId="{332C3F40-8B91-47E8-B1C1-D4A4043D4686}" destId="{67C40BFA-700C-4266-8A8F-741AF9633609}" srcOrd="3" destOrd="0" presId="urn:microsoft.com/office/officeart/2016/7/layout/AccentHomeChevronProcess"/>
    <dgm:cxn modelId="{F02D4408-D1BA-456C-BA07-A67A54DAA2BE}" type="presParOf" srcId="{1D9BBE94-0BB6-4757-BDF5-B38821EB6BDE}" destId="{1C517344-07E6-4ED4-B006-E6C93509B664}" srcOrd="9" destOrd="0" presId="urn:microsoft.com/office/officeart/2016/7/layout/AccentHomeChevronProcess"/>
    <dgm:cxn modelId="{14C6D867-D2D0-4A20-8DA3-FDFF8ABEA75C}" type="presParOf" srcId="{1D9BBE94-0BB6-4757-BDF5-B38821EB6BDE}" destId="{F78F0AC4-7B86-4DB1-9079-2CECFF6E3DD1}" srcOrd="10" destOrd="0" presId="urn:microsoft.com/office/officeart/2016/7/layout/AccentHomeChevronProcess"/>
    <dgm:cxn modelId="{484E27BD-09C9-4C4B-B9CF-279B156188D8}" type="presParOf" srcId="{F78F0AC4-7B86-4DB1-9079-2CECFF6E3DD1}" destId="{1FB4E3C8-96F0-4376-8061-591E73E1647F}" srcOrd="0" destOrd="0" presId="urn:microsoft.com/office/officeart/2016/7/layout/AccentHomeChevronProcess"/>
    <dgm:cxn modelId="{91EDB457-2D34-4609-BDDB-CDD6074F23F6}" type="presParOf" srcId="{F78F0AC4-7B86-4DB1-9079-2CECFF6E3DD1}" destId="{4D826B3F-44C3-46AB-A9EC-A11B96BDE385}" srcOrd="1" destOrd="0" presId="urn:microsoft.com/office/officeart/2016/7/layout/AccentHomeChevronProcess"/>
    <dgm:cxn modelId="{D00C5A38-3F0C-4D9B-8657-2C80389E9220}" type="presParOf" srcId="{F78F0AC4-7B86-4DB1-9079-2CECFF6E3DD1}" destId="{846DD56E-C3A6-459C-89C3-F8D22B6D0D77}" srcOrd="2" destOrd="0" presId="urn:microsoft.com/office/officeart/2016/7/layout/AccentHomeChevronProcess"/>
    <dgm:cxn modelId="{938CE9EA-4A3E-40EF-9563-817FC1566D61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Choosing</a:t>
          </a:r>
          <a:r>
            <a:rPr lang="cs-CZ" dirty="0">
              <a:latin typeface="Arial"/>
            </a:rPr>
            <a:t> a case (výběr situace)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F5E3966C-75F1-4399-A789-4997137B8597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Asking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questions</a:t>
          </a:r>
          <a:r>
            <a:rPr lang="cs-CZ" dirty="0">
              <a:latin typeface="Arial"/>
            </a:rPr>
            <a:t> (dotazování)</a:t>
          </a:r>
          <a:endParaRPr lang="cs-CZ" dirty="0"/>
        </a:p>
      </dgm:t>
    </dgm:pt>
    <dgm:pt modelId="{41DDBEB7-5A6C-4BA1-81C0-DE219C5D0670}" type="parTrans" cxnId="{13291B1C-5012-496E-8266-5136432B309C}">
      <dgm:prSet/>
      <dgm:spPr/>
      <dgm:t>
        <a:bodyPr/>
        <a:lstStyle/>
        <a:p>
          <a:endParaRPr lang="cs-CZ"/>
        </a:p>
      </dgm:t>
    </dgm:pt>
    <dgm:pt modelId="{EC35E37C-E012-4431-91F7-3D9BBD84A771}" type="sibTrans" cxnId="{13291B1C-5012-496E-8266-5136432B309C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r>
            <a:rPr lang="cs-CZ" dirty="0">
              <a:latin typeface="Arial"/>
            </a:rPr>
            <a:t>4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r>
            <a:rPr lang="cs-CZ" dirty="0">
              <a:latin typeface="Arial"/>
            </a:rPr>
            <a:t>5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(6)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3CC72946-A00D-464E-9E2C-0855CC3EAA0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z nastíněných situací vybere 1</a:t>
          </a:r>
        </a:p>
      </dgm:t>
    </dgm:pt>
    <dgm:pt modelId="{33763C5C-06F0-4C5C-8ABF-E60D44404E48}" type="parTrans" cxnId="{64A2F080-B6FF-4234-B1CB-05D95DE18B42}">
      <dgm:prSet/>
      <dgm:spPr/>
    </dgm:pt>
    <dgm:pt modelId="{E68C4A9B-FE5F-4879-8F0E-EA773EE91F7F}" type="sibTrans" cxnId="{64A2F080-B6FF-4234-B1CB-05D95DE18B42}">
      <dgm:prSet/>
      <dgm:spPr/>
    </dgm:pt>
    <dgm:pt modelId="{5F866551-17A2-4C92-BA7A-EC0FECB4513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"Majitel" situace ji popíše co nejdůkladněji.</a:t>
          </a:r>
        </a:p>
      </dgm:t>
    </dgm:pt>
    <dgm:pt modelId="{2C27D246-3851-4D54-9EA1-E999492B2D50}" type="parTrans" cxnId="{3DB3519E-F495-4235-8AAD-B9777FEEB216}">
      <dgm:prSet/>
      <dgm:spPr/>
    </dgm:pt>
    <dgm:pt modelId="{6B3D8703-030D-4F8C-8CCC-827A8C599897}" type="sibTrans" cxnId="{3DB3519E-F495-4235-8AAD-B9777FEEB216}">
      <dgm:prSet/>
      <dgm:spPr/>
    </dgm:pt>
    <dgm:pt modelId="{A8DD7D98-8773-4A8E-88DB-D281B9806B9C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Ostatní se jej vyptávají.</a:t>
          </a:r>
          <a:endParaRPr lang="cs-CZ" dirty="0"/>
        </a:p>
      </dgm:t>
    </dgm:pt>
    <dgm:pt modelId="{7A3A38C1-7590-4362-BAA5-DB6AD209B1BD}" type="parTrans" cxnId="{42C75FD2-6B7B-437E-A65D-D686513934B4}">
      <dgm:prSet/>
      <dgm:spPr/>
    </dgm:pt>
    <dgm:pt modelId="{D021388C-9703-4DA8-BF2A-A9B5B37844FB}" type="sibTrans" cxnId="{42C75FD2-6B7B-437E-A65D-D686513934B4}">
      <dgm:prSet/>
      <dgm:spPr/>
    </dgm:pt>
    <dgm:pt modelId="{0DCD14E8-CE52-476C-B9C2-13B76B777E48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Cílem je dobrat se co nejobjektivnějšího a nejúplnějšího popisu situace.</a:t>
          </a:r>
        </a:p>
      </dgm:t>
    </dgm:pt>
    <dgm:pt modelId="{F61C203F-311B-4A6B-B7E9-5195872DAF63}" type="parTrans" cxnId="{7BD78EE9-EBC6-4FA3-B838-5FB590C049DA}">
      <dgm:prSet/>
      <dgm:spPr/>
    </dgm:pt>
    <dgm:pt modelId="{9B178182-5353-4C37-AA12-D66BD2D339BE}" type="sibTrans" cxnId="{7BD78EE9-EBC6-4FA3-B838-5FB590C049DA}">
      <dgm:prSet/>
      <dgm:spPr/>
    </dgm:pt>
    <dgm:pt modelId="{4F385602-6B96-479A-B7CE-3A1177763B6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Nehodnotíme, neradíme, nenavádíme, nevytváříme hypotézy!</a:t>
          </a:r>
        </a:p>
      </dgm:t>
    </dgm:pt>
    <dgm:pt modelId="{16304EDC-4FB1-4340-8A62-CEAD3042EABC}" type="parTrans" cxnId="{861B72BB-6931-48D1-857A-FC28430EC391}">
      <dgm:prSet/>
      <dgm:spPr/>
    </dgm:pt>
    <dgm:pt modelId="{ECEA0D46-D86F-4978-8051-06B1A30168C6}" type="sibTrans" cxnId="{861B72BB-6931-48D1-857A-FC28430EC391}">
      <dgm:prSet/>
      <dgm:spPr/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3292A32D-6505-4688-9DFF-A235BCCB8363}" type="pres">
      <dgm:prSet presAssocID="{F5E3966C-75F1-4399-A789-4997137B8597}" presName="composite" presStyleCnt="0"/>
      <dgm:spPr/>
    </dgm:pt>
    <dgm:pt modelId="{EB7B28C8-A3C2-454F-B193-2342F009DFC9}" type="pres">
      <dgm:prSet presAssocID="{F5E3966C-75F1-4399-A789-4997137B8597}" presName="L" presStyleLbl="solidFgAcc1" presStyleIdx="2" presStyleCnt="6">
        <dgm:presLayoutVars>
          <dgm:chMax val="0"/>
          <dgm:chPref val="0"/>
        </dgm:presLayoutVars>
      </dgm:prSet>
      <dgm:spPr/>
    </dgm:pt>
    <dgm:pt modelId="{0DC060AB-1234-4B5E-B3EC-3B9243BDCE86}" type="pres">
      <dgm:prSet presAssocID="{F5E3966C-75F1-4399-A789-4997137B8597}" presName="parTx" presStyleLbl="alignNode1" presStyleIdx="2" presStyleCnt="6">
        <dgm:presLayoutVars>
          <dgm:chMax val="0"/>
          <dgm:chPref val="0"/>
          <dgm:bulletEnabled val="1"/>
        </dgm:presLayoutVars>
      </dgm:prSet>
      <dgm:spPr>
        <a:solidFill>
          <a:schemeClr val="accent2"/>
        </a:solidFill>
      </dgm:spPr>
    </dgm:pt>
    <dgm:pt modelId="{D96AD9A0-A958-4F84-98B2-A0780BDD241F}" type="pres">
      <dgm:prSet presAssocID="{F5E3966C-75F1-4399-A789-4997137B8597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AC2A315-FC32-482F-AE88-301E24FDB659}" type="pres">
      <dgm:prSet presAssocID="{F5E3966C-75F1-4399-A789-4997137B8597}" presName="EmptyPlaceHolder" presStyleCnt="0"/>
      <dgm:spPr/>
    </dgm:pt>
    <dgm:pt modelId="{0214151C-235B-4DE4-BA51-6B9DE5862759}" type="pres">
      <dgm:prSet presAssocID="{EC35E37C-E012-4431-91F7-3D9BBD84A771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1487C800-2ADA-41C3-B93C-BD4B6B44BB8C}" type="presOf" srcId="{0DCD14E8-CE52-476C-B9C2-13B76B777E48}" destId="{D96AD9A0-A958-4F84-98B2-A0780BDD241F}" srcOrd="0" destOrd="2" presId="urn:microsoft.com/office/officeart/2016/7/layout/AccentHomeChevronProcess"/>
    <dgm:cxn modelId="{13291B1C-5012-496E-8266-5136432B309C}" srcId="{7104D88E-116A-46A8-B443-D7718E652232}" destId="{F5E3966C-75F1-4399-A789-4997137B8597}" srcOrd="2" destOrd="0" parTransId="{41DDBEB7-5A6C-4BA1-81C0-DE219C5D0670}" sibTransId="{EC35E37C-E012-4431-91F7-3D9BBD84A771}"/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4094A566-E481-46E5-B19F-705D02E5943A}" type="presOf" srcId="{F5E3966C-75F1-4399-A789-4997137B8597}" destId="{0DC060AB-1234-4B5E-B3EC-3B9243BDCE86}" srcOrd="0" destOrd="0" presId="urn:microsoft.com/office/officeart/2016/7/layout/AccentHomeChevronProcess"/>
    <dgm:cxn modelId="{5059EB7D-7AAB-45AE-8C0C-8813E8A7CF80}" type="presOf" srcId="{EFFA3CE8-A098-4DF9-8ACC-A9CB5751A352}" destId="{94661783-2D63-4D4F-BA6C-FE0F27CEDE32}" srcOrd="0" destOrd="0" presId="urn:microsoft.com/office/officeart/2016/7/layout/AccentHomeChevronProcess"/>
    <dgm:cxn modelId="{66E7667F-6B32-4015-8F66-6C2746426BC5}" type="presOf" srcId="{5F866551-17A2-4C92-BA7A-EC0FECB45133}" destId="{D96AD9A0-A958-4F84-98B2-A0780BDD241F}" srcOrd="0" destOrd="0" presId="urn:microsoft.com/office/officeart/2016/7/layout/AccentHomeChevronProcess"/>
    <dgm:cxn modelId="{64A2F080-B6FF-4234-B1CB-05D95DE18B42}" srcId="{BD1F1C3A-DF38-4276-9576-8FBDDFB91671}" destId="{3CC72946-A00D-464E-9E2C-0855CC3EAA04}" srcOrd="0" destOrd="0" parTransId="{33763C5C-06F0-4C5C-8ABF-E60D44404E48}" sibTransId="{E68C4A9B-FE5F-4879-8F0E-EA773EE91F7F}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E030E39D-1799-4535-AF9F-656159DB5DE3}" type="presOf" srcId="{A8DD7D98-8773-4A8E-88DB-D281B9806B9C}" destId="{D96AD9A0-A958-4F84-98B2-A0780BDD241F}" srcOrd="0" destOrd="1" presId="urn:microsoft.com/office/officeart/2016/7/layout/AccentHomeChevronProcess"/>
    <dgm:cxn modelId="{3DB3519E-F495-4235-8AAD-B9777FEEB216}" srcId="{F5E3966C-75F1-4399-A789-4997137B8597}" destId="{5F866551-17A2-4C92-BA7A-EC0FECB45133}" srcOrd="0" destOrd="0" parTransId="{2C27D246-3851-4D54-9EA1-E999492B2D50}" sibTransId="{6B3D8703-030D-4F8C-8CCC-827A8C599897}"/>
    <dgm:cxn modelId="{0BF250A3-6104-4855-81D8-FD80286196E7}" type="presOf" srcId="{4F385602-6B96-479A-B7CE-3A1177763B63}" destId="{D96AD9A0-A958-4F84-98B2-A0780BDD241F}" srcOrd="0" destOrd="3" presId="urn:microsoft.com/office/officeart/2016/7/layout/AccentHomeChevronProcess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F36E5EA5-9C65-415E-AE18-6802A974B268}" type="presOf" srcId="{3CC72946-A00D-464E-9E2C-0855CC3EAA04}" destId="{CCB53D15-B2CE-403D-99B0-F22B04D9A76D}" srcOrd="0" destOrd="0" presId="urn:microsoft.com/office/officeart/2016/7/layout/AccentHomeChevronProcess"/>
    <dgm:cxn modelId="{EF7E15B4-C599-4605-84C4-C8237094496E}" type="presOf" srcId="{BD1F1C3A-DF38-4276-9576-8FBDDFB91671}" destId="{532A7213-431E-4ACD-89B3-50C983F93769}" srcOrd="0" destOrd="0" presId="urn:microsoft.com/office/officeart/2016/7/layout/AccentHomeChevronProcess"/>
    <dgm:cxn modelId="{D40EACB4-B8FE-44BD-98B1-209698CB63F3}" type="presOf" srcId="{3E563911-9A8E-478F-B1E3-F72BD54F1B4F}" destId="{A86A7F5C-B3E6-4428-8B71-24E99FF353C8}" srcOrd="0" destOrd="0" presId="urn:microsoft.com/office/officeart/2016/7/layout/AccentHomeChevronProcess"/>
    <dgm:cxn modelId="{D2D2C9B7-6614-4DEF-A065-9740B0D09F3C}" type="presOf" srcId="{F698FCEE-92B8-4B99-BF04-B67F6E8358DC}" destId="{4D826B3F-44C3-46AB-A9EC-A11B96BDE385}" srcOrd="0" destOrd="0" presId="urn:microsoft.com/office/officeart/2016/7/layout/AccentHomeChevronProcess"/>
    <dgm:cxn modelId="{861B72BB-6931-48D1-857A-FC28430EC391}" srcId="{F5E3966C-75F1-4399-A789-4997137B8597}" destId="{4F385602-6B96-479A-B7CE-3A1177763B63}" srcOrd="3" destOrd="0" parTransId="{16304EDC-4FB1-4340-8A62-CEAD3042EABC}" sibTransId="{ECEA0D46-D86F-4978-8051-06B1A30168C6}"/>
    <dgm:cxn modelId="{52FDDEBB-5AFA-4B2A-BFAB-BF5AAFF7F27E}" type="presOf" srcId="{1E1A9B6F-E761-4304-AF2F-80350DE5FA5C}" destId="{732BDB01-DE7F-4462-97F2-E7A320F403CE}" srcOrd="0" destOrd="0" presId="urn:microsoft.com/office/officeart/2016/7/layout/AccentHomeChevronProcess"/>
    <dgm:cxn modelId="{42C75FD2-6B7B-437E-A65D-D686513934B4}" srcId="{F5E3966C-75F1-4399-A789-4997137B8597}" destId="{A8DD7D98-8773-4A8E-88DB-D281B9806B9C}" srcOrd="1" destOrd="0" parTransId="{7A3A38C1-7590-4362-BAA5-DB6AD209B1BD}" sibTransId="{D021388C-9703-4DA8-BF2A-A9B5B37844FB}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7BD78EE9-EBC6-4FA3-B838-5FB590C049DA}" srcId="{F5E3966C-75F1-4399-A789-4997137B8597}" destId="{0DCD14E8-CE52-476C-B9C2-13B76B777E48}" srcOrd="2" destOrd="0" parTransId="{F61C203F-311B-4A6B-B7E9-5195872DAF63}" sibTransId="{9B178182-5353-4C37-AA12-D66BD2D339BE}"/>
    <dgm:cxn modelId="{307736F2-E898-49CA-8FE7-35EDF6AD52BB}" type="presOf" srcId="{7EDBB07C-7858-41E6-A446-52A7300C3ABB}" destId="{674AFF60-3FFA-47F2-B33A-9CE5EACCACE5}" srcOrd="0" destOrd="0" presId="urn:microsoft.com/office/officeart/2016/7/layout/AccentHomeChevronProcess"/>
    <dgm:cxn modelId="{9881D3E2-AD4C-439D-AB3F-D27B0EC5DFBC}" type="presParOf" srcId="{1D9BBE94-0BB6-4757-BDF5-B38821EB6BDE}" destId="{70E57545-D638-4567-AC7A-630369D6550A}" srcOrd="0" destOrd="0" presId="urn:microsoft.com/office/officeart/2016/7/layout/AccentHomeChevronProcess"/>
    <dgm:cxn modelId="{5BB07F76-D3A7-42DF-AE63-279D86F1410D}" type="presParOf" srcId="{70E57545-D638-4567-AC7A-630369D6550A}" destId="{9C9A7305-107B-4E83-AB7C-CA99275E6610}" srcOrd="0" destOrd="0" presId="urn:microsoft.com/office/officeart/2016/7/layout/AccentHomeChevronProcess"/>
    <dgm:cxn modelId="{78C68226-EC47-4B42-980F-885A25C91699}" type="presParOf" srcId="{70E57545-D638-4567-AC7A-630369D6550A}" destId="{94661783-2D63-4D4F-BA6C-FE0F27CEDE32}" srcOrd="1" destOrd="0" presId="urn:microsoft.com/office/officeart/2016/7/layout/AccentHomeChevronProcess"/>
    <dgm:cxn modelId="{E182C913-67E3-4F48-9C9D-6E8A7C4DA610}" type="presParOf" srcId="{70E57545-D638-4567-AC7A-630369D6550A}" destId="{732BDB01-DE7F-4462-97F2-E7A320F403CE}" srcOrd="2" destOrd="0" presId="urn:microsoft.com/office/officeart/2016/7/layout/AccentHomeChevronProcess"/>
    <dgm:cxn modelId="{5D562DC5-FF0B-4503-BDEA-A8CABEE580F5}" type="presParOf" srcId="{70E57545-D638-4567-AC7A-630369D6550A}" destId="{34251E55-3BB8-4E2B-A7DF-B6BF06D350FF}" srcOrd="3" destOrd="0" presId="urn:microsoft.com/office/officeart/2016/7/layout/AccentHomeChevronProcess"/>
    <dgm:cxn modelId="{ECE73A32-45A2-4282-B645-E7965317ACBB}" type="presParOf" srcId="{1D9BBE94-0BB6-4757-BDF5-B38821EB6BDE}" destId="{B7BF0130-F1A6-42E6-8BF2-C61CC02F4E59}" srcOrd="1" destOrd="0" presId="urn:microsoft.com/office/officeart/2016/7/layout/AccentHomeChevronProcess"/>
    <dgm:cxn modelId="{4B2DDFEF-3CFE-4F24-A1E2-3C591F3BD79D}" type="presParOf" srcId="{1D9BBE94-0BB6-4757-BDF5-B38821EB6BDE}" destId="{0AC2A2A5-45A9-47C8-B1BA-DFCE5FD5E24C}" srcOrd="2" destOrd="0" presId="urn:microsoft.com/office/officeart/2016/7/layout/AccentHomeChevronProcess"/>
    <dgm:cxn modelId="{E3016300-1279-4FC5-A68F-B375C7CCE284}" type="presParOf" srcId="{0AC2A2A5-45A9-47C8-B1BA-DFCE5FD5E24C}" destId="{4A3CD145-D77E-4E1B-821B-12AA61CC2F52}" srcOrd="0" destOrd="0" presId="urn:microsoft.com/office/officeart/2016/7/layout/AccentHomeChevronProcess"/>
    <dgm:cxn modelId="{679EEA4A-2C0A-4396-9ECE-29740868483C}" type="presParOf" srcId="{0AC2A2A5-45A9-47C8-B1BA-DFCE5FD5E24C}" destId="{532A7213-431E-4ACD-89B3-50C983F93769}" srcOrd="1" destOrd="0" presId="urn:microsoft.com/office/officeart/2016/7/layout/AccentHomeChevronProcess"/>
    <dgm:cxn modelId="{74E17B2C-FB8F-44ED-AEAB-29890161C9A6}" type="presParOf" srcId="{0AC2A2A5-45A9-47C8-B1BA-DFCE5FD5E24C}" destId="{CCB53D15-B2CE-403D-99B0-F22B04D9A76D}" srcOrd="2" destOrd="0" presId="urn:microsoft.com/office/officeart/2016/7/layout/AccentHomeChevronProcess"/>
    <dgm:cxn modelId="{B91C52C6-E2F9-4C35-8E4C-5F62917EFB2F}" type="presParOf" srcId="{0AC2A2A5-45A9-47C8-B1BA-DFCE5FD5E24C}" destId="{7822F221-0DF2-4D0B-A358-7F26DFFB65B8}" srcOrd="3" destOrd="0" presId="urn:microsoft.com/office/officeart/2016/7/layout/AccentHomeChevronProcess"/>
    <dgm:cxn modelId="{79ED5135-507B-419B-B6FB-1FAD0DFA0CF2}" type="presParOf" srcId="{1D9BBE94-0BB6-4757-BDF5-B38821EB6BDE}" destId="{356B2363-053B-4FA8-85C1-9499DF951CA9}" srcOrd="3" destOrd="0" presId="urn:microsoft.com/office/officeart/2016/7/layout/AccentHomeChevronProcess"/>
    <dgm:cxn modelId="{561D509F-F0A9-4A4F-B4CD-A1652233B1EA}" type="presParOf" srcId="{1D9BBE94-0BB6-4757-BDF5-B38821EB6BDE}" destId="{3292A32D-6505-4688-9DFF-A235BCCB8363}" srcOrd="4" destOrd="0" presId="urn:microsoft.com/office/officeart/2016/7/layout/AccentHomeChevronProcess"/>
    <dgm:cxn modelId="{CF133F56-4338-4579-9AEB-F45A43733367}" type="presParOf" srcId="{3292A32D-6505-4688-9DFF-A235BCCB8363}" destId="{EB7B28C8-A3C2-454F-B193-2342F009DFC9}" srcOrd="0" destOrd="0" presId="urn:microsoft.com/office/officeart/2016/7/layout/AccentHomeChevronProcess"/>
    <dgm:cxn modelId="{1F77911F-2089-42A0-A1F2-2A5983A26688}" type="presParOf" srcId="{3292A32D-6505-4688-9DFF-A235BCCB8363}" destId="{0DC060AB-1234-4B5E-B3EC-3B9243BDCE86}" srcOrd="1" destOrd="0" presId="urn:microsoft.com/office/officeart/2016/7/layout/AccentHomeChevronProcess"/>
    <dgm:cxn modelId="{E8F7EB33-3DA7-4A08-BFDE-3AD42DC159AA}" type="presParOf" srcId="{3292A32D-6505-4688-9DFF-A235BCCB8363}" destId="{D96AD9A0-A958-4F84-98B2-A0780BDD241F}" srcOrd="2" destOrd="0" presId="urn:microsoft.com/office/officeart/2016/7/layout/AccentHomeChevronProcess"/>
    <dgm:cxn modelId="{9603185B-A645-43CF-A397-BC9F428A1119}" type="presParOf" srcId="{3292A32D-6505-4688-9DFF-A235BCCB8363}" destId="{7AC2A315-FC32-482F-AE88-301E24FDB659}" srcOrd="3" destOrd="0" presId="urn:microsoft.com/office/officeart/2016/7/layout/AccentHomeChevronProcess"/>
    <dgm:cxn modelId="{39EE77FE-BFB0-4EEC-92C8-4659E12EEE7C}" type="presParOf" srcId="{1D9BBE94-0BB6-4757-BDF5-B38821EB6BDE}" destId="{0214151C-235B-4DE4-BA51-6B9DE5862759}" srcOrd="5" destOrd="0" presId="urn:microsoft.com/office/officeart/2016/7/layout/AccentHomeChevronProcess"/>
    <dgm:cxn modelId="{AF83D314-40EC-42C5-8923-47E7FA823702}" type="presParOf" srcId="{1D9BBE94-0BB6-4757-BDF5-B38821EB6BDE}" destId="{89FB5AA3-67D1-41D3-AF17-0FAC39443FEE}" srcOrd="6" destOrd="0" presId="urn:microsoft.com/office/officeart/2016/7/layout/AccentHomeChevronProcess"/>
    <dgm:cxn modelId="{63A44464-6B15-441D-8BA2-78CB37C717B7}" type="presParOf" srcId="{89FB5AA3-67D1-41D3-AF17-0FAC39443FEE}" destId="{4E411ABF-FEE4-40A2-A176-66084C42E8DA}" srcOrd="0" destOrd="0" presId="urn:microsoft.com/office/officeart/2016/7/layout/AccentHomeChevronProcess"/>
    <dgm:cxn modelId="{A7ACBC80-6491-4810-9E91-7893F9EEB363}" type="presParOf" srcId="{89FB5AA3-67D1-41D3-AF17-0FAC39443FEE}" destId="{A86A7F5C-B3E6-4428-8B71-24E99FF353C8}" srcOrd="1" destOrd="0" presId="urn:microsoft.com/office/officeart/2016/7/layout/AccentHomeChevronProcess"/>
    <dgm:cxn modelId="{5B80647F-8E09-4958-A4A7-DD9CFF6388D2}" type="presParOf" srcId="{89FB5AA3-67D1-41D3-AF17-0FAC39443FEE}" destId="{080F243B-97C1-4A5D-AE04-AE8C98F9CBA7}" srcOrd="2" destOrd="0" presId="urn:microsoft.com/office/officeart/2016/7/layout/AccentHomeChevronProcess"/>
    <dgm:cxn modelId="{86ED131A-B83A-4A19-8097-1FBA640E73BF}" type="presParOf" srcId="{89FB5AA3-67D1-41D3-AF17-0FAC39443FEE}" destId="{85B4BCB3-F98E-4CCD-B1D4-C680179FEF37}" srcOrd="3" destOrd="0" presId="urn:microsoft.com/office/officeart/2016/7/layout/AccentHomeChevronProcess"/>
    <dgm:cxn modelId="{A6848428-A4C1-463D-807B-B6295E5A36DD}" type="presParOf" srcId="{1D9BBE94-0BB6-4757-BDF5-B38821EB6BDE}" destId="{48218472-C55D-4A84-BBB7-775E5F3398B6}" srcOrd="7" destOrd="0" presId="urn:microsoft.com/office/officeart/2016/7/layout/AccentHomeChevronProcess"/>
    <dgm:cxn modelId="{A1457524-3F16-4539-BD6D-CCF4A6FB0DB5}" type="presParOf" srcId="{1D9BBE94-0BB6-4757-BDF5-B38821EB6BDE}" destId="{332C3F40-8B91-47E8-B1C1-D4A4043D4686}" srcOrd="8" destOrd="0" presId="urn:microsoft.com/office/officeart/2016/7/layout/AccentHomeChevronProcess"/>
    <dgm:cxn modelId="{9A6C3506-4509-41F7-B644-B70407CE64D7}" type="presParOf" srcId="{332C3F40-8B91-47E8-B1C1-D4A4043D4686}" destId="{80946D52-9C1E-4C3A-B92A-46E784824178}" srcOrd="0" destOrd="0" presId="urn:microsoft.com/office/officeart/2016/7/layout/AccentHomeChevronProcess"/>
    <dgm:cxn modelId="{78DDDC14-ED95-4211-9642-F3B570DB1FBE}" type="presParOf" srcId="{332C3F40-8B91-47E8-B1C1-D4A4043D4686}" destId="{674AFF60-3FFA-47F2-B33A-9CE5EACCACE5}" srcOrd="1" destOrd="0" presId="urn:microsoft.com/office/officeart/2016/7/layout/AccentHomeChevronProcess"/>
    <dgm:cxn modelId="{6C502DAF-04B5-41B0-8A18-9EA6F71D17DD}" type="presParOf" srcId="{332C3F40-8B91-47E8-B1C1-D4A4043D4686}" destId="{801CEB85-2FDC-4F5D-902D-6AB417FAB749}" srcOrd="2" destOrd="0" presId="urn:microsoft.com/office/officeart/2016/7/layout/AccentHomeChevronProcess"/>
    <dgm:cxn modelId="{8161D032-B510-4AB6-9FBA-9937DC64B953}" type="presParOf" srcId="{332C3F40-8B91-47E8-B1C1-D4A4043D4686}" destId="{67C40BFA-700C-4266-8A8F-741AF9633609}" srcOrd="3" destOrd="0" presId="urn:microsoft.com/office/officeart/2016/7/layout/AccentHomeChevronProcess"/>
    <dgm:cxn modelId="{488E78BF-7074-4C1D-8076-8904B8ADE55C}" type="presParOf" srcId="{1D9BBE94-0BB6-4757-BDF5-B38821EB6BDE}" destId="{1C517344-07E6-4ED4-B006-E6C93509B664}" srcOrd="9" destOrd="0" presId="urn:microsoft.com/office/officeart/2016/7/layout/AccentHomeChevronProcess"/>
    <dgm:cxn modelId="{987B59D7-6823-44FB-AF25-2F246D62BD4D}" type="presParOf" srcId="{1D9BBE94-0BB6-4757-BDF5-B38821EB6BDE}" destId="{F78F0AC4-7B86-4DB1-9079-2CECFF6E3DD1}" srcOrd="10" destOrd="0" presId="urn:microsoft.com/office/officeart/2016/7/layout/AccentHomeChevronProcess"/>
    <dgm:cxn modelId="{B906D4CE-351D-4ACD-ACE3-1A6C81771F76}" type="presParOf" srcId="{F78F0AC4-7B86-4DB1-9079-2CECFF6E3DD1}" destId="{1FB4E3C8-96F0-4376-8061-591E73E1647F}" srcOrd="0" destOrd="0" presId="urn:microsoft.com/office/officeart/2016/7/layout/AccentHomeChevronProcess"/>
    <dgm:cxn modelId="{7A4343A9-D051-4870-BE49-C2794258F108}" type="presParOf" srcId="{F78F0AC4-7B86-4DB1-9079-2CECFF6E3DD1}" destId="{4D826B3F-44C3-46AB-A9EC-A11B96BDE385}" srcOrd="1" destOrd="0" presId="urn:microsoft.com/office/officeart/2016/7/layout/AccentHomeChevronProcess"/>
    <dgm:cxn modelId="{969821A7-72B3-45C5-8A97-747099B47192}" type="presParOf" srcId="{F78F0AC4-7B86-4DB1-9079-2CECFF6E3DD1}" destId="{846DD56E-C3A6-459C-89C3-F8D22B6D0D77}" srcOrd="2" destOrd="0" presId="urn:microsoft.com/office/officeart/2016/7/layout/AccentHomeChevronProcess"/>
    <dgm:cxn modelId="{7BE6E581-346D-4C83-991A-5E81D84CD719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Choosing</a:t>
          </a:r>
          <a:r>
            <a:rPr lang="cs-CZ" dirty="0">
              <a:latin typeface="Arial"/>
            </a:rPr>
            <a:t> a case (výběr situace)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F5E3966C-75F1-4399-A789-4997137B8597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Asking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questions</a:t>
          </a:r>
          <a:r>
            <a:rPr lang="cs-CZ" dirty="0">
              <a:latin typeface="Arial"/>
            </a:rPr>
            <a:t> (dotazování)</a:t>
          </a:r>
          <a:endParaRPr lang="cs-CZ" dirty="0"/>
        </a:p>
      </dgm:t>
    </dgm:pt>
    <dgm:pt modelId="{41DDBEB7-5A6C-4BA1-81C0-DE219C5D0670}" type="parTrans" cxnId="{13291B1C-5012-496E-8266-5136432B309C}">
      <dgm:prSet/>
      <dgm:spPr/>
      <dgm:t>
        <a:bodyPr/>
        <a:lstStyle/>
        <a:p>
          <a:endParaRPr lang="cs-CZ"/>
        </a:p>
      </dgm:t>
    </dgm:pt>
    <dgm:pt modelId="{EC35E37C-E012-4431-91F7-3D9BBD84A771}" type="sibTrans" cxnId="{13291B1C-5012-496E-8266-5136432B309C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Collecting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perspectives</a:t>
          </a:r>
          <a:r>
            <a:rPr lang="cs-CZ" dirty="0">
              <a:latin typeface="Arial"/>
            </a:rPr>
            <a:t> (perspektivy)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r>
            <a:rPr lang="cs-CZ" dirty="0">
              <a:latin typeface="Arial"/>
            </a:rPr>
            <a:t>5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(6)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3CC72946-A00D-464E-9E2C-0855CC3EAA0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z nastíněných situací vybere 1</a:t>
          </a:r>
        </a:p>
      </dgm:t>
    </dgm:pt>
    <dgm:pt modelId="{33763C5C-06F0-4C5C-8ABF-E60D44404E48}" type="parTrans" cxnId="{64A2F080-B6FF-4234-B1CB-05D95DE18B42}">
      <dgm:prSet/>
      <dgm:spPr/>
    </dgm:pt>
    <dgm:pt modelId="{E68C4A9B-FE5F-4879-8F0E-EA773EE91F7F}" type="sibTrans" cxnId="{64A2F080-B6FF-4234-B1CB-05D95DE18B42}">
      <dgm:prSet/>
      <dgm:spPr/>
    </dgm:pt>
    <dgm:pt modelId="{5F866551-17A2-4C92-BA7A-EC0FECB4513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"Majitel" situace ji popíše co nejdůkladněji.</a:t>
          </a:r>
        </a:p>
      </dgm:t>
    </dgm:pt>
    <dgm:pt modelId="{2C27D246-3851-4D54-9EA1-E999492B2D50}" type="parTrans" cxnId="{3DB3519E-F495-4235-8AAD-B9777FEEB216}">
      <dgm:prSet/>
      <dgm:spPr/>
    </dgm:pt>
    <dgm:pt modelId="{6B3D8703-030D-4F8C-8CCC-827A8C599897}" type="sibTrans" cxnId="{3DB3519E-F495-4235-8AAD-B9777FEEB216}">
      <dgm:prSet/>
      <dgm:spPr/>
    </dgm:pt>
    <dgm:pt modelId="{A8DD7D98-8773-4A8E-88DB-D281B9806B9C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Ostatní se jej vyptávají.</a:t>
          </a:r>
          <a:endParaRPr lang="cs-CZ" dirty="0"/>
        </a:p>
      </dgm:t>
    </dgm:pt>
    <dgm:pt modelId="{7A3A38C1-7590-4362-BAA5-DB6AD209B1BD}" type="parTrans" cxnId="{42C75FD2-6B7B-437E-A65D-D686513934B4}">
      <dgm:prSet/>
      <dgm:spPr/>
    </dgm:pt>
    <dgm:pt modelId="{D021388C-9703-4DA8-BF2A-A9B5B37844FB}" type="sibTrans" cxnId="{42C75FD2-6B7B-437E-A65D-D686513934B4}">
      <dgm:prSet/>
      <dgm:spPr/>
    </dgm:pt>
    <dgm:pt modelId="{0DCD14E8-CE52-476C-B9C2-13B76B777E48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Cílem je dobrat se co nejobjektivnějšího a nejúplnějšího popisu situace.</a:t>
          </a:r>
        </a:p>
      </dgm:t>
    </dgm:pt>
    <dgm:pt modelId="{F61C203F-311B-4A6B-B7E9-5195872DAF63}" type="parTrans" cxnId="{7BD78EE9-EBC6-4FA3-B838-5FB590C049DA}">
      <dgm:prSet/>
      <dgm:spPr/>
    </dgm:pt>
    <dgm:pt modelId="{9B178182-5353-4C37-AA12-D66BD2D339BE}" type="sibTrans" cxnId="{7BD78EE9-EBC6-4FA3-B838-5FB590C049DA}">
      <dgm:prSet/>
      <dgm:spPr/>
    </dgm:pt>
    <dgm:pt modelId="{4F385602-6B96-479A-B7CE-3A1177763B6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Nehodnotíme, neradíme, nenavádíme, nevytváříme hypotézy!</a:t>
          </a:r>
        </a:p>
      </dgm:t>
    </dgm:pt>
    <dgm:pt modelId="{16304EDC-4FB1-4340-8A62-CEAD3042EABC}" type="parTrans" cxnId="{861B72BB-6931-48D1-857A-FC28430EC391}">
      <dgm:prSet/>
      <dgm:spPr/>
    </dgm:pt>
    <dgm:pt modelId="{ECEA0D46-D86F-4978-8051-06B1A30168C6}" type="sibTrans" cxnId="{861B72BB-6931-48D1-857A-FC28430EC391}">
      <dgm:prSet/>
      <dgm:spPr/>
    </dgm:pt>
    <dgm:pt modelId="{3C916443-03C4-43B3-AE56-618D8892B2FB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</dgm:t>
    </dgm:pt>
    <dgm:pt modelId="{5023368D-4EF4-4BD5-9281-5F4D0575B596}" type="parTrans" cxnId="{C27D650C-92E2-434C-9B5D-55113558A56F}">
      <dgm:prSet/>
      <dgm:spPr/>
    </dgm:pt>
    <dgm:pt modelId="{93C5B58F-15F1-4441-BCE9-930E04A6DD85}" type="sibTrans" cxnId="{C27D650C-92E2-434C-9B5D-55113558A56F}">
      <dgm:prSet/>
      <dgm:spPr/>
    </dgm:pt>
    <dgm:pt modelId="{8B2771BA-CE7E-41DA-9427-43BF103F8797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Různé varianty realizace: Lze sbírat "jen" úhly pohledů. Lze situaci opakovaně přehrávat. Lze vést rozhovory mezi aktéry...</a:t>
          </a:r>
        </a:p>
      </dgm:t>
    </dgm:pt>
    <dgm:pt modelId="{E766E0AE-EA3E-4642-90CC-297908F3A164}" type="parTrans" cxnId="{B1B5C3FF-8BA3-4E83-A278-BEA5D95C0387}">
      <dgm:prSet/>
      <dgm:spPr/>
    </dgm:pt>
    <dgm:pt modelId="{2477513C-7A51-44E2-91F0-7ECA9EE696B9}" type="sibTrans" cxnId="{B1B5C3FF-8BA3-4E83-A278-BEA5D95C0387}">
      <dgm:prSet/>
      <dgm:spPr/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3292A32D-6505-4688-9DFF-A235BCCB8363}" type="pres">
      <dgm:prSet presAssocID="{F5E3966C-75F1-4399-A789-4997137B8597}" presName="composite" presStyleCnt="0"/>
      <dgm:spPr/>
    </dgm:pt>
    <dgm:pt modelId="{EB7B28C8-A3C2-454F-B193-2342F009DFC9}" type="pres">
      <dgm:prSet presAssocID="{F5E3966C-75F1-4399-A789-4997137B8597}" presName="L" presStyleLbl="solidFgAcc1" presStyleIdx="2" presStyleCnt="6">
        <dgm:presLayoutVars>
          <dgm:chMax val="0"/>
          <dgm:chPref val="0"/>
        </dgm:presLayoutVars>
      </dgm:prSet>
      <dgm:spPr/>
    </dgm:pt>
    <dgm:pt modelId="{0DC060AB-1234-4B5E-B3EC-3B9243BDCE86}" type="pres">
      <dgm:prSet presAssocID="{F5E3966C-75F1-4399-A789-4997137B8597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D96AD9A0-A958-4F84-98B2-A0780BDD241F}" type="pres">
      <dgm:prSet presAssocID="{F5E3966C-75F1-4399-A789-4997137B8597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AC2A315-FC32-482F-AE88-301E24FDB659}" type="pres">
      <dgm:prSet presAssocID="{F5E3966C-75F1-4399-A789-4997137B8597}" presName="EmptyPlaceHolder" presStyleCnt="0"/>
      <dgm:spPr/>
    </dgm:pt>
    <dgm:pt modelId="{0214151C-235B-4DE4-BA51-6B9DE5862759}" type="pres">
      <dgm:prSet presAssocID="{EC35E37C-E012-4431-91F7-3D9BBD84A771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>
        <a:solidFill>
          <a:schemeClr val="accent2"/>
        </a:solidFill>
      </dgm:spPr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C27D650C-92E2-434C-9B5D-55113558A56F}" srcId="{3E563911-9A8E-478F-B1E3-F72BD54F1B4F}" destId="{3C916443-03C4-43B3-AE56-618D8892B2FB}" srcOrd="0" destOrd="0" parTransId="{5023368D-4EF4-4BD5-9281-5F4D0575B596}" sibTransId="{93C5B58F-15F1-4441-BCE9-930E04A6DD85}"/>
    <dgm:cxn modelId="{13291B1C-5012-496E-8266-5136432B309C}" srcId="{7104D88E-116A-46A8-B443-D7718E652232}" destId="{F5E3966C-75F1-4399-A789-4997137B8597}" srcOrd="2" destOrd="0" parTransId="{41DDBEB7-5A6C-4BA1-81C0-DE219C5D0670}" sibTransId="{EC35E37C-E012-4431-91F7-3D9BBD84A771}"/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F6B0CA2A-6B48-429D-B4E5-0DD18162AF13}" type="presOf" srcId="{5F866551-17A2-4C92-BA7A-EC0FECB45133}" destId="{D96AD9A0-A958-4F84-98B2-A0780BDD241F}" srcOrd="0" destOrd="0" presId="urn:microsoft.com/office/officeart/2016/7/layout/AccentHomeChevronProcess"/>
    <dgm:cxn modelId="{36AE942B-0D2C-4E35-8C06-6A0404F8F01C}" type="presOf" srcId="{4F385602-6B96-479A-B7CE-3A1177763B63}" destId="{D96AD9A0-A958-4F84-98B2-A0780BDD241F}" srcOrd="0" destOrd="3" presId="urn:microsoft.com/office/officeart/2016/7/layout/AccentHomeChevronProcess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5970DE5D-C2D2-4F58-AB97-E91F18EA5C29}" type="presOf" srcId="{A8DD7D98-8773-4A8E-88DB-D281B9806B9C}" destId="{D96AD9A0-A958-4F84-98B2-A0780BDD241F}" srcOrd="0" destOrd="1" presId="urn:microsoft.com/office/officeart/2016/7/layout/AccentHomeChevronProcess"/>
    <dgm:cxn modelId="{83547966-301D-4F7A-A6F6-EC1A44205206}" type="presOf" srcId="{3CC72946-A00D-464E-9E2C-0855CC3EAA04}" destId="{CCB53D15-B2CE-403D-99B0-F22B04D9A76D}" srcOrd="0" destOrd="0" presId="urn:microsoft.com/office/officeart/2016/7/layout/AccentHomeChevronProcess"/>
    <dgm:cxn modelId="{1BB89C69-0CC9-4F8A-8738-1AA862FF142B}" type="presOf" srcId="{F5E3966C-75F1-4399-A789-4997137B8597}" destId="{0DC060AB-1234-4B5E-B3EC-3B9243BDCE86}" srcOrd="0" destOrd="0" presId="urn:microsoft.com/office/officeart/2016/7/layout/AccentHomeChevronProcess"/>
    <dgm:cxn modelId="{1BEDFC55-61D0-44B8-AD04-423CE253AC10}" type="presOf" srcId="{1E1A9B6F-E761-4304-AF2F-80350DE5FA5C}" destId="{732BDB01-DE7F-4462-97F2-E7A320F403CE}" srcOrd="0" destOrd="0" presId="urn:microsoft.com/office/officeart/2016/7/layout/AccentHomeChevronProcess"/>
    <dgm:cxn modelId="{64A2F080-B6FF-4234-B1CB-05D95DE18B42}" srcId="{BD1F1C3A-DF38-4276-9576-8FBDDFB91671}" destId="{3CC72946-A00D-464E-9E2C-0855CC3EAA04}" srcOrd="0" destOrd="0" parTransId="{33763C5C-06F0-4C5C-8ABF-E60D44404E48}" sibTransId="{E68C4A9B-FE5F-4879-8F0E-EA773EE91F7F}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7E6EB895-EAF8-4D82-B640-C2557D0F1918}" type="presOf" srcId="{BD1F1C3A-DF38-4276-9576-8FBDDFB91671}" destId="{532A7213-431E-4ACD-89B3-50C983F93769}" srcOrd="0" destOrd="0" presId="urn:microsoft.com/office/officeart/2016/7/layout/AccentHomeChevronProcess"/>
    <dgm:cxn modelId="{BDAD1F99-DE49-4D3A-B3E9-BEB9212EE5B0}" type="presOf" srcId="{3E563911-9A8E-478F-B1E3-F72BD54F1B4F}" destId="{A86A7F5C-B3E6-4428-8B71-24E99FF353C8}" srcOrd="0" destOrd="0" presId="urn:microsoft.com/office/officeart/2016/7/layout/AccentHomeChevronProcess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3DB3519E-F495-4235-8AAD-B9777FEEB216}" srcId="{F5E3966C-75F1-4399-A789-4997137B8597}" destId="{5F866551-17A2-4C92-BA7A-EC0FECB45133}" srcOrd="0" destOrd="0" parTransId="{2C27D246-3851-4D54-9EA1-E999492B2D50}" sibTransId="{6B3D8703-030D-4F8C-8CCC-827A8C599897}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ACE310B4-A5B2-4524-A646-E7418FBD0AE3}" type="presOf" srcId="{3C916443-03C4-43B3-AE56-618D8892B2FB}" destId="{080F243B-97C1-4A5D-AE04-AE8C98F9CBA7}" srcOrd="0" destOrd="0" presId="urn:microsoft.com/office/officeart/2016/7/layout/AccentHomeChevronProcess"/>
    <dgm:cxn modelId="{55EB0FBA-CE4F-465E-8F11-C59533B6FA6B}" type="presOf" srcId="{7EDBB07C-7858-41E6-A446-52A7300C3ABB}" destId="{674AFF60-3FFA-47F2-B33A-9CE5EACCACE5}" srcOrd="0" destOrd="0" presId="urn:microsoft.com/office/officeart/2016/7/layout/AccentHomeChevronProcess"/>
    <dgm:cxn modelId="{D0550ABB-CEF5-4AE2-8EA4-34E03E742FA0}" type="presOf" srcId="{0DCD14E8-CE52-476C-B9C2-13B76B777E48}" destId="{D96AD9A0-A958-4F84-98B2-A0780BDD241F}" srcOrd="0" destOrd="2" presId="urn:microsoft.com/office/officeart/2016/7/layout/AccentHomeChevronProcess"/>
    <dgm:cxn modelId="{861B72BB-6931-48D1-857A-FC28430EC391}" srcId="{F5E3966C-75F1-4399-A789-4997137B8597}" destId="{4F385602-6B96-479A-B7CE-3A1177763B63}" srcOrd="3" destOrd="0" parTransId="{16304EDC-4FB1-4340-8A62-CEAD3042EABC}" sibTransId="{ECEA0D46-D86F-4978-8051-06B1A30168C6}"/>
    <dgm:cxn modelId="{42C75FD2-6B7B-437E-A65D-D686513934B4}" srcId="{F5E3966C-75F1-4399-A789-4997137B8597}" destId="{A8DD7D98-8773-4A8E-88DB-D281B9806B9C}" srcOrd="1" destOrd="0" parTransId="{7A3A38C1-7590-4362-BAA5-DB6AD209B1BD}" sibTransId="{D021388C-9703-4DA8-BF2A-A9B5B37844FB}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DED2B6DD-DE2B-4DB2-93AD-82B25FFF9CFF}" type="presOf" srcId="{F698FCEE-92B8-4B99-BF04-B67F6E8358DC}" destId="{4D826B3F-44C3-46AB-A9EC-A11B96BDE385}" srcOrd="0" destOrd="0" presId="urn:microsoft.com/office/officeart/2016/7/layout/AccentHomeChevronProcess"/>
    <dgm:cxn modelId="{7BD78EE9-EBC6-4FA3-B838-5FB590C049DA}" srcId="{F5E3966C-75F1-4399-A789-4997137B8597}" destId="{0DCD14E8-CE52-476C-B9C2-13B76B777E48}" srcOrd="2" destOrd="0" parTransId="{F61C203F-311B-4A6B-B7E9-5195872DAF63}" sibTransId="{9B178182-5353-4C37-AA12-D66BD2D339BE}"/>
    <dgm:cxn modelId="{27271EF9-B46B-4CCA-BE17-F07D047DF4D0}" type="presOf" srcId="{EFFA3CE8-A098-4DF9-8ACC-A9CB5751A352}" destId="{94661783-2D63-4D4F-BA6C-FE0F27CEDE32}" srcOrd="0" destOrd="0" presId="urn:microsoft.com/office/officeart/2016/7/layout/AccentHomeChevronProcess"/>
    <dgm:cxn modelId="{77EC86F9-7A22-418C-8486-E65B90609C75}" type="presOf" srcId="{8B2771BA-CE7E-41DA-9427-43BF103F8797}" destId="{080F243B-97C1-4A5D-AE04-AE8C98F9CBA7}" srcOrd="0" destOrd="1" presId="urn:microsoft.com/office/officeart/2016/7/layout/AccentHomeChevronProcess"/>
    <dgm:cxn modelId="{B1B5C3FF-8BA3-4E83-A278-BEA5D95C0387}" srcId="{3E563911-9A8E-478F-B1E3-F72BD54F1B4F}" destId="{8B2771BA-CE7E-41DA-9427-43BF103F8797}" srcOrd="1" destOrd="0" parTransId="{E766E0AE-EA3E-4642-90CC-297908F3A164}" sibTransId="{2477513C-7A51-44E2-91F0-7ECA9EE696B9}"/>
    <dgm:cxn modelId="{2654A4F5-053F-489B-AAC0-3530CE35FF95}" type="presParOf" srcId="{1D9BBE94-0BB6-4757-BDF5-B38821EB6BDE}" destId="{70E57545-D638-4567-AC7A-630369D6550A}" srcOrd="0" destOrd="0" presId="urn:microsoft.com/office/officeart/2016/7/layout/AccentHomeChevronProcess"/>
    <dgm:cxn modelId="{EADCD457-6E5C-4488-9831-000BA652CA61}" type="presParOf" srcId="{70E57545-D638-4567-AC7A-630369D6550A}" destId="{9C9A7305-107B-4E83-AB7C-CA99275E6610}" srcOrd="0" destOrd="0" presId="urn:microsoft.com/office/officeart/2016/7/layout/AccentHomeChevronProcess"/>
    <dgm:cxn modelId="{5868408C-DB3B-4F85-93F9-C16A7C176ABE}" type="presParOf" srcId="{70E57545-D638-4567-AC7A-630369D6550A}" destId="{94661783-2D63-4D4F-BA6C-FE0F27CEDE32}" srcOrd="1" destOrd="0" presId="urn:microsoft.com/office/officeart/2016/7/layout/AccentHomeChevronProcess"/>
    <dgm:cxn modelId="{E774986B-9B96-49D3-9B91-712DC2AEAB42}" type="presParOf" srcId="{70E57545-D638-4567-AC7A-630369D6550A}" destId="{732BDB01-DE7F-4462-97F2-E7A320F403CE}" srcOrd="2" destOrd="0" presId="urn:microsoft.com/office/officeart/2016/7/layout/AccentHomeChevronProcess"/>
    <dgm:cxn modelId="{F23AFB7D-4E80-4FB6-9DDD-78253533A4AD}" type="presParOf" srcId="{70E57545-D638-4567-AC7A-630369D6550A}" destId="{34251E55-3BB8-4E2B-A7DF-B6BF06D350FF}" srcOrd="3" destOrd="0" presId="urn:microsoft.com/office/officeart/2016/7/layout/AccentHomeChevronProcess"/>
    <dgm:cxn modelId="{2DE217EA-AB6F-4496-9435-B2194221A8E0}" type="presParOf" srcId="{1D9BBE94-0BB6-4757-BDF5-B38821EB6BDE}" destId="{B7BF0130-F1A6-42E6-8BF2-C61CC02F4E59}" srcOrd="1" destOrd="0" presId="urn:microsoft.com/office/officeart/2016/7/layout/AccentHomeChevronProcess"/>
    <dgm:cxn modelId="{A8398D99-0369-4381-9ACE-543C439AA5F3}" type="presParOf" srcId="{1D9BBE94-0BB6-4757-BDF5-B38821EB6BDE}" destId="{0AC2A2A5-45A9-47C8-B1BA-DFCE5FD5E24C}" srcOrd="2" destOrd="0" presId="urn:microsoft.com/office/officeart/2016/7/layout/AccentHomeChevronProcess"/>
    <dgm:cxn modelId="{7F8FA7EE-FC12-4CEA-A184-E2A7AB897F53}" type="presParOf" srcId="{0AC2A2A5-45A9-47C8-B1BA-DFCE5FD5E24C}" destId="{4A3CD145-D77E-4E1B-821B-12AA61CC2F52}" srcOrd="0" destOrd="0" presId="urn:microsoft.com/office/officeart/2016/7/layout/AccentHomeChevronProcess"/>
    <dgm:cxn modelId="{D4DB7BFD-DA21-45F9-8CA6-C19F67CF2643}" type="presParOf" srcId="{0AC2A2A5-45A9-47C8-B1BA-DFCE5FD5E24C}" destId="{532A7213-431E-4ACD-89B3-50C983F93769}" srcOrd="1" destOrd="0" presId="urn:microsoft.com/office/officeart/2016/7/layout/AccentHomeChevronProcess"/>
    <dgm:cxn modelId="{19B53540-CD0D-4E16-9224-0EBBA18A9B4D}" type="presParOf" srcId="{0AC2A2A5-45A9-47C8-B1BA-DFCE5FD5E24C}" destId="{CCB53D15-B2CE-403D-99B0-F22B04D9A76D}" srcOrd="2" destOrd="0" presId="urn:microsoft.com/office/officeart/2016/7/layout/AccentHomeChevronProcess"/>
    <dgm:cxn modelId="{719C6F6F-4F40-402D-AE20-7FF4981D80F6}" type="presParOf" srcId="{0AC2A2A5-45A9-47C8-B1BA-DFCE5FD5E24C}" destId="{7822F221-0DF2-4D0B-A358-7F26DFFB65B8}" srcOrd="3" destOrd="0" presId="urn:microsoft.com/office/officeart/2016/7/layout/AccentHomeChevronProcess"/>
    <dgm:cxn modelId="{88AD7405-13EC-4F98-B47E-8D523F49A4A7}" type="presParOf" srcId="{1D9BBE94-0BB6-4757-BDF5-B38821EB6BDE}" destId="{356B2363-053B-4FA8-85C1-9499DF951CA9}" srcOrd="3" destOrd="0" presId="urn:microsoft.com/office/officeart/2016/7/layout/AccentHomeChevronProcess"/>
    <dgm:cxn modelId="{C3684CBF-D5EC-4708-B109-A4F916324413}" type="presParOf" srcId="{1D9BBE94-0BB6-4757-BDF5-B38821EB6BDE}" destId="{3292A32D-6505-4688-9DFF-A235BCCB8363}" srcOrd="4" destOrd="0" presId="urn:microsoft.com/office/officeart/2016/7/layout/AccentHomeChevronProcess"/>
    <dgm:cxn modelId="{2A784749-AA92-4D5B-9BBF-0BFE178EE717}" type="presParOf" srcId="{3292A32D-6505-4688-9DFF-A235BCCB8363}" destId="{EB7B28C8-A3C2-454F-B193-2342F009DFC9}" srcOrd="0" destOrd="0" presId="urn:microsoft.com/office/officeart/2016/7/layout/AccentHomeChevronProcess"/>
    <dgm:cxn modelId="{77421E10-DF2C-4136-8B95-4490540768A5}" type="presParOf" srcId="{3292A32D-6505-4688-9DFF-A235BCCB8363}" destId="{0DC060AB-1234-4B5E-B3EC-3B9243BDCE86}" srcOrd="1" destOrd="0" presId="urn:microsoft.com/office/officeart/2016/7/layout/AccentHomeChevronProcess"/>
    <dgm:cxn modelId="{2CBD4E39-04AA-41F9-936B-8397D340982D}" type="presParOf" srcId="{3292A32D-6505-4688-9DFF-A235BCCB8363}" destId="{D96AD9A0-A958-4F84-98B2-A0780BDD241F}" srcOrd="2" destOrd="0" presId="urn:microsoft.com/office/officeart/2016/7/layout/AccentHomeChevronProcess"/>
    <dgm:cxn modelId="{5F4E585A-AF10-4302-81D4-A2235BF03135}" type="presParOf" srcId="{3292A32D-6505-4688-9DFF-A235BCCB8363}" destId="{7AC2A315-FC32-482F-AE88-301E24FDB659}" srcOrd="3" destOrd="0" presId="urn:microsoft.com/office/officeart/2016/7/layout/AccentHomeChevronProcess"/>
    <dgm:cxn modelId="{EA4A5360-71BE-4055-B45A-52A8814A8521}" type="presParOf" srcId="{1D9BBE94-0BB6-4757-BDF5-B38821EB6BDE}" destId="{0214151C-235B-4DE4-BA51-6B9DE5862759}" srcOrd="5" destOrd="0" presId="urn:microsoft.com/office/officeart/2016/7/layout/AccentHomeChevronProcess"/>
    <dgm:cxn modelId="{B1E11C7B-F341-4741-ABE7-F20C6B0CCBEE}" type="presParOf" srcId="{1D9BBE94-0BB6-4757-BDF5-B38821EB6BDE}" destId="{89FB5AA3-67D1-41D3-AF17-0FAC39443FEE}" srcOrd="6" destOrd="0" presId="urn:microsoft.com/office/officeart/2016/7/layout/AccentHomeChevronProcess"/>
    <dgm:cxn modelId="{D35EEE32-5275-4E26-AFA4-D528D5F1C4EF}" type="presParOf" srcId="{89FB5AA3-67D1-41D3-AF17-0FAC39443FEE}" destId="{4E411ABF-FEE4-40A2-A176-66084C42E8DA}" srcOrd="0" destOrd="0" presId="urn:microsoft.com/office/officeart/2016/7/layout/AccentHomeChevronProcess"/>
    <dgm:cxn modelId="{893BD68E-4F26-4B02-850A-9C8A9DA8B2AE}" type="presParOf" srcId="{89FB5AA3-67D1-41D3-AF17-0FAC39443FEE}" destId="{A86A7F5C-B3E6-4428-8B71-24E99FF353C8}" srcOrd="1" destOrd="0" presId="urn:microsoft.com/office/officeart/2016/7/layout/AccentHomeChevronProcess"/>
    <dgm:cxn modelId="{42343DFD-A740-4ADB-9C58-41444723E1B7}" type="presParOf" srcId="{89FB5AA3-67D1-41D3-AF17-0FAC39443FEE}" destId="{080F243B-97C1-4A5D-AE04-AE8C98F9CBA7}" srcOrd="2" destOrd="0" presId="urn:microsoft.com/office/officeart/2016/7/layout/AccentHomeChevronProcess"/>
    <dgm:cxn modelId="{89BFE15A-28DC-4295-B595-B3F07DCB85B4}" type="presParOf" srcId="{89FB5AA3-67D1-41D3-AF17-0FAC39443FEE}" destId="{85B4BCB3-F98E-4CCD-B1D4-C680179FEF37}" srcOrd="3" destOrd="0" presId="urn:microsoft.com/office/officeart/2016/7/layout/AccentHomeChevronProcess"/>
    <dgm:cxn modelId="{A64651D7-1B09-454B-8018-8073443AFFB2}" type="presParOf" srcId="{1D9BBE94-0BB6-4757-BDF5-B38821EB6BDE}" destId="{48218472-C55D-4A84-BBB7-775E5F3398B6}" srcOrd="7" destOrd="0" presId="urn:microsoft.com/office/officeart/2016/7/layout/AccentHomeChevronProcess"/>
    <dgm:cxn modelId="{4E14BEC0-B9C0-437A-B0F7-51956E447A67}" type="presParOf" srcId="{1D9BBE94-0BB6-4757-BDF5-B38821EB6BDE}" destId="{332C3F40-8B91-47E8-B1C1-D4A4043D4686}" srcOrd="8" destOrd="0" presId="urn:microsoft.com/office/officeart/2016/7/layout/AccentHomeChevronProcess"/>
    <dgm:cxn modelId="{2E9B0DAF-7957-4232-A8C4-E84D957AC3D8}" type="presParOf" srcId="{332C3F40-8B91-47E8-B1C1-D4A4043D4686}" destId="{80946D52-9C1E-4C3A-B92A-46E784824178}" srcOrd="0" destOrd="0" presId="urn:microsoft.com/office/officeart/2016/7/layout/AccentHomeChevronProcess"/>
    <dgm:cxn modelId="{15646394-FE97-42F9-B560-1D63D1CC28AB}" type="presParOf" srcId="{332C3F40-8B91-47E8-B1C1-D4A4043D4686}" destId="{674AFF60-3FFA-47F2-B33A-9CE5EACCACE5}" srcOrd="1" destOrd="0" presId="urn:microsoft.com/office/officeart/2016/7/layout/AccentHomeChevronProcess"/>
    <dgm:cxn modelId="{B4AE3B5E-DC7A-4064-B5D7-83FD250E1415}" type="presParOf" srcId="{332C3F40-8B91-47E8-B1C1-D4A4043D4686}" destId="{801CEB85-2FDC-4F5D-902D-6AB417FAB749}" srcOrd="2" destOrd="0" presId="urn:microsoft.com/office/officeart/2016/7/layout/AccentHomeChevronProcess"/>
    <dgm:cxn modelId="{DFDACD0C-5816-455D-98C5-F6DA8383AC50}" type="presParOf" srcId="{332C3F40-8B91-47E8-B1C1-D4A4043D4686}" destId="{67C40BFA-700C-4266-8A8F-741AF9633609}" srcOrd="3" destOrd="0" presId="urn:microsoft.com/office/officeart/2016/7/layout/AccentHomeChevronProcess"/>
    <dgm:cxn modelId="{8F0587F9-BF25-4320-B3CF-52645D3333FF}" type="presParOf" srcId="{1D9BBE94-0BB6-4757-BDF5-B38821EB6BDE}" destId="{1C517344-07E6-4ED4-B006-E6C93509B664}" srcOrd="9" destOrd="0" presId="urn:microsoft.com/office/officeart/2016/7/layout/AccentHomeChevronProcess"/>
    <dgm:cxn modelId="{3AADC816-2257-4603-B913-FA670C561B06}" type="presParOf" srcId="{1D9BBE94-0BB6-4757-BDF5-B38821EB6BDE}" destId="{F78F0AC4-7B86-4DB1-9079-2CECFF6E3DD1}" srcOrd="10" destOrd="0" presId="urn:microsoft.com/office/officeart/2016/7/layout/AccentHomeChevronProcess"/>
    <dgm:cxn modelId="{1AE0B155-099B-4D24-9745-81CB9B53A33D}" type="presParOf" srcId="{F78F0AC4-7B86-4DB1-9079-2CECFF6E3DD1}" destId="{1FB4E3C8-96F0-4376-8061-591E73E1647F}" srcOrd="0" destOrd="0" presId="urn:microsoft.com/office/officeart/2016/7/layout/AccentHomeChevronProcess"/>
    <dgm:cxn modelId="{C1459DB9-247A-4FE6-8C3F-4BD4DBCA9D3E}" type="presParOf" srcId="{F78F0AC4-7B86-4DB1-9079-2CECFF6E3DD1}" destId="{4D826B3F-44C3-46AB-A9EC-A11B96BDE385}" srcOrd="1" destOrd="0" presId="urn:microsoft.com/office/officeart/2016/7/layout/AccentHomeChevronProcess"/>
    <dgm:cxn modelId="{1FD23560-C56F-4C5F-BE87-826E66359C81}" type="presParOf" srcId="{F78F0AC4-7B86-4DB1-9079-2CECFF6E3DD1}" destId="{846DD56E-C3A6-459C-89C3-F8D22B6D0D77}" srcOrd="2" destOrd="0" presId="urn:microsoft.com/office/officeart/2016/7/layout/AccentHomeChevronProcess"/>
    <dgm:cxn modelId="{A4E60A66-F907-486E-A474-45CDEA386586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Choosing</a:t>
          </a:r>
          <a:r>
            <a:rPr lang="cs-CZ" dirty="0">
              <a:latin typeface="Arial"/>
            </a:rPr>
            <a:t> a case (výběr situace)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F5E3966C-75F1-4399-A789-4997137B8597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Asking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questions</a:t>
          </a:r>
          <a:r>
            <a:rPr lang="cs-CZ" dirty="0">
              <a:latin typeface="Arial"/>
            </a:rPr>
            <a:t> (dotazování)</a:t>
          </a:r>
          <a:endParaRPr lang="cs-CZ" dirty="0"/>
        </a:p>
      </dgm:t>
    </dgm:pt>
    <dgm:pt modelId="{41DDBEB7-5A6C-4BA1-81C0-DE219C5D0670}" type="parTrans" cxnId="{13291B1C-5012-496E-8266-5136432B309C}">
      <dgm:prSet/>
      <dgm:spPr/>
      <dgm:t>
        <a:bodyPr/>
        <a:lstStyle/>
        <a:p>
          <a:endParaRPr lang="cs-CZ"/>
        </a:p>
      </dgm:t>
    </dgm:pt>
    <dgm:pt modelId="{EC35E37C-E012-4431-91F7-3D9BBD84A771}" type="sibTrans" cxnId="{13291B1C-5012-496E-8266-5136432B309C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Collecting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perspectives</a:t>
          </a:r>
          <a:r>
            <a:rPr lang="cs-CZ" dirty="0">
              <a:latin typeface="Arial"/>
            </a:rPr>
            <a:t> (perspektivy)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Giving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various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kinds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of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advice</a:t>
          </a:r>
          <a:r>
            <a:rPr lang="cs-CZ" dirty="0">
              <a:latin typeface="Arial"/>
            </a:rPr>
            <a:t> (návrhy)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6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3CC72946-A00D-464E-9E2C-0855CC3EAA0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z nastíněných situací vybere 1</a:t>
          </a:r>
        </a:p>
      </dgm:t>
    </dgm:pt>
    <dgm:pt modelId="{33763C5C-06F0-4C5C-8ABF-E60D44404E48}" type="parTrans" cxnId="{64A2F080-B6FF-4234-B1CB-05D95DE18B42}">
      <dgm:prSet/>
      <dgm:spPr/>
    </dgm:pt>
    <dgm:pt modelId="{E68C4A9B-FE5F-4879-8F0E-EA773EE91F7F}" type="sibTrans" cxnId="{64A2F080-B6FF-4234-B1CB-05D95DE18B42}">
      <dgm:prSet/>
      <dgm:spPr/>
    </dgm:pt>
    <dgm:pt modelId="{5F866551-17A2-4C92-BA7A-EC0FECB4513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"Majitel" situace ji popíše co nejdůkladněji.</a:t>
          </a:r>
        </a:p>
      </dgm:t>
    </dgm:pt>
    <dgm:pt modelId="{2C27D246-3851-4D54-9EA1-E999492B2D50}" type="parTrans" cxnId="{3DB3519E-F495-4235-8AAD-B9777FEEB216}">
      <dgm:prSet/>
      <dgm:spPr/>
    </dgm:pt>
    <dgm:pt modelId="{6B3D8703-030D-4F8C-8CCC-827A8C599897}" type="sibTrans" cxnId="{3DB3519E-F495-4235-8AAD-B9777FEEB216}">
      <dgm:prSet/>
      <dgm:spPr/>
    </dgm:pt>
    <dgm:pt modelId="{A8DD7D98-8773-4A8E-88DB-D281B9806B9C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Ostatní se jej vyptávají.</a:t>
          </a:r>
          <a:endParaRPr lang="cs-CZ" dirty="0"/>
        </a:p>
      </dgm:t>
    </dgm:pt>
    <dgm:pt modelId="{7A3A38C1-7590-4362-BAA5-DB6AD209B1BD}" type="parTrans" cxnId="{42C75FD2-6B7B-437E-A65D-D686513934B4}">
      <dgm:prSet/>
      <dgm:spPr/>
    </dgm:pt>
    <dgm:pt modelId="{D021388C-9703-4DA8-BF2A-A9B5B37844FB}" type="sibTrans" cxnId="{42C75FD2-6B7B-437E-A65D-D686513934B4}">
      <dgm:prSet/>
      <dgm:spPr/>
    </dgm:pt>
    <dgm:pt modelId="{0DCD14E8-CE52-476C-B9C2-13B76B777E48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Cílem je dobrat se co nejobjektivnějšího a nejúplnějšího popisu situace.</a:t>
          </a:r>
        </a:p>
      </dgm:t>
    </dgm:pt>
    <dgm:pt modelId="{F61C203F-311B-4A6B-B7E9-5195872DAF63}" type="parTrans" cxnId="{7BD78EE9-EBC6-4FA3-B838-5FB590C049DA}">
      <dgm:prSet/>
      <dgm:spPr/>
    </dgm:pt>
    <dgm:pt modelId="{9B178182-5353-4C37-AA12-D66BD2D339BE}" type="sibTrans" cxnId="{7BD78EE9-EBC6-4FA3-B838-5FB590C049DA}">
      <dgm:prSet/>
      <dgm:spPr/>
    </dgm:pt>
    <dgm:pt modelId="{4F385602-6B96-479A-B7CE-3A1177763B6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Nehodnotíme, neradíme, nenavádíme, nevytváříme hypotézy!</a:t>
          </a:r>
        </a:p>
      </dgm:t>
    </dgm:pt>
    <dgm:pt modelId="{16304EDC-4FB1-4340-8A62-CEAD3042EABC}" type="parTrans" cxnId="{861B72BB-6931-48D1-857A-FC28430EC391}">
      <dgm:prSet/>
      <dgm:spPr/>
    </dgm:pt>
    <dgm:pt modelId="{ECEA0D46-D86F-4978-8051-06B1A30168C6}" type="sibTrans" cxnId="{861B72BB-6931-48D1-857A-FC28430EC391}">
      <dgm:prSet/>
      <dgm:spPr/>
    </dgm:pt>
    <dgm:pt modelId="{3C916443-03C4-43B3-AE56-618D8892B2FB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</dgm:t>
    </dgm:pt>
    <dgm:pt modelId="{5023368D-4EF4-4BD5-9281-5F4D0575B596}" type="parTrans" cxnId="{C27D650C-92E2-434C-9B5D-55113558A56F}">
      <dgm:prSet/>
      <dgm:spPr/>
    </dgm:pt>
    <dgm:pt modelId="{93C5B58F-15F1-4441-BCE9-930E04A6DD85}" type="sibTrans" cxnId="{C27D650C-92E2-434C-9B5D-55113558A56F}">
      <dgm:prSet/>
      <dgm:spPr/>
    </dgm:pt>
    <dgm:pt modelId="{8B2771BA-CE7E-41DA-9427-43BF103F8797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Různé varianty realizace: Lze sbírat "jen" úhly pohledů. Lze situaci opakovaně přehrávat. Lze vést rozhovory mezi aktéry...</a:t>
          </a:r>
        </a:p>
      </dgm:t>
    </dgm:pt>
    <dgm:pt modelId="{E766E0AE-EA3E-4642-90CC-297908F3A164}" type="parTrans" cxnId="{B1B5C3FF-8BA3-4E83-A278-BEA5D95C0387}">
      <dgm:prSet/>
      <dgm:spPr/>
    </dgm:pt>
    <dgm:pt modelId="{2477513C-7A51-44E2-91F0-7ECA9EE696B9}" type="sibTrans" cxnId="{B1B5C3FF-8BA3-4E83-A278-BEA5D95C0387}">
      <dgm:prSet/>
      <dgm:spPr/>
    </dgm:pt>
    <dgm:pt modelId="{14FAD543-226F-457C-AD3B-A386E10C932E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na základě předchozí fáze hledá možná řešení situace.</a:t>
          </a:r>
        </a:p>
      </dgm:t>
    </dgm:pt>
    <dgm:pt modelId="{CC7A62B7-42ED-4FB2-9850-C1283A4CD975}" type="parTrans" cxnId="{9D99C04D-9785-45CA-B43C-F281C8856FF9}">
      <dgm:prSet/>
      <dgm:spPr/>
    </dgm:pt>
    <dgm:pt modelId="{6C0B00D4-A4EA-436D-B6F5-8513506DD1F8}" type="sibTrans" cxnId="{9D99C04D-9785-45CA-B43C-F281C8856FF9}">
      <dgm:prSet/>
      <dgm:spPr/>
    </dgm:pt>
    <dgm:pt modelId="{6C557F59-A8F0-4AA1-AB6C-CFA8A030B48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Cíl: Pojmenovat.</a:t>
          </a:r>
        </a:p>
      </dgm:t>
    </dgm:pt>
    <dgm:pt modelId="{50CBED88-606D-4479-B9C9-5EA89D66BF1C}" type="parTrans" cxnId="{1F92C837-DE6A-4C40-A77C-2F1B6EC47A80}">
      <dgm:prSet/>
      <dgm:spPr/>
    </dgm:pt>
    <dgm:pt modelId="{EB253833-57FF-4C50-8E50-1DD5A4B82AF4}" type="sibTrans" cxnId="{1F92C837-DE6A-4C40-A77C-2F1B6EC47A80}">
      <dgm:prSet/>
      <dgm:spPr/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3292A32D-6505-4688-9DFF-A235BCCB8363}" type="pres">
      <dgm:prSet presAssocID="{F5E3966C-75F1-4399-A789-4997137B8597}" presName="composite" presStyleCnt="0"/>
      <dgm:spPr/>
    </dgm:pt>
    <dgm:pt modelId="{EB7B28C8-A3C2-454F-B193-2342F009DFC9}" type="pres">
      <dgm:prSet presAssocID="{F5E3966C-75F1-4399-A789-4997137B8597}" presName="L" presStyleLbl="solidFgAcc1" presStyleIdx="2" presStyleCnt="6">
        <dgm:presLayoutVars>
          <dgm:chMax val="0"/>
          <dgm:chPref val="0"/>
        </dgm:presLayoutVars>
      </dgm:prSet>
      <dgm:spPr/>
    </dgm:pt>
    <dgm:pt modelId="{0DC060AB-1234-4B5E-B3EC-3B9243BDCE86}" type="pres">
      <dgm:prSet presAssocID="{F5E3966C-75F1-4399-A789-4997137B8597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D96AD9A0-A958-4F84-98B2-A0780BDD241F}" type="pres">
      <dgm:prSet presAssocID="{F5E3966C-75F1-4399-A789-4997137B8597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AC2A315-FC32-482F-AE88-301E24FDB659}" type="pres">
      <dgm:prSet presAssocID="{F5E3966C-75F1-4399-A789-4997137B8597}" presName="EmptyPlaceHolder" presStyleCnt="0"/>
      <dgm:spPr/>
    </dgm:pt>
    <dgm:pt modelId="{0214151C-235B-4DE4-BA51-6B9DE5862759}" type="pres">
      <dgm:prSet presAssocID="{EC35E37C-E012-4431-91F7-3D9BBD84A771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>
        <a:solidFill>
          <a:schemeClr val="accent2"/>
        </a:solidFill>
      </dgm:spPr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C27D650C-92E2-434C-9B5D-55113558A56F}" srcId="{3E563911-9A8E-478F-B1E3-F72BD54F1B4F}" destId="{3C916443-03C4-43B3-AE56-618D8892B2FB}" srcOrd="0" destOrd="0" parTransId="{5023368D-4EF4-4BD5-9281-5F4D0575B596}" sibTransId="{93C5B58F-15F1-4441-BCE9-930E04A6DD85}"/>
    <dgm:cxn modelId="{D7CE8714-ABA2-471B-8218-43FC949D4A32}" type="presOf" srcId="{8B2771BA-CE7E-41DA-9427-43BF103F8797}" destId="{080F243B-97C1-4A5D-AE04-AE8C98F9CBA7}" srcOrd="0" destOrd="1" presId="urn:microsoft.com/office/officeart/2016/7/layout/AccentHomeChevronProcess"/>
    <dgm:cxn modelId="{13291B1C-5012-496E-8266-5136432B309C}" srcId="{7104D88E-116A-46A8-B443-D7718E652232}" destId="{F5E3966C-75F1-4399-A789-4997137B8597}" srcOrd="2" destOrd="0" parTransId="{41DDBEB7-5A6C-4BA1-81C0-DE219C5D0670}" sibTransId="{EC35E37C-E012-4431-91F7-3D9BBD84A771}"/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99457E20-7C75-4D84-B6FE-720508A22B39}" type="presOf" srcId="{5F866551-17A2-4C92-BA7A-EC0FECB45133}" destId="{D96AD9A0-A958-4F84-98B2-A0780BDD241F}" srcOrd="0" destOrd="0" presId="urn:microsoft.com/office/officeart/2016/7/layout/AccentHomeChevronProcess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1F92C837-DE6A-4C40-A77C-2F1B6EC47A80}" srcId="{3E563911-9A8E-478F-B1E3-F72BD54F1B4F}" destId="{6C557F59-A8F0-4AA1-AB6C-CFA8A030B484}" srcOrd="2" destOrd="0" parTransId="{50CBED88-606D-4479-B9C9-5EA89D66BF1C}" sibTransId="{EB253833-57FF-4C50-8E50-1DD5A4B82AF4}"/>
    <dgm:cxn modelId="{E2B59145-FA87-4E9A-A274-8C186860608D}" type="presOf" srcId="{3C916443-03C4-43B3-AE56-618D8892B2FB}" destId="{080F243B-97C1-4A5D-AE04-AE8C98F9CBA7}" srcOrd="0" destOrd="0" presId="urn:microsoft.com/office/officeart/2016/7/layout/AccentHomeChevronProcess"/>
    <dgm:cxn modelId="{2CC19348-5ED4-4277-80D8-D995C6F41116}" type="presOf" srcId="{14FAD543-226F-457C-AD3B-A386E10C932E}" destId="{801CEB85-2FDC-4F5D-902D-6AB417FAB749}" srcOrd="0" destOrd="0" presId="urn:microsoft.com/office/officeart/2016/7/layout/AccentHomeChevronProcess"/>
    <dgm:cxn modelId="{5144836A-AE15-496B-9229-174B5D158F11}" type="presOf" srcId="{BD1F1C3A-DF38-4276-9576-8FBDDFB91671}" destId="{532A7213-431E-4ACD-89B3-50C983F93769}" srcOrd="0" destOrd="0" presId="urn:microsoft.com/office/officeart/2016/7/layout/AccentHomeChevronProcess"/>
    <dgm:cxn modelId="{9D99C04D-9785-45CA-B43C-F281C8856FF9}" srcId="{7EDBB07C-7858-41E6-A446-52A7300C3ABB}" destId="{14FAD543-226F-457C-AD3B-A386E10C932E}" srcOrd="0" destOrd="0" parTransId="{CC7A62B7-42ED-4FB2-9850-C1283A4CD975}" sibTransId="{6C0B00D4-A4EA-436D-B6F5-8513506DD1F8}"/>
    <dgm:cxn modelId="{64A2F080-B6FF-4234-B1CB-05D95DE18B42}" srcId="{BD1F1C3A-DF38-4276-9576-8FBDDFB91671}" destId="{3CC72946-A00D-464E-9E2C-0855CC3EAA04}" srcOrd="0" destOrd="0" parTransId="{33763C5C-06F0-4C5C-8ABF-E60D44404E48}" sibTransId="{E68C4A9B-FE5F-4879-8F0E-EA773EE91F7F}"/>
    <dgm:cxn modelId="{E6DF6C8F-453D-4DD0-B47A-85FBF40D0A58}" type="presOf" srcId="{EFFA3CE8-A098-4DF9-8ACC-A9CB5751A352}" destId="{94661783-2D63-4D4F-BA6C-FE0F27CEDE32}" srcOrd="0" destOrd="0" presId="urn:microsoft.com/office/officeart/2016/7/layout/AccentHomeChevronProcess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0DA0BC9A-CF61-4CB1-9B46-943515CD34E6}" type="presOf" srcId="{3CC72946-A00D-464E-9E2C-0855CC3EAA04}" destId="{CCB53D15-B2CE-403D-99B0-F22B04D9A76D}" srcOrd="0" destOrd="0" presId="urn:microsoft.com/office/officeart/2016/7/layout/AccentHomeChevronProcess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3DB3519E-F495-4235-8AAD-B9777FEEB216}" srcId="{F5E3966C-75F1-4399-A789-4997137B8597}" destId="{5F866551-17A2-4C92-BA7A-EC0FECB45133}" srcOrd="0" destOrd="0" parTransId="{2C27D246-3851-4D54-9EA1-E999492B2D50}" sibTransId="{6B3D8703-030D-4F8C-8CCC-827A8C599897}"/>
    <dgm:cxn modelId="{7130A2A3-9254-41D8-BDB2-3FC1DB77F1A8}" type="presOf" srcId="{3E563911-9A8E-478F-B1E3-F72BD54F1B4F}" destId="{A86A7F5C-B3E6-4428-8B71-24E99FF353C8}" srcOrd="0" destOrd="0" presId="urn:microsoft.com/office/officeart/2016/7/layout/AccentHomeChevronProcess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A1CA61A8-4714-4777-8BF9-E1E21730117B}" type="presOf" srcId="{F5E3966C-75F1-4399-A789-4997137B8597}" destId="{0DC060AB-1234-4B5E-B3EC-3B9243BDCE86}" srcOrd="0" destOrd="0" presId="urn:microsoft.com/office/officeart/2016/7/layout/AccentHomeChevronProcess"/>
    <dgm:cxn modelId="{7293F6B5-55F0-494C-AFB0-26C710242013}" type="presOf" srcId="{1E1A9B6F-E761-4304-AF2F-80350DE5FA5C}" destId="{732BDB01-DE7F-4462-97F2-E7A320F403CE}" srcOrd="0" destOrd="0" presId="urn:microsoft.com/office/officeart/2016/7/layout/AccentHomeChevronProcess"/>
    <dgm:cxn modelId="{A65100B7-1935-41E9-A51C-07FBAD7055BC}" type="presOf" srcId="{6C557F59-A8F0-4AA1-AB6C-CFA8A030B484}" destId="{080F243B-97C1-4A5D-AE04-AE8C98F9CBA7}" srcOrd="0" destOrd="2" presId="urn:microsoft.com/office/officeart/2016/7/layout/AccentHomeChevronProcess"/>
    <dgm:cxn modelId="{861B72BB-6931-48D1-857A-FC28430EC391}" srcId="{F5E3966C-75F1-4399-A789-4997137B8597}" destId="{4F385602-6B96-479A-B7CE-3A1177763B63}" srcOrd="3" destOrd="0" parTransId="{16304EDC-4FB1-4340-8A62-CEAD3042EABC}" sibTransId="{ECEA0D46-D86F-4978-8051-06B1A30168C6}"/>
    <dgm:cxn modelId="{BB8155BB-8B9D-4566-A93E-E8D0C6F0F456}" type="presOf" srcId="{0DCD14E8-CE52-476C-B9C2-13B76B777E48}" destId="{D96AD9A0-A958-4F84-98B2-A0780BDD241F}" srcOrd="0" destOrd="2" presId="urn:microsoft.com/office/officeart/2016/7/layout/AccentHomeChevronProcess"/>
    <dgm:cxn modelId="{B7AC32C6-AD8D-4B60-BF44-D3BE22A3DA8A}" type="presOf" srcId="{4F385602-6B96-479A-B7CE-3A1177763B63}" destId="{D96AD9A0-A958-4F84-98B2-A0780BDD241F}" srcOrd="0" destOrd="3" presId="urn:microsoft.com/office/officeart/2016/7/layout/AccentHomeChevronProcess"/>
    <dgm:cxn modelId="{42C75FD2-6B7B-437E-A65D-D686513934B4}" srcId="{F5E3966C-75F1-4399-A789-4997137B8597}" destId="{A8DD7D98-8773-4A8E-88DB-D281B9806B9C}" srcOrd="1" destOrd="0" parTransId="{7A3A38C1-7590-4362-BAA5-DB6AD209B1BD}" sibTransId="{D021388C-9703-4DA8-BF2A-A9B5B37844FB}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4C924EE2-5A57-4167-B754-DE88C38BDAFD}" type="presOf" srcId="{A8DD7D98-8773-4A8E-88DB-D281B9806B9C}" destId="{D96AD9A0-A958-4F84-98B2-A0780BDD241F}" srcOrd="0" destOrd="1" presId="urn:microsoft.com/office/officeart/2016/7/layout/AccentHomeChevronProcess"/>
    <dgm:cxn modelId="{2EC3D0E4-846E-4EB6-A47D-379B64B2C98B}" type="presOf" srcId="{7EDBB07C-7858-41E6-A446-52A7300C3ABB}" destId="{674AFF60-3FFA-47F2-B33A-9CE5EACCACE5}" srcOrd="0" destOrd="0" presId="urn:microsoft.com/office/officeart/2016/7/layout/AccentHomeChevronProcess"/>
    <dgm:cxn modelId="{7BD78EE9-EBC6-4FA3-B838-5FB590C049DA}" srcId="{F5E3966C-75F1-4399-A789-4997137B8597}" destId="{0DCD14E8-CE52-476C-B9C2-13B76B777E48}" srcOrd="2" destOrd="0" parTransId="{F61C203F-311B-4A6B-B7E9-5195872DAF63}" sibTransId="{9B178182-5353-4C37-AA12-D66BD2D339BE}"/>
    <dgm:cxn modelId="{B5C56BF5-DCB1-4544-8D62-5996B03B5C88}" type="presOf" srcId="{F698FCEE-92B8-4B99-BF04-B67F6E8358DC}" destId="{4D826B3F-44C3-46AB-A9EC-A11B96BDE385}" srcOrd="0" destOrd="0" presId="urn:microsoft.com/office/officeart/2016/7/layout/AccentHomeChevronProcess"/>
    <dgm:cxn modelId="{B1B5C3FF-8BA3-4E83-A278-BEA5D95C0387}" srcId="{3E563911-9A8E-478F-B1E3-F72BD54F1B4F}" destId="{8B2771BA-CE7E-41DA-9427-43BF103F8797}" srcOrd="1" destOrd="0" parTransId="{E766E0AE-EA3E-4642-90CC-297908F3A164}" sibTransId="{2477513C-7A51-44E2-91F0-7ECA9EE696B9}"/>
    <dgm:cxn modelId="{C713A1EB-E06D-46CF-A88C-90444D68C652}" type="presParOf" srcId="{1D9BBE94-0BB6-4757-BDF5-B38821EB6BDE}" destId="{70E57545-D638-4567-AC7A-630369D6550A}" srcOrd="0" destOrd="0" presId="urn:microsoft.com/office/officeart/2016/7/layout/AccentHomeChevronProcess"/>
    <dgm:cxn modelId="{ECC828CA-AECC-433A-8BE4-56AE688293F4}" type="presParOf" srcId="{70E57545-D638-4567-AC7A-630369D6550A}" destId="{9C9A7305-107B-4E83-AB7C-CA99275E6610}" srcOrd="0" destOrd="0" presId="urn:microsoft.com/office/officeart/2016/7/layout/AccentHomeChevronProcess"/>
    <dgm:cxn modelId="{BC4823B8-9033-4FFE-9D00-3045A789D737}" type="presParOf" srcId="{70E57545-D638-4567-AC7A-630369D6550A}" destId="{94661783-2D63-4D4F-BA6C-FE0F27CEDE32}" srcOrd="1" destOrd="0" presId="urn:microsoft.com/office/officeart/2016/7/layout/AccentHomeChevronProcess"/>
    <dgm:cxn modelId="{DBC2C0F6-8BBC-4A71-8FB5-D830DDF6263A}" type="presParOf" srcId="{70E57545-D638-4567-AC7A-630369D6550A}" destId="{732BDB01-DE7F-4462-97F2-E7A320F403CE}" srcOrd="2" destOrd="0" presId="urn:microsoft.com/office/officeart/2016/7/layout/AccentHomeChevronProcess"/>
    <dgm:cxn modelId="{11ED023D-8BBD-4B98-ADCE-9816863239CC}" type="presParOf" srcId="{70E57545-D638-4567-AC7A-630369D6550A}" destId="{34251E55-3BB8-4E2B-A7DF-B6BF06D350FF}" srcOrd="3" destOrd="0" presId="urn:microsoft.com/office/officeart/2016/7/layout/AccentHomeChevronProcess"/>
    <dgm:cxn modelId="{37E64962-7A1E-4E0E-9D5F-33BB11B20A14}" type="presParOf" srcId="{1D9BBE94-0BB6-4757-BDF5-B38821EB6BDE}" destId="{B7BF0130-F1A6-42E6-8BF2-C61CC02F4E59}" srcOrd="1" destOrd="0" presId="urn:microsoft.com/office/officeart/2016/7/layout/AccentHomeChevronProcess"/>
    <dgm:cxn modelId="{353C7FCE-AA77-4C36-B961-2602E6281320}" type="presParOf" srcId="{1D9BBE94-0BB6-4757-BDF5-B38821EB6BDE}" destId="{0AC2A2A5-45A9-47C8-B1BA-DFCE5FD5E24C}" srcOrd="2" destOrd="0" presId="urn:microsoft.com/office/officeart/2016/7/layout/AccentHomeChevronProcess"/>
    <dgm:cxn modelId="{4B9348E6-4EC7-4F56-B619-32F83365074D}" type="presParOf" srcId="{0AC2A2A5-45A9-47C8-B1BA-DFCE5FD5E24C}" destId="{4A3CD145-D77E-4E1B-821B-12AA61CC2F52}" srcOrd="0" destOrd="0" presId="urn:microsoft.com/office/officeart/2016/7/layout/AccentHomeChevronProcess"/>
    <dgm:cxn modelId="{A7F50FE3-5329-4EB1-9C0C-9A372C434329}" type="presParOf" srcId="{0AC2A2A5-45A9-47C8-B1BA-DFCE5FD5E24C}" destId="{532A7213-431E-4ACD-89B3-50C983F93769}" srcOrd="1" destOrd="0" presId="urn:microsoft.com/office/officeart/2016/7/layout/AccentHomeChevronProcess"/>
    <dgm:cxn modelId="{3C2276E9-106B-43AA-8AF1-7F33F4CE5679}" type="presParOf" srcId="{0AC2A2A5-45A9-47C8-B1BA-DFCE5FD5E24C}" destId="{CCB53D15-B2CE-403D-99B0-F22B04D9A76D}" srcOrd="2" destOrd="0" presId="urn:microsoft.com/office/officeart/2016/7/layout/AccentHomeChevronProcess"/>
    <dgm:cxn modelId="{C8566135-23A2-4E0F-A66B-AA7F28F814DA}" type="presParOf" srcId="{0AC2A2A5-45A9-47C8-B1BA-DFCE5FD5E24C}" destId="{7822F221-0DF2-4D0B-A358-7F26DFFB65B8}" srcOrd="3" destOrd="0" presId="urn:microsoft.com/office/officeart/2016/7/layout/AccentHomeChevronProcess"/>
    <dgm:cxn modelId="{B0EE595C-46A0-4EF8-A7DD-8800FD82F28E}" type="presParOf" srcId="{1D9BBE94-0BB6-4757-BDF5-B38821EB6BDE}" destId="{356B2363-053B-4FA8-85C1-9499DF951CA9}" srcOrd="3" destOrd="0" presId="urn:microsoft.com/office/officeart/2016/7/layout/AccentHomeChevronProcess"/>
    <dgm:cxn modelId="{E21E2039-F3D5-4CBC-8B33-E69E54A44CD9}" type="presParOf" srcId="{1D9BBE94-0BB6-4757-BDF5-B38821EB6BDE}" destId="{3292A32D-6505-4688-9DFF-A235BCCB8363}" srcOrd="4" destOrd="0" presId="urn:microsoft.com/office/officeart/2016/7/layout/AccentHomeChevronProcess"/>
    <dgm:cxn modelId="{E3477E52-356A-4EA1-A9AC-ABE1BEEF00FC}" type="presParOf" srcId="{3292A32D-6505-4688-9DFF-A235BCCB8363}" destId="{EB7B28C8-A3C2-454F-B193-2342F009DFC9}" srcOrd="0" destOrd="0" presId="urn:microsoft.com/office/officeart/2016/7/layout/AccentHomeChevronProcess"/>
    <dgm:cxn modelId="{C3AF42F6-80C3-4CF0-9FDB-F043DF1ECE14}" type="presParOf" srcId="{3292A32D-6505-4688-9DFF-A235BCCB8363}" destId="{0DC060AB-1234-4B5E-B3EC-3B9243BDCE86}" srcOrd="1" destOrd="0" presId="urn:microsoft.com/office/officeart/2016/7/layout/AccentHomeChevronProcess"/>
    <dgm:cxn modelId="{54EBE2B0-5432-4D41-8F33-74F0407A5C80}" type="presParOf" srcId="{3292A32D-6505-4688-9DFF-A235BCCB8363}" destId="{D96AD9A0-A958-4F84-98B2-A0780BDD241F}" srcOrd="2" destOrd="0" presId="urn:microsoft.com/office/officeart/2016/7/layout/AccentHomeChevronProcess"/>
    <dgm:cxn modelId="{3F4CAF89-EA55-4960-A9A8-00913CD15B50}" type="presParOf" srcId="{3292A32D-6505-4688-9DFF-A235BCCB8363}" destId="{7AC2A315-FC32-482F-AE88-301E24FDB659}" srcOrd="3" destOrd="0" presId="urn:microsoft.com/office/officeart/2016/7/layout/AccentHomeChevronProcess"/>
    <dgm:cxn modelId="{34CCD0F7-6F79-4A61-BA3F-C1A38E0A65FC}" type="presParOf" srcId="{1D9BBE94-0BB6-4757-BDF5-B38821EB6BDE}" destId="{0214151C-235B-4DE4-BA51-6B9DE5862759}" srcOrd="5" destOrd="0" presId="urn:microsoft.com/office/officeart/2016/7/layout/AccentHomeChevronProcess"/>
    <dgm:cxn modelId="{E1A956A5-DC64-4DEB-BF01-673C1E1C308E}" type="presParOf" srcId="{1D9BBE94-0BB6-4757-BDF5-B38821EB6BDE}" destId="{89FB5AA3-67D1-41D3-AF17-0FAC39443FEE}" srcOrd="6" destOrd="0" presId="urn:microsoft.com/office/officeart/2016/7/layout/AccentHomeChevronProcess"/>
    <dgm:cxn modelId="{A3C70763-E4DE-4BFE-8D15-599D0C1D2843}" type="presParOf" srcId="{89FB5AA3-67D1-41D3-AF17-0FAC39443FEE}" destId="{4E411ABF-FEE4-40A2-A176-66084C42E8DA}" srcOrd="0" destOrd="0" presId="urn:microsoft.com/office/officeart/2016/7/layout/AccentHomeChevronProcess"/>
    <dgm:cxn modelId="{B69B3BCA-9054-4D7B-9FE5-6A45D279F669}" type="presParOf" srcId="{89FB5AA3-67D1-41D3-AF17-0FAC39443FEE}" destId="{A86A7F5C-B3E6-4428-8B71-24E99FF353C8}" srcOrd="1" destOrd="0" presId="urn:microsoft.com/office/officeart/2016/7/layout/AccentHomeChevronProcess"/>
    <dgm:cxn modelId="{CD54BFD8-97EB-495B-80BB-CBBC9D006C81}" type="presParOf" srcId="{89FB5AA3-67D1-41D3-AF17-0FAC39443FEE}" destId="{080F243B-97C1-4A5D-AE04-AE8C98F9CBA7}" srcOrd="2" destOrd="0" presId="urn:microsoft.com/office/officeart/2016/7/layout/AccentHomeChevronProcess"/>
    <dgm:cxn modelId="{5056B74F-5DBA-4A35-AB61-9392D1340724}" type="presParOf" srcId="{89FB5AA3-67D1-41D3-AF17-0FAC39443FEE}" destId="{85B4BCB3-F98E-4CCD-B1D4-C680179FEF37}" srcOrd="3" destOrd="0" presId="urn:microsoft.com/office/officeart/2016/7/layout/AccentHomeChevronProcess"/>
    <dgm:cxn modelId="{C78C70A7-FA58-42A3-BDA9-E9DD08CD9AF5}" type="presParOf" srcId="{1D9BBE94-0BB6-4757-BDF5-B38821EB6BDE}" destId="{48218472-C55D-4A84-BBB7-775E5F3398B6}" srcOrd="7" destOrd="0" presId="urn:microsoft.com/office/officeart/2016/7/layout/AccentHomeChevronProcess"/>
    <dgm:cxn modelId="{DC7A8B1F-A83F-4B9C-B6BA-3CA5B99F5840}" type="presParOf" srcId="{1D9BBE94-0BB6-4757-BDF5-B38821EB6BDE}" destId="{332C3F40-8B91-47E8-B1C1-D4A4043D4686}" srcOrd="8" destOrd="0" presId="urn:microsoft.com/office/officeart/2016/7/layout/AccentHomeChevronProcess"/>
    <dgm:cxn modelId="{2F7CC58C-CC13-4DC3-A36C-FE1B8529E4C4}" type="presParOf" srcId="{332C3F40-8B91-47E8-B1C1-D4A4043D4686}" destId="{80946D52-9C1E-4C3A-B92A-46E784824178}" srcOrd="0" destOrd="0" presId="urn:microsoft.com/office/officeart/2016/7/layout/AccentHomeChevronProcess"/>
    <dgm:cxn modelId="{FF4E6060-07F9-4FD5-BC4E-9B65FB965CD6}" type="presParOf" srcId="{332C3F40-8B91-47E8-B1C1-D4A4043D4686}" destId="{674AFF60-3FFA-47F2-B33A-9CE5EACCACE5}" srcOrd="1" destOrd="0" presId="urn:microsoft.com/office/officeart/2016/7/layout/AccentHomeChevronProcess"/>
    <dgm:cxn modelId="{D44B3F7E-F890-4590-9AA1-D121DF8E1110}" type="presParOf" srcId="{332C3F40-8B91-47E8-B1C1-D4A4043D4686}" destId="{801CEB85-2FDC-4F5D-902D-6AB417FAB749}" srcOrd="2" destOrd="0" presId="urn:microsoft.com/office/officeart/2016/7/layout/AccentHomeChevronProcess"/>
    <dgm:cxn modelId="{C789E7E1-5C3B-4ED5-A7E2-F3501362F1AE}" type="presParOf" srcId="{332C3F40-8B91-47E8-B1C1-D4A4043D4686}" destId="{67C40BFA-700C-4266-8A8F-741AF9633609}" srcOrd="3" destOrd="0" presId="urn:microsoft.com/office/officeart/2016/7/layout/AccentHomeChevronProcess"/>
    <dgm:cxn modelId="{2F616A56-E7D7-4078-9793-68957251A3F6}" type="presParOf" srcId="{1D9BBE94-0BB6-4757-BDF5-B38821EB6BDE}" destId="{1C517344-07E6-4ED4-B006-E6C93509B664}" srcOrd="9" destOrd="0" presId="urn:microsoft.com/office/officeart/2016/7/layout/AccentHomeChevronProcess"/>
    <dgm:cxn modelId="{9B11B1F4-9C48-45CE-99FB-54C060F913A9}" type="presParOf" srcId="{1D9BBE94-0BB6-4757-BDF5-B38821EB6BDE}" destId="{F78F0AC4-7B86-4DB1-9079-2CECFF6E3DD1}" srcOrd="10" destOrd="0" presId="urn:microsoft.com/office/officeart/2016/7/layout/AccentHomeChevronProcess"/>
    <dgm:cxn modelId="{13B0F318-4E38-4054-A0E7-C66307835654}" type="presParOf" srcId="{F78F0AC4-7B86-4DB1-9079-2CECFF6E3DD1}" destId="{1FB4E3C8-96F0-4376-8061-591E73E1647F}" srcOrd="0" destOrd="0" presId="urn:microsoft.com/office/officeart/2016/7/layout/AccentHomeChevronProcess"/>
    <dgm:cxn modelId="{9661144B-88A7-47DA-9FF6-A4977E16A424}" type="presParOf" srcId="{F78F0AC4-7B86-4DB1-9079-2CECFF6E3DD1}" destId="{4D826B3F-44C3-46AB-A9EC-A11B96BDE385}" srcOrd="1" destOrd="0" presId="urn:microsoft.com/office/officeart/2016/7/layout/AccentHomeChevronProcess"/>
    <dgm:cxn modelId="{34BB741A-C12D-46AB-A4DF-1457E7F8E614}" type="presParOf" srcId="{F78F0AC4-7B86-4DB1-9079-2CECFF6E3DD1}" destId="{846DD56E-C3A6-459C-89C3-F8D22B6D0D77}" srcOrd="2" destOrd="0" presId="urn:microsoft.com/office/officeart/2016/7/layout/AccentHomeChevronProcess"/>
    <dgm:cxn modelId="{76EFFA65-C136-492E-B55B-3BF3BCFECDBE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04D88E-116A-46A8-B443-D7718E652232}" type="doc">
      <dgm:prSet loTypeId="urn:microsoft.com/office/officeart/2016/7/layout/AccentHomeChevronProcess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FA3CE8-A098-4DF9-8ACC-A9CB5751A352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Looking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back</a:t>
          </a:r>
          <a:r>
            <a:rPr lang="cs-CZ" dirty="0">
              <a:latin typeface="Arial"/>
            </a:rPr>
            <a:t> (ohlédnutí)</a:t>
          </a:r>
          <a:endParaRPr lang="cs-CZ" dirty="0"/>
        </a:p>
      </dgm:t>
    </dgm:pt>
    <dgm:pt modelId="{23025E80-8C1A-4DC5-B11C-76F9360EEF07}" type="parTrans" cxnId="{D05E9E2B-280A-4B0C-803B-FF7A013A6B8E}">
      <dgm:prSet/>
      <dgm:spPr/>
      <dgm:t>
        <a:bodyPr/>
        <a:lstStyle/>
        <a:p>
          <a:endParaRPr lang="cs-CZ"/>
        </a:p>
      </dgm:t>
    </dgm:pt>
    <dgm:pt modelId="{F0918F51-2F89-4C1B-9055-641C58BE269C}" type="sibTrans" cxnId="{D05E9E2B-280A-4B0C-803B-FF7A013A6B8E}">
      <dgm:prSet/>
      <dgm:spPr/>
      <dgm:t>
        <a:bodyPr/>
        <a:lstStyle/>
        <a:p>
          <a:endParaRPr lang="cs-CZ"/>
        </a:p>
      </dgm:t>
    </dgm:pt>
    <dgm:pt modelId="{1E1A9B6F-E761-4304-AF2F-80350DE5FA5C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Popište situaci jednou větou (každý ze skupiny)</a:t>
          </a:r>
          <a:endParaRPr lang="cs-CZ" dirty="0"/>
        </a:p>
      </dgm:t>
    </dgm:pt>
    <dgm:pt modelId="{BDCABD2D-9EF6-4CE3-B9B2-0B36E0BF7095}" type="parTrans" cxnId="{BAEB2C9C-74E6-4E9A-8058-9EC6F9149C51}">
      <dgm:prSet/>
      <dgm:spPr/>
      <dgm:t>
        <a:bodyPr/>
        <a:lstStyle/>
        <a:p>
          <a:endParaRPr lang="cs-CZ"/>
        </a:p>
      </dgm:t>
    </dgm:pt>
    <dgm:pt modelId="{0D0D0035-F7BB-4FFE-88C3-E534B4362DC1}" type="sibTrans" cxnId="{BAEB2C9C-74E6-4E9A-8058-9EC6F9149C51}">
      <dgm:prSet/>
      <dgm:spPr/>
      <dgm:t>
        <a:bodyPr/>
        <a:lstStyle/>
        <a:p>
          <a:endParaRPr lang="cs-CZ"/>
        </a:p>
      </dgm:t>
    </dgm:pt>
    <dgm:pt modelId="{BD1F1C3A-DF38-4276-9576-8FBDDFB91671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Choosing</a:t>
          </a:r>
          <a:r>
            <a:rPr lang="cs-CZ" dirty="0">
              <a:latin typeface="Arial"/>
            </a:rPr>
            <a:t> a case (výběr situace)</a:t>
          </a:r>
          <a:endParaRPr lang="cs-CZ" dirty="0"/>
        </a:p>
      </dgm:t>
    </dgm:pt>
    <dgm:pt modelId="{8D14B46F-4C66-4971-8DAF-CDE01E1DE54D}" type="parTrans" cxnId="{EDD4A6DB-9427-4C0D-AFE2-ACA858BA0D2F}">
      <dgm:prSet/>
      <dgm:spPr/>
      <dgm:t>
        <a:bodyPr/>
        <a:lstStyle/>
        <a:p>
          <a:endParaRPr lang="cs-CZ"/>
        </a:p>
      </dgm:t>
    </dgm:pt>
    <dgm:pt modelId="{050E4CEB-46C6-47BA-97EE-4612211CB2B1}" type="sibTrans" cxnId="{EDD4A6DB-9427-4C0D-AFE2-ACA858BA0D2F}">
      <dgm:prSet/>
      <dgm:spPr/>
      <dgm:t>
        <a:bodyPr/>
        <a:lstStyle/>
        <a:p>
          <a:endParaRPr lang="cs-CZ"/>
        </a:p>
      </dgm:t>
    </dgm:pt>
    <dgm:pt modelId="{F5E3966C-75F1-4399-A789-4997137B8597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Asking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questions</a:t>
          </a:r>
          <a:r>
            <a:rPr lang="cs-CZ" dirty="0">
              <a:latin typeface="Arial"/>
            </a:rPr>
            <a:t> (dotazování)</a:t>
          </a:r>
          <a:endParaRPr lang="cs-CZ" dirty="0"/>
        </a:p>
      </dgm:t>
    </dgm:pt>
    <dgm:pt modelId="{41DDBEB7-5A6C-4BA1-81C0-DE219C5D0670}" type="parTrans" cxnId="{13291B1C-5012-496E-8266-5136432B309C}">
      <dgm:prSet/>
      <dgm:spPr/>
      <dgm:t>
        <a:bodyPr/>
        <a:lstStyle/>
        <a:p>
          <a:endParaRPr lang="cs-CZ"/>
        </a:p>
      </dgm:t>
    </dgm:pt>
    <dgm:pt modelId="{EC35E37C-E012-4431-91F7-3D9BBD84A771}" type="sibTrans" cxnId="{13291B1C-5012-496E-8266-5136432B309C}">
      <dgm:prSet/>
      <dgm:spPr/>
      <dgm:t>
        <a:bodyPr/>
        <a:lstStyle/>
        <a:p>
          <a:endParaRPr lang="cs-CZ"/>
        </a:p>
      </dgm:t>
    </dgm:pt>
    <dgm:pt modelId="{3E563911-9A8E-478F-B1E3-F72BD54F1B4F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Collecting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perspectives</a:t>
          </a:r>
          <a:r>
            <a:rPr lang="cs-CZ" dirty="0">
              <a:latin typeface="Arial"/>
            </a:rPr>
            <a:t> (perspektivy)</a:t>
          </a:r>
          <a:endParaRPr lang="cs-CZ" dirty="0"/>
        </a:p>
      </dgm:t>
    </dgm:pt>
    <dgm:pt modelId="{BF7393B8-8BF6-49E2-8707-24D3BA7C0EC6}" type="parTrans" cxnId="{CF5A34D7-7302-4C67-9F6E-271EA04FE958}">
      <dgm:prSet/>
      <dgm:spPr/>
      <dgm:t>
        <a:bodyPr/>
        <a:lstStyle/>
        <a:p>
          <a:endParaRPr lang="cs-CZ"/>
        </a:p>
      </dgm:t>
    </dgm:pt>
    <dgm:pt modelId="{3CD7881C-1F3D-48FE-9D2B-91463545E766}" type="sibTrans" cxnId="{CF5A34D7-7302-4C67-9F6E-271EA04FE958}">
      <dgm:prSet/>
      <dgm:spPr/>
      <dgm:t>
        <a:bodyPr/>
        <a:lstStyle/>
        <a:p>
          <a:endParaRPr lang="cs-CZ"/>
        </a:p>
      </dgm:t>
    </dgm:pt>
    <dgm:pt modelId="{7EDBB07C-7858-41E6-A446-52A7300C3ABB}">
      <dgm:prSet phldrT="[Text]" phldr="0"/>
      <dgm:spPr/>
      <dgm:t>
        <a:bodyPr/>
        <a:lstStyle/>
        <a:p>
          <a:pPr rtl="0"/>
          <a:r>
            <a:rPr lang="cs-CZ" dirty="0" err="1">
              <a:latin typeface="Arial"/>
            </a:rPr>
            <a:t>Giving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various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kinds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of</a:t>
          </a:r>
          <a:r>
            <a:rPr lang="cs-CZ" dirty="0">
              <a:latin typeface="Arial"/>
            </a:rPr>
            <a:t> </a:t>
          </a:r>
          <a:r>
            <a:rPr lang="cs-CZ" dirty="0" err="1">
              <a:latin typeface="Arial"/>
            </a:rPr>
            <a:t>advice</a:t>
          </a:r>
          <a:r>
            <a:rPr lang="cs-CZ" dirty="0">
              <a:latin typeface="Arial"/>
            </a:rPr>
            <a:t> (návrhy)</a:t>
          </a:r>
          <a:endParaRPr lang="cs-CZ" dirty="0"/>
        </a:p>
      </dgm:t>
    </dgm:pt>
    <dgm:pt modelId="{3B3885A7-4DBD-4C04-A890-60C3D86C3E2A}" type="parTrans" cxnId="{1A1E5895-423E-45E9-ABDE-1269A68D7447}">
      <dgm:prSet/>
      <dgm:spPr/>
      <dgm:t>
        <a:bodyPr/>
        <a:lstStyle/>
        <a:p>
          <a:endParaRPr lang="cs-CZ"/>
        </a:p>
      </dgm:t>
    </dgm:pt>
    <dgm:pt modelId="{6399CCCE-BAC7-455D-9EC2-D46FA2A51E9A}" type="sibTrans" cxnId="{1A1E5895-423E-45E9-ABDE-1269A68D7447}">
      <dgm:prSet/>
      <dgm:spPr/>
      <dgm:t>
        <a:bodyPr/>
        <a:lstStyle/>
        <a:p>
          <a:endParaRPr lang="cs-CZ"/>
        </a:p>
      </dgm:t>
    </dgm:pt>
    <dgm:pt modelId="{F698FCEE-92B8-4B99-BF04-B67F6E8358DC}">
      <dgm:prSet phldrT="[Text]" phldr="0"/>
      <dgm:spPr/>
      <dgm:t>
        <a:bodyPr/>
        <a:lstStyle/>
        <a:p>
          <a:r>
            <a:rPr lang="cs-CZ" dirty="0">
              <a:latin typeface="Arial"/>
            </a:rPr>
            <a:t>Reflexe</a:t>
          </a:r>
          <a:endParaRPr lang="cs-CZ" dirty="0"/>
        </a:p>
      </dgm:t>
    </dgm:pt>
    <dgm:pt modelId="{49ED819B-4B66-45F6-B52F-A142149BA9EE}" type="parTrans" cxnId="{E81CBB1F-7DED-4567-BBB7-620967DE3DB9}">
      <dgm:prSet/>
      <dgm:spPr/>
      <dgm:t>
        <a:bodyPr/>
        <a:lstStyle/>
        <a:p>
          <a:endParaRPr lang="cs-CZ"/>
        </a:p>
      </dgm:t>
    </dgm:pt>
    <dgm:pt modelId="{80CE6133-5A55-46D7-B59C-CE4A2D2B7AEF}" type="sibTrans" cxnId="{E81CBB1F-7DED-4567-BBB7-620967DE3DB9}">
      <dgm:prSet/>
      <dgm:spPr/>
      <dgm:t>
        <a:bodyPr/>
        <a:lstStyle/>
        <a:p>
          <a:endParaRPr lang="cs-CZ"/>
        </a:p>
      </dgm:t>
    </dgm:pt>
    <dgm:pt modelId="{3CC72946-A00D-464E-9E2C-0855CC3EAA0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z nastíněných situací vybere 1</a:t>
          </a:r>
        </a:p>
      </dgm:t>
    </dgm:pt>
    <dgm:pt modelId="{33763C5C-06F0-4C5C-8ABF-E60D44404E48}" type="parTrans" cxnId="{64A2F080-B6FF-4234-B1CB-05D95DE18B42}">
      <dgm:prSet/>
      <dgm:spPr/>
    </dgm:pt>
    <dgm:pt modelId="{E68C4A9B-FE5F-4879-8F0E-EA773EE91F7F}" type="sibTrans" cxnId="{64A2F080-B6FF-4234-B1CB-05D95DE18B42}">
      <dgm:prSet/>
      <dgm:spPr/>
    </dgm:pt>
    <dgm:pt modelId="{5F866551-17A2-4C92-BA7A-EC0FECB4513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"Majitel" situace ji popíše co nejdůkladněji.</a:t>
          </a:r>
        </a:p>
      </dgm:t>
    </dgm:pt>
    <dgm:pt modelId="{2C27D246-3851-4D54-9EA1-E999492B2D50}" type="parTrans" cxnId="{3DB3519E-F495-4235-8AAD-B9777FEEB216}">
      <dgm:prSet/>
      <dgm:spPr/>
    </dgm:pt>
    <dgm:pt modelId="{6B3D8703-030D-4F8C-8CCC-827A8C599897}" type="sibTrans" cxnId="{3DB3519E-F495-4235-8AAD-B9777FEEB216}">
      <dgm:prSet/>
      <dgm:spPr/>
    </dgm:pt>
    <dgm:pt modelId="{A8DD7D98-8773-4A8E-88DB-D281B9806B9C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Ostatní se jej vyptávají.</a:t>
          </a:r>
          <a:endParaRPr lang="cs-CZ" dirty="0"/>
        </a:p>
      </dgm:t>
    </dgm:pt>
    <dgm:pt modelId="{7A3A38C1-7590-4362-BAA5-DB6AD209B1BD}" type="parTrans" cxnId="{42C75FD2-6B7B-437E-A65D-D686513934B4}">
      <dgm:prSet/>
      <dgm:spPr/>
    </dgm:pt>
    <dgm:pt modelId="{D021388C-9703-4DA8-BF2A-A9B5B37844FB}" type="sibTrans" cxnId="{42C75FD2-6B7B-437E-A65D-D686513934B4}">
      <dgm:prSet/>
      <dgm:spPr/>
    </dgm:pt>
    <dgm:pt modelId="{0DCD14E8-CE52-476C-B9C2-13B76B777E48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Cílem je dobrat se co nejobjektivnějšího a nejúplnějšího popisu situace.</a:t>
          </a:r>
        </a:p>
      </dgm:t>
    </dgm:pt>
    <dgm:pt modelId="{F61C203F-311B-4A6B-B7E9-5195872DAF63}" type="parTrans" cxnId="{7BD78EE9-EBC6-4FA3-B838-5FB590C049DA}">
      <dgm:prSet/>
      <dgm:spPr/>
    </dgm:pt>
    <dgm:pt modelId="{9B178182-5353-4C37-AA12-D66BD2D339BE}" type="sibTrans" cxnId="{7BD78EE9-EBC6-4FA3-B838-5FB590C049DA}">
      <dgm:prSet/>
      <dgm:spPr/>
    </dgm:pt>
    <dgm:pt modelId="{4F385602-6B96-479A-B7CE-3A1177763B63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Nehodnotíme, neradíme, nenavádíme, nevytváříme hypotézy!</a:t>
          </a:r>
        </a:p>
      </dgm:t>
    </dgm:pt>
    <dgm:pt modelId="{16304EDC-4FB1-4340-8A62-CEAD3042EABC}" type="parTrans" cxnId="{861B72BB-6931-48D1-857A-FC28430EC391}">
      <dgm:prSet/>
      <dgm:spPr/>
    </dgm:pt>
    <dgm:pt modelId="{ECEA0D46-D86F-4978-8051-06B1A30168C6}" type="sibTrans" cxnId="{861B72BB-6931-48D1-857A-FC28430EC391}">
      <dgm:prSet/>
      <dgm:spPr/>
    </dgm:pt>
    <dgm:pt modelId="{3C916443-03C4-43B3-AE56-618D8892B2FB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</dgm:t>
    </dgm:pt>
    <dgm:pt modelId="{5023368D-4EF4-4BD5-9281-5F4D0575B596}" type="parTrans" cxnId="{C27D650C-92E2-434C-9B5D-55113558A56F}">
      <dgm:prSet/>
      <dgm:spPr/>
    </dgm:pt>
    <dgm:pt modelId="{93C5B58F-15F1-4441-BCE9-930E04A6DD85}" type="sibTrans" cxnId="{C27D650C-92E2-434C-9B5D-55113558A56F}">
      <dgm:prSet/>
      <dgm:spPr/>
    </dgm:pt>
    <dgm:pt modelId="{8B2771BA-CE7E-41DA-9427-43BF103F8797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Různé varianty realizace: Lze sbírat "jen" úhly pohledů. Lze situaci opakovaně přehrávat. Lze vést rozhovory mezi aktéry...</a:t>
          </a:r>
        </a:p>
      </dgm:t>
    </dgm:pt>
    <dgm:pt modelId="{E766E0AE-EA3E-4642-90CC-297908F3A164}" type="parTrans" cxnId="{B1B5C3FF-8BA3-4E83-A278-BEA5D95C0387}">
      <dgm:prSet/>
      <dgm:spPr/>
    </dgm:pt>
    <dgm:pt modelId="{2477513C-7A51-44E2-91F0-7ECA9EE696B9}" type="sibTrans" cxnId="{B1B5C3FF-8BA3-4E83-A278-BEA5D95C0387}">
      <dgm:prSet/>
      <dgm:spPr/>
    </dgm:pt>
    <dgm:pt modelId="{14FAD543-226F-457C-AD3B-A386E10C932E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Skupina na základě předchozí fáze hledá možná řešení situace.</a:t>
          </a:r>
        </a:p>
      </dgm:t>
    </dgm:pt>
    <dgm:pt modelId="{CC7A62B7-42ED-4FB2-9850-C1283A4CD975}" type="parTrans" cxnId="{9D99C04D-9785-45CA-B43C-F281C8856FF9}">
      <dgm:prSet/>
      <dgm:spPr/>
    </dgm:pt>
    <dgm:pt modelId="{6C0B00D4-A4EA-436D-B6F5-8513506DD1F8}" type="sibTrans" cxnId="{9D99C04D-9785-45CA-B43C-F281C8856FF9}">
      <dgm:prSet/>
      <dgm:spPr/>
    </dgm:pt>
    <dgm:pt modelId="{6C557F59-A8F0-4AA1-AB6C-CFA8A030B484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Cíl: Pojmenovat.</a:t>
          </a:r>
        </a:p>
      </dgm:t>
    </dgm:pt>
    <dgm:pt modelId="{50CBED88-606D-4479-B9C9-5EA89D66BF1C}" type="parTrans" cxnId="{1F92C837-DE6A-4C40-A77C-2F1B6EC47A80}">
      <dgm:prSet/>
      <dgm:spPr/>
    </dgm:pt>
    <dgm:pt modelId="{EB253833-57FF-4C50-8E50-1DD5A4B82AF4}" type="sibTrans" cxnId="{1F92C837-DE6A-4C40-A77C-2F1B6EC47A80}">
      <dgm:prSet/>
      <dgm:spPr/>
    </dgm:pt>
    <dgm:pt modelId="{F3941CAE-0525-4239-9613-6D019EC0EA6F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Reflexe "majitele" tématu</a:t>
          </a:r>
        </a:p>
      </dgm:t>
    </dgm:pt>
    <dgm:pt modelId="{8BC89EA1-D933-452D-BCCB-9AE9F44AEED2}" type="parTrans" cxnId="{402E2459-0F81-4A09-9EF9-C76F241D34AE}">
      <dgm:prSet/>
      <dgm:spPr/>
    </dgm:pt>
    <dgm:pt modelId="{3B000A5D-C313-406B-BA2A-D04D378E5195}" type="sibTrans" cxnId="{402E2459-0F81-4A09-9EF9-C76F241D34AE}">
      <dgm:prSet/>
      <dgm:spPr/>
    </dgm:pt>
    <dgm:pt modelId="{B7580E9A-349C-4F10-BE7F-5A5ECC612A5B}">
      <dgm:prSet phldr="0"/>
      <dgm:spPr/>
      <dgm:t>
        <a:bodyPr/>
        <a:lstStyle/>
        <a:p>
          <a:pPr rtl="0"/>
          <a:r>
            <a:rPr lang="cs-CZ" dirty="0">
              <a:latin typeface="Arial"/>
            </a:rPr>
            <a:t>Reflexe všech ostatních</a:t>
          </a:r>
        </a:p>
      </dgm:t>
    </dgm:pt>
    <dgm:pt modelId="{5451D3EF-E18D-4CBA-8A20-2932C3F57ADE}" type="parTrans" cxnId="{C4FD732E-216B-4215-933B-F5F38AB59DCF}">
      <dgm:prSet/>
      <dgm:spPr/>
    </dgm:pt>
    <dgm:pt modelId="{42EF30E0-A151-4F56-8B21-524CABDCEFBD}" type="sibTrans" cxnId="{C4FD732E-216B-4215-933B-F5F38AB59DCF}">
      <dgm:prSet/>
      <dgm:spPr/>
    </dgm:pt>
    <dgm:pt modelId="{1D9BBE94-0BB6-4757-BDF5-B38821EB6BDE}" type="pres">
      <dgm:prSet presAssocID="{7104D88E-116A-46A8-B443-D7718E652232}" presName="Name0" presStyleCnt="0">
        <dgm:presLayoutVars>
          <dgm:animLvl val="lvl"/>
          <dgm:resizeHandles val="exact"/>
        </dgm:presLayoutVars>
      </dgm:prSet>
      <dgm:spPr/>
    </dgm:pt>
    <dgm:pt modelId="{70E57545-D638-4567-AC7A-630369D6550A}" type="pres">
      <dgm:prSet presAssocID="{EFFA3CE8-A098-4DF9-8ACC-A9CB5751A352}" presName="composite" presStyleCnt="0"/>
      <dgm:spPr/>
    </dgm:pt>
    <dgm:pt modelId="{9C9A7305-107B-4E83-AB7C-CA99275E6610}" type="pres">
      <dgm:prSet presAssocID="{EFFA3CE8-A098-4DF9-8ACC-A9CB5751A352}" presName="L" presStyleLbl="solidFgAcc1" presStyleIdx="0" presStyleCnt="6">
        <dgm:presLayoutVars>
          <dgm:chMax val="0"/>
          <dgm:chPref val="0"/>
        </dgm:presLayoutVars>
      </dgm:prSet>
      <dgm:spPr/>
    </dgm:pt>
    <dgm:pt modelId="{94661783-2D63-4D4F-BA6C-FE0F27CEDE32}" type="pres">
      <dgm:prSet presAssocID="{EFFA3CE8-A098-4DF9-8ACC-A9CB5751A352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32BDB01-DE7F-4462-97F2-E7A320F403CE}" type="pres">
      <dgm:prSet presAssocID="{EFFA3CE8-A098-4DF9-8ACC-A9CB5751A352}" presName="desTx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34251E55-3BB8-4E2B-A7DF-B6BF06D350FF}" type="pres">
      <dgm:prSet presAssocID="{EFFA3CE8-A098-4DF9-8ACC-A9CB5751A352}" presName="EmptyPlaceHolder" presStyleCnt="0"/>
      <dgm:spPr/>
    </dgm:pt>
    <dgm:pt modelId="{B7BF0130-F1A6-42E6-8BF2-C61CC02F4E59}" type="pres">
      <dgm:prSet presAssocID="{F0918F51-2F89-4C1B-9055-641C58BE269C}" presName="space" presStyleCnt="0"/>
      <dgm:spPr/>
    </dgm:pt>
    <dgm:pt modelId="{0AC2A2A5-45A9-47C8-B1BA-DFCE5FD5E24C}" type="pres">
      <dgm:prSet presAssocID="{BD1F1C3A-DF38-4276-9576-8FBDDFB91671}" presName="composite" presStyleCnt="0"/>
      <dgm:spPr/>
    </dgm:pt>
    <dgm:pt modelId="{4A3CD145-D77E-4E1B-821B-12AA61CC2F52}" type="pres">
      <dgm:prSet presAssocID="{BD1F1C3A-DF38-4276-9576-8FBDDFB91671}" presName="L" presStyleLbl="solidFgAcc1" presStyleIdx="1" presStyleCnt="6">
        <dgm:presLayoutVars>
          <dgm:chMax val="0"/>
          <dgm:chPref val="0"/>
        </dgm:presLayoutVars>
      </dgm:prSet>
      <dgm:spPr/>
    </dgm:pt>
    <dgm:pt modelId="{532A7213-431E-4ACD-89B3-50C983F93769}" type="pres">
      <dgm:prSet presAssocID="{BD1F1C3A-DF38-4276-9576-8FBDDFB91671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CCB53D15-B2CE-403D-99B0-F22B04D9A76D}" type="pres">
      <dgm:prSet presAssocID="{BD1F1C3A-DF38-4276-9576-8FBDDFB91671}" presName="desTx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822F221-0DF2-4D0B-A358-7F26DFFB65B8}" type="pres">
      <dgm:prSet presAssocID="{BD1F1C3A-DF38-4276-9576-8FBDDFB91671}" presName="EmptyPlaceHolder" presStyleCnt="0"/>
      <dgm:spPr/>
    </dgm:pt>
    <dgm:pt modelId="{356B2363-053B-4FA8-85C1-9499DF951CA9}" type="pres">
      <dgm:prSet presAssocID="{050E4CEB-46C6-47BA-97EE-4612211CB2B1}" presName="space" presStyleCnt="0"/>
      <dgm:spPr/>
    </dgm:pt>
    <dgm:pt modelId="{3292A32D-6505-4688-9DFF-A235BCCB8363}" type="pres">
      <dgm:prSet presAssocID="{F5E3966C-75F1-4399-A789-4997137B8597}" presName="composite" presStyleCnt="0"/>
      <dgm:spPr/>
    </dgm:pt>
    <dgm:pt modelId="{EB7B28C8-A3C2-454F-B193-2342F009DFC9}" type="pres">
      <dgm:prSet presAssocID="{F5E3966C-75F1-4399-A789-4997137B8597}" presName="L" presStyleLbl="solidFgAcc1" presStyleIdx="2" presStyleCnt="6">
        <dgm:presLayoutVars>
          <dgm:chMax val="0"/>
          <dgm:chPref val="0"/>
        </dgm:presLayoutVars>
      </dgm:prSet>
      <dgm:spPr/>
    </dgm:pt>
    <dgm:pt modelId="{0DC060AB-1234-4B5E-B3EC-3B9243BDCE86}" type="pres">
      <dgm:prSet presAssocID="{F5E3966C-75F1-4399-A789-4997137B8597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D96AD9A0-A958-4F84-98B2-A0780BDD241F}" type="pres">
      <dgm:prSet presAssocID="{F5E3966C-75F1-4399-A789-4997137B8597}" presName="desTx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AC2A315-FC32-482F-AE88-301E24FDB659}" type="pres">
      <dgm:prSet presAssocID="{F5E3966C-75F1-4399-A789-4997137B8597}" presName="EmptyPlaceHolder" presStyleCnt="0"/>
      <dgm:spPr/>
    </dgm:pt>
    <dgm:pt modelId="{0214151C-235B-4DE4-BA51-6B9DE5862759}" type="pres">
      <dgm:prSet presAssocID="{EC35E37C-E012-4431-91F7-3D9BBD84A771}" presName="space" presStyleCnt="0"/>
      <dgm:spPr/>
    </dgm:pt>
    <dgm:pt modelId="{89FB5AA3-67D1-41D3-AF17-0FAC39443FEE}" type="pres">
      <dgm:prSet presAssocID="{3E563911-9A8E-478F-B1E3-F72BD54F1B4F}" presName="composite" presStyleCnt="0"/>
      <dgm:spPr/>
    </dgm:pt>
    <dgm:pt modelId="{4E411ABF-FEE4-40A2-A176-66084C42E8DA}" type="pres">
      <dgm:prSet presAssocID="{3E563911-9A8E-478F-B1E3-F72BD54F1B4F}" presName="L" presStyleLbl="solidFgAcc1" presStyleIdx="3" presStyleCnt="6">
        <dgm:presLayoutVars>
          <dgm:chMax val="0"/>
          <dgm:chPref val="0"/>
        </dgm:presLayoutVars>
      </dgm:prSet>
      <dgm:spPr/>
    </dgm:pt>
    <dgm:pt modelId="{A86A7F5C-B3E6-4428-8B71-24E99FF353C8}" type="pres">
      <dgm:prSet presAssocID="{3E563911-9A8E-478F-B1E3-F72BD54F1B4F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080F243B-97C1-4A5D-AE04-AE8C98F9CBA7}" type="pres">
      <dgm:prSet presAssocID="{3E563911-9A8E-478F-B1E3-F72BD54F1B4F}" presName="desTx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85B4BCB3-F98E-4CCD-B1D4-C680179FEF37}" type="pres">
      <dgm:prSet presAssocID="{3E563911-9A8E-478F-B1E3-F72BD54F1B4F}" presName="EmptyPlaceHolder" presStyleCnt="0"/>
      <dgm:spPr/>
    </dgm:pt>
    <dgm:pt modelId="{48218472-C55D-4A84-BBB7-775E5F3398B6}" type="pres">
      <dgm:prSet presAssocID="{3CD7881C-1F3D-48FE-9D2B-91463545E766}" presName="space" presStyleCnt="0"/>
      <dgm:spPr/>
    </dgm:pt>
    <dgm:pt modelId="{332C3F40-8B91-47E8-B1C1-D4A4043D4686}" type="pres">
      <dgm:prSet presAssocID="{7EDBB07C-7858-41E6-A446-52A7300C3ABB}" presName="composite" presStyleCnt="0"/>
      <dgm:spPr/>
    </dgm:pt>
    <dgm:pt modelId="{80946D52-9C1E-4C3A-B92A-46E784824178}" type="pres">
      <dgm:prSet presAssocID="{7EDBB07C-7858-41E6-A446-52A7300C3ABB}" presName="L" presStyleLbl="solidFgAcc1" presStyleIdx="4" presStyleCnt="6">
        <dgm:presLayoutVars>
          <dgm:chMax val="0"/>
          <dgm:chPref val="0"/>
        </dgm:presLayoutVars>
      </dgm:prSet>
      <dgm:spPr/>
    </dgm:pt>
    <dgm:pt modelId="{674AFF60-3FFA-47F2-B33A-9CE5EACCACE5}" type="pres">
      <dgm:prSet presAssocID="{7EDBB07C-7858-41E6-A446-52A7300C3ABB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801CEB85-2FDC-4F5D-902D-6AB417FAB749}" type="pres">
      <dgm:prSet presAssocID="{7EDBB07C-7858-41E6-A446-52A7300C3ABB}" presName="desTx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7C40BFA-700C-4266-8A8F-741AF9633609}" type="pres">
      <dgm:prSet presAssocID="{7EDBB07C-7858-41E6-A446-52A7300C3ABB}" presName="EmptyPlaceHolder" presStyleCnt="0"/>
      <dgm:spPr/>
    </dgm:pt>
    <dgm:pt modelId="{1C517344-07E6-4ED4-B006-E6C93509B664}" type="pres">
      <dgm:prSet presAssocID="{6399CCCE-BAC7-455D-9EC2-D46FA2A51E9A}" presName="space" presStyleCnt="0"/>
      <dgm:spPr/>
    </dgm:pt>
    <dgm:pt modelId="{F78F0AC4-7B86-4DB1-9079-2CECFF6E3DD1}" type="pres">
      <dgm:prSet presAssocID="{F698FCEE-92B8-4B99-BF04-B67F6E8358DC}" presName="composite" presStyleCnt="0"/>
      <dgm:spPr/>
    </dgm:pt>
    <dgm:pt modelId="{1FB4E3C8-96F0-4376-8061-591E73E1647F}" type="pres">
      <dgm:prSet presAssocID="{F698FCEE-92B8-4B99-BF04-B67F6E8358DC}" presName="L" presStyleLbl="solidFgAcc1" presStyleIdx="5" presStyleCnt="6">
        <dgm:presLayoutVars>
          <dgm:chMax val="0"/>
          <dgm:chPref val="0"/>
        </dgm:presLayoutVars>
      </dgm:prSet>
      <dgm:spPr/>
    </dgm:pt>
    <dgm:pt modelId="{4D826B3F-44C3-46AB-A9EC-A11B96BDE385}" type="pres">
      <dgm:prSet presAssocID="{F698FCEE-92B8-4B99-BF04-B67F6E8358DC}" presName="parTx" presStyleLbl="alignNode1" presStyleIdx="5" presStyleCnt="6">
        <dgm:presLayoutVars>
          <dgm:chMax val="0"/>
          <dgm:chPref val="0"/>
          <dgm:bulletEnabled val="1"/>
        </dgm:presLayoutVars>
      </dgm:prSet>
      <dgm:spPr>
        <a:solidFill>
          <a:schemeClr val="accent2"/>
        </a:solidFill>
      </dgm:spPr>
    </dgm:pt>
    <dgm:pt modelId="{846DD56E-C3A6-459C-89C3-F8D22B6D0D77}" type="pres">
      <dgm:prSet presAssocID="{F698FCEE-92B8-4B99-BF04-B67F6E8358DC}" presName="desTx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93E22D0-4C58-4684-8F15-27A390CA1C41}" type="pres">
      <dgm:prSet presAssocID="{F698FCEE-92B8-4B99-BF04-B67F6E8358DC}" presName="EmptyPlaceHolder" presStyleCnt="0"/>
      <dgm:spPr/>
    </dgm:pt>
  </dgm:ptLst>
  <dgm:cxnLst>
    <dgm:cxn modelId="{C27D650C-92E2-434C-9B5D-55113558A56F}" srcId="{3E563911-9A8E-478F-B1E3-F72BD54F1B4F}" destId="{3C916443-03C4-43B3-AE56-618D8892B2FB}" srcOrd="0" destOrd="0" parTransId="{5023368D-4EF4-4BD5-9281-5F4D0575B596}" sibTransId="{93C5B58F-15F1-4441-BCE9-930E04A6DD85}"/>
    <dgm:cxn modelId="{0D6FC518-97D9-47F0-A38E-B45AE284246B}" type="presOf" srcId="{A8DD7D98-8773-4A8E-88DB-D281B9806B9C}" destId="{D96AD9A0-A958-4F84-98B2-A0780BDD241F}" srcOrd="0" destOrd="1" presId="urn:microsoft.com/office/officeart/2016/7/layout/AccentHomeChevronProcess"/>
    <dgm:cxn modelId="{13291B1C-5012-496E-8266-5136432B309C}" srcId="{7104D88E-116A-46A8-B443-D7718E652232}" destId="{F5E3966C-75F1-4399-A789-4997137B8597}" srcOrd="2" destOrd="0" parTransId="{41DDBEB7-5A6C-4BA1-81C0-DE219C5D0670}" sibTransId="{EC35E37C-E012-4431-91F7-3D9BBD84A771}"/>
    <dgm:cxn modelId="{E81CBB1F-7DED-4567-BBB7-620967DE3DB9}" srcId="{7104D88E-116A-46A8-B443-D7718E652232}" destId="{F698FCEE-92B8-4B99-BF04-B67F6E8358DC}" srcOrd="5" destOrd="0" parTransId="{49ED819B-4B66-45F6-B52F-A142149BA9EE}" sibTransId="{80CE6133-5A55-46D7-B59C-CE4A2D2B7AEF}"/>
    <dgm:cxn modelId="{7719C729-A0D7-461E-9358-C79A2F129E8C}" type="presOf" srcId="{3C916443-03C4-43B3-AE56-618D8892B2FB}" destId="{080F243B-97C1-4A5D-AE04-AE8C98F9CBA7}" srcOrd="0" destOrd="0" presId="urn:microsoft.com/office/officeart/2016/7/layout/AccentHomeChevronProcess"/>
    <dgm:cxn modelId="{D05E9E2B-280A-4B0C-803B-FF7A013A6B8E}" srcId="{7104D88E-116A-46A8-B443-D7718E652232}" destId="{EFFA3CE8-A098-4DF9-8ACC-A9CB5751A352}" srcOrd="0" destOrd="0" parTransId="{23025E80-8C1A-4DC5-B11C-76F9360EEF07}" sibTransId="{F0918F51-2F89-4C1B-9055-641C58BE269C}"/>
    <dgm:cxn modelId="{C4FD732E-216B-4215-933B-F5F38AB59DCF}" srcId="{F698FCEE-92B8-4B99-BF04-B67F6E8358DC}" destId="{B7580E9A-349C-4F10-BE7F-5A5ECC612A5B}" srcOrd="1" destOrd="0" parTransId="{5451D3EF-E18D-4CBA-8A20-2932C3F57ADE}" sibTransId="{42EF30E0-A151-4F56-8B21-524CABDCEFBD}"/>
    <dgm:cxn modelId="{1F92C837-DE6A-4C40-A77C-2F1B6EC47A80}" srcId="{3E563911-9A8E-478F-B1E3-F72BD54F1B4F}" destId="{6C557F59-A8F0-4AA1-AB6C-CFA8A030B484}" srcOrd="2" destOrd="0" parTransId="{50CBED88-606D-4479-B9C9-5EA89D66BF1C}" sibTransId="{EB253833-57FF-4C50-8E50-1DD5A4B82AF4}"/>
    <dgm:cxn modelId="{50EEAC3D-1314-4D1B-8266-73A7C103C110}" type="presOf" srcId="{6C557F59-A8F0-4AA1-AB6C-CFA8A030B484}" destId="{080F243B-97C1-4A5D-AE04-AE8C98F9CBA7}" srcOrd="0" destOrd="2" presId="urn:microsoft.com/office/officeart/2016/7/layout/AccentHomeChevronProcess"/>
    <dgm:cxn modelId="{4EC9263E-B981-4C42-ACBA-35E25E9955D5}" type="presOf" srcId="{14FAD543-226F-457C-AD3B-A386E10C932E}" destId="{801CEB85-2FDC-4F5D-902D-6AB417FAB749}" srcOrd="0" destOrd="0" presId="urn:microsoft.com/office/officeart/2016/7/layout/AccentHomeChevronProcess"/>
    <dgm:cxn modelId="{D42EDA61-F365-41DA-BDED-AD85F297F937}" type="presOf" srcId="{0DCD14E8-CE52-476C-B9C2-13B76B777E48}" destId="{D96AD9A0-A958-4F84-98B2-A0780BDD241F}" srcOrd="0" destOrd="2" presId="urn:microsoft.com/office/officeart/2016/7/layout/AccentHomeChevronProcess"/>
    <dgm:cxn modelId="{0802C567-71E8-4031-88A3-AAD668A1ADDF}" type="presOf" srcId="{3E563911-9A8E-478F-B1E3-F72BD54F1B4F}" destId="{A86A7F5C-B3E6-4428-8B71-24E99FF353C8}" srcOrd="0" destOrd="0" presId="urn:microsoft.com/office/officeart/2016/7/layout/AccentHomeChevronProcess"/>
    <dgm:cxn modelId="{69FE1668-B040-47E4-8C4A-A0CC6FD40E05}" type="presOf" srcId="{BD1F1C3A-DF38-4276-9576-8FBDDFB91671}" destId="{532A7213-431E-4ACD-89B3-50C983F93769}" srcOrd="0" destOrd="0" presId="urn:microsoft.com/office/officeart/2016/7/layout/AccentHomeChevronProcess"/>
    <dgm:cxn modelId="{9D99C04D-9785-45CA-B43C-F281C8856FF9}" srcId="{7EDBB07C-7858-41E6-A446-52A7300C3ABB}" destId="{14FAD543-226F-457C-AD3B-A386E10C932E}" srcOrd="0" destOrd="0" parTransId="{CC7A62B7-42ED-4FB2-9850-C1283A4CD975}" sibTransId="{6C0B00D4-A4EA-436D-B6F5-8513506DD1F8}"/>
    <dgm:cxn modelId="{31C08171-B63B-4084-9005-A29FFDE9A3D7}" type="presOf" srcId="{F3941CAE-0525-4239-9613-6D019EC0EA6F}" destId="{846DD56E-C3A6-459C-89C3-F8D22B6D0D77}" srcOrd="0" destOrd="0" presId="urn:microsoft.com/office/officeart/2016/7/layout/AccentHomeChevronProcess"/>
    <dgm:cxn modelId="{56600758-F5F5-4CDE-BEA8-9105D8E51A7C}" type="presOf" srcId="{7EDBB07C-7858-41E6-A446-52A7300C3ABB}" destId="{674AFF60-3FFA-47F2-B33A-9CE5EACCACE5}" srcOrd="0" destOrd="0" presId="urn:microsoft.com/office/officeart/2016/7/layout/AccentHomeChevronProcess"/>
    <dgm:cxn modelId="{402E2459-0F81-4A09-9EF9-C76F241D34AE}" srcId="{F698FCEE-92B8-4B99-BF04-B67F6E8358DC}" destId="{F3941CAE-0525-4239-9613-6D019EC0EA6F}" srcOrd="0" destOrd="0" parTransId="{8BC89EA1-D933-452D-BCCB-9AE9F44AEED2}" sibTransId="{3B000A5D-C313-406B-BA2A-D04D378E5195}"/>
    <dgm:cxn modelId="{1988AB7C-B913-47B4-A4FD-E7FDCC66F43B}" type="presOf" srcId="{8B2771BA-CE7E-41DA-9427-43BF103F8797}" destId="{080F243B-97C1-4A5D-AE04-AE8C98F9CBA7}" srcOrd="0" destOrd="1" presId="urn:microsoft.com/office/officeart/2016/7/layout/AccentHomeChevronProcess"/>
    <dgm:cxn modelId="{64A2F080-B6FF-4234-B1CB-05D95DE18B42}" srcId="{BD1F1C3A-DF38-4276-9576-8FBDDFB91671}" destId="{3CC72946-A00D-464E-9E2C-0855CC3EAA04}" srcOrd="0" destOrd="0" parTransId="{33763C5C-06F0-4C5C-8ABF-E60D44404E48}" sibTransId="{E68C4A9B-FE5F-4879-8F0E-EA773EE91F7F}"/>
    <dgm:cxn modelId="{37141C8A-72E1-4211-9FA6-6E673A99EB6E}" type="presOf" srcId="{5F866551-17A2-4C92-BA7A-EC0FECB45133}" destId="{D96AD9A0-A958-4F84-98B2-A0780BDD241F}" srcOrd="0" destOrd="0" presId="urn:microsoft.com/office/officeart/2016/7/layout/AccentHomeChevronProcess"/>
    <dgm:cxn modelId="{1A1E5895-423E-45E9-ABDE-1269A68D7447}" srcId="{7104D88E-116A-46A8-B443-D7718E652232}" destId="{7EDBB07C-7858-41E6-A446-52A7300C3ABB}" srcOrd="4" destOrd="0" parTransId="{3B3885A7-4DBD-4C04-A890-60C3D86C3E2A}" sibTransId="{6399CCCE-BAC7-455D-9EC2-D46FA2A51E9A}"/>
    <dgm:cxn modelId="{BAEB2C9C-74E6-4E9A-8058-9EC6F9149C51}" srcId="{EFFA3CE8-A098-4DF9-8ACC-A9CB5751A352}" destId="{1E1A9B6F-E761-4304-AF2F-80350DE5FA5C}" srcOrd="0" destOrd="0" parTransId="{BDCABD2D-9EF6-4CE3-B9B2-0B36E0BF7095}" sibTransId="{0D0D0035-F7BB-4FFE-88C3-E534B4362DC1}"/>
    <dgm:cxn modelId="{3DB3519E-F495-4235-8AAD-B9777FEEB216}" srcId="{F5E3966C-75F1-4399-A789-4997137B8597}" destId="{5F866551-17A2-4C92-BA7A-EC0FECB45133}" srcOrd="0" destOrd="0" parTransId="{2C27D246-3851-4D54-9EA1-E999492B2D50}" sibTransId="{6B3D8703-030D-4F8C-8CCC-827A8C599897}"/>
    <dgm:cxn modelId="{22344FA4-E0EE-4557-8DCE-F47937675F82}" type="presOf" srcId="{7104D88E-116A-46A8-B443-D7718E652232}" destId="{1D9BBE94-0BB6-4757-BDF5-B38821EB6BDE}" srcOrd="0" destOrd="0" presId="urn:microsoft.com/office/officeart/2016/7/layout/AccentHomeChevronProcess"/>
    <dgm:cxn modelId="{D6C72AB6-D533-46D1-A7F9-9175E289B3B0}" type="presOf" srcId="{3CC72946-A00D-464E-9E2C-0855CC3EAA04}" destId="{CCB53D15-B2CE-403D-99B0-F22B04D9A76D}" srcOrd="0" destOrd="0" presId="urn:microsoft.com/office/officeart/2016/7/layout/AccentHomeChevronProcess"/>
    <dgm:cxn modelId="{861B72BB-6931-48D1-857A-FC28430EC391}" srcId="{F5E3966C-75F1-4399-A789-4997137B8597}" destId="{4F385602-6B96-479A-B7CE-3A1177763B63}" srcOrd="3" destOrd="0" parTransId="{16304EDC-4FB1-4340-8A62-CEAD3042EABC}" sibTransId="{ECEA0D46-D86F-4978-8051-06B1A30168C6}"/>
    <dgm:cxn modelId="{42C75FD2-6B7B-437E-A65D-D686513934B4}" srcId="{F5E3966C-75F1-4399-A789-4997137B8597}" destId="{A8DD7D98-8773-4A8E-88DB-D281B9806B9C}" srcOrd="1" destOrd="0" parTransId="{7A3A38C1-7590-4362-BAA5-DB6AD209B1BD}" sibTransId="{D021388C-9703-4DA8-BF2A-A9B5B37844FB}"/>
    <dgm:cxn modelId="{2FA2A5D2-006B-4FF5-A361-5B3FB8EE118E}" type="presOf" srcId="{1E1A9B6F-E761-4304-AF2F-80350DE5FA5C}" destId="{732BDB01-DE7F-4462-97F2-E7A320F403CE}" srcOrd="0" destOrd="0" presId="urn:microsoft.com/office/officeart/2016/7/layout/AccentHomeChevronProcess"/>
    <dgm:cxn modelId="{CF5A34D7-7302-4C67-9F6E-271EA04FE958}" srcId="{7104D88E-116A-46A8-B443-D7718E652232}" destId="{3E563911-9A8E-478F-B1E3-F72BD54F1B4F}" srcOrd="3" destOrd="0" parTransId="{BF7393B8-8BF6-49E2-8707-24D3BA7C0EC6}" sibTransId="{3CD7881C-1F3D-48FE-9D2B-91463545E766}"/>
    <dgm:cxn modelId="{EDD4A6DB-9427-4C0D-AFE2-ACA858BA0D2F}" srcId="{7104D88E-116A-46A8-B443-D7718E652232}" destId="{BD1F1C3A-DF38-4276-9576-8FBDDFB91671}" srcOrd="1" destOrd="0" parTransId="{8D14B46F-4C66-4971-8DAF-CDE01E1DE54D}" sibTransId="{050E4CEB-46C6-47BA-97EE-4612211CB2B1}"/>
    <dgm:cxn modelId="{C5A45CDE-1DA7-45C3-B660-C403A17DDDEF}" type="presOf" srcId="{B7580E9A-349C-4F10-BE7F-5A5ECC612A5B}" destId="{846DD56E-C3A6-459C-89C3-F8D22B6D0D77}" srcOrd="0" destOrd="1" presId="urn:microsoft.com/office/officeart/2016/7/layout/AccentHomeChevronProcess"/>
    <dgm:cxn modelId="{A41683DE-3113-4BE8-9428-E7006E77A31E}" type="presOf" srcId="{F5E3966C-75F1-4399-A789-4997137B8597}" destId="{0DC060AB-1234-4B5E-B3EC-3B9243BDCE86}" srcOrd="0" destOrd="0" presId="urn:microsoft.com/office/officeart/2016/7/layout/AccentHomeChevronProcess"/>
    <dgm:cxn modelId="{A94029E5-3FDE-4D19-82F7-BBE6E6F2766B}" type="presOf" srcId="{4F385602-6B96-479A-B7CE-3A1177763B63}" destId="{D96AD9A0-A958-4F84-98B2-A0780BDD241F}" srcOrd="0" destOrd="3" presId="urn:microsoft.com/office/officeart/2016/7/layout/AccentHomeChevronProcess"/>
    <dgm:cxn modelId="{BC1440E5-4C3F-4E46-8CC7-0FF6B67CFBAB}" type="presOf" srcId="{EFFA3CE8-A098-4DF9-8ACC-A9CB5751A352}" destId="{94661783-2D63-4D4F-BA6C-FE0F27CEDE32}" srcOrd="0" destOrd="0" presId="urn:microsoft.com/office/officeart/2016/7/layout/AccentHomeChevronProcess"/>
    <dgm:cxn modelId="{7BD78EE9-EBC6-4FA3-B838-5FB590C049DA}" srcId="{F5E3966C-75F1-4399-A789-4997137B8597}" destId="{0DCD14E8-CE52-476C-B9C2-13B76B777E48}" srcOrd="2" destOrd="0" parTransId="{F61C203F-311B-4A6B-B7E9-5195872DAF63}" sibTransId="{9B178182-5353-4C37-AA12-D66BD2D339BE}"/>
    <dgm:cxn modelId="{309066F0-3C25-4951-879D-88436CC9F5AE}" type="presOf" srcId="{F698FCEE-92B8-4B99-BF04-B67F6E8358DC}" destId="{4D826B3F-44C3-46AB-A9EC-A11B96BDE385}" srcOrd="0" destOrd="0" presId="urn:microsoft.com/office/officeart/2016/7/layout/AccentHomeChevronProcess"/>
    <dgm:cxn modelId="{B1B5C3FF-8BA3-4E83-A278-BEA5D95C0387}" srcId="{3E563911-9A8E-478F-B1E3-F72BD54F1B4F}" destId="{8B2771BA-CE7E-41DA-9427-43BF103F8797}" srcOrd="1" destOrd="0" parTransId="{E766E0AE-EA3E-4642-90CC-297908F3A164}" sibTransId="{2477513C-7A51-44E2-91F0-7ECA9EE696B9}"/>
    <dgm:cxn modelId="{A592C61D-80A6-4727-AB1D-7CF72CF34614}" type="presParOf" srcId="{1D9BBE94-0BB6-4757-BDF5-B38821EB6BDE}" destId="{70E57545-D638-4567-AC7A-630369D6550A}" srcOrd="0" destOrd="0" presId="urn:microsoft.com/office/officeart/2016/7/layout/AccentHomeChevronProcess"/>
    <dgm:cxn modelId="{E46097FB-857D-4C94-84F7-B103DBF88A7C}" type="presParOf" srcId="{70E57545-D638-4567-AC7A-630369D6550A}" destId="{9C9A7305-107B-4E83-AB7C-CA99275E6610}" srcOrd="0" destOrd="0" presId="urn:microsoft.com/office/officeart/2016/7/layout/AccentHomeChevronProcess"/>
    <dgm:cxn modelId="{DC940457-9DA9-43A4-8ACB-7B35EF6A0E89}" type="presParOf" srcId="{70E57545-D638-4567-AC7A-630369D6550A}" destId="{94661783-2D63-4D4F-BA6C-FE0F27CEDE32}" srcOrd="1" destOrd="0" presId="urn:microsoft.com/office/officeart/2016/7/layout/AccentHomeChevronProcess"/>
    <dgm:cxn modelId="{EEF8553F-8D88-4D39-A6AB-849B0F6FBD9D}" type="presParOf" srcId="{70E57545-D638-4567-AC7A-630369D6550A}" destId="{732BDB01-DE7F-4462-97F2-E7A320F403CE}" srcOrd="2" destOrd="0" presId="urn:microsoft.com/office/officeart/2016/7/layout/AccentHomeChevronProcess"/>
    <dgm:cxn modelId="{552453AB-76FD-4DC5-83DA-90FBF081B64F}" type="presParOf" srcId="{70E57545-D638-4567-AC7A-630369D6550A}" destId="{34251E55-3BB8-4E2B-A7DF-B6BF06D350FF}" srcOrd="3" destOrd="0" presId="urn:microsoft.com/office/officeart/2016/7/layout/AccentHomeChevronProcess"/>
    <dgm:cxn modelId="{6B054A55-6F95-42F3-B4CD-EB3B5EDD346C}" type="presParOf" srcId="{1D9BBE94-0BB6-4757-BDF5-B38821EB6BDE}" destId="{B7BF0130-F1A6-42E6-8BF2-C61CC02F4E59}" srcOrd="1" destOrd="0" presId="urn:microsoft.com/office/officeart/2016/7/layout/AccentHomeChevronProcess"/>
    <dgm:cxn modelId="{9C05839C-3AAF-411A-A470-771820AD4A7C}" type="presParOf" srcId="{1D9BBE94-0BB6-4757-BDF5-B38821EB6BDE}" destId="{0AC2A2A5-45A9-47C8-B1BA-DFCE5FD5E24C}" srcOrd="2" destOrd="0" presId="urn:microsoft.com/office/officeart/2016/7/layout/AccentHomeChevronProcess"/>
    <dgm:cxn modelId="{6C344C9A-C50A-4146-B59F-B85D6E082A50}" type="presParOf" srcId="{0AC2A2A5-45A9-47C8-B1BA-DFCE5FD5E24C}" destId="{4A3CD145-D77E-4E1B-821B-12AA61CC2F52}" srcOrd="0" destOrd="0" presId="urn:microsoft.com/office/officeart/2016/7/layout/AccentHomeChevronProcess"/>
    <dgm:cxn modelId="{63A41FFC-4E04-411C-BE1B-275ECABA2ED1}" type="presParOf" srcId="{0AC2A2A5-45A9-47C8-B1BA-DFCE5FD5E24C}" destId="{532A7213-431E-4ACD-89B3-50C983F93769}" srcOrd="1" destOrd="0" presId="urn:microsoft.com/office/officeart/2016/7/layout/AccentHomeChevronProcess"/>
    <dgm:cxn modelId="{5C864D0F-030A-4FF7-86CE-541F87E35F36}" type="presParOf" srcId="{0AC2A2A5-45A9-47C8-B1BA-DFCE5FD5E24C}" destId="{CCB53D15-B2CE-403D-99B0-F22B04D9A76D}" srcOrd="2" destOrd="0" presId="urn:microsoft.com/office/officeart/2016/7/layout/AccentHomeChevronProcess"/>
    <dgm:cxn modelId="{3B1AB803-C5E8-493C-BCB5-54AC31CB33F3}" type="presParOf" srcId="{0AC2A2A5-45A9-47C8-B1BA-DFCE5FD5E24C}" destId="{7822F221-0DF2-4D0B-A358-7F26DFFB65B8}" srcOrd="3" destOrd="0" presId="urn:microsoft.com/office/officeart/2016/7/layout/AccentHomeChevronProcess"/>
    <dgm:cxn modelId="{DC5ABB5D-7694-4529-ACF1-EB0BCE0C3BD3}" type="presParOf" srcId="{1D9BBE94-0BB6-4757-BDF5-B38821EB6BDE}" destId="{356B2363-053B-4FA8-85C1-9499DF951CA9}" srcOrd="3" destOrd="0" presId="urn:microsoft.com/office/officeart/2016/7/layout/AccentHomeChevronProcess"/>
    <dgm:cxn modelId="{F28A676F-012C-458D-8A88-D903C129FE29}" type="presParOf" srcId="{1D9BBE94-0BB6-4757-BDF5-B38821EB6BDE}" destId="{3292A32D-6505-4688-9DFF-A235BCCB8363}" srcOrd="4" destOrd="0" presId="urn:microsoft.com/office/officeart/2016/7/layout/AccentHomeChevronProcess"/>
    <dgm:cxn modelId="{0923A764-A451-4A19-B208-B964F73AABC7}" type="presParOf" srcId="{3292A32D-6505-4688-9DFF-A235BCCB8363}" destId="{EB7B28C8-A3C2-454F-B193-2342F009DFC9}" srcOrd="0" destOrd="0" presId="urn:microsoft.com/office/officeart/2016/7/layout/AccentHomeChevronProcess"/>
    <dgm:cxn modelId="{F111A74B-95DE-468A-8CEA-E7D85A47D4EB}" type="presParOf" srcId="{3292A32D-6505-4688-9DFF-A235BCCB8363}" destId="{0DC060AB-1234-4B5E-B3EC-3B9243BDCE86}" srcOrd="1" destOrd="0" presId="urn:microsoft.com/office/officeart/2016/7/layout/AccentHomeChevronProcess"/>
    <dgm:cxn modelId="{49C4D9DD-B186-49F1-A310-9ABEA38D80E9}" type="presParOf" srcId="{3292A32D-6505-4688-9DFF-A235BCCB8363}" destId="{D96AD9A0-A958-4F84-98B2-A0780BDD241F}" srcOrd="2" destOrd="0" presId="urn:microsoft.com/office/officeart/2016/7/layout/AccentHomeChevronProcess"/>
    <dgm:cxn modelId="{E06A3649-461B-429D-9BC1-78E3EB672097}" type="presParOf" srcId="{3292A32D-6505-4688-9DFF-A235BCCB8363}" destId="{7AC2A315-FC32-482F-AE88-301E24FDB659}" srcOrd="3" destOrd="0" presId="urn:microsoft.com/office/officeart/2016/7/layout/AccentHomeChevronProcess"/>
    <dgm:cxn modelId="{763017E1-078C-42EA-B8A1-A195120FFD4E}" type="presParOf" srcId="{1D9BBE94-0BB6-4757-BDF5-B38821EB6BDE}" destId="{0214151C-235B-4DE4-BA51-6B9DE5862759}" srcOrd="5" destOrd="0" presId="urn:microsoft.com/office/officeart/2016/7/layout/AccentHomeChevronProcess"/>
    <dgm:cxn modelId="{28212E0F-10F8-45E5-8089-7DB15798FE6C}" type="presParOf" srcId="{1D9BBE94-0BB6-4757-BDF5-B38821EB6BDE}" destId="{89FB5AA3-67D1-41D3-AF17-0FAC39443FEE}" srcOrd="6" destOrd="0" presId="urn:microsoft.com/office/officeart/2016/7/layout/AccentHomeChevronProcess"/>
    <dgm:cxn modelId="{47DD5AB3-3550-4F2F-A03E-622DC2820309}" type="presParOf" srcId="{89FB5AA3-67D1-41D3-AF17-0FAC39443FEE}" destId="{4E411ABF-FEE4-40A2-A176-66084C42E8DA}" srcOrd="0" destOrd="0" presId="urn:microsoft.com/office/officeart/2016/7/layout/AccentHomeChevronProcess"/>
    <dgm:cxn modelId="{23ECE316-290D-417C-B797-AC0AC57E5D9D}" type="presParOf" srcId="{89FB5AA3-67D1-41D3-AF17-0FAC39443FEE}" destId="{A86A7F5C-B3E6-4428-8B71-24E99FF353C8}" srcOrd="1" destOrd="0" presId="urn:microsoft.com/office/officeart/2016/7/layout/AccentHomeChevronProcess"/>
    <dgm:cxn modelId="{1D3D797E-9553-4D45-AA27-CC0156E03571}" type="presParOf" srcId="{89FB5AA3-67D1-41D3-AF17-0FAC39443FEE}" destId="{080F243B-97C1-4A5D-AE04-AE8C98F9CBA7}" srcOrd="2" destOrd="0" presId="urn:microsoft.com/office/officeart/2016/7/layout/AccentHomeChevronProcess"/>
    <dgm:cxn modelId="{D573B8B3-613A-4DB0-9606-8605222D23E3}" type="presParOf" srcId="{89FB5AA3-67D1-41D3-AF17-0FAC39443FEE}" destId="{85B4BCB3-F98E-4CCD-B1D4-C680179FEF37}" srcOrd="3" destOrd="0" presId="urn:microsoft.com/office/officeart/2016/7/layout/AccentHomeChevronProcess"/>
    <dgm:cxn modelId="{F037B028-84DE-4C5A-86B4-6F1F0BF63750}" type="presParOf" srcId="{1D9BBE94-0BB6-4757-BDF5-B38821EB6BDE}" destId="{48218472-C55D-4A84-BBB7-775E5F3398B6}" srcOrd="7" destOrd="0" presId="urn:microsoft.com/office/officeart/2016/7/layout/AccentHomeChevronProcess"/>
    <dgm:cxn modelId="{1433235C-A914-4F10-8D0F-23A613105F0A}" type="presParOf" srcId="{1D9BBE94-0BB6-4757-BDF5-B38821EB6BDE}" destId="{332C3F40-8B91-47E8-B1C1-D4A4043D4686}" srcOrd="8" destOrd="0" presId="urn:microsoft.com/office/officeart/2016/7/layout/AccentHomeChevronProcess"/>
    <dgm:cxn modelId="{A996D137-679A-4B12-B709-A6E8AF44A62D}" type="presParOf" srcId="{332C3F40-8B91-47E8-B1C1-D4A4043D4686}" destId="{80946D52-9C1E-4C3A-B92A-46E784824178}" srcOrd="0" destOrd="0" presId="urn:microsoft.com/office/officeart/2016/7/layout/AccentHomeChevronProcess"/>
    <dgm:cxn modelId="{9D830FA5-5B88-4F8C-AC9D-8B1FBF453CC5}" type="presParOf" srcId="{332C3F40-8B91-47E8-B1C1-D4A4043D4686}" destId="{674AFF60-3FFA-47F2-B33A-9CE5EACCACE5}" srcOrd="1" destOrd="0" presId="urn:microsoft.com/office/officeart/2016/7/layout/AccentHomeChevronProcess"/>
    <dgm:cxn modelId="{944B3EEA-E93A-4A9E-A5A7-E9F5FDFDC401}" type="presParOf" srcId="{332C3F40-8B91-47E8-B1C1-D4A4043D4686}" destId="{801CEB85-2FDC-4F5D-902D-6AB417FAB749}" srcOrd="2" destOrd="0" presId="urn:microsoft.com/office/officeart/2016/7/layout/AccentHomeChevronProcess"/>
    <dgm:cxn modelId="{EAAD5248-6694-49D5-B21D-144F07636267}" type="presParOf" srcId="{332C3F40-8B91-47E8-B1C1-D4A4043D4686}" destId="{67C40BFA-700C-4266-8A8F-741AF9633609}" srcOrd="3" destOrd="0" presId="urn:microsoft.com/office/officeart/2016/7/layout/AccentHomeChevronProcess"/>
    <dgm:cxn modelId="{B31600B4-456C-4269-9544-38EF87C013F4}" type="presParOf" srcId="{1D9BBE94-0BB6-4757-BDF5-B38821EB6BDE}" destId="{1C517344-07E6-4ED4-B006-E6C93509B664}" srcOrd="9" destOrd="0" presId="urn:microsoft.com/office/officeart/2016/7/layout/AccentHomeChevronProcess"/>
    <dgm:cxn modelId="{0C1DADC6-D33F-44B4-A5C6-F9357D28DBC7}" type="presParOf" srcId="{1D9BBE94-0BB6-4757-BDF5-B38821EB6BDE}" destId="{F78F0AC4-7B86-4DB1-9079-2CECFF6E3DD1}" srcOrd="10" destOrd="0" presId="urn:microsoft.com/office/officeart/2016/7/layout/AccentHomeChevronProcess"/>
    <dgm:cxn modelId="{E9ED68DE-63AE-4E53-A9A6-8215C8290B54}" type="presParOf" srcId="{F78F0AC4-7B86-4DB1-9079-2CECFF6E3DD1}" destId="{1FB4E3C8-96F0-4376-8061-591E73E1647F}" srcOrd="0" destOrd="0" presId="urn:microsoft.com/office/officeart/2016/7/layout/AccentHomeChevronProcess"/>
    <dgm:cxn modelId="{D4CB46E5-BB68-4842-8475-796C55C1A927}" type="presParOf" srcId="{F78F0AC4-7B86-4DB1-9079-2CECFF6E3DD1}" destId="{4D826B3F-44C3-46AB-A9EC-A11B96BDE385}" srcOrd="1" destOrd="0" presId="urn:microsoft.com/office/officeart/2016/7/layout/AccentHomeChevronProcess"/>
    <dgm:cxn modelId="{7A28213F-1794-4378-86E5-CB13776A294C}" type="presParOf" srcId="{F78F0AC4-7B86-4DB1-9079-2CECFF6E3DD1}" destId="{846DD56E-C3A6-459C-89C3-F8D22B6D0D77}" srcOrd="2" destOrd="0" presId="urn:microsoft.com/office/officeart/2016/7/layout/AccentHomeChevronProcess"/>
    <dgm:cxn modelId="{168754EE-89E1-4B64-BD7E-276AD8B44AC1}" type="presParOf" srcId="{F78F0AC4-7B86-4DB1-9079-2CECFF6E3DD1}" destId="{D93E22D0-4C58-4684-8F15-27A390CA1C41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latin typeface="Arial"/>
            </a:rPr>
            <a:t>Looking</a:t>
          </a:r>
          <a:r>
            <a:rPr lang="cs-CZ" sz="2000" kern="1200" dirty="0">
              <a:latin typeface="Arial"/>
            </a:rPr>
            <a:t> </a:t>
          </a:r>
          <a:r>
            <a:rPr lang="cs-CZ" sz="2000" kern="1200" dirty="0" err="1">
              <a:latin typeface="Arial"/>
            </a:rPr>
            <a:t>back</a:t>
          </a:r>
          <a:r>
            <a:rPr lang="cs-CZ" sz="2000" kern="1200" dirty="0">
              <a:latin typeface="Arial"/>
            </a:rPr>
            <a:t> (ohlédnutí)</a:t>
          </a:r>
          <a:endParaRPr lang="cs-CZ" sz="20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Popište situaci jednou větou (každý ze skupiny)</a:t>
          </a:r>
          <a:endParaRPr lang="cs-CZ" sz="2000" kern="1200" dirty="0"/>
        </a:p>
      </dsp:txBody>
      <dsp:txXfrm>
        <a:off x="167079" y="1501053"/>
        <a:ext cx="1666602" cy="2490427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2</a:t>
          </a:r>
          <a:endParaRPr lang="cs-CZ" sz="20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B28C8-A3C2-454F-B193-2342F009DFC9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060AB-1234-4B5E-B3EC-3B9243BDCE86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3</a:t>
          </a:r>
          <a:endParaRPr lang="cs-CZ" sz="2000" kern="1200" dirty="0"/>
        </a:p>
      </dsp:txBody>
      <dsp:txXfrm>
        <a:off x="4165542" y="4558238"/>
        <a:ext cx="1526515" cy="1051901"/>
      </dsp:txXfrm>
    </dsp:sp>
    <dsp:sp modelId="{D96AD9A0-A958-4F84-98B2-A0780BDD241F}">
      <dsp:nvSpPr>
        <dsp:cNvPr id="0" name=""/>
        <dsp:cNvSpPr/>
      </dsp:nvSpPr>
      <dsp:spPr>
        <a:xfrm>
          <a:off x="4066764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4</a:t>
          </a:r>
          <a:endParaRPr lang="cs-CZ" sz="20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5</a:t>
          </a:r>
          <a:endParaRPr lang="cs-CZ" sz="20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/>
            </a:rPr>
            <a:t>(6)</a:t>
          </a:r>
          <a:endParaRPr lang="cs-CZ" sz="20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Looking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back</a:t>
          </a:r>
          <a:r>
            <a:rPr lang="cs-CZ" sz="1600" kern="1200" dirty="0">
              <a:latin typeface="Arial"/>
            </a:rPr>
            <a:t> (ohlédnutí)</a:t>
          </a:r>
          <a:endParaRPr lang="cs-CZ" sz="16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Popište situaci jednou větou (každý ze skupiny)</a:t>
          </a:r>
          <a:endParaRPr lang="cs-CZ" sz="1600" kern="1200" dirty="0"/>
        </a:p>
      </dsp:txBody>
      <dsp:txXfrm>
        <a:off x="167079" y="1501053"/>
        <a:ext cx="1666602" cy="2958666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Choosing</a:t>
          </a:r>
          <a:r>
            <a:rPr lang="cs-CZ" sz="1600" kern="1200" dirty="0">
              <a:latin typeface="Arial"/>
            </a:rPr>
            <a:t> a case (výběr situace)</a:t>
          </a:r>
          <a:endParaRPr lang="cs-CZ" sz="16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Skupina z nastíněných situací vybere 1</a:t>
          </a:r>
        </a:p>
      </dsp:txBody>
      <dsp:txXfrm>
        <a:off x="2116922" y="1501053"/>
        <a:ext cx="1666602" cy="2490427"/>
      </dsp:txXfrm>
    </dsp:sp>
    <dsp:sp modelId="{C328883D-7E69-4837-A5F7-2D9870667D54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25962-9A6C-4713-B2B3-375BC1F2412E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3</a:t>
          </a:r>
          <a:endParaRPr lang="cs-CZ" sz="1600" kern="1200" dirty="0"/>
        </a:p>
      </dsp:txBody>
      <dsp:txXfrm>
        <a:off x="4165542" y="4558238"/>
        <a:ext cx="1526515" cy="1051901"/>
      </dsp:txXfrm>
    </dsp:sp>
    <dsp:sp modelId="{0F333632-824A-46CD-BAE7-3EA87098A41A}">
      <dsp:nvSpPr>
        <dsp:cNvPr id="0" name=""/>
        <dsp:cNvSpPr/>
      </dsp:nvSpPr>
      <dsp:spPr>
        <a:xfrm>
          <a:off x="4066764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4</a:t>
          </a:r>
          <a:endParaRPr lang="cs-CZ" sz="16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5</a:t>
          </a:r>
          <a:endParaRPr lang="cs-CZ" sz="16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(6)</a:t>
          </a:r>
          <a:endParaRPr lang="cs-CZ" sz="16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Looking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back</a:t>
          </a:r>
          <a:r>
            <a:rPr lang="cs-CZ" sz="1600" kern="1200" dirty="0">
              <a:latin typeface="Arial"/>
            </a:rPr>
            <a:t> (ohlédnutí)</a:t>
          </a:r>
          <a:endParaRPr lang="cs-CZ" sz="16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Popište situaci jednou větou (každý ze skupiny)</a:t>
          </a:r>
          <a:endParaRPr lang="cs-CZ" sz="1100" kern="1200" dirty="0"/>
        </a:p>
      </dsp:txBody>
      <dsp:txXfrm>
        <a:off x="167079" y="1501053"/>
        <a:ext cx="1666602" cy="2958666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Choosing</a:t>
          </a:r>
          <a:r>
            <a:rPr lang="cs-CZ" sz="1600" kern="1200" dirty="0">
              <a:latin typeface="Arial"/>
            </a:rPr>
            <a:t> a case (výběr situace)</a:t>
          </a:r>
          <a:endParaRPr lang="cs-CZ" sz="16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z nastíněných situací vybere 1</a:t>
          </a:r>
        </a:p>
      </dsp:txBody>
      <dsp:txXfrm>
        <a:off x="2116922" y="1501053"/>
        <a:ext cx="1666602" cy="2490427"/>
      </dsp:txXfrm>
    </dsp:sp>
    <dsp:sp modelId="{EB7B28C8-A3C2-454F-B193-2342F009DFC9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060AB-1234-4B5E-B3EC-3B9243BDCE86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Asking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questions</a:t>
          </a:r>
          <a:r>
            <a:rPr lang="cs-CZ" sz="1600" kern="1200" dirty="0">
              <a:latin typeface="Arial"/>
            </a:rPr>
            <a:t> (dotazování)</a:t>
          </a:r>
          <a:endParaRPr lang="cs-CZ" sz="1600" kern="1200" dirty="0"/>
        </a:p>
      </dsp:txBody>
      <dsp:txXfrm>
        <a:off x="4165542" y="4558238"/>
        <a:ext cx="1526515" cy="1051901"/>
      </dsp:txXfrm>
    </dsp:sp>
    <dsp:sp modelId="{D96AD9A0-A958-4F84-98B2-A0780BDD241F}">
      <dsp:nvSpPr>
        <dsp:cNvPr id="0" name=""/>
        <dsp:cNvSpPr/>
      </dsp:nvSpPr>
      <dsp:spPr>
        <a:xfrm>
          <a:off x="4066764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"Majitel" situace ji popíše co nejdůkladněji.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Ostatní se jej vyptávají.</a:t>
          </a:r>
          <a:endParaRPr lang="cs-CZ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Cílem je dobrat se co nejobjektivnějšího a nejúplnějšího popisu situace.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Nehodnotíme, neradíme, nenavádíme, nevytváříme hypotézy!</a:t>
          </a:r>
        </a:p>
      </dsp:txBody>
      <dsp:txXfrm>
        <a:off x="4066764" y="1501053"/>
        <a:ext cx="1666602" cy="2490427"/>
      </dsp:txXfrm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4</a:t>
          </a:r>
          <a:endParaRPr lang="cs-CZ" sz="16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5</a:t>
          </a:r>
          <a:endParaRPr lang="cs-CZ" sz="16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(6)</a:t>
          </a:r>
          <a:endParaRPr lang="cs-CZ" sz="16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Looking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back</a:t>
          </a:r>
          <a:r>
            <a:rPr lang="cs-CZ" sz="1600" kern="1200" dirty="0">
              <a:latin typeface="Arial"/>
            </a:rPr>
            <a:t> (ohlédnutí)</a:t>
          </a:r>
          <a:endParaRPr lang="cs-CZ" sz="16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Popište situaci jednou větou (každý ze skupiny)</a:t>
          </a:r>
          <a:endParaRPr lang="cs-CZ" sz="1100" kern="1200" dirty="0"/>
        </a:p>
      </dsp:txBody>
      <dsp:txXfrm>
        <a:off x="167079" y="1501053"/>
        <a:ext cx="1666602" cy="2958666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Choosing</a:t>
          </a:r>
          <a:r>
            <a:rPr lang="cs-CZ" sz="1600" kern="1200" dirty="0">
              <a:latin typeface="Arial"/>
            </a:rPr>
            <a:t> a case (výběr situace)</a:t>
          </a:r>
          <a:endParaRPr lang="cs-CZ" sz="16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z nastíněných situací vybere 1</a:t>
          </a:r>
        </a:p>
      </dsp:txBody>
      <dsp:txXfrm>
        <a:off x="2116922" y="1501053"/>
        <a:ext cx="1666602" cy="2490427"/>
      </dsp:txXfrm>
    </dsp:sp>
    <dsp:sp modelId="{EB7B28C8-A3C2-454F-B193-2342F009DFC9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060AB-1234-4B5E-B3EC-3B9243BDCE86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Asking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questions</a:t>
          </a:r>
          <a:r>
            <a:rPr lang="cs-CZ" sz="1600" kern="1200" dirty="0">
              <a:latin typeface="Arial"/>
            </a:rPr>
            <a:t> (dotazování)</a:t>
          </a:r>
          <a:endParaRPr lang="cs-CZ" sz="1600" kern="1200" dirty="0"/>
        </a:p>
      </dsp:txBody>
      <dsp:txXfrm>
        <a:off x="4165542" y="4558238"/>
        <a:ext cx="1526515" cy="1051901"/>
      </dsp:txXfrm>
    </dsp:sp>
    <dsp:sp modelId="{D96AD9A0-A958-4F84-98B2-A0780BDD241F}">
      <dsp:nvSpPr>
        <dsp:cNvPr id="0" name=""/>
        <dsp:cNvSpPr/>
      </dsp:nvSpPr>
      <dsp:spPr>
        <a:xfrm>
          <a:off x="4066764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"Majitel" situace ji popíše co nejdůkladněji.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Ostatní se jej vyptávají.</a:t>
          </a:r>
          <a:endParaRPr lang="cs-CZ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Cílem je dobrat se co nejobjektivnějšího a nejúplnějšího popisu situace.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Nehodnotíme, neradíme, nenavádíme, nevytváříme hypotézy!</a:t>
          </a:r>
        </a:p>
      </dsp:txBody>
      <dsp:txXfrm>
        <a:off x="4066764" y="1501053"/>
        <a:ext cx="1666602" cy="2490427"/>
      </dsp:txXfrm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>
              <a:latin typeface="Arial"/>
            </a:rPr>
            <a:t>Collecting</a:t>
          </a:r>
          <a:r>
            <a:rPr lang="cs-CZ" sz="1600" kern="1200" dirty="0">
              <a:latin typeface="Arial"/>
            </a:rPr>
            <a:t> </a:t>
          </a:r>
          <a:r>
            <a:rPr lang="cs-CZ" sz="1600" kern="1200" dirty="0" err="1">
              <a:latin typeface="Arial"/>
            </a:rPr>
            <a:t>perspectives</a:t>
          </a:r>
          <a:r>
            <a:rPr lang="cs-CZ" sz="1600" kern="1200" dirty="0">
              <a:latin typeface="Arial"/>
            </a:rPr>
            <a:t> (perspektivy)</a:t>
          </a:r>
          <a:endParaRPr lang="cs-CZ" sz="16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Různé varianty realizace: Lze sbírat "jen" úhly pohledů. Lze situaci opakovaně přehrávat. Lze vést rozhovory mezi aktéry...</a:t>
          </a:r>
        </a:p>
      </dsp:txBody>
      <dsp:txXfrm>
        <a:off x="6016607" y="1501053"/>
        <a:ext cx="1666602" cy="2490427"/>
      </dsp:txXfrm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5</a:t>
          </a:r>
          <a:endParaRPr lang="cs-CZ" sz="16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/>
            </a:rPr>
            <a:t>(6)</a:t>
          </a:r>
          <a:endParaRPr lang="cs-CZ" sz="16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Looking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back</a:t>
          </a:r>
          <a:r>
            <a:rPr lang="cs-CZ" sz="1500" kern="1200" dirty="0">
              <a:latin typeface="Arial"/>
            </a:rPr>
            <a:t> (ohlédnutí)</a:t>
          </a:r>
          <a:endParaRPr lang="cs-CZ" sz="15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Popište situaci jednou větou (každý ze skupiny)</a:t>
          </a:r>
          <a:endParaRPr lang="cs-CZ" sz="1100" kern="1200" dirty="0"/>
        </a:p>
      </dsp:txBody>
      <dsp:txXfrm>
        <a:off x="167079" y="1501053"/>
        <a:ext cx="1666602" cy="2958666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Choosing</a:t>
          </a:r>
          <a:r>
            <a:rPr lang="cs-CZ" sz="1500" kern="1200" dirty="0">
              <a:latin typeface="Arial"/>
            </a:rPr>
            <a:t> a case (výběr situace)</a:t>
          </a:r>
          <a:endParaRPr lang="cs-CZ" sz="15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z nastíněných situací vybere 1</a:t>
          </a:r>
        </a:p>
      </dsp:txBody>
      <dsp:txXfrm>
        <a:off x="2116922" y="1501053"/>
        <a:ext cx="1666602" cy="2958666"/>
      </dsp:txXfrm>
    </dsp:sp>
    <dsp:sp modelId="{EB7B28C8-A3C2-454F-B193-2342F009DFC9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060AB-1234-4B5E-B3EC-3B9243BDCE86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Asking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questions</a:t>
          </a:r>
          <a:r>
            <a:rPr lang="cs-CZ" sz="1500" kern="1200" dirty="0">
              <a:latin typeface="Arial"/>
            </a:rPr>
            <a:t> (dotazování)</a:t>
          </a:r>
          <a:endParaRPr lang="cs-CZ" sz="1500" kern="1200" dirty="0"/>
        </a:p>
      </dsp:txBody>
      <dsp:txXfrm>
        <a:off x="4165542" y="4558238"/>
        <a:ext cx="1526515" cy="1051901"/>
      </dsp:txXfrm>
    </dsp:sp>
    <dsp:sp modelId="{D96AD9A0-A958-4F84-98B2-A0780BDD241F}">
      <dsp:nvSpPr>
        <dsp:cNvPr id="0" name=""/>
        <dsp:cNvSpPr/>
      </dsp:nvSpPr>
      <dsp:spPr>
        <a:xfrm>
          <a:off x="4066764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"Majitel" situace ji popíše co nejdůkladněji.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Ostatní se jej vyptávají.</a:t>
          </a:r>
          <a:endParaRPr lang="cs-CZ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Cílem je dobrat se co nejobjektivnějšího a nejúplnějšího popisu situace.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Nehodnotíme, neradíme, nenavádíme, nevytváříme hypotézy!</a:t>
          </a:r>
        </a:p>
      </dsp:txBody>
      <dsp:txXfrm>
        <a:off x="4066764" y="1501053"/>
        <a:ext cx="1666602" cy="2958666"/>
      </dsp:txXfrm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Collecting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perspectives</a:t>
          </a:r>
          <a:r>
            <a:rPr lang="cs-CZ" sz="1500" kern="1200" dirty="0">
              <a:latin typeface="Arial"/>
            </a:rPr>
            <a:t> (perspektivy)</a:t>
          </a:r>
          <a:endParaRPr lang="cs-CZ" sz="15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Různé varianty realizace: Lze sbírat "jen" úhly pohledů. Lze situaci opakovaně přehrávat. Lze vést rozhovory mezi aktéry...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Cíl: Pojmenovat.</a:t>
          </a:r>
        </a:p>
      </dsp:txBody>
      <dsp:txXfrm>
        <a:off x="6016607" y="1501053"/>
        <a:ext cx="1666602" cy="2958666"/>
      </dsp:txXfrm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Giving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various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kinds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of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advice</a:t>
          </a:r>
          <a:r>
            <a:rPr lang="cs-CZ" sz="1500" kern="1200" dirty="0">
              <a:latin typeface="Arial"/>
            </a:rPr>
            <a:t> (návrhy)</a:t>
          </a:r>
          <a:endParaRPr lang="cs-CZ" sz="15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na základě předchozí fáze hledá možná řešení situace.</a:t>
          </a:r>
        </a:p>
      </dsp:txBody>
      <dsp:txXfrm>
        <a:off x="7966449" y="1501053"/>
        <a:ext cx="1666602" cy="2490427"/>
      </dsp:txXfrm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Arial"/>
            </a:rPr>
            <a:t>6</a:t>
          </a:r>
          <a:endParaRPr lang="cs-CZ" sz="15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7305-107B-4E83-AB7C-CA99275E6610}">
      <dsp:nvSpPr>
        <dsp:cNvPr id="0" name=""/>
        <dsp:cNvSpPr/>
      </dsp:nvSpPr>
      <dsp:spPr>
        <a:xfrm rot="5400000">
          <a:off x="-1492870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61783-2D63-4D4F-BA6C-FE0F27CEDE32}">
      <dsp:nvSpPr>
        <dsp:cNvPr id="0" name=""/>
        <dsp:cNvSpPr/>
      </dsp:nvSpPr>
      <dsp:spPr>
        <a:xfrm>
          <a:off x="2882" y="4558238"/>
          <a:ext cx="2052465" cy="1051901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Looking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back</a:t>
          </a:r>
          <a:r>
            <a:rPr lang="cs-CZ" sz="1500" kern="1200" dirty="0">
              <a:latin typeface="Arial"/>
            </a:rPr>
            <a:t> (ohlédnutí)</a:t>
          </a:r>
          <a:endParaRPr lang="cs-CZ" sz="1500" kern="1200" dirty="0"/>
        </a:p>
      </dsp:txBody>
      <dsp:txXfrm>
        <a:off x="2882" y="4558238"/>
        <a:ext cx="1920977" cy="1051901"/>
      </dsp:txXfrm>
    </dsp:sp>
    <dsp:sp modelId="{732BDB01-DE7F-4462-97F2-E7A320F403CE}">
      <dsp:nvSpPr>
        <dsp:cNvPr id="0" name=""/>
        <dsp:cNvSpPr/>
      </dsp:nvSpPr>
      <dsp:spPr>
        <a:xfrm>
          <a:off x="167079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Popište situaci jednou větou (každý ze skupiny)</a:t>
          </a:r>
          <a:endParaRPr lang="cs-CZ" sz="1100" kern="1200" dirty="0"/>
        </a:p>
      </dsp:txBody>
      <dsp:txXfrm>
        <a:off x="167079" y="1501053"/>
        <a:ext cx="1666602" cy="2958666"/>
      </dsp:txXfrm>
    </dsp:sp>
    <dsp:sp modelId="{4A3CD145-D77E-4E1B-821B-12AA61CC2F52}">
      <dsp:nvSpPr>
        <dsp:cNvPr id="0" name=""/>
        <dsp:cNvSpPr/>
      </dsp:nvSpPr>
      <dsp:spPr>
        <a:xfrm rot="5400000">
          <a:off x="456972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A7213-431E-4ACD-89B3-50C983F93769}">
      <dsp:nvSpPr>
        <dsp:cNvPr id="0" name=""/>
        <dsp:cNvSpPr/>
      </dsp:nvSpPr>
      <dsp:spPr>
        <a:xfrm>
          <a:off x="1952725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Choosing</a:t>
          </a:r>
          <a:r>
            <a:rPr lang="cs-CZ" sz="1500" kern="1200" dirty="0">
              <a:latin typeface="Arial"/>
            </a:rPr>
            <a:t> a case (výběr situace)</a:t>
          </a:r>
          <a:endParaRPr lang="cs-CZ" sz="1500" kern="1200" dirty="0"/>
        </a:p>
      </dsp:txBody>
      <dsp:txXfrm>
        <a:off x="2215700" y="4558238"/>
        <a:ext cx="1526515" cy="1051901"/>
      </dsp:txXfrm>
    </dsp:sp>
    <dsp:sp modelId="{CCB53D15-B2CE-403D-99B0-F22B04D9A76D}">
      <dsp:nvSpPr>
        <dsp:cNvPr id="0" name=""/>
        <dsp:cNvSpPr/>
      </dsp:nvSpPr>
      <dsp:spPr>
        <a:xfrm>
          <a:off x="2116922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z nastíněných situací vybere 1</a:t>
          </a:r>
        </a:p>
      </dsp:txBody>
      <dsp:txXfrm>
        <a:off x="2116922" y="1501053"/>
        <a:ext cx="1666602" cy="2958666"/>
      </dsp:txXfrm>
    </dsp:sp>
    <dsp:sp modelId="{EB7B28C8-A3C2-454F-B193-2342F009DFC9}">
      <dsp:nvSpPr>
        <dsp:cNvPr id="0" name=""/>
        <dsp:cNvSpPr/>
      </dsp:nvSpPr>
      <dsp:spPr>
        <a:xfrm rot="5400000">
          <a:off x="2406814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060AB-1234-4B5E-B3EC-3B9243BDCE86}">
      <dsp:nvSpPr>
        <dsp:cNvPr id="0" name=""/>
        <dsp:cNvSpPr/>
      </dsp:nvSpPr>
      <dsp:spPr>
        <a:xfrm>
          <a:off x="3902567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Asking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questions</a:t>
          </a:r>
          <a:r>
            <a:rPr lang="cs-CZ" sz="1500" kern="1200" dirty="0">
              <a:latin typeface="Arial"/>
            </a:rPr>
            <a:t> (dotazování)</a:t>
          </a:r>
          <a:endParaRPr lang="cs-CZ" sz="1500" kern="1200" dirty="0"/>
        </a:p>
      </dsp:txBody>
      <dsp:txXfrm>
        <a:off x="4165542" y="4558238"/>
        <a:ext cx="1526515" cy="1051901"/>
      </dsp:txXfrm>
    </dsp:sp>
    <dsp:sp modelId="{D96AD9A0-A958-4F84-98B2-A0780BDD241F}">
      <dsp:nvSpPr>
        <dsp:cNvPr id="0" name=""/>
        <dsp:cNvSpPr/>
      </dsp:nvSpPr>
      <dsp:spPr>
        <a:xfrm>
          <a:off x="4066764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"Majitel" situace ji popíše co nejdůkladněji.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Ostatní se jej vyptávají.</a:t>
          </a:r>
          <a:endParaRPr lang="cs-CZ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Cílem je dobrat se co nejobjektivnějšího a nejúplnějšího popisu situace.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Nehodnotíme, neradíme, nenavádíme, nevytváříme hypotézy!</a:t>
          </a:r>
        </a:p>
      </dsp:txBody>
      <dsp:txXfrm>
        <a:off x="4066764" y="1501053"/>
        <a:ext cx="1666602" cy="2958666"/>
      </dsp:txXfrm>
    </dsp:sp>
    <dsp:sp modelId="{4E411ABF-FEE4-40A2-A176-66084C42E8DA}">
      <dsp:nvSpPr>
        <dsp:cNvPr id="0" name=""/>
        <dsp:cNvSpPr/>
      </dsp:nvSpPr>
      <dsp:spPr>
        <a:xfrm rot="5400000">
          <a:off x="4356656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7F5C-B3E6-4428-8B71-24E99FF353C8}">
      <dsp:nvSpPr>
        <dsp:cNvPr id="0" name=""/>
        <dsp:cNvSpPr/>
      </dsp:nvSpPr>
      <dsp:spPr>
        <a:xfrm>
          <a:off x="5852409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Collecting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perspectives</a:t>
          </a:r>
          <a:r>
            <a:rPr lang="cs-CZ" sz="1500" kern="1200" dirty="0">
              <a:latin typeface="Arial"/>
            </a:rPr>
            <a:t> (perspektivy)</a:t>
          </a:r>
          <a:endParaRPr lang="cs-CZ" sz="1500" kern="1200" dirty="0"/>
        </a:p>
      </dsp:txBody>
      <dsp:txXfrm>
        <a:off x="6115384" y="4558238"/>
        <a:ext cx="1526515" cy="1051901"/>
      </dsp:txXfrm>
    </dsp:sp>
    <dsp:sp modelId="{080F243B-97C1-4A5D-AE04-AE8C98F9CBA7}">
      <dsp:nvSpPr>
        <dsp:cNvPr id="0" name=""/>
        <dsp:cNvSpPr/>
      </dsp:nvSpPr>
      <dsp:spPr>
        <a:xfrm>
          <a:off x="6016607" y="1501053"/>
          <a:ext cx="1666602" cy="29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Každý ze skupiny si vybere jednoho aktéra (návrh: majitel situace, žák, třídní učitel, ředitel, rodič, asistent pedagoga apod.). Aktéry lze dublovat.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Různé varianty realizace: Lze sbírat "jen" úhly pohledů. Lze situaci opakovaně přehrávat. Lze vést rozhovory mezi aktéry...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Cíl: Pojmenovat.</a:t>
          </a:r>
        </a:p>
      </dsp:txBody>
      <dsp:txXfrm>
        <a:off x="6016607" y="1501053"/>
        <a:ext cx="1666602" cy="2958666"/>
      </dsp:txXfrm>
    </dsp:sp>
    <dsp:sp modelId="{80946D52-9C1E-4C3A-B92A-46E784824178}">
      <dsp:nvSpPr>
        <dsp:cNvPr id="0" name=""/>
        <dsp:cNvSpPr/>
      </dsp:nvSpPr>
      <dsp:spPr>
        <a:xfrm rot="5400000">
          <a:off x="6306499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AFF60-3FFA-47F2-B33A-9CE5EACCACE5}">
      <dsp:nvSpPr>
        <dsp:cNvPr id="0" name=""/>
        <dsp:cNvSpPr/>
      </dsp:nvSpPr>
      <dsp:spPr>
        <a:xfrm>
          <a:off x="7802252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>
              <a:latin typeface="Arial"/>
            </a:rPr>
            <a:t>Giving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various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kinds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of</a:t>
          </a:r>
          <a:r>
            <a:rPr lang="cs-CZ" sz="1500" kern="1200" dirty="0">
              <a:latin typeface="Arial"/>
            </a:rPr>
            <a:t> </a:t>
          </a:r>
          <a:r>
            <a:rPr lang="cs-CZ" sz="1500" kern="1200" dirty="0" err="1">
              <a:latin typeface="Arial"/>
            </a:rPr>
            <a:t>advice</a:t>
          </a:r>
          <a:r>
            <a:rPr lang="cs-CZ" sz="1500" kern="1200" dirty="0">
              <a:latin typeface="Arial"/>
            </a:rPr>
            <a:t> (návrhy)</a:t>
          </a:r>
          <a:endParaRPr lang="cs-CZ" sz="1500" kern="1200" dirty="0"/>
        </a:p>
      </dsp:txBody>
      <dsp:txXfrm>
        <a:off x="8065227" y="4558238"/>
        <a:ext cx="1526515" cy="1051901"/>
      </dsp:txXfrm>
    </dsp:sp>
    <dsp:sp modelId="{801CEB85-2FDC-4F5D-902D-6AB417FAB749}">
      <dsp:nvSpPr>
        <dsp:cNvPr id="0" name=""/>
        <dsp:cNvSpPr/>
      </dsp:nvSpPr>
      <dsp:spPr>
        <a:xfrm>
          <a:off x="7966449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Skupina na základě předchozí fáze hledá možná řešení situace.</a:t>
          </a:r>
        </a:p>
      </dsp:txBody>
      <dsp:txXfrm>
        <a:off x="7966449" y="1501053"/>
        <a:ext cx="1666602" cy="2490427"/>
      </dsp:txXfrm>
    </dsp:sp>
    <dsp:sp modelId="{1FB4E3C8-96F0-4376-8061-591E73E1647F}">
      <dsp:nvSpPr>
        <dsp:cNvPr id="0" name=""/>
        <dsp:cNvSpPr/>
      </dsp:nvSpPr>
      <dsp:spPr>
        <a:xfrm rot="5400000">
          <a:off x="8256341" y="2898287"/>
          <a:ext cx="3155703" cy="164197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26B3F-44C3-46AB-A9EC-A11B96BDE385}">
      <dsp:nvSpPr>
        <dsp:cNvPr id="0" name=""/>
        <dsp:cNvSpPr/>
      </dsp:nvSpPr>
      <dsp:spPr>
        <a:xfrm>
          <a:off x="9752094" y="4558238"/>
          <a:ext cx="2052465" cy="1051901"/>
        </a:xfrm>
        <a:prstGeom prst="chevron">
          <a:avLst>
            <a:gd name="adj" fmla="val 25000"/>
          </a:avLst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190500" rIns="95250" bIns="1905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Arial"/>
            </a:rPr>
            <a:t>Reflexe</a:t>
          </a:r>
          <a:endParaRPr lang="cs-CZ" sz="1500" kern="1200" dirty="0"/>
        </a:p>
      </dsp:txBody>
      <dsp:txXfrm>
        <a:off x="10015069" y="4558238"/>
        <a:ext cx="1526515" cy="1051901"/>
      </dsp:txXfrm>
    </dsp:sp>
    <dsp:sp modelId="{846DD56E-C3A6-459C-89C3-F8D22B6D0D77}">
      <dsp:nvSpPr>
        <dsp:cNvPr id="0" name=""/>
        <dsp:cNvSpPr/>
      </dsp:nvSpPr>
      <dsp:spPr>
        <a:xfrm>
          <a:off x="9916291" y="1501053"/>
          <a:ext cx="1666602" cy="2490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Reflexe "majitele" tématu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latin typeface="Arial"/>
            </a:rPr>
            <a:t>Reflexe všech ostatních</a:t>
          </a:r>
        </a:p>
      </dsp:txBody>
      <dsp:txXfrm>
        <a:off x="9916291" y="1501053"/>
        <a:ext cx="1666602" cy="2490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WANDA: Metoda reflexe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cs typeface="Arial"/>
              </a:rPr>
              <a:t>3. reflektivní seminář I, JS 2023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56954"/>
              </p:ext>
            </p:extLst>
          </p:nvPr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83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/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51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/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420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/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00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/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71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62FBD-25F3-6EF3-FA10-2CA530F96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915653F2-AA16-DDFB-21D4-56723A553AE6}"/>
              </a:ext>
            </a:extLst>
          </p:cNvPr>
          <p:cNvGraphicFramePr/>
          <p:nvPr/>
        </p:nvGraphicFramePr>
        <p:xfrm>
          <a:off x="125106" y="-151262"/>
          <a:ext cx="11807443" cy="701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1097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Širokoúhlá obrazovka</PresentationFormat>
  <Paragraphs>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Prezentace_MU_CZ</vt:lpstr>
      <vt:lpstr>WANDA: Metoda reflexe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138</cp:revision>
  <cp:lastPrinted>1601-01-01T00:00:00Z</cp:lastPrinted>
  <dcterms:created xsi:type="dcterms:W3CDTF">2023-05-04T20:41:28Z</dcterms:created>
  <dcterms:modified xsi:type="dcterms:W3CDTF">2023-05-04T21:13:49Z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