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C046C-DA5B-43FC-82A3-6D7EAAEA916E}" v="22" dt="2023-02-16T21:17:52.002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100" d="100"/>
          <a:sy n="100" d="100"/>
        </p:scale>
        <p:origin x="108" y="1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09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34-48E2-82B5-B0C80A8E6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34-48E2-82B5-B0C80A8E63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34-48E2-82B5-B0C80A8E63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34-48E2-82B5-B0C80A8E63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přímá pedagogická</c:v>
                </c:pt>
                <c:pt idx="1">
                  <c:v>další činnosti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5-4533-B82C-0BBB8BC8A1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68-4632-98B9-DBAF2D6FCF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68-4632-98B9-DBAF2D6FCF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68-4632-98B9-DBAF2D6FCF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68-4632-98B9-DBAF2D6FCF2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přímá pedagogická</c:v>
                </c:pt>
                <c:pt idx="1">
                  <c:v>další činnosti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68-4632-98B9-DBAF2D6FCF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87B419-BC17-4928-8827-4AF9528DB7CF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266998-3A37-4379-88DF-D935FD1389F2}" type="datetime1">
              <a:rPr lang="cs-CZ" noProof="0" smtClean="0"/>
              <a:t>16.02.2023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7196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523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6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0240E-2644-4602-90C1-03B5061596FD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6001D-7536-4198-838E-ABB3C60AF5ED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773BE-CA51-4BB6-964D-92D03065D833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5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61105-6129-42FD-B386-AB079E1BEFDA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8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27397-1DBD-40F5-9779-6C6BE7D95E7E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0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0D15D-A40A-486B-B999-68FF027EEBB3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5" name="Zástupný symbol pro obsah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6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C0E00-93B8-4BAD-99FC-1F0F2D7BB6A7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CF98A-888F-403E-91DB-97E25F400C56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615" name="rámeček" descr="Rámečková grafi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68B31-1230-40C0-A68A-8A6DDD00B165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614" name="rámeček" descr="Rámečková grafi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952F6-E026-4517-8859-A1976214B263}" type="datetime1">
              <a:rPr lang="cs-CZ" smtClean="0"/>
              <a:t>16.02.2023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11ABFED-2CD6-47D3-BE33-C98A9E4583A4}" type="datetime1">
              <a:rPr lang="cs-CZ" noProof="0" smtClean="0"/>
              <a:t>16.02.2023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Učitelský </a:t>
            </a:r>
            <a:r>
              <a:rPr lang="cs-CZ" dirty="0" err="1"/>
              <a:t>profesiogram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Profesiogram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= oborný popis práce, detailní analýza profese</a:t>
            </a:r>
          </a:p>
          <a:p>
            <a:pPr rtl="0"/>
            <a:r>
              <a:rPr lang="cs-CZ" dirty="0"/>
              <a:t>Může být velmi komplexním nástrojem, který popisuje například nároky na pracovníka, co pracovník dělá, jak to dělá, za jakých podmínek apod.</a:t>
            </a:r>
          </a:p>
          <a:p>
            <a:pPr rtl="0"/>
            <a:r>
              <a:rPr lang="cs-CZ" dirty="0"/>
              <a:t>Pracují s ním HR specialisté, marketéři, psychologové, ale i uchazeči o zaměstnání.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A295A-583B-39CC-A566-85BCA873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332656"/>
            <a:ext cx="9143998" cy="1020762"/>
          </a:xfrm>
        </p:spPr>
        <p:txBody>
          <a:bodyPr/>
          <a:lstStyle/>
          <a:p>
            <a:r>
              <a:rPr lang="cs-CZ" dirty="0"/>
              <a:t>Zaměření RS: Struktura činností učitele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DF7CD6-FA92-FED3-B74F-6C152897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1772816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55C8D-A1CD-6C29-81BF-98625B84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činností učitele dle zákona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DA7999-4587-89F0-43D7-1681727E4A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Střední škola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970C56-EAD5-A0AA-5C11-56CAC97B4B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Základní škola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B051433-5679-FE86-C031-AF526C729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989078"/>
              </p:ext>
            </p:extLst>
          </p:nvPr>
        </p:nvGraphicFramePr>
        <p:xfrm>
          <a:off x="909836" y="2420888"/>
          <a:ext cx="4215344" cy="335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6C12F90-3942-A3B7-B447-10E071FD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834760"/>
              </p:ext>
            </p:extLst>
          </p:nvPr>
        </p:nvGraphicFramePr>
        <p:xfrm>
          <a:off x="6166420" y="2528900"/>
          <a:ext cx="3630894" cy="31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58A3E53-29BE-B20E-5D0F-E7FA8E0BB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99331"/>
              </p:ext>
            </p:extLst>
          </p:nvPr>
        </p:nvGraphicFramePr>
        <p:xfrm>
          <a:off x="1315045" y="2391172"/>
          <a:ext cx="3630894" cy="31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23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98185C-F5F6-21A5-EE37-4C89DC99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úkol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CB8D53D-7891-D8F5-5E46-C9F881B0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co nejpodrobněji učitelský </a:t>
            </a:r>
            <a:r>
              <a:rPr lang="cs-CZ" dirty="0" err="1"/>
              <a:t>profesiogram</a:t>
            </a:r>
            <a:r>
              <a:rPr lang="cs-CZ" dirty="0"/>
              <a:t> činností, tj. rozpracujte jednotlivé činnosti detailněji.</a:t>
            </a:r>
          </a:p>
        </p:txBody>
      </p:sp>
    </p:spTree>
    <p:extLst>
      <p:ext uri="{BB962C8B-B14F-4D97-AF65-F5344CB8AC3E}">
        <p14:creationId xmlns:p14="http://schemas.microsoft.com/office/powerpoint/2010/main" val="23695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ní tabule 16×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8_TF02804846_TF02804846.potx" id="{005EA556-7603-4DCA-8FBA-2A59F4AE3DC3}" vid="{2132900D-5C97-4D58-8FB2-3A3375348E90}"/>
    </a:ext>
  </a:extLst>
</a:theme>
</file>

<file path=ppt/theme/theme2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20</TotalTime>
  <Words>89</Words>
  <Application>Microsoft Office PowerPoint</Application>
  <PresentationFormat>Vlastní</PresentationFormat>
  <Paragraphs>16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Školní tabule 16×9</vt:lpstr>
      <vt:lpstr>Učitelský profesiogram</vt:lpstr>
      <vt:lpstr>Profesiogram</vt:lpstr>
      <vt:lpstr>Zaměření RS: Struktura činností učitele</vt:lpstr>
      <vt:lpstr>Struktura činností učitele dle zákona</vt:lpstr>
      <vt:lpstr>Skupinový 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Učitelský profesiogram</dc:title>
  <dc:creator>hrdlickovamarcela@gmail.com</dc:creator>
  <cp:lastModifiedBy>Marcela Hrdličková</cp:lastModifiedBy>
  <cp:revision>1</cp:revision>
  <dcterms:created xsi:type="dcterms:W3CDTF">2023-02-16T20:57:53Z</dcterms:created>
  <dcterms:modified xsi:type="dcterms:W3CDTF">2023-02-16T21:18:54Z</dcterms:modified>
</cp:coreProperties>
</file>