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60" r:id="rId5"/>
    <p:sldId id="259" r:id="rId6"/>
    <p:sldId id="261" r:id="rId7"/>
    <p:sldId id="258" r:id="rId8"/>
    <p:sldId id="263" r:id="rId9"/>
    <p:sldId id="266" r:id="rId10"/>
    <p:sldId id="267" r:id="rId11"/>
    <p:sldId id="272" r:id="rId12"/>
    <p:sldId id="268" r:id="rId13"/>
    <p:sldId id="269" r:id="rId14"/>
    <p:sldId id="270" r:id="rId15"/>
    <p:sldId id="264" r:id="rId16"/>
    <p:sldId id="265" r:id="rId17"/>
    <p:sldId id="271" r:id="rId18"/>
    <p:sldId id="273" r:id="rId19"/>
    <p:sldId id="274" r:id="rId20"/>
    <p:sldId id="276" r:id="rId21"/>
    <p:sldId id="275" r:id="rId2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0"/>
  </p:normalViewPr>
  <p:slideViewPr>
    <p:cSldViewPr snapToGrid="0">
      <p:cViewPr varScale="1">
        <p:scale>
          <a:sx n="104" d="100"/>
          <a:sy n="104" d="100"/>
        </p:scale>
        <p:origin x="2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7DE767-6725-4527-B247-303097403D3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F391807-A9D4-D292-B610-568995BDD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7EC4541-906B-A4A9-A31C-85EB350AB749}"/>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5" name="Zástupný symbol pro zápatí 4">
            <a:extLst>
              <a:ext uri="{FF2B5EF4-FFF2-40B4-BE49-F238E27FC236}">
                <a16:creationId xmlns:a16="http://schemas.microsoft.com/office/drawing/2014/main" id="{DADBD580-B85E-557E-85B9-7562E55C3A5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B267153-4AD0-A48B-3B36-0F9F297609A8}"/>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294593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BFADFA-EFD7-77B8-E4EE-506DC50720B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DA5EE0D-8DAB-767E-999E-D05248212E3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7BA9784-104A-4648-10C0-47F9A33CA089}"/>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5" name="Zástupný symbol pro zápatí 4">
            <a:extLst>
              <a:ext uri="{FF2B5EF4-FFF2-40B4-BE49-F238E27FC236}">
                <a16:creationId xmlns:a16="http://schemas.microsoft.com/office/drawing/2014/main" id="{1177B18A-5862-E21F-62A9-3F4F335A549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E703FC-D2A4-BE05-141C-12918AC37F1D}"/>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51240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FD3F809-D457-4946-4625-514FFBFE23E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EFB377E-EA40-4363-8B2F-AF991C996F1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D42F77C-DDDE-84B3-2931-3FB324B38322}"/>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5" name="Zástupný symbol pro zápatí 4">
            <a:extLst>
              <a:ext uri="{FF2B5EF4-FFF2-40B4-BE49-F238E27FC236}">
                <a16:creationId xmlns:a16="http://schemas.microsoft.com/office/drawing/2014/main" id="{7B1C1D8E-AC18-DF6F-2553-8AF20B4385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9C13A88-D558-C0C0-9076-DD3BCE128C28}"/>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84534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3B8846-7EDF-DB50-81F3-33543EF479A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B773A6A-A5B0-A0B6-F401-DB4166F630A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6A9679E-E5D9-6760-6F0D-A42E8C46D358}"/>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5" name="Zástupný symbol pro zápatí 4">
            <a:extLst>
              <a:ext uri="{FF2B5EF4-FFF2-40B4-BE49-F238E27FC236}">
                <a16:creationId xmlns:a16="http://schemas.microsoft.com/office/drawing/2014/main" id="{240B3F79-F9BC-13B4-B681-14EE0CE68E9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590BE02-4A6B-DB12-540E-627E227E3124}"/>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423779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B4CCBF-4FA5-ADC6-4988-2F7AE8032B2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D0EC485-8D4E-15B6-9FAB-0343DEE74E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E4CC289E-E9E2-014F-CBD1-4049E465AC5E}"/>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5" name="Zástupný symbol pro zápatí 4">
            <a:extLst>
              <a:ext uri="{FF2B5EF4-FFF2-40B4-BE49-F238E27FC236}">
                <a16:creationId xmlns:a16="http://schemas.microsoft.com/office/drawing/2014/main" id="{6F0F2583-58B3-A4EE-A73C-4AE00D1F858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B0B57AF-1578-203F-57CC-99C831F94062}"/>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5940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6C4571-7DCF-11DA-F8E1-75395FBE5FB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0F59DCB-6A8B-0C56-1041-69ADB6625A3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FB58E9C-334A-AD10-5A53-6713E9777DD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91826D0-6F53-3F96-F9BE-D308423DB849}"/>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6" name="Zástupný symbol pro zápatí 5">
            <a:extLst>
              <a:ext uri="{FF2B5EF4-FFF2-40B4-BE49-F238E27FC236}">
                <a16:creationId xmlns:a16="http://schemas.microsoft.com/office/drawing/2014/main" id="{1344446E-826C-CB3F-CBE3-199BB428966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A8B4ADC-22E5-3F05-274F-43CB864352C2}"/>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370445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12404A-2DC0-81D2-A102-EFA793E8115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54F71B3-1BE0-254F-0B23-F430AEB79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24C90A6-D8EA-316B-A931-363AC6332AB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1C1DB28-DDF2-B961-1905-84FCAF554D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8D6B6F4-A374-823E-404D-49758AF7D28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70A42FB7-C504-CC00-A4BA-00666A78C1B7}"/>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8" name="Zástupný symbol pro zápatí 7">
            <a:extLst>
              <a:ext uri="{FF2B5EF4-FFF2-40B4-BE49-F238E27FC236}">
                <a16:creationId xmlns:a16="http://schemas.microsoft.com/office/drawing/2014/main" id="{BCFDDC50-348D-0136-5DD9-3D1E865F8CE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3513DE6-A21B-40F7-4472-0CB584DE9A9F}"/>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4283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08A251-17F2-7AAF-406A-29AD9B291B8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41CDD10-403F-9D52-80D7-E89404766007}"/>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4" name="Zástupný symbol pro zápatí 3">
            <a:extLst>
              <a:ext uri="{FF2B5EF4-FFF2-40B4-BE49-F238E27FC236}">
                <a16:creationId xmlns:a16="http://schemas.microsoft.com/office/drawing/2014/main" id="{D61F2996-652F-40CA-4403-943241A392E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3C85AE9-4F6A-A6B6-6E7B-BF8A7C298083}"/>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174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40A5EE3-AA41-39EA-E57F-8728B2A20587}"/>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3" name="Zástupný symbol pro zápatí 2">
            <a:extLst>
              <a:ext uri="{FF2B5EF4-FFF2-40B4-BE49-F238E27FC236}">
                <a16:creationId xmlns:a16="http://schemas.microsoft.com/office/drawing/2014/main" id="{88247A3A-BD0F-0133-0CE8-94DA53D6265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070AC57-0AF9-5B27-C9F6-5C2B5F18A968}"/>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192447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EFEF4B-B085-A965-3F7E-FBB93DBC289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8204CA8-0033-ED5D-5721-B105DDAD7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5968108-B3A9-FE8A-2D14-B7E12231C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200150D-A7C4-BF60-D818-C1CFD941D673}"/>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6" name="Zástupný symbol pro zápatí 5">
            <a:extLst>
              <a:ext uri="{FF2B5EF4-FFF2-40B4-BE49-F238E27FC236}">
                <a16:creationId xmlns:a16="http://schemas.microsoft.com/office/drawing/2014/main" id="{F685C9E5-5F2E-AF2C-EDBB-8A4B37244C2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490BC0D-E1D2-6E87-D5DC-C91E79311E46}"/>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90580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5B5BA3-B842-7F34-CDAA-8A4CB675FF5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62536CD-49E9-D781-2096-00112A260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DDD2D8D-0865-5E5C-0FF5-72E76C2D0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F899DE0-0A59-1FD8-0B35-C9CC4EF6120C}"/>
              </a:ext>
            </a:extLst>
          </p:cNvPr>
          <p:cNvSpPr>
            <a:spLocks noGrp="1"/>
          </p:cNvSpPr>
          <p:nvPr>
            <p:ph type="dt" sz="half" idx="10"/>
          </p:nvPr>
        </p:nvSpPr>
        <p:spPr/>
        <p:txBody>
          <a:bodyPr/>
          <a:lstStyle/>
          <a:p>
            <a:fld id="{3D0F12D0-341E-FC49-A929-6EA48B38978B}" type="datetimeFigureOut">
              <a:rPr lang="cs-CZ" smtClean="0"/>
              <a:t>28.02.2023</a:t>
            </a:fld>
            <a:endParaRPr lang="cs-CZ"/>
          </a:p>
        </p:txBody>
      </p:sp>
      <p:sp>
        <p:nvSpPr>
          <p:cNvPr id="6" name="Zástupný symbol pro zápatí 5">
            <a:extLst>
              <a:ext uri="{FF2B5EF4-FFF2-40B4-BE49-F238E27FC236}">
                <a16:creationId xmlns:a16="http://schemas.microsoft.com/office/drawing/2014/main" id="{E31CBEB6-95EE-C0DD-3378-D2F22AC746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0572238-1FCE-BC1B-BEBD-4DFCAAAC2C8A}"/>
              </a:ext>
            </a:extLst>
          </p:cNvPr>
          <p:cNvSpPr>
            <a:spLocks noGrp="1"/>
          </p:cNvSpPr>
          <p:nvPr>
            <p:ph type="sldNum" sz="quarter" idx="12"/>
          </p:nvPr>
        </p:nvSpPr>
        <p:spPr/>
        <p:txBody>
          <a:bodyPr/>
          <a:lstStyle/>
          <a:p>
            <a:fld id="{AF3F48D5-F836-1645-8384-29A848FFD2AE}" type="slidenum">
              <a:rPr lang="cs-CZ" smtClean="0"/>
              <a:t>‹#›</a:t>
            </a:fld>
            <a:endParaRPr lang="cs-CZ"/>
          </a:p>
        </p:txBody>
      </p:sp>
    </p:spTree>
    <p:extLst>
      <p:ext uri="{BB962C8B-B14F-4D97-AF65-F5344CB8AC3E}">
        <p14:creationId xmlns:p14="http://schemas.microsoft.com/office/powerpoint/2010/main" val="339887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D7DF0F2-330E-E256-A867-0F251E7DB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B84D3A2B-F90A-E47E-43DA-7AD2BF517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6BBE7A0-1063-7F28-8031-3E2657E4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F12D0-341E-FC49-A929-6EA48B38978B}" type="datetimeFigureOut">
              <a:rPr lang="cs-CZ" smtClean="0"/>
              <a:t>28.02.2023</a:t>
            </a:fld>
            <a:endParaRPr lang="cs-CZ"/>
          </a:p>
        </p:txBody>
      </p:sp>
      <p:sp>
        <p:nvSpPr>
          <p:cNvPr id="5" name="Zástupný symbol pro zápatí 4">
            <a:extLst>
              <a:ext uri="{FF2B5EF4-FFF2-40B4-BE49-F238E27FC236}">
                <a16:creationId xmlns:a16="http://schemas.microsoft.com/office/drawing/2014/main" id="{9B8302B8-9CBD-7404-061C-42CEC74DC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D997C40-3D6D-61AD-954C-F5405FDB27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F48D5-F836-1645-8384-29A848FFD2AE}" type="slidenum">
              <a:rPr lang="cs-CZ" smtClean="0"/>
              <a:t>‹#›</a:t>
            </a:fld>
            <a:endParaRPr lang="cs-CZ"/>
          </a:p>
        </p:txBody>
      </p:sp>
    </p:spTree>
    <p:extLst>
      <p:ext uri="{BB962C8B-B14F-4D97-AF65-F5344CB8AC3E}">
        <p14:creationId xmlns:p14="http://schemas.microsoft.com/office/powerpoint/2010/main" val="1607287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exteriér, obloha, voda&#10;&#10;Popis byl vytvořen automaticky">
            <a:extLst>
              <a:ext uri="{FF2B5EF4-FFF2-40B4-BE49-F238E27FC236}">
                <a16:creationId xmlns:a16="http://schemas.microsoft.com/office/drawing/2014/main" id="{19BB4766-60E3-D132-F4EA-3751AC515753}"/>
              </a:ext>
            </a:extLst>
          </p:cNvPr>
          <p:cNvPicPr>
            <a:picLocks noChangeAspect="1"/>
          </p:cNvPicPr>
          <p:nvPr/>
        </p:nvPicPr>
        <p:blipFill rotWithShape="1">
          <a:blip r:embed="rId2"/>
          <a:srcRect t="8292" r="23298" b="79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338FD8C1-7A94-D5E0-ECEE-A002E8E00F17}"/>
              </a:ext>
            </a:extLst>
          </p:cNvPr>
          <p:cNvSpPr>
            <a:spLocks noGrp="1"/>
          </p:cNvSpPr>
          <p:nvPr>
            <p:ph type="ctrTitle"/>
          </p:nvPr>
        </p:nvSpPr>
        <p:spPr>
          <a:xfrm>
            <a:off x="477981" y="1122363"/>
            <a:ext cx="4023360" cy="3204134"/>
          </a:xfrm>
        </p:spPr>
        <p:txBody>
          <a:bodyPr anchor="b">
            <a:normAutofit/>
          </a:bodyPr>
          <a:lstStyle/>
          <a:p>
            <a:pPr algn="l"/>
            <a:r>
              <a:rPr lang="cs-CZ" sz="4800" dirty="0" err="1">
                <a:latin typeface="Palatino" pitchFamily="2" charset="0"/>
                <a:ea typeface="Palatino" pitchFamily="2" charset="0"/>
              </a:rPr>
              <a:t>National</a:t>
            </a:r>
            <a:r>
              <a:rPr lang="cs-CZ" sz="4800" dirty="0">
                <a:latin typeface="Palatino" pitchFamily="2" charset="0"/>
                <a:ea typeface="Palatino" pitchFamily="2" charset="0"/>
              </a:rPr>
              <a:t> </a:t>
            </a:r>
            <a:r>
              <a:rPr lang="cs-CZ" sz="4800" dirty="0" err="1">
                <a:latin typeface="Palatino" pitchFamily="2" charset="0"/>
                <a:ea typeface="Palatino" pitchFamily="2" charset="0"/>
              </a:rPr>
              <a:t>Theatres</a:t>
            </a:r>
            <a:r>
              <a:rPr lang="cs-CZ" sz="4800" dirty="0">
                <a:latin typeface="Palatino" pitchFamily="2" charset="0"/>
                <a:ea typeface="Palatino" pitchFamily="2" charset="0"/>
              </a:rPr>
              <a:t> in 19th </a:t>
            </a:r>
            <a:r>
              <a:rPr lang="cs-CZ" sz="4800" dirty="0" err="1">
                <a:latin typeface="Palatino" pitchFamily="2" charset="0"/>
                <a:ea typeface="Palatino" pitchFamily="2" charset="0"/>
              </a:rPr>
              <a:t>Century</a:t>
            </a:r>
            <a:endParaRPr lang="cs-CZ" sz="4800" dirty="0">
              <a:latin typeface="Palatino" pitchFamily="2" charset="0"/>
              <a:ea typeface="Palatino" pitchFamily="2" charset="0"/>
            </a:endParaRPr>
          </a:p>
        </p:txBody>
      </p:sp>
      <p:sp>
        <p:nvSpPr>
          <p:cNvPr id="3" name="Podnadpis 2">
            <a:extLst>
              <a:ext uri="{FF2B5EF4-FFF2-40B4-BE49-F238E27FC236}">
                <a16:creationId xmlns:a16="http://schemas.microsoft.com/office/drawing/2014/main" id="{2455D3F6-CE51-47A6-222D-DA1C7254C286}"/>
              </a:ext>
            </a:extLst>
          </p:cNvPr>
          <p:cNvSpPr>
            <a:spLocks noGrp="1"/>
          </p:cNvSpPr>
          <p:nvPr>
            <p:ph type="subTitle" idx="1"/>
          </p:nvPr>
        </p:nvSpPr>
        <p:spPr>
          <a:xfrm>
            <a:off x="477980" y="4872922"/>
            <a:ext cx="4023359" cy="1208141"/>
          </a:xfrm>
        </p:spPr>
        <p:txBody>
          <a:bodyPr>
            <a:normAutofit/>
          </a:bodyPr>
          <a:lstStyle/>
          <a:p>
            <a:pPr algn="l"/>
            <a:r>
              <a:rPr lang="cs-CZ" sz="1700">
                <a:latin typeface="Palatino" pitchFamily="2" charset="0"/>
                <a:ea typeface="Palatino" pitchFamily="2" charset="0"/>
              </a:rPr>
              <a:t>Mgr. et. Mgr. Klára Škrobánková, Ph. D.</a:t>
            </a:r>
          </a:p>
          <a:p>
            <a:pPr algn="l"/>
            <a:r>
              <a:rPr lang="cs-CZ" sz="1700">
                <a:latin typeface="Palatino" pitchFamily="2" charset="0"/>
                <a:ea typeface="Palatino" pitchFamily="2" charset="0"/>
              </a:rPr>
              <a:t>Department of Theatre Studies</a:t>
            </a:r>
          </a:p>
          <a:p>
            <a:pPr algn="l"/>
            <a:r>
              <a:rPr lang="cs-CZ" sz="1700">
                <a:latin typeface="Palatino" pitchFamily="2" charset="0"/>
                <a:ea typeface="Palatino" pitchFamily="2" charset="0"/>
              </a:rPr>
              <a:t>skrobankova@phil.muni.cz</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687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descr="Obsah obrázku text, několik&#10;&#10;Popis byl vytvořen automatickyThr ">
            <a:extLst>
              <a:ext uri="{FF2B5EF4-FFF2-40B4-BE49-F238E27FC236}">
                <a16:creationId xmlns:a16="http://schemas.microsoft.com/office/drawing/2014/main" id="{63EFAD57-5619-785E-F229-188A6F77C30B}"/>
              </a:ext>
            </a:extLst>
          </p:cNvPr>
          <p:cNvPicPr>
            <a:picLocks noGrp="1" noChangeAspect="1"/>
          </p:cNvPicPr>
          <p:nvPr>
            <p:ph idx="1"/>
          </p:nvPr>
        </p:nvPicPr>
        <p:blipFill rotWithShape="1">
          <a:blip r:embed="rId2"/>
          <a:srcRect b="900"/>
          <a:stretch/>
        </p:blipFill>
        <p:spPr>
          <a:xfrm>
            <a:off x="20" y="1282"/>
            <a:ext cx="12191980" cy="6856718"/>
          </a:xfrm>
          <a:prstGeom prst="rect">
            <a:avLst/>
          </a:prstGeom>
        </p:spPr>
      </p:pic>
      <p:sp>
        <p:nvSpPr>
          <p:cNvPr id="6" name="TextovéPole 5">
            <a:extLst>
              <a:ext uri="{FF2B5EF4-FFF2-40B4-BE49-F238E27FC236}">
                <a16:creationId xmlns:a16="http://schemas.microsoft.com/office/drawing/2014/main" id="{6662F3D1-5A3B-D276-AEFC-1545DB8355D5}"/>
              </a:ext>
            </a:extLst>
          </p:cNvPr>
          <p:cNvSpPr txBox="1"/>
          <p:nvPr/>
        </p:nvSpPr>
        <p:spPr>
          <a:xfrm>
            <a:off x="9605266" y="6241312"/>
            <a:ext cx="2586734" cy="369332"/>
          </a:xfrm>
          <a:prstGeom prst="rect">
            <a:avLst/>
          </a:prstGeom>
          <a:noFill/>
        </p:spPr>
        <p:txBody>
          <a:bodyPr wrap="none" rtlCol="0">
            <a:spAutoFit/>
          </a:bodyPr>
          <a:lstStyle/>
          <a:p>
            <a:r>
              <a:rPr lang="cs-CZ" dirty="0">
                <a:solidFill>
                  <a:schemeClr val="bg1"/>
                </a:solidFill>
                <a:latin typeface="Palatino" pitchFamily="2" charset="0"/>
                <a:ea typeface="Palatino" pitchFamily="2" charset="0"/>
              </a:rPr>
              <a:t>E. Delacroix, </a:t>
            </a:r>
            <a:r>
              <a:rPr lang="cs-CZ" dirty="0" err="1">
                <a:solidFill>
                  <a:schemeClr val="bg1"/>
                </a:solidFill>
                <a:latin typeface="Palatino" pitchFamily="2" charset="0"/>
                <a:ea typeface="Palatino" pitchFamily="2" charset="0"/>
              </a:rPr>
              <a:t>Commons</a:t>
            </a:r>
            <a:endParaRPr lang="cs-CZ" dirty="0">
              <a:solidFill>
                <a:schemeClr val="bg1"/>
              </a:solidFill>
              <a:latin typeface="Palatino" pitchFamily="2" charset="0"/>
              <a:ea typeface="Palatino" pitchFamily="2" charset="0"/>
            </a:endParaRPr>
          </a:p>
        </p:txBody>
      </p:sp>
    </p:spTree>
    <p:extLst>
      <p:ext uri="{BB962C8B-B14F-4D97-AF65-F5344CB8AC3E}">
        <p14:creationId xmlns:p14="http://schemas.microsoft.com/office/powerpoint/2010/main" val="2691876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4AE225-76EA-4C24-5B75-C95CAE112B7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CE78E3B-4E57-05AD-926F-72B2DA685AA7}"/>
              </a:ext>
            </a:extLst>
          </p:cNvPr>
          <p:cNvSpPr>
            <a:spLocks noGrp="1"/>
          </p:cNvSpPr>
          <p:nvPr>
            <p:ph idx="1"/>
          </p:nvPr>
        </p:nvSpPr>
        <p:spPr/>
        <p:txBody>
          <a:bodyPr/>
          <a:lstStyle/>
          <a:p>
            <a:pPr marL="0" indent="0">
              <a:buNone/>
            </a:pPr>
            <a:r>
              <a:rPr lang="en-US" dirty="0"/>
              <a:t>„</a:t>
            </a:r>
            <a:r>
              <a:rPr lang="en-US" dirty="0">
                <a:latin typeface="Palatino" pitchFamily="2" charset="0"/>
                <a:ea typeface="Palatino" pitchFamily="2" charset="0"/>
              </a:rPr>
              <a:t>If in all our plays there was one main stream, if our poets reached an agreement and created a firm union for this final purpose – if a str</a:t>
            </a:r>
            <a:r>
              <a:rPr lang="cs-CZ" dirty="0" err="1">
                <a:latin typeface="Palatino" pitchFamily="2" charset="0"/>
                <a:ea typeface="Palatino" pitchFamily="2" charset="0"/>
              </a:rPr>
              <a:t>ic</a:t>
            </a:r>
            <a:r>
              <a:rPr lang="en-US" dirty="0">
                <a:latin typeface="Palatino" pitchFamily="2" charset="0"/>
                <a:ea typeface="Palatino" pitchFamily="2" charset="0"/>
              </a:rPr>
              <a:t>t selection led their work and their brushes dedicated themselves only to national matters – in one word, if we had a national stage, we would also become a nation.“</a:t>
            </a:r>
          </a:p>
          <a:p>
            <a:pPr marL="0" indent="0" algn="r">
              <a:buNone/>
            </a:pPr>
            <a:r>
              <a:rPr lang="cs-CZ" dirty="0">
                <a:latin typeface="Palatino" pitchFamily="2" charset="0"/>
                <a:ea typeface="Palatino" pitchFamily="2" charset="0"/>
              </a:rPr>
              <a:t>Friedrich Schiller</a:t>
            </a:r>
          </a:p>
        </p:txBody>
      </p:sp>
    </p:spTree>
    <p:extLst>
      <p:ext uri="{BB962C8B-B14F-4D97-AF65-F5344CB8AC3E}">
        <p14:creationId xmlns:p14="http://schemas.microsoft.com/office/powerpoint/2010/main" val="167641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31F5B8-0447-F70B-A6CE-2CA4BB477AF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7F27CD0-20C6-E692-9772-A7FEF9A84F61}"/>
              </a:ext>
            </a:extLst>
          </p:cNvPr>
          <p:cNvSpPr>
            <a:spLocks noGrp="1"/>
          </p:cNvSpPr>
          <p:nvPr>
            <p:ph idx="1"/>
          </p:nvPr>
        </p:nvSpPr>
        <p:spPr/>
        <p:txBody>
          <a:bodyPr/>
          <a:lstStyle/>
          <a:p>
            <a:r>
              <a:rPr lang="en-US" dirty="0">
                <a:latin typeface="Palatino" pitchFamily="2" charset="0"/>
                <a:ea typeface="Palatino" pitchFamily="2" charset="0"/>
              </a:rPr>
              <a:t>19th century national theatres were often established with nationalist agenda</a:t>
            </a:r>
          </a:p>
          <a:p>
            <a:pPr lvl="1"/>
            <a:r>
              <a:rPr lang="en-US" dirty="0">
                <a:latin typeface="Palatino" pitchFamily="2" charset="0"/>
                <a:ea typeface="Palatino" pitchFamily="2" charset="0"/>
              </a:rPr>
              <a:t>Constructing national identity</a:t>
            </a:r>
          </a:p>
          <a:p>
            <a:pPr lvl="1"/>
            <a:r>
              <a:rPr lang="en-US" dirty="0">
                <a:latin typeface="Palatino" pitchFamily="2" charset="0"/>
                <a:ea typeface="Palatino" pitchFamily="2" charset="0"/>
              </a:rPr>
              <a:t>Legitimating the aspirations of nationalist movement</a:t>
            </a:r>
          </a:p>
          <a:p>
            <a:pPr lvl="1"/>
            <a:r>
              <a:rPr lang="en-US" dirty="0">
                <a:latin typeface="Palatino" pitchFamily="2" charset="0"/>
                <a:ea typeface="Palatino" pitchFamily="2" charset="0"/>
              </a:rPr>
              <a:t>Instilling a sense of national commitment and future citizenship</a:t>
            </a:r>
          </a:p>
          <a:p>
            <a:pPr lvl="1"/>
            <a:r>
              <a:rPr lang="en-US" dirty="0">
                <a:latin typeface="Palatino" pitchFamily="2" charset="0"/>
                <a:ea typeface="Palatino" pitchFamily="2" charset="0"/>
              </a:rPr>
              <a:t>Essentialist and exclusionary notions of identity (us and them)</a:t>
            </a:r>
          </a:p>
          <a:p>
            <a:pPr lvl="1"/>
            <a:endParaRPr lang="en-US" dirty="0">
              <a:latin typeface="Palatino" pitchFamily="2" charset="0"/>
              <a:ea typeface="Palatino" pitchFamily="2" charset="0"/>
            </a:endParaRPr>
          </a:p>
          <a:p>
            <a:pPr lvl="1"/>
            <a:r>
              <a:rPr lang="en-US" dirty="0">
                <a:latin typeface="Palatino" pitchFamily="2" charset="0"/>
                <a:ea typeface="Palatino" pitchFamily="2" charset="0"/>
                <a:sym typeface="Wingdings" pitchFamily="2" charset="2"/>
              </a:rPr>
              <a:t> Johann Gottfried von Herder: importance of cultural traditions of common people</a:t>
            </a:r>
            <a:endParaRPr lang="en-US" dirty="0">
              <a:latin typeface="Palatino" pitchFamily="2" charset="0"/>
              <a:ea typeface="Palatino" pitchFamily="2" charset="0"/>
            </a:endParaRPr>
          </a:p>
        </p:txBody>
      </p:sp>
    </p:spTree>
    <p:extLst>
      <p:ext uri="{BB962C8B-B14F-4D97-AF65-F5344CB8AC3E}">
        <p14:creationId xmlns:p14="http://schemas.microsoft.com/office/powerpoint/2010/main" val="1888581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Zástupný obsah 4" descr="Obsah obrázku text&#10;&#10;Popis byl vytvořen automaticky">
            <a:extLst>
              <a:ext uri="{FF2B5EF4-FFF2-40B4-BE49-F238E27FC236}">
                <a16:creationId xmlns:a16="http://schemas.microsoft.com/office/drawing/2014/main" id="{57594535-B083-736D-1118-CDB89CFE9D99}"/>
              </a:ext>
            </a:extLst>
          </p:cNvPr>
          <p:cNvPicPr>
            <a:picLocks noChangeAspect="1"/>
          </p:cNvPicPr>
          <p:nvPr/>
        </p:nvPicPr>
        <p:blipFill rotWithShape="1">
          <a:blip r:embed="rId2"/>
          <a:srcRect t="3628" b="3204"/>
          <a:stretch/>
        </p:blipFill>
        <p:spPr>
          <a:xfrm>
            <a:off x="20" y="10"/>
            <a:ext cx="6095980" cy="6857990"/>
          </a:xfrm>
          <a:prstGeom prst="rect">
            <a:avLst/>
          </a:prstGeom>
        </p:spPr>
      </p:pic>
      <p:pic>
        <p:nvPicPr>
          <p:cNvPr id="7" name="Obrázek 6" descr="Obsah obrázku text&#10;&#10;Popis byl vytvořen automaticky">
            <a:extLst>
              <a:ext uri="{FF2B5EF4-FFF2-40B4-BE49-F238E27FC236}">
                <a16:creationId xmlns:a16="http://schemas.microsoft.com/office/drawing/2014/main" id="{B41552F6-6237-CF57-E96B-8D339DA31094}"/>
              </a:ext>
            </a:extLst>
          </p:cNvPr>
          <p:cNvPicPr>
            <a:picLocks noChangeAspect="1"/>
          </p:cNvPicPr>
          <p:nvPr/>
        </p:nvPicPr>
        <p:blipFill rotWithShape="1">
          <a:blip r:embed="rId3"/>
          <a:srcRect l="7306" r="26695" b="1"/>
          <a:stretch/>
        </p:blipFill>
        <p:spPr>
          <a:xfrm>
            <a:off x="6096000" y="10"/>
            <a:ext cx="6096000" cy="6857990"/>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ontent Placeholder 10">
            <a:extLst>
              <a:ext uri="{FF2B5EF4-FFF2-40B4-BE49-F238E27FC236}">
                <a16:creationId xmlns:a16="http://schemas.microsoft.com/office/drawing/2014/main" id="{EB7D44AE-42E5-1762-41C4-F4DF5FF084B7}"/>
              </a:ext>
            </a:extLst>
          </p:cNvPr>
          <p:cNvSpPr>
            <a:spLocks noGrp="1"/>
          </p:cNvSpPr>
          <p:nvPr>
            <p:ph idx="1"/>
          </p:nvPr>
        </p:nvSpPr>
        <p:spPr>
          <a:xfrm>
            <a:off x="4745528" y="4201466"/>
            <a:ext cx="2700944" cy="659993"/>
          </a:xfrm>
          <a:noFill/>
        </p:spPr>
        <p:txBody>
          <a:bodyPr vert="horz" lIns="91440" tIns="45720" rIns="91440" bIns="45720" rtlCol="0">
            <a:normAutofit fontScale="92500"/>
          </a:bodyPr>
          <a:lstStyle/>
          <a:p>
            <a:pPr marL="0" indent="0" algn="ctr">
              <a:buNone/>
            </a:pPr>
            <a:r>
              <a:rPr lang="en-US" sz="1600" kern="1200" dirty="0">
                <a:solidFill>
                  <a:srgbClr val="080808"/>
                </a:solidFill>
                <a:latin typeface="Palatino" pitchFamily="2" charset="0"/>
                <a:ea typeface="Palatino" pitchFamily="2" charset="0"/>
              </a:rPr>
              <a:t>Proved to be faked by </a:t>
            </a:r>
            <a:r>
              <a:rPr lang="en-US" sz="1600" kern="1200" dirty="0" err="1">
                <a:solidFill>
                  <a:srgbClr val="080808"/>
                </a:solidFill>
                <a:latin typeface="Palatino" pitchFamily="2" charset="0"/>
                <a:ea typeface="Palatino" pitchFamily="2" charset="0"/>
              </a:rPr>
              <a:t>Hanka</a:t>
            </a:r>
            <a:r>
              <a:rPr lang="en-US" sz="1600" kern="1200" dirty="0">
                <a:solidFill>
                  <a:srgbClr val="080808"/>
                </a:solidFill>
                <a:latin typeface="Palatino" pitchFamily="2" charset="0"/>
                <a:ea typeface="Palatino" pitchFamily="2" charset="0"/>
              </a:rPr>
              <a:t> and Linda in 19</a:t>
            </a:r>
            <a:r>
              <a:rPr lang="en-US" sz="1600" kern="1200" baseline="30000" dirty="0">
                <a:solidFill>
                  <a:srgbClr val="080808"/>
                </a:solidFill>
                <a:latin typeface="Palatino" pitchFamily="2" charset="0"/>
                <a:ea typeface="Palatino" pitchFamily="2" charset="0"/>
              </a:rPr>
              <a:t>th</a:t>
            </a:r>
            <a:r>
              <a:rPr lang="en-US" sz="1600" kern="1200" dirty="0">
                <a:solidFill>
                  <a:srgbClr val="080808"/>
                </a:solidFill>
                <a:latin typeface="Palatino" pitchFamily="2" charset="0"/>
                <a:ea typeface="Palatino" pitchFamily="2" charset="0"/>
              </a:rPr>
              <a:t> century</a:t>
            </a:r>
          </a:p>
        </p:txBody>
      </p:sp>
      <p:sp>
        <p:nvSpPr>
          <p:cNvPr id="2" name="Nadpis 1">
            <a:extLst>
              <a:ext uri="{FF2B5EF4-FFF2-40B4-BE49-F238E27FC236}">
                <a16:creationId xmlns:a16="http://schemas.microsoft.com/office/drawing/2014/main" id="{846E8D1F-35DD-C7AA-EF30-D4FB20B2AAF2}"/>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080808"/>
                </a:solidFill>
                <a:latin typeface="Palatino" pitchFamily="2" charset="0"/>
                <a:ea typeface="Palatino" pitchFamily="2" charset="0"/>
              </a:rPr>
              <a:t>Manuscripts of </a:t>
            </a:r>
            <a:r>
              <a:rPr lang="en-US" sz="2800" kern="1200" dirty="0" err="1">
                <a:solidFill>
                  <a:srgbClr val="080808"/>
                </a:solidFill>
                <a:latin typeface="Palatino" pitchFamily="2" charset="0"/>
                <a:ea typeface="Palatino" pitchFamily="2" charset="0"/>
              </a:rPr>
              <a:t>Zelená</a:t>
            </a:r>
            <a:r>
              <a:rPr lang="en-US" sz="2800" kern="1200" dirty="0">
                <a:solidFill>
                  <a:srgbClr val="080808"/>
                </a:solidFill>
                <a:latin typeface="Palatino" pitchFamily="2" charset="0"/>
                <a:ea typeface="Palatino" pitchFamily="2" charset="0"/>
              </a:rPr>
              <a:t> Hora and </a:t>
            </a:r>
            <a:r>
              <a:rPr lang="en-US" sz="2800" kern="1200" dirty="0" err="1">
                <a:solidFill>
                  <a:srgbClr val="080808"/>
                </a:solidFill>
                <a:latin typeface="Palatino" pitchFamily="2" charset="0"/>
                <a:ea typeface="Palatino" pitchFamily="2" charset="0"/>
              </a:rPr>
              <a:t>Dvůr</a:t>
            </a:r>
            <a:r>
              <a:rPr lang="cs-CZ" sz="2800" kern="1200">
                <a:solidFill>
                  <a:srgbClr val="080808"/>
                </a:solidFill>
                <a:latin typeface="Palatino" pitchFamily="2" charset="0"/>
                <a:ea typeface="Palatino" pitchFamily="2" charset="0"/>
              </a:rPr>
              <a:t> Králové</a:t>
            </a:r>
            <a:endParaRPr lang="en-US" sz="2800" kern="1200" dirty="0">
              <a:solidFill>
                <a:srgbClr val="080808"/>
              </a:solidFill>
              <a:latin typeface="Palatino" pitchFamily="2" charset="0"/>
              <a:ea typeface="Palatino" pitchFamily="2" charset="0"/>
            </a:endParaRPr>
          </a:p>
        </p:txBody>
      </p:sp>
    </p:spTree>
    <p:extLst>
      <p:ext uri="{BB962C8B-B14F-4D97-AF65-F5344CB8AC3E}">
        <p14:creationId xmlns:p14="http://schemas.microsoft.com/office/powerpoint/2010/main" val="4010611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a:extLst>
              <a:ext uri="{FF2B5EF4-FFF2-40B4-BE49-F238E27FC236}">
                <a16:creationId xmlns:a16="http://schemas.microsoft.com/office/drawing/2014/main" id="{6ED559D5-8DAE-5705-4AC8-E2A9CD6F116C}"/>
              </a:ext>
            </a:extLst>
          </p:cNvPr>
          <p:cNvSpPr>
            <a:spLocks noGrp="1"/>
          </p:cNvSpPr>
          <p:nvPr>
            <p:ph type="title"/>
          </p:nvPr>
        </p:nvSpPr>
        <p:spPr>
          <a:xfrm>
            <a:off x="673749" y="4610244"/>
            <a:ext cx="3649703" cy="1714500"/>
          </a:xfrm>
        </p:spPr>
        <p:txBody>
          <a:bodyPr>
            <a:normAutofit/>
          </a:bodyPr>
          <a:lstStyle/>
          <a:p>
            <a:r>
              <a:rPr lang="cs-CZ" sz="2800">
                <a:latin typeface="Palatino" pitchFamily="2" charset="0"/>
                <a:ea typeface="Palatino" pitchFamily="2" charset="0"/>
              </a:rPr>
              <a:t>Collecting</a:t>
            </a:r>
            <a:r>
              <a:rPr lang="cs-CZ" sz="2800" dirty="0">
                <a:latin typeface="Palatino" pitchFamily="2" charset="0"/>
                <a:ea typeface="Palatino" pitchFamily="2" charset="0"/>
              </a:rPr>
              <a:t> and </a:t>
            </a:r>
            <a:r>
              <a:rPr lang="cs-CZ" sz="2800">
                <a:latin typeface="Palatino" pitchFamily="2" charset="0"/>
                <a:ea typeface="Palatino" pitchFamily="2" charset="0"/>
              </a:rPr>
              <a:t>reworking</a:t>
            </a:r>
            <a:r>
              <a:rPr lang="cs-CZ" sz="2800" dirty="0">
                <a:latin typeface="Palatino" pitchFamily="2" charset="0"/>
                <a:ea typeface="Palatino" pitchFamily="2" charset="0"/>
              </a:rPr>
              <a:t> </a:t>
            </a:r>
            <a:r>
              <a:rPr lang="cs-CZ" sz="2800">
                <a:latin typeface="Palatino" pitchFamily="2" charset="0"/>
                <a:ea typeface="Palatino" pitchFamily="2" charset="0"/>
              </a:rPr>
              <a:t>folktales</a:t>
            </a:r>
            <a:r>
              <a:rPr lang="cs-CZ" sz="2800" dirty="0">
                <a:latin typeface="Palatino" pitchFamily="2" charset="0"/>
                <a:ea typeface="Palatino" pitchFamily="2" charset="0"/>
              </a:rPr>
              <a:t> and </a:t>
            </a:r>
            <a:r>
              <a:rPr lang="cs-CZ" sz="2800">
                <a:latin typeface="Palatino" pitchFamily="2" charset="0"/>
                <a:ea typeface="Palatino" pitchFamily="2" charset="0"/>
              </a:rPr>
              <a:t>legends</a:t>
            </a:r>
            <a:endParaRPr lang="cs-CZ" sz="2800" dirty="0">
              <a:latin typeface="Palatino" pitchFamily="2" charset="0"/>
              <a:ea typeface="Palatino" pitchFamily="2" charset="0"/>
            </a:endParaRPr>
          </a:p>
        </p:txBody>
      </p:sp>
      <p:pic>
        <p:nvPicPr>
          <p:cNvPr id="5" name="Zástupný obsah 4">
            <a:extLst>
              <a:ext uri="{FF2B5EF4-FFF2-40B4-BE49-F238E27FC236}">
                <a16:creationId xmlns:a16="http://schemas.microsoft.com/office/drawing/2014/main" id="{DB4BD35D-546B-24C5-0AC4-687B865F0173}"/>
              </a:ext>
            </a:extLst>
          </p:cNvPr>
          <p:cNvPicPr>
            <a:picLocks noChangeAspect="1"/>
          </p:cNvPicPr>
          <p:nvPr/>
        </p:nvPicPr>
        <p:blipFill rotWithShape="1">
          <a:blip r:embed="rId2"/>
          <a:srcRect t="5412" r="-1" b="9724"/>
          <a:stretch/>
        </p:blipFill>
        <p:spPr>
          <a:xfrm>
            <a:off x="673749" y="370320"/>
            <a:ext cx="3716238" cy="4051011"/>
          </a:xfrm>
          <a:prstGeom prst="rect">
            <a:avLst/>
          </a:prstGeom>
        </p:spPr>
      </p:pic>
      <p:pic>
        <p:nvPicPr>
          <p:cNvPr id="13" name="Obrázek 12" descr="Obsah obrázku text, různé&#10;&#10;Popis byl vytvořen automaticky">
            <a:extLst>
              <a:ext uri="{FF2B5EF4-FFF2-40B4-BE49-F238E27FC236}">
                <a16:creationId xmlns:a16="http://schemas.microsoft.com/office/drawing/2014/main" id="{B3F0730E-EC5B-B9C0-5E50-54C299ADC7CD}"/>
              </a:ext>
            </a:extLst>
          </p:cNvPr>
          <p:cNvPicPr>
            <a:picLocks noChangeAspect="1"/>
          </p:cNvPicPr>
          <p:nvPr/>
        </p:nvPicPr>
        <p:blipFill rotWithShape="1">
          <a:blip r:embed="rId3"/>
          <a:srcRect t="2937" r="-2" b="18404"/>
          <a:stretch/>
        </p:blipFill>
        <p:spPr>
          <a:xfrm>
            <a:off x="4719344" y="370320"/>
            <a:ext cx="6798905" cy="4051011"/>
          </a:xfrm>
          <a:prstGeom prst="rect">
            <a:avLst/>
          </a:prstGeom>
        </p:spPr>
      </p:pic>
      <p:cxnSp>
        <p:nvCxnSpPr>
          <p:cNvPr id="26" name="Straight Connector 25">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10">
            <a:extLst>
              <a:ext uri="{FF2B5EF4-FFF2-40B4-BE49-F238E27FC236}">
                <a16:creationId xmlns:a16="http://schemas.microsoft.com/office/drawing/2014/main" id="{0CA78F77-D5B8-96C7-0B2C-DDC727C811FD}"/>
              </a:ext>
            </a:extLst>
          </p:cNvPr>
          <p:cNvSpPr>
            <a:spLocks noGrp="1"/>
          </p:cNvSpPr>
          <p:nvPr>
            <p:ph idx="1"/>
          </p:nvPr>
        </p:nvSpPr>
        <p:spPr>
          <a:xfrm>
            <a:off x="4793019" y="4610244"/>
            <a:ext cx="6725232" cy="1714500"/>
          </a:xfrm>
        </p:spPr>
        <p:txBody>
          <a:bodyPr anchor="ctr">
            <a:normAutofit/>
          </a:bodyPr>
          <a:lstStyle/>
          <a:p>
            <a:r>
              <a:rPr lang="en-US" sz="1700" dirty="0">
                <a:latin typeface="Palatino" pitchFamily="2" charset="0"/>
                <a:ea typeface="Palatino" pitchFamily="2" charset="0"/>
              </a:rPr>
              <a:t>Fairytales by the Grimm brothers</a:t>
            </a:r>
          </a:p>
          <a:p>
            <a:r>
              <a:rPr lang="en-US" sz="1700" i="1" dirty="0">
                <a:latin typeface="Palatino" pitchFamily="2" charset="0"/>
                <a:ea typeface="Palatino" pitchFamily="2" charset="0"/>
              </a:rPr>
              <a:t>Nibelungenlied </a:t>
            </a:r>
            <a:r>
              <a:rPr lang="en-US" sz="1700" dirty="0">
                <a:latin typeface="Palatino" pitchFamily="2" charset="0"/>
                <a:ea typeface="Palatino" pitchFamily="2" charset="0"/>
              </a:rPr>
              <a:t>– Germanic saga adapted into an opera cycle by Richard Wagner</a:t>
            </a:r>
          </a:p>
        </p:txBody>
      </p:sp>
    </p:spTree>
    <p:extLst>
      <p:ext uri="{BB962C8B-B14F-4D97-AF65-F5344CB8AC3E}">
        <p14:creationId xmlns:p14="http://schemas.microsoft.com/office/powerpoint/2010/main" val="4326788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9093B-4DF7-DBD9-62DC-027F3DCC5B06}"/>
              </a:ext>
            </a:extLst>
          </p:cNvPr>
          <p:cNvSpPr>
            <a:spLocks noGrp="1"/>
          </p:cNvSpPr>
          <p:nvPr>
            <p:ph type="title"/>
          </p:nvPr>
        </p:nvSpPr>
        <p:spPr/>
        <p:txBody>
          <a:bodyPr/>
          <a:lstStyle/>
          <a:p>
            <a:r>
              <a:rPr lang="cs-CZ" dirty="0" err="1">
                <a:latin typeface="Palatino" pitchFamily="2" charset="0"/>
                <a:ea typeface="Palatino" pitchFamily="2" charset="0"/>
              </a:rPr>
              <a:t>Nationalist</a:t>
            </a:r>
            <a:r>
              <a:rPr lang="cs-CZ" dirty="0">
                <a:latin typeface="Palatino" pitchFamily="2" charset="0"/>
                <a:ea typeface="Palatino" pitchFamily="2" charset="0"/>
              </a:rPr>
              <a:t> </a:t>
            </a:r>
            <a:r>
              <a:rPr lang="cs-CZ" dirty="0" err="1">
                <a:latin typeface="Palatino" pitchFamily="2" charset="0"/>
                <a:ea typeface="Palatino" pitchFamily="2" charset="0"/>
              </a:rPr>
              <a:t>Movement</a:t>
            </a:r>
            <a:r>
              <a:rPr lang="cs-CZ" dirty="0">
                <a:latin typeface="Palatino" pitchFamily="2" charset="0"/>
                <a:ea typeface="Palatino" pitchFamily="2" charset="0"/>
              </a:rPr>
              <a:t> and </a:t>
            </a:r>
            <a:r>
              <a:rPr lang="cs-CZ" dirty="0" err="1">
                <a:latin typeface="Palatino" pitchFamily="2" charset="0"/>
                <a:ea typeface="Palatino" pitchFamily="2" charset="0"/>
              </a:rPr>
              <a:t>the</a:t>
            </a:r>
            <a:r>
              <a:rPr lang="cs-CZ" dirty="0">
                <a:latin typeface="Palatino" pitchFamily="2" charset="0"/>
                <a:ea typeface="Palatino" pitchFamily="2" charset="0"/>
              </a:rPr>
              <a:t> </a:t>
            </a:r>
            <a:r>
              <a:rPr lang="cs-CZ" dirty="0" err="1">
                <a:latin typeface="Palatino" pitchFamily="2" charset="0"/>
                <a:ea typeface="Palatino" pitchFamily="2" charset="0"/>
              </a:rPr>
              <a:t>Romantics</a:t>
            </a:r>
            <a:endParaRPr lang="cs-CZ" dirty="0">
              <a:latin typeface="Palatino" pitchFamily="2" charset="0"/>
              <a:ea typeface="Palatino" pitchFamily="2" charset="0"/>
            </a:endParaRPr>
          </a:p>
        </p:txBody>
      </p:sp>
      <p:sp>
        <p:nvSpPr>
          <p:cNvPr id="3" name="Zástupný obsah 2">
            <a:extLst>
              <a:ext uri="{FF2B5EF4-FFF2-40B4-BE49-F238E27FC236}">
                <a16:creationId xmlns:a16="http://schemas.microsoft.com/office/drawing/2014/main" id="{4301D3A9-6CB8-290A-EF25-5000026D4203}"/>
              </a:ext>
            </a:extLst>
          </p:cNvPr>
          <p:cNvSpPr>
            <a:spLocks noGrp="1"/>
          </p:cNvSpPr>
          <p:nvPr>
            <p:ph idx="1"/>
          </p:nvPr>
        </p:nvSpPr>
        <p:spPr>
          <a:xfrm>
            <a:off x="838200" y="1477926"/>
            <a:ext cx="10515600" cy="4880344"/>
          </a:xfrm>
        </p:spPr>
        <p:txBody>
          <a:bodyPr>
            <a:normAutofit fontScale="70000" lnSpcReduction="20000"/>
          </a:bodyPr>
          <a:lstStyle/>
          <a:p>
            <a:r>
              <a:rPr lang="cs-CZ" dirty="0">
                <a:latin typeface="Palatino" pitchFamily="2" charset="0"/>
                <a:ea typeface="Palatino" pitchFamily="2" charset="0"/>
              </a:rPr>
              <a:t>Friedrich Schiller: </a:t>
            </a:r>
            <a:r>
              <a:rPr lang="cs-CZ" i="1" dirty="0">
                <a:latin typeface="Palatino" pitchFamily="2" charset="0"/>
                <a:ea typeface="Palatino" pitchFamily="2" charset="0"/>
              </a:rPr>
              <a:t>Wilhelm </a:t>
            </a:r>
            <a:r>
              <a:rPr lang="cs-CZ" i="1" dirty="0" err="1">
                <a:latin typeface="Palatino" pitchFamily="2" charset="0"/>
                <a:ea typeface="Palatino" pitchFamily="2" charset="0"/>
              </a:rPr>
              <a:t>Tell</a:t>
            </a:r>
            <a:r>
              <a:rPr lang="cs-CZ" i="1" dirty="0">
                <a:latin typeface="Palatino" pitchFamily="2" charset="0"/>
                <a:ea typeface="Palatino" pitchFamily="2" charset="0"/>
              </a:rPr>
              <a:t> </a:t>
            </a:r>
            <a:r>
              <a:rPr lang="cs-CZ" dirty="0">
                <a:latin typeface="Palatino" pitchFamily="2" charset="0"/>
                <a:ea typeface="Palatino" pitchFamily="2" charset="0"/>
              </a:rPr>
              <a:t>(1804)</a:t>
            </a:r>
          </a:p>
          <a:p>
            <a:pPr marL="0" indent="0" algn="ctr">
              <a:buNone/>
            </a:pPr>
            <a:br>
              <a:rPr lang="cs-CZ" sz="2300" dirty="0">
                <a:latin typeface="Palatino" pitchFamily="2" charset="0"/>
                <a:ea typeface="Palatino" pitchFamily="2" charset="0"/>
              </a:rPr>
            </a:br>
            <a:r>
              <a:rPr lang="cs-CZ" sz="2300" dirty="0">
                <a:latin typeface="Palatino" pitchFamily="2" charset="0"/>
                <a:ea typeface="Palatino" pitchFamily="2" charset="0"/>
              </a:rPr>
              <a:t>ROSSELMANN. By </a:t>
            </a:r>
            <a:r>
              <a:rPr lang="cs-CZ" sz="2300" dirty="0" err="1">
                <a:latin typeface="Palatino" pitchFamily="2" charset="0"/>
                <a:ea typeface="Palatino" pitchFamily="2" charset="0"/>
              </a:rPr>
              <a:t>this</a:t>
            </a:r>
            <a:r>
              <a:rPr lang="cs-CZ" sz="2300" dirty="0">
                <a:latin typeface="Palatino" pitchFamily="2" charset="0"/>
                <a:ea typeface="Palatino" pitchFamily="2" charset="0"/>
              </a:rPr>
              <a:t> fair </a:t>
            </a:r>
            <a:r>
              <a:rPr lang="cs-CZ" sz="2300" dirty="0" err="1">
                <a:latin typeface="Palatino" pitchFamily="2" charset="0"/>
                <a:ea typeface="Palatino" pitchFamily="2" charset="0"/>
              </a:rPr>
              <a:t>light</a:t>
            </a:r>
            <a:r>
              <a:rPr lang="cs-CZ" sz="2300" dirty="0">
                <a:latin typeface="Palatino" pitchFamily="2" charset="0"/>
                <a:ea typeface="Palatino" pitchFamily="2" charset="0"/>
              </a:rPr>
              <a:t>, </a:t>
            </a:r>
            <a:r>
              <a:rPr lang="cs-CZ" sz="2300" dirty="0" err="1">
                <a:latin typeface="Palatino" pitchFamily="2" charset="0"/>
                <a:ea typeface="Palatino" pitchFamily="2" charset="0"/>
              </a:rPr>
              <a:t>which</a:t>
            </a:r>
            <a:r>
              <a:rPr lang="cs-CZ" sz="2300" dirty="0">
                <a:latin typeface="Palatino" pitchFamily="2" charset="0"/>
                <a:ea typeface="Palatino" pitchFamily="2" charset="0"/>
              </a:rPr>
              <a:t> </a:t>
            </a:r>
            <a:r>
              <a:rPr lang="cs-CZ" sz="2300" dirty="0" err="1">
                <a:latin typeface="Palatino" pitchFamily="2" charset="0"/>
                <a:ea typeface="Palatino" pitchFamily="2" charset="0"/>
              </a:rPr>
              <a:t>greeteth</a:t>
            </a:r>
            <a:r>
              <a:rPr lang="cs-CZ" sz="2300" dirty="0">
                <a:latin typeface="Palatino" pitchFamily="2" charset="0"/>
                <a:ea typeface="Palatino" pitchFamily="2" charset="0"/>
              </a:rPr>
              <a:t> </a:t>
            </a:r>
            <a:r>
              <a:rPr lang="cs-CZ" sz="2300" dirty="0" err="1">
                <a:latin typeface="Palatino" pitchFamily="2" charset="0"/>
                <a:ea typeface="Palatino" pitchFamily="2" charset="0"/>
              </a:rPr>
              <a:t>us</a:t>
            </a:r>
            <a:r>
              <a:rPr lang="cs-CZ" sz="2300" dirty="0">
                <a:latin typeface="Palatino" pitchFamily="2" charset="0"/>
                <a:ea typeface="Palatino" pitchFamily="2" charset="0"/>
              </a:rPr>
              <a:t>, </a:t>
            </a:r>
            <a:r>
              <a:rPr lang="cs-CZ" sz="2300" dirty="0" err="1">
                <a:latin typeface="Palatino" pitchFamily="2" charset="0"/>
                <a:ea typeface="Palatino" pitchFamily="2" charset="0"/>
              </a:rPr>
              <a:t>before</a:t>
            </a:r>
            <a:endParaRPr lang="cs-CZ" sz="2300" dirty="0">
              <a:latin typeface="Palatino" pitchFamily="2" charset="0"/>
              <a:ea typeface="Palatino" pitchFamily="2" charset="0"/>
            </a:endParaRPr>
          </a:p>
          <a:p>
            <a:pPr marL="0" indent="0" algn="ctr">
              <a:lnSpc>
                <a:spcPct val="160000"/>
              </a:lnSpc>
              <a:buNone/>
            </a:pPr>
            <a:r>
              <a:rPr lang="cs-CZ" sz="2300" dirty="0" err="1">
                <a:latin typeface="Palatino" pitchFamily="2" charset="0"/>
                <a:ea typeface="Palatino" pitchFamily="2" charset="0"/>
              </a:rPr>
              <a:t>Those</a:t>
            </a:r>
            <a:r>
              <a:rPr lang="cs-CZ" sz="2300" dirty="0">
                <a:latin typeface="Palatino" pitchFamily="2" charset="0"/>
                <a:ea typeface="Palatino" pitchFamily="2" charset="0"/>
              </a:rPr>
              <a:t> </a:t>
            </a:r>
            <a:r>
              <a:rPr lang="cs-CZ" sz="2300" dirty="0" err="1">
                <a:latin typeface="Palatino" pitchFamily="2" charset="0"/>
                <a:ea typeface="Palatino" pitchFamily="2" charset="0"/>
              </a:rPr>
              <a:t>other</a:t>
            </a:r>
            <a:r>
              <a:rPr lang="cs-CZ" sz="2300" dirty="0">
                <a:latin typeface="Palatino" pitchFamily="2" charset="0"/>
                <a:ea typeface="Palatino" pitchFamily="2" charset="0"/>
              </a:rPr>
              <a:t> </a:t>
            </a:r>
            <a:r>
              <a:rPr lang="cs-CZ" sz="2300" dirty="0" err="1">
                <a:latin typeface="Palatino" pitchFamily="2" charset="0"/>
                <a:ea typeface="Palatino" pitchFamily="2" charset="0"/>
              </a:rPr>
              <a:t>nations</a:t>
            </a:r>
            <a:r>
              <a:rPr lang="cs-CZ" sz="2300" dirty="0">
                <a:latin typeface="Palatino" pitchFamily="2" charset="0"/>
                <a:ea typeface="Palatino" pitchFamily="2" charset="0"/>
              </a:rPr>
              <a:t>, </a:t>
            </a:r>
            <a:r>
              <a:rPr lang="cs-CZ" sz="2300" dirty="0" err="1">
                <a:latin typeface="Palatino" pitchFamily="2" charset="0"/>
                <a:ea typeface="Palatino" pitchFamily="2" charset="0"/>
              </a:rPr>
              <a:t>that</a:t>
            </a:r>
            <a:r>
              <a:rPr lang="cs-CZ" sz="2300" dirty="0">
                <a:latin typeface="Palatino" pitchFamily="2" charset="0"/>
                <a:ea typeface="Palatino" pitchFamily="2" charset="0"/>
              </a:rPr>
              <a:t>, </a:t>
            </a:r>
            <a:r>
              <a:rPr lang="cs-CZ" sz="2300" dirty="0" err="1">
                <a:latin typeface="Palatino" pitchFamily="2" charset="0"/>
                <a:ea typeface="Palatino" pitchFamily="2" charset="0"/>
              </a:rPr>
              <a:t>beneath</a:t>
            </a:r>
            <a:r>
              <a:rPr lang="cs-CZ" sz="2300" dirty="0">
                <a:latin typeface="Palatino" pitchFamily="2" charset="0"/>
                <a:ea typeface="Palatino" pitchFamily="2" charset="0"/>
              </a:rPr>
              <a:t> </a:t>
            </a:r>
            <a:r>
              <a:rPr lang="cs-CZ" sz="2300" dirty="0" err="1">
                <a:latin typeface="Palatino" pitchFamily="2" charset="0"/>
                <a:ea typeface="Palatino" pitchFamily="2" charset="0"/>
              </a:rPr>
              <a:t>us</a:t>
            </a:r>
            <a:r>
              <a:rPr lang="cs-CZ" sz="2300" dirty="0">
                <a:latin typeface="Palatino" pitchFamily="2" charset="0"/>
                <a:ea typeface="Palatino" pitchFamily="2" charset="0"/>
              </a:rPr>
              <a:t> far, </a:t>
            </a:r>
          </a:p>
          <a:p>
            <a:pPr marL="0" indent="0" algn="ctr">
              <a:lnSpc>
                <a:spcPct val="160000"/>
              </a:lnSpc>
              <a:buNone/>
            </a:pPr>
            <a:r>
              <a:rPr lang="cs-CZ" sz="2300" dirty="0">
                <a:latin typeface="Palatino" pitchFamily="2" charset="0"/>
                <a:ea typeface="Palatino" pitchFamily="2" charset="0"/>
              </a:rPr>
              <a:t>In </a:t>
            </a:r>
            <a:r>
              <a:rPr lang="cs-CZ" sz="2300" dirty="0" err="1">
                <a:latin typeface="Palatino" pitchFamily="2" charset="0"/>
                <a:ea typeface="Palatino" pitchFamily="2" charset="0"/>
              </a:rPr>
              <a:t>noisome</a:t>
            </a:r>
            <a:r>
              <a:rPr lang="cs-CZ" sz="2300" dirty="0">
                <a:latin typeface="Palatino" pitchFamily="2" charset="0"/>
                <a:ea typeface="Palatino" pitchFamily="2" charset="0"/>
              </a:rPr>
              <a:t> </a:t>
            </a:r>
            <a:r>
              <a:rPr lang="cs-CZ" sz="2300" dirty="0" err="1">
                <a:latin typeface="Palatino" pitchFamily="2" charset="0"/>
                <a:ea typeface="Palatino" pitchFamily="2" charset="0"/>
              </a:rPr>
              <a:t>cities</a:t>
            </a:r>
            <a:r>
              <a:rPr lang="cs-CZ" sz="2300" dirty="0">
                <a:latin typeface="Palatino" pitchFamily="2" charset="0"/>
                <a:ea typeface="Palatino" pitchFamily="2" charset="0"/>
              </a:rPr>
              <a:t> </a:t>
            </a:r>
            <a:r>
              <a:rPr lang="cs-CZ" sz="2300" dirty="0" err="1">
                <a:latin typeface="Palatino" pitchFamily="2" charset="0"/>
                <a:ea typeface="Palatino" pitchFamily="2" charset="0"/>
              </a:rPr>
              <a:t>pent</a:t>
            </a:r>
            <a:r>
              <a:rPr lang="cs-CZ" sz="2300" dirty="0">
                <a:latin typeface="Palatino" pitchFamily="2" charset="0"/>
                <a:ea typeface="Palatino" pitchFamily="2" charset="0"/>
              </a:rPr>
              <a:t>, </a:t>
            </a:r>
            <a:r>
              <a:rPr lang="cs-CZ" sz="2300" dirty="0" err="1">
                <a:latin typeface="Palatino" pitchFamily="2" charset="0"/>
                <a:ea typeface="Palatino" pitchFamily="2" charset="0"/>
              </a:rPr>
              <a:t>draw</a:t>
            </a:r>
            <a:r>
              <a:rPr lang="cs-CZ" sz="2300" dirty="0">
                <a:latin typeface="Palatino" pitchFamily="2" charset="0"/>
                <a:ea typeface="Palatino" pitchFamily="2" charset="0"/>
              </a:rPr>
              <a:t> </a:t>
            </a:r>
            <a:r>
              <a:rPr lang="cs-CZ" sz="2300" dirty="0" err="1">
                <a:latin typeface="Palatino" pitchFamily="2" charset="0"/>
                <a:ea typeface="Palatino" pitchFamily="2" charset="0"/>
              </a:rPr>
              <a:t>painful</a:t>
            </a:r>
            <a:r>
              <a:rPr lang="cs-CZ" sz="2300" dirty="0">
                <a:latin typeface="Palatino" pitchFamily="2" charset="0"/>
                <a:ea typeface="Palatino" pitchFamily="2" charset="0"/>
              </a:rPr>
              <a:t> </a:t>
            </a:r>
            <a:r>
              <a:rPr lang="cs-CZ" sz="2300" dirty="0" err="1">
                <a:latin typeface="Palatino" pitchFamily="2" charset="0"/>
                <a:ea typeface="Palatino" pitchFamily="2" charset="0"/>
              </a:rPr>
              <a:t>breath</a:t>
            </a:r>
            <a:r>
              <a:rPr lang="cs-CZ" sz="2300" dirty="0">
                <a:latin typeface="Palatino" pitchFamily="2" charset="0"/>
                <a:ea typeface="Palatino" pitchFamily="2" charset="0"/>
              </a:rPr>
              <a:t>, </a:t>
            </a:r>
          </a:p>
          <a:p>
            <a:pPr marL="0" indent="0" algn="ctr">
              <a:lnSpc>
                <a:spcPct val="160000"/>
              </a:lnSpc>
              <a:buNone/>
            </a:pPr>
            <a:r>
              <a:rPr lang="cs-CZ" sz="2300" dirty="0" err="1">
                <a:latin typeface="Palatino" pitchFamily="2" charset="0"/>
                <a:ea typeface="Palatino" pitchFamily="2" charset="0"/>
              </a:rPr>
              <a:t>Swear</a:t>
            </a:r>
            <a:r>
              <a:rPr lang="cs-CZ" sz="2300" dirty="0">
                <a:latin typeface="Palatino" pitchFamily="2" charset="0"/>
                <a:ea typeface="Palatino" pitchFamily="2" charset="0"/>
              </a:rPr>
              <a:t> </a:t>
            </a:r>
            <a:r>
              <a:rPr lang="cs-CZ" sz="2300" dirty="0" err="1">
                <a:latin typeface="Palatino" pitchFamily="2" charset="0"/>
                <a:ea typeface="Palatino" pitchFamily="2" charset="0"/>
              </a:rPr>
              <a:t>we</a:t>
            </a:r>
            <a:r>
              <a:rPr lang="cs-CZ" sz="2300" dirty="0">
                <a:latin typeface="Palatino" pitchFamily="2" charset="0"/>
                <a:ea typeface="Palatino" pitchFamily="2" charset="0"/>
              </a:rPr>
              <a:t> </a:t>
            </a:r>
            <a:r>
              <a:rPr lang="cs-CZ" sz="2300" dirty="0" err="1">
                <a:latin typeface="Palatino" pitchFamily="2" charset="0"/>
                <a:ea typeface="Palatino" pitchFamily="2" charset="0"/>
              </a:rPr>
              <a:t>the</a:t>
            </a:r>
            <a:r>
              <a:rPr lang="cs-CZ" sz="2300" dirty="0">
                <a:latin typeface="Palatino" pitchFamily="2" charset="0"/>
                <a:ea typeface="Palatino" pitchFamily="2" charset="0"/>
              </a:rPr>
              <a:t> </a:t>
            </a:r>
            <a:r>
              <a:rPr lang="cs-CZ" sz="2300" dirty="0" err="1">
                <a:latin typeface="Palatino" pitchFamily="2" charset="0"/>
                <a:ea typeface="Palatino" pitchFamily="2" charset="0"/>
              </a:rPr>
              <a:t>oath</a:t>
            </a:r>
            <a:r>
              <a:rPr lang="cs-CZ" sz="2300" dirty="0">
                <a:latin typeface="Palatino" pitchFamily="2" charset="0"/>
                <a:ea typeface="Palatino" pitchFamily="2" charset="0"/>
              </a:rPr>
              <a:t> </a:t>
            </a:r>
            <a:r>
              <a:rPr lang="cs-CZ" sz="2300" dirty="0" err="1">
                <a:latin typeface="Palatino" pitchFamily="2" charset="0"/>
                <a:ea typeface="Palatino" pitchFamily="2" charset="0"/>
              </a:rPr>
              <a:t>of</a:t>
            </a:r>
            <a:r>
              <a:rPr lang="cs-CZ" sz="2300" dirty="0">
                <a:latin typeface="Palatino" pitchFamily="2" charset="0"/>
                <a:ea typeface="Palatino" pitchFamily="2" charset="0"/>
              </a:rPr>
              <a:t> </a:t>
            </a:r>
            <a:r>
              <a:rPr lang="cs-CZ" sz="2300" dirty="0" err="1">
                <a:latin typeface="Palatino" pitchFamily="2" charset="0"/>
                <a:ea typeface="Palatino" pitchFamily="2" charset="0"/>
              </a:rPr>
              <a:t>our</a:t>
            </a:r>
            <a:r>
              <a:rPr lang="cs-CZ" sz="2300" dirty="0">
                <a:latin typeface="Palatino" pitchFamily="2" charset="0"/>
                <a:ea typeface="Palatino" pitchFamily="2" charset="0"/>
              </a:rPr>
              <a:t> </a:t>
            </a:r>
            <a:r>
              <a:rPr lang="cs-CZ" sz="2300" dirty="0" err="1">
                <a:latin typeface="Palatino" pitchFamily="2" charset="0"/>
                <a:ea typeface="Palatino" pitchFamily="2" charset="0"/>
              </a:rPr>
              <a:t>confederacy</a:t>
            </a:r>
            <a:r>
              <a:rPr lang="cs-CZ" sz="2300" dirty="0">
                <a:latin typeface="Palatino" pitchFamily="2" charset="0"/>
                <a:ea typeface="Palatino" pitchFamily="2" charset="0"/>
              </a:rPr>
              <a:t>! </a:t>
            </a:r>
          </a:p>
          <a:p>
            <a:pPr marL="0" indent="0" algn="ctr">
              <a:lnSpc>
                <a:spcPct val="160000"/>
              </a:lnSpc>
              <a:buNone/>
            </a:pPr>
            <a:r>
              <a:rPr lang="cs-CZ" sz="2300" dirty="0" err="1">
                <a:highlight>
                  <a:srgbClr val="00FF00"/>
                </a:highlight>
                <a:latin typeface="Palatino" pitchFamily="2" charset="0"/>
                <a:ea typeface="Palatino" pitchFamily="2" charset="0"/>
              </a:rPr>
              <a:t>We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swear</a:t>
            </a:r>
            <a:r>
              <a:rPr lang="cs-CZ" sz="2300" dirty="0">
                <a:highlight>
                  <a:srgbClr val="00FF00"/>
                </a:highlight>
                <a:latin typeface="Palatino" pitchFamily="2" charset="0"/>
                <a:ea typeface="Palatino" pitchFamily="2" charset="0"/>
              </a:rPr>
              <a:t> to </a:t>
            </a:r>
            <a:r>
              <a:rPr lang="cs-CZ" sz="2300" dirty="0" err="1">
                <a:highlight>
                  <a:srgbClr val="00FF00"/>
                </a:highlight>
                <a:latin typeface="Palatino" pitchFamily="2" charset="0"/>
                <a:ea typeface="Palatino" pitchFamily="2" charset="0"/>
              </a:rPr>
              <a:t>be</a:t>
            </a:r>
            <a:r>
              <a:rPr lang="cs-CZ" sz="2300" dirty="0">
                <a:highlight>
                  <a:srgbClr val="00FF00"/>
                </a:highlight>
                <a:latin typeface="Palatino" pitchFamily="2" charset="0"/>
                <a:ea typeface="Palatino" pitchFamily="2" charset="0"/>
              </a:rPr>
              <a:t> a </a:t>
            </a:r>
            <a:r>
              <a:rPr lang="cs-CZ" sz="2300" dirty="0" err="1">
                <a:highlight>
                  <a:srgbClr val="00FF00"/>
                </a:highlight>
                <a:latin typeface="Palatino" pitchFamily="2" charset="0"/>
                <a:ea typeface="Palatino" pitchFamily="2" charset="0"/>
              </a:rPr>
              <a:t>nation</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of</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true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brothers</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err="1">
                <a:highlight>
                  <a:srgbClr val="00FF00"/>
                </a:highlight>
                <a:latin typeface="Palatino" pitchFamily="2" charset="0"/>
                <a:ea typeface="Palatino" pitchFamily="2" charset="0"/>
              </a:rPr>
              <a:t>Never</a:t>
            </a:r>
            <a:r>
              <a:rPr lang="cs-CZ" sz="2300" dirty="0">
                <a:highlight>
                  <a:srgbClr val="00FF00"/>
                </a:highlight>
                <a:latin typeface="Palatino" pitchFamily="2" charset="0"/>
                <a:ea typeface="Palatino" pitchFamily="2" charset="0"/>
              </a:rPr>
              <a:t> to part in </a:t>
            </a:r>
            <a:r>
              <a:rPr lang="cs-CZ" sz="2300" dirty="0" err="1">
                <a:highlight>
                  <a:srgbClr val="00FF00"/>
                </a:highlight>
                <a:latin typeface="Palatino" pitchFamily="2" charset="0"/>
                <a:ea typeface="Palatino" pitchFamily="2" charset="0"/>
              </a:rPr>
              <a:t>danger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or</a:t>
            </a:r>
            <a:r>
              <a:rPr lang="cs-CZ" sz="2300" dirty="0">
                <a:highlight>
                  <a:srgbClr val="00FF00"/>
                </a:highlight>
                <a:latin typeface="Palatino" pitchFamily="2" charset="0"/>
                <a:ea typeface="Palatino" pitchFamily="2" charset="0"/>
              </a:rPr>
              <a:t> in </a:t>
            </a:r>
            <a:r>
              <a:rPr lang="cs-CZ" sz="2300" dirty="0" err="1">
                <a:highlight>
                  <a:srgbClr val="00FF00"/>
                </a:highlight>
                <a:latin typeface="Palatino" pitchFamily="2" charset="0"/>
                <a:ea typeface="Palatino" pitchFamily="2" charset="0"/>
              </a:rPr>
              <a:t>death</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a:highlight>
                  <a:srgbClr val="00FF00"/>
                </a:highlight>
                <a:latin typeface="Palatino" pitchFamily="2" charset="0"/>
                <a:ea typeface="Palatino" pitchFamily="2" charset="0"/>
              </a:rPr>
              <a:t>[They </a:t>
            </a:r>
            <a:r>
              <a:rPr lang="cs-CZ" sz="2300" dirty="0" err="1">
                <a:highlight>
                  <a:srgbClr val="00FF00"/>
                </a:highlight>
                <a:latin typeface="Palatino" pitchFamily="2" charset="0"/>
                <a:ea typeface="Palatino" pitchFamily="2" charset="0"/>
              </a:rPr>
              <a:t>repeat</a:t>
            </a:r>
            <a:r>
              <a:rPr lang="cs-CZ" sz="2300" dirty="0">
                <a:highlight>
                  <a:srgbClr val="00FF00"/>
                </a:highlight>
                <a:latin typeface="Palatino" pitchFamily="2" charset="0"/>
                <a:ea typeface="Palatino" pitchFamily="2" charset="0"/>
              </a:rPr>
              <a:t> his </a:t>
            </a:r>
            <a:r>
              <a:rPr lang="cs-CZ" sz="2300" dirty="0" err="1">
                <a:highlight>
                  <a:srgbClr val="00FF00"/>
                </a:highlight>
                <a:latin typeface="Palatino" pitchFamily="2" charset="0"/>
                <a:ea typeface="Palatino" pitchFamily="2" charset="0"/>
              </a:rPr>
              <a:t>words</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with</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three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fingers</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raised</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err="1">
                <a:highlight>
                  <a:srgbClr val="00FF00"/>
                </a:highlight>
                <a:latin typeface="Palatino" pitchFamily="2" charset="0"/>
                <a:ea typeface="Palatino" pitchFamily="2" charset="0"/>
              </a:rPr>
              <a:t>We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swear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we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will</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be</a:t>
            </a:r>
            <a:r>
              <a:rPr lang="cs-CZ" sz="2300" dirty="0">
                <a:highlight>
                  <a:srgbClr val="00FF00"/>
                </a:highlight>
                <a:latin typeface="Palatino" pitchFamily="2" charset="0"/>
                <a:ea typeface="Palatino" pitchFamily="2" charset="0"/>
              </a:rPr>
              <a:t> free, as </a:t>
            </a:r>
            <a:r>
              <a:rPr lang="cs-CZ" sz="2300" dirty="0" err="1">
                <a:highlight>
                  <a:srgbClr val="00FF00"/>
                </a:highlight>
                <a:latin typeface="Palatino" pitchFamily="2" charset="0"/>
                <a:ea typeface="Palatino" pitchFamily="2" charset="0"/>
              </a:rPr>
              <a:t>were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our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sires</a:t>
            </a:r>
            <a:r>
              <a:rPr lang="cs-CZ" sz="2300" dirty="0">
                <a:highlight>
                  <a:srgbClr val="00FF00"/>
                </a:highlight>
                <a:latin typeface="Palatino" pitchFamily="2" charset="0"/>
                <a:ea typeface="Palatino" pitchFamily="2" charset="0"/>
              </a:rPr>
              <a:t>, </a:t>
            </a:r>
          </a:p>
          <a:p>
            <a:pPr marL="0" indent="0" algn="ctr">
              <a:lnSpc>
                <a:spcPct val="160000"/>
              </a:lnSpc>
              <a:buNone/>
            </a:pPr>
            <a:r>
              <a:rPr lang="cs-CZ" sz="2300" dirty="0">
                <a:highlight>
                  <a:srgbClr val="00FF00"/>
                </a:highlight>
                <a:latin typeface="Palatino" pitchFamily="2" charset="0"/>
                <a:ea typeface="Palatino" pitchFamily="2" charset="0"/>
              </a:rPr>
              <a:t>And </a:t>
            </a:r>
            <a:r>
              <a:rPr lang="cs-CZ" sz="2300" dirty="0" err="1">
                <a:highlight>
                  <a:srgbClr val="00FF00"/>
                </a:highlight>
                <a:latin typeface="Palatino" pitchFamily="2" charset="0"/>
                <a:ea typeface="Palatino" pitchFamily="2" charset="0"/>
              </a:rPr>
              <a:t>sooner</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die</a:t>
            </a:r>
            <a:r>
              <a:rPr lang="cs-CZ" sz="2300" dirty="0">
                <a:highlight>
                  <a:srgbClr val="00FF00"/>
                </a:highlight>
                <a:latin typeface="Palatino" pitchFamily="2" charset="0"/>
                <a:ea typeface="Palatino" pitchFamily="2" charset="0"/>
              </a:rPr>
              <a:t> </a:t>
            </a:r>
            <a:r>
              <a:rPr lang="cs-CZ" sz="2300" dirty="0" err="1">
                <a:highlight>
                  <a:srgbClr val="00FF00"/>
                </a:highlight>
                <a:latin typeface="Palatino" pitchFamily="2" charset="0"/>
                <a:ea typeface="Palatino" pitchFamily="2" charset="0"/>
              </a:rPr>
              <a:t>than</a:t>
            </a:r>
            <a:r>
              <a:rPr lang="cs-CZ" sz="2300" dirty="0">
                <a:highlight>
                  <a:srgbClr val="00FF00"/>
                </a:highlight>
                <a:latin typeface="Palatino" pitchFamily="2" charset="0"/>
                <a:ea typeface="Palatino" pitchFamily="2" charset="0"/>
              </a:rPr>
              <a:t> live in </a:t>
            </a:r>
            <a:r>
              <a:rPr lang="cs-CZ" sz="2300" dirty="0" err="1">
                <a:highlight>
                  <a:srgbClr val="00FF00"/>
                </a:highlight>
                <a:latin typeface="Palatino" pitchFamily="2" charset="0"/>
                <a:ea typeface="Palatino" pitchFamily="2" charset="0"/>
              </a:rPr>
              <a:t>slavery</a:t>
            </a:r>
            <a:r>
              <a:rPr lang="cs-CZ" sz="2300" dirty="0">
                <a:highlight>
                  <a:srgbClr val="00FF00"/>
                </a:highlight>
                <a:latin typeface="Palatino" pitchFamily="2" charset="0"/>
                <a:ea typeface="Palatino" pitchFamily="2" charset="0"/>
              </a:rPr>
              <a:t>! </a:t>
            </a:r>
          </a:p>
        </p:txBody>
      </p:sp>
    </p:spTree>
    <p:extLst>
      <p:ext uri="{BB962C8B-B14F-4D97-AF65-F5344CB8AC3E}">
        <p14:creationId xmlns:p14="http://schemas.microsoft.com/office/powerpoint/2010/main" val="405971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CA70AC-E6C2-B675-5F0A-93E303869D4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6867891-30C8-A1E8-7D94-ECAC6B064C6F}"/>
              </a:ext>
            </a:extLst>
          </p:cNvPr>
          <p:cNvSpPr>
            <a:spLocks noGrp="1"/>
          </p:cNvSpPr>
          <p:nvPr>
            <p:ph idx="1"/>
          </p:nvPr>
        </p:nvSpPr>
        <p:spPr/>
        <p:txBody>
          <a:bodyPr>
            <a:normAutofit lnSpcReduction="10000"/>
          </a:bodyPr>
          <a:lstStyle/>
          <a:p>
            <a:pPr marL="0" indent="0">
              <a:buNone/>
            </a:pPr>
            <a:r>
              <a:rPr lang="cs-CZ" dirty="0" err="1">
                <a:latin typeface="Palatino" pitchFamily="2" charset="0"/>
                <a:ea typeface="Palatino" pitchFamily="2" charset="0"/>
              </a:rPr>
              <a:t>Juliusz</a:t>
            </a:r>
            <a:r>
              <a:rPr lang="cs-CZ" dirty="0">
                <a:latin typeface="Palatino" pitchFamily="2" charset="0"/>
                <a:ea typeface="Palatino" pitchFamily="2" charset="0"/>
              </a:rPr>
              <a:t> </a:t>
            </a:r>
            <a:r>
              <a:rPr lang="cs-CZ" dirty="0" err="1">
                <a:latin typeface="Palatino" pitchFamily="2" charset="0"/>
                <a:ea typeface="Palatino" pitchFamily="2" charset="0"/>
              </a:rPr>
              <a:t>Slowacki</a:t>
            </a:r>
            <a:r>
              <a:rPr lang="cs-CZ" dirty="0">
                <a:latin typeface="Palatino" pitchFamily="2" charset="0"/>
                <a:ea typeface="Palatino" pitchFamily="2" charset="0"/>
              </a:rPr>
              <a:t>: </a:t>
            </a:r>
            <a:r>
              <a:rPr lang="cs-CZ" i="1" dirty="0" err="1">
                <a:latin typeface="Palatino" pitchFamily="2" charset="0"/>
                <a:ea typeface="Palatino" pitchFamily="2" charset="0"/>
              </a:rPr>
              <a:t>Kordian</a:t>
            </a:r>
            <a:r>
              <a:rPr lang="cs-CZ" i="1" dirty="0">
                <a:latin typeface="Palatino" pitchFamily="2" charset="0"/>
                <a:ea typeface="Palatino" pitchFamily="2" charset="0"/>
              </a:rPr>
              <a:t> </a:t>
            </a:r>
            <a:r>
              <a:rPr lang="cs-CZ" dirty="0">
                <a:latin typeface="Palatino" pitchFamily="2" charset="0"/>
                <a:ea typeface="Palatino" pitchFamily="2" charset="0"/>
              </a:rPr>
              <a:t>(1833)</a:t>
            </a:r>
          </a:p>
          <a:p>
            <a:pPr marL="0" indent="0" algn="ctr">
              <a:buNone/>
            </a:pPr>
            <a:r>
              <a:rPr lang="cs-CZ" sz="2100" dirty="0">
                <a:latin typeface="Palatino" pitchFamily="2" charset="0"/>
                <a:ea typeface="Palatino" pitchFamily="2" charset="0"/>
              </a:rPr>
              <a:t>KORDIAN. So </a:t>
            </a:r>
            <a:r>
              <a:rPr lang="cs-CZ" sz="2100" dirty="0" err="1">
                <a:latin typeface="Palatino" pitchFamily="2" charset="0"/>
                <a:ea typeface="Palatino" pitchFamily="2" charset="0"/>
              </a:rPr>
              <a:t>from</a:t>
            </a:r>
            <a:r>
              <a:rPr lang="cs-CZ" sz="2100" dirty="0">
                <a:latin typeface="Palatino" pitchFamily="2" charset="0"/>
                <a:ea typeface="Palatino" pitchFamily="2" charset="0"/>
              </a:rPr>
              <a:t>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fire</a:t>
            </a:r>
            <a:r>
              <a:rPr lang="cs-CZ" sz="2100" dirty="0">
                <a:latin typeface="Palatino" pitchFamily="2" charset="0"/>
                <a:ea typeface="Palatino" pitchFamily="2" charset="0"/>
              </a:rPr>
              <a:t> </a:t>
            </a:r>
            <a:r>
              <a:rPr lang="cs-CZ" sz="2100" dirty="0" err="1">
                <a:latin typeface="Palatino" pitchFamily="2" charset="0"/>
                <a:ea typeface="Palatino" pitchFamily="2" charset="0"/>
              </a:rPr>
              <a:t>of</a:t>
            </a:r>
            <a:r>
              <a:rPr lang="cs-CZ" sz="2100" dirty="0">
                <a:latin typeface="Palatino" pitchFamily="2" charset="0"/>
                <a:ea typeface="Palatino" pitchFamily="2" charset="0"/>
              </a:rPr>
              <a:t> </a:t>
            </a:r>
            <a:r>
              <a:rPr lang="cs-CZ" sz="2100" dirty="0" err="1">
                <a:latin typeface="Palatino" pitchFamily="2" charset="0"/>
                <a:ea typeface="Palatino" pitchFamily="2" charset="0"/>
              </a:rPr>
              <a:t>all</a:t>
            </a:r>
            <a:r>
              <a:rPr lang="cs-CZ" sz="2100" dirty="0">
                <a:latin typeface="Palatino" pitchFamily="2" charset="0"/>
                <a:ea typeface="Palatino" pitchFamily="2" charset="0"/>
              </a:rPr>
              <a:t>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stars</a:t>
            </a:r>
            <a:r>
              <a:rPr lang="cs-CZ" sz="2100" dirty="0">
                <a:latin typeface="Palatino" pitchFamily="2" charset="0"/>
                <a:ea typeface="Palatino" pitchFamily="2" charset="0"/>
              </a:rPr>
              <a:t> I </a:t>
            </a:r>
            <a:r>
              <a:rPr lang="cs-CZ" sz="2100" dirty="0" err="1">
                <a:latin typeface="Palatino" pitchFamily="2" charset="0"/>
                <a:ea typeface="Palatino" pitchFamily="2" charset="0"/>
              </a:rPr>
              <a:t>will</a:t>
            </a:r>
            <a:r>
              <a:rPr lang="cs-CZ" sz="2100" dirty="0">
                <a:latin typeface="Palatino" pitchFamily="2" charset="0"/>
                <a:ea typeface="Palatino" pitchFamily="2" charset="0"/>
              </a:rPr>
              <a:t> make a </a:t>
            </a:r>
            <a:r>
              <a:rPr lang="cs-CZ" sz="2100" dirty="0" err="1">
                <a:latin typeface="Palatino" pitchFamily="2" charset="0"/>
                <a:ea typeface="Palatino" pitchFamily="2" charset="0"/>
              </a:rPr>
              <a:t>crown</a:t>
            </a:r>
            <a:r>
              <a:rPr lang="cs-CZ" sz="2100" dirty="0">
                <a:latin typeface="Palatino" pitchFamily="2" charset="0"/>
                <a:ea typeface="Palatino" pitchFamily="2" charset="0"/>
              </a:rPr>
              <a:t> on my </a:t>
            </a:r>
            <a:r>
              <a:rPr lang="cs-CZ" sz="2100" dirty="0" err="1">
                <a:latin typeface="Palatino" pitchFamily="2" charset="0"/>
                <a:ea typeface="Palatino" pitchFamily="2" charset="0"/>
              </a:rPr>
              <a:t>forehead</a:t>
            </a:r>
            <a:r>
              <a:rPr lang="cs-CZ" sz="2100" dirty="0">
                <a:latin typeface="Palatino" pitchFamily="2" charset="0"/>
                <a:ea typeface="Palatino" pitchFamily="2" charset="0"/>
              </a:rPr>
              <a:t>,</a:t>
            </a:r>
          </a:p>
          <a:p>
            <a:pPr marL="0" indent="0" algn="ctr">
              <a:buNone/>
            </a:pPr>
            <a:r>
              <a:rPr lang="cs-CZ" sz="2100" dirty="0">
                <a:latin typeface="Palatino" pitchFamily="2" charset="0"/>
                <a:ea typeface="Palatino" pitchFamily="2" charset="0"/>
              </a:rPr>
              <a:t>In </a:t>
            </a:r>
            <a:r>
              <a:rPr lang="cs-CZ" sz="2100" dirty="0" err="1">
                <a:latin typeface="Palatino" pitchFamily="2" charset="0"/>
                <a:ea typeface="Palatino" pitchFamily="2" charset="0"/>
              </a:rPr>
              <a:t>the</a:t>
            </a:r>
            <a:r>
              <a:rPr lang="cs-CZ" sz="2100" dirty="0">
                <a:latin typeface="Palatino" pitchFamily="2" charset="0"/>
                <a:ea typeface="Palatino" pitchFamily="2" charset="0"/>
              </a:rPr>
              <a:t> blue </a:t>
            </a:r>
            <a:r>
              <a:rPr lang="cs-CZ" sz="2100" dirty="0" err="1">
                <a:latin typeface="Palatino" pitchFamily="2" charset="0"/>
                <a:ea typeface="Palatino" pitchFamily="2" charset="0"/>
              </a:rPr>
              <a:t>sky</a:t>
            </a:r>
            <a:r>
              <a:rPr lang="cs-CZ" sz="2100" dirty="0">
                <a:latin typeface="Palatino" pitchFamily="2" charset="0"/>
                <a:ea typeface="Palatino" pitchFamily="2" charset="0"/>
              </a:rPr>
              <a:t> </a:t>
            </a:r>
            <a:r>
              <a:rPr lang="cs-CZ" sz="2100" dirty="0" err="1">
                <a:latin typeface="Palatino" pitchFamily="2" charset="0"/>
                <a:ea typeface="Palatino" pitchFamily="2" charset="0"/>
              </a:rPr>
              <a:t>of</a:t>
            </a:r>
            <a:r>
              <a:rPr lang="cs-CZ" sz="2100" dirty="0">
                <a:latin typeface="Palatino" pitchFamily="2" charset="0"/>
                <a:ea typeface="Palatino" pitchFamily="2" charset="0"/>
              </a:rPr>
              <a:t>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spheres</a:t>
            </a:r>
            <a:r>
              <a:rPr lang="cs-CZ" sz="2100" dirty="0">
                <a:latin typeface="Palatino" pitchFamily="2" charset="0"/>
                <a:ea typeface="Palatino" pitchFamily="2" charset="0"/>
              </a:rPr>
              <a:t> I </a:t>
            </a:r>
            <a:r>
              <a:rPr lang="cs-CZ" sz="2100" dirty="0" err="1">
                <a:latin typeface="Palatino" pitchFamily="2" charset="0"/>
                <a:ea typeface="Palatino" pitchFamily="2" charset="0"/>
              </a:rPr>
              <a:t>will</a:t>
            </a:r>
            <a:r>
              <a:rPr lang="cs-CZ" sz="2100" dirty="0">
                <a:latin typeface="Palatino" pitchFamily="2" charset="0"/>
                <a:ea typeface="Palatino" pitchFamily="2" charset="0"/>
              </a:rPr>
              <a:t> melt </a:t>
            </a:r>
            <a:r>
              <a:rPr lang="cs-CZ" sz="2100" dirty="0" err="1">
                <a:latin typeface="Palatino" pitchFamily="2" charset="0"/>
                <a:ea typeface="Palatino" pitchFamily="2" charset="0"/>
              </a:rPr>
              <a:t>the</a:t>
            </a:r>
            <a:r>
              <a:rPr lang="cs-CZ" sz="2100" dirty="0">
                <a:latin typeface="Palatino" pitchFamily="2" charset="0"/>
                <a:ea typeface="Palatino" pitchFamily="2" charset="0"/>
              </a:rPr>
              <a:t> body so</a:t>
            </a:r>
          </a:p>
          <a:p>
            <a:pPr marL="0" indent="0" algn="ctr">
              <a:buNone/>
            </a:pPr>
            <a:r>
              <a:rPr lang="cs-CZ" sz="2100" dirty="0" err="1">
                <a:latin typeface="Palatino" pitchFamily="2" charset="0"/>
                <a:ea typeface="Palatino" pitchFamily="2" charset="0"/>
              </a:rPr>
              <a:t>That</a:t>
            </a:r>
            <a:r>
              <a:rPr lang="cs-CZ" sz="2100" dirty="0">
                <a:latin typeface="Palatino" pitchFamily="2" charset="0"/>
                <a:ea typeface="Palatino" pitchFamily="2" charset="0"/>
              </a:rPr>
              <a:t> </a:t>
            </a:r>
            <a:r>
              <a:rPr lang="cs-CZ" sz="2100" dirty="0" err="1">
                <a:latin typeface="Palatino" pitchFamily="2" charset="0"/>
                <a:ea typeface="Palatino" pitchFamily="2" charset="0"/>
              </a:rPr>
              <a:t>like</a:t>
            </a:r>
            <a:r>
              <a:rPr lang="cs-CZ" sz="2100" dirty="0">
                <a:latin typeface="Palatino" pitchFamily="2" charset="0"/>
                <a:ea typeface="Palatino" pitchFamily="2" charset="0"/>
              </a:rPr>
              <a:t> </a:t>
            </a:r>
            <a:r>
              <a:rPr lang="cs-CZ" sz="2100" dirty="0" err="1">
                <a:latin typeface="Palatino" pitchFamily="2" charset="0"/>
                <a:ea typeface="Palatino" pitchFamily="2" charset="0"/>
              </a:rPr>
              <a:t>marble</a:t>
            </a:r>
            <a:r>
              <a:rPr lang="cs-CZ" sz="2100" dirty="0">
                <a:latin typeface="Palatino" pitchFamily="2" charset="0"/>
                <a:ea typeface="Palatino" pitchFamily="2" charset="0"/>
              </a:rPr>
              <a:t>, </a:t>
            </a:r>
            <a:r>
              <a:rPr lang="cs-CZ" sz="2100" dirty="0" err="1">
                <a:latin typeface="Palatino" pitchFamily="2" charset="0"/>
                <a:ea typeface="Palatino" pitchFamily="2" charset="0"/>
              </a:rPr>
              <a:t>like</a:t>
            </a:r>
            <a:r>
              <a:rPr lang="cs-CZ" sz="2100" dirty="0">
                <a:latin typeface="Palatino" pitchFamily="2" charset="0"/>
                <a:ea typeface="Palatino" pitchFamily="2" charset="0"/>
              </a:rPr>
              <a:t> </a:t>
            </a:r>
            <a:r>
              <a:rPr lang="cs-CZ" sz="2100" dirty="0" err="1">
                <a:latin typeface="Palatino" pitchFamily="2" charset="0"/>
                <a:ea typeface="Palatino" pitchFamily="2" charset="0"/>
              </a:rPr>
              <a:t>ice</a:t>
            </a:r>
            <a:r>
              <a:rPr lang="cs-CZ" sz="2100" dirty="0">
                <a:latin typeface="Palatino" pitchFamily="2" charset="0"/>
                <a:ea typeface="Palatino" pitchFamily="2" charset="0"/>
              </a:rPr>
              <a:t>, </a:t>
            </a:r>
            <a:r>
              <a:rPr lang="cs-CZ" sz="2100" dirty="0" err="1">
                <a:latin typeface="Palatino" pitchFamily="2" charset="0"/>
                <a:ea typeface="Palatino" pitchFamily="2" charset="0"/>
              </a:rPr>
              <a:t>it</a:t>
            </a:r>
            <a:r>
              <a:rPr lang="cs-CZ" sz="2100" dirty="0">
                <a:latin typeface="Palatino" pitchFamily="2" charset="0"/>
                <a:ea typeface="Palatino" pitchFamily="2" charset="0"/>
              </a:rPr>
              <a:t> </a:t>
            </a:r>
            <a:r>
              <a:rPr lang="cs-CZ" sz="2100" dirty="0" err="1">
                <a:latin typeface="Palatino" pitchFamily="2" charset="0"/>
                <a:ea typeface="Palatino" pitchFamily="2" charset="0"/>
              </a:rPr>
              <a:t>will</a:t>
            </a:r>
            <a:r>
              <a:rPr lang="cs-CZ" sz="2100" dirty="0">
                <a:latin typeface="Palatino" pitchFamily="2" charset="0"/>
                <a:ea typeface="Palatino" pitchFamily="2" charset="0"/>
              </a:rPr>
              <a:t> </a:t>
            </a:r>
            <a:r>
              <a:rPr lang="cs-CZ" sz="2100" dirty="0" err="1">
                <a:latin typeface="Palatino" pitchFamily="2" charset="0"/>
                <a:ea typeface="Palatino" pitchFamily="2" charset="0"/>
              </a:rPr>
              <a:t>light</a:t>
            </a:r>
            <a:r>
              <a:rPr lang="cs-CZ" sz="2100" dirty="0">
                <a:latin typeface="Palatino" pitchFamily="2" charset="0"/>
                <a:ea typeface="Palatino" pitchFamily="2" charset="0"/>
              </a:rPr>
              <a:t> up </a:t>
            </a:r>
            <a:r>
              <a:rPr lang="cs-CZ" sz="2100" dirty="0" err="1">
                <a:latin typeface="Palatino" pitchFamily="2" charset="0"/>
                <a:ea typeface="Palatino" pitchFamily="2" charset="0"/>
              </a:rPr>
              <a:t>with</a:t>
            </a:r>
            <a:r>
              <a:rPr lang="cs-CZ" sz="2100" dirty="0">
                <a:latin typeface="Palatino" pitchFamily="2" charset="0"/>
                <a:ea typeface="Palatino" pitchFamily="2" charset="0"/>
              </a:rPr>
              <a:t> sun </a:t>
            </a:r>
            <a:r>
              <a:rPr lang="cs-CZ" sz="2100" dirty="0" err="1">
                <a:latin typeface="Palatino" pitchFamily="2" charset="0"/>
                <a:ea typeface="Palatino" pitchFamily="2" charset="0"/>
              </a:rPr>
              <a:t>beams</a:t>
            </a:r>
            <a:r>
              <a:rPr lang="cs-CZ" sz="2100" dirty="0">
                <a:latin typeface="Palatino" pitchFamily="2" charset="0"/>
                <a:ea typeface="Palatino" pitchFamily="2" charset="0"/>
              </a:rPr>
              <a:t>...</a:t>
            </a:r>
          </a:p>
          <a:p>
            <a:pPr marL="0" indent="0" algn="ctr">
              <a:buNone/>
            </a:pPr>
            <a:r>
              <a:rPr lang="cs-CZ" sz="2100" dirty="0" err="1">
                <a:latin typeface="Palatino" pitchFamily="2" charset="0"/>
                <a:ea typeface="Palatino" pitchFamily="2" charset="0"/>
              </a:rPr>
              <a:t>Then</a:t>
            </a:r>
            <a:r>
              <a:rPr lang="cs-CZ" sz="2100" dirty="0">
                <a:latin typeface="Palatino" pitchFamily="2" charset="0"/>
                <a:ea typeface="Palatino" pitchFamily="2" charset="0"/>
              </a:rPr>
              <a:t> </a:t>
            </a:r>
            <a:r>
              <a:rPr lang="cs-CZ" sz="2100" dirty="0" err="1">
                <a:latin typeface="Palatino" pitchFamily="2" charset="0"/>
                <a:ea typeface="Palatino" pitchFamily="2" charset="0"/>
              </a:rPr>
              <a:t>beautiful</a:t>
            </a:r>
            <a:r>
              <a:rPr lang="cs-CZ" sz="2100" dirty="0">
                <a:latin typeface="Palatino" pitchFamily="2" charset="0"/>
                <a:ea typeface="Palatino" pitchFamily="2" charset="0"/>
              </a:rPr>
              <a:t> as </a:t>
            </a:r>
            <a:r>
              <a:rPr lang="cs-CZ" sz="2100" dirty="0" err="1">
                <a:latin typeface="Palatino" pitchFamily="2" charset="0"/>
                <a:ea typeface="Palatino" pitchFamily="2" charset="0"/>
              </a:rPr>
              <a:t>the</a:t>
            </a:r>
            <a:r>
              <a:rPr lang="cs-CZ" sz="2100" dirty="0">
                <a:latin typeface="Palatino" pitchFamily="2" charset="0"/>
                <a:ea typeface="Palatino" pitchFamily="2" charset="0"/>
              </a:rPr>
              <a:t> </a:t>
            </a:r>
            <a:r>
              <a:rPr lang="cs-CZ" sz="2100" dirty="0" err="1">
                <a:latin typeface="Palatino" pitchFamily="2" charset="0"/>
                <a:ea typeface="Palatino" pitchFamily="2" charset="0"/>
              </a:rPr>
              <a:t>ghost</a:t>
            </a:r>
            <a:r>
              <a:rPr lang="cs-CZ" sz="2100" dirty="0">
                <a:latin typeface="Palatino" pitchFamily="2" charset="0"/>
                <a:ea typeface="Palatino" pitchFamily="2" charset="0"/>
              </a:rPr>
              <a:t> </a:t>
            </a:r>
            <a:r>
              <a:rPr lang="cs-CZ" sz="2100" dirty="0" err="1">
                <a:latin typeface="Palatino" pitchFamily="2" charset="0"/>
                <a:ea typeface="Palatino" pitchFamily="2" charset="0"/>
              </a:rPr>
              <a:t>of</a:t>
            </a:r>
            <a:r>
              <a:rPr lang="cs-CZ" sz="2100" dirty="0">
                <a:latin typeface="Palatino" pitchFamily="2" charset="0"/>
                <a:ea typeface="Palatino" pitchFamily="2" charset="0"/>
              </a:rPr>
              <a:t> a </a:t>
            </a:r>
            <a:r>
              <a:rPr lang="cs-CZ" sz="2100" dirty="0" err="1">
                <a:latin typeface="Palatino" pitchFamily="2" charset="0"/>
                <a:ea typeface="Palatino" pitchFamily="2" charset="0"/>
              </a:rPr>
              <a:t>fairy</a:t>
            </a:r>
            <a:r>
              <a:rPr lang="cs-CZ" sz="2100" dirty="0">
                <a:latin typeface="Palatino" pitchFamily="2" charset="0"/>
                <a:ea typeface="Palatino" pitchFamily="2" charset="0"/>
              </a:rPr>
              <a:t> </a:t>
            </a:r>
            <a:r>
              <a:rPr lang="cs-CZ" sz="2100" dirty="0" err="1">
                <a:latin typeface="Palatino" pitchFamily="2" charset="0"/>
                <a:ea typeface="Palatino" pitchFamily="2" charset="0"/>
              </a:rPr>
              <a:t>tale</a:t>
            </a:r>
            <a:r>
              <a:rPr lang="cs-CZ" sz="2100" dirty="0">
                <a:latin typeface="Palatino" pitchFamily="2" charset="0"/>
                <a:ea typeface="Palatino" pitchFamily="2" charset="0"/>
              </a:rPr>
              <a:t>,</a:t>
            </a:r>
          </a:p>
          <a:p>
            <a:pPr marL="0" indent="0" algn="ctr">
              <a:buNone/>
            </a:pPr>
            <a:r>
              <a:rPr lang="cs-CZ" sz="2100" dirty="0" err="1">
                <a:highlight>
                  <a:srgbClr val="00FF00"/>
                </a:highlight>
                <a:latin typeface="Palatino" pitchFamily="2" charset="0"/>
                <a:ea typeface="Palatino" pitchFamily="2" charset="0"/>
              </a:rPr>
              <a:t>I'll</a:t>
            </a:r>
            <a:r>
              <a:rPr lang="cs-CZ" sz="2100" dirty="0">
                <a:highlight>
                  <a:srgbClr val="00FF00"/>
                </a:highlight>
                <a:latin typeface="Palatino" pitchFamily="2" charset="0"/>
                <a:ea typeface="Palatino" pitchFamily="2" charset="0"/>
              </a:rPr>
              <a:t> go to a </a:t>
            </a:r>
            <a:r>
              <a:rPr lang="cs-CZ" sz="2100" dirty="0" err="1">
                <a:highlight>
                  <a:srgbClr val="00FF00"/>
                </a:highlight>
                <a:latin typeface="Palatino" pitchFamily="2" charset="0"/>
                <a:ea typeface="Palatino" pitchFamily="2" charset="0"/>
              </a:rPr>
              <a:t>cold</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world</a:t>
            </a:r>
            <a:r>
              <a:rPr lang="cs-CZ" sz="2100" dirty="0">
                <a:highlight>
                  <a:srgbClr val="00FF00"/>
                </a:highlight>
                <a:latin typeface="Palatino" pitchFamily="2" charset="0"/>
                <a:ea typeface="Palatino" pitchFamily="2" charset="0"/>
              </a:rPr>
              <a:t> and I </a:t>
            </a:r>
            <a:r>
              <a:rPr lang="cs-CZ" sz="2100" dirty="0" err="1">
                <a:highlight>
                  <a:srgbClr val="00FF00"/>
                </a:highlight>
                <a:latin typeface="Palatino" pitchFamily="2" charset="0"/>
                <a:ea typeface="Palatino" pitchFamily="2" charset="0"/>
              </a:rPr>
              <a:t>can</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swear</a:t>
            </a:r>
            <a:endParaRPr lang="cs-CZ" sz="2100" dirty="0">
              <a:highlight>
                <a:srgbClr val="00FF00"/>
              </a:highlight>
              <a:latin typeface="Palatino" pitchFamily="2" charset="0"/>
              <a:ea typeface="Palatino" pitchFamily="2" charset="0"/>
            </a:endParaRPr>
          </a:p>
          <a:p>
            <a:pPr marL="0" indent="0" algn="ctr">
              <a:buNone/>
            </a:pPr>
            <a:r>
              <a:rPr lang="cs-CZ" sz="2100" dirty="0" err="1">
                <a:highlight>
                  <a:srgbClr val="00FF00"/>
                </a:highlight>
                <a:latin typeface="Palatino" pitchFamily="2" charset="0"/>
                <a:ea typeface="Palatino" pitchFamily="2" charset="0"/>
              </a:rPr>
              <a:t>That</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those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thousand</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stars</a:t>
            </a:r>
            <a:r>
              <a:rPr lang="cs-CZ" sz="2100" dirty="0">
                <a:highlight>
                  <a:srgbClr val="00FF00"/>
                </a:highlight>
                <a:latin typeface="Palatino" pitchFamily="2" charset="0"/>
                <a:ea typeface="Palatino" pitchFamily="2" charset="0"/>
              </a:rPr>
              <a:t> on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forehead</a:t>
            </a:r>
            <a:r>
              <a:rPr lang="cs-CZ" sz="2100" dirty="0">
                <a:highlight>
                  <a:srgbClr val="00FF00"/>
                </a:highlight>
                <a:latin typeface="Palatino" pitchFamily="2" charset="0"/>
                <a:ea typeface="Palatino" pitchFamily="2" charset="0"/>
              </a:rPr>
              <a:t> and in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eyes</a:t>
            </a:r>
            <a:r>
              <a:rPr lang="cs-CZ" sz="2100" dirty="0">
                <a:highlight>
                  <a:srgbClr val="00FF00"/>
                </a:highlight>
                <a:latin typeface="Palatino" pitchFamily="2" charset="0"/>
                <a:ea typeface="Palatino" pitchFamily="2" charset="0"/>
              </a:rPr>
              <a:t> a </a:t>
            </a:r>
            <a:r>
              <a:rPr lang="cs-CZ" sz="2100" dirty="0" err="1">
                <a:highlight>
                  <a:srgbClr val="00FF00"/>
                </a:highlight>
                <a:latin typeface="Palatino" pitchFamily="2" charset="0"/>
                <a:ea typeface="Palatino" pitchFamily="2" charset="0"/>
              </a:rPr>
              <a:t>thousand</a:t>
            </a:r>
            <a:r>
              <a:rPr lang="cs-CZ" sz="2100" dirty="0">
                <a:highlight>
                  <a:srgbClr val="00FF00"/>
                </a:highlight>
                <a:latin typeface="Palatino" pitchFamily="2" charset="0"/>
                <a:ea typeface="Palatino" pitchFamily="2" charset="0"/>
              </a:rPr>
              <a:t> more,</a:t>
            </a:r>
          </a:p>
          <a:p>
            <a:pPr marL="0" indent="0" algn="ctr">
              <a:buNone/>
            </a:pPr>
            <a:r>
              <a:rPr lang="cs-CZ" sz="2100" dirty="0" err="1">
                <a:highlight>
                  <a:srgbClr val="00FF00"/>
                </a:highlight>
                <a:latin typeface="Palatino" pitchFamily="2" charset="0"/>
                <a:ea typeface="Palatino" pitchFamily="2" charset="0"/>
              </a:rPr>
              <a:t>That</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statuesque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grace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of</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nations</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will</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expand</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feelings</a:t>
            </a:r>
            <a:endParaRPr lang="cs-CZ" sz="2100" dirty="0">
              <a:highlight>
                <a:srgbClr val="00FF00"/>
              </a:highlight>
              <a:latin typeface="Palatino" pitchFamily="2" charset="0"/>
              <a:ea typeface="Palatino" pitchFamily="2" charset="0"/>
            </a:endParaRPr>
          </a:p>
          <a:p>
            <a:pPr marL="0" indent="0" algn="ctr">
              <a:buNone/>
            </a:pPr>
            <a:r>
              <a:rPr lang="cs-CZ" sz="2100" dirty="0">
                <a:highlight>
                  <a:srgbClr val="00FF00"/>
                </a:highlight>
                <a:latin typeface="Palatino" pitchFamily="2" charset="0"/>
                <a:ea typeface="Palatino" pitchFamily="2" charset="0"/>
              </a:rPr>
              <a:t>And </a:t>
            </a:r>
            <a:r>
              <a:rPr lang="cs-CZ" sz="2100" dirty="0" err="1">
                <a:highlight>
                  <a:srgbClr val="00FF00"/>
                </a:highlight>
                <a:latin typeface="Palatino" pitchFamily="2" charset="0"/>
                <a:ea typeface="Palatino" pitchFamily="2" charset="0"/>
              </a:rPr>
              <a:t>inspire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the</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people</a:t>
            </a:r>
            <a:r>
              <a:rPr lang="cs-CZ" sz="2100" dirty="0">
                <a:highlight>
                  <a:srgbClr val="00FF00"/>
                </a:highlight>
                <a:latin typeface="Palatino" pitchFamily="2" charset="0"/>
                <a:ea typeface="Palatino" pitchFamily="2" charset="0"/>
              </a:rPr>
              <a:t>;</a:t>
            </a:r>
          </a:p>
          <a:p>
            <a:pPr marL="0" indent="0" algn="ctr">
              <a:buNone/>
            </a:pPr>
            <a:r>
              <a:rPr lang="cs-CZ" sz="2100" dirty="0">
                <a:highlight>
                  <a:srgbClr val="00FF00"/>
                </a:highlight>
                <a:latin typeface="Palatino" pitchFamily="2" charset="0"/>
                <a:ea typeface="Palatino" pitchFamily="2" charset="0"/>
              </a:rPr>
              <a:t>And in </a:t>
            </a:r>
            <a:r>
              <a:rPr lang="cs-CZ" sz="2100" dirty="0" err="1">
                <a:highlight>
                  <a:srgbClr val="00FF00"/>
                </a:highlight>
                <a:latin typeface="Palatino" pitchFamily="2" charset="0"/>
                <a:ea typeface="Palatino" pitchFamily="2" charset="0"/>
              </a:rPr>
              <a:t>hearts</a:t>
            </a:r>
            <a:r>
              <a:rPr lang="cs-CZ" sz="2100" dirty="0">
                <a:highlight>
                  <a:srgbClr val="00FF00"/>
                </a:highlight>
                <a:latin typeface="Palatino" pitchFamily="2" charset="0"/>
                <a:ea typeface="Palatino" pitchFamily="2" charset="0"/>
              </a:rPr>
              <a:t> as a </a:t>
            </a:r>
            <a:r>
              <a:rPr lang="cs-CZ" sz="2100" dirty="0" err="1">
                <a:highlight>
                  <a:srgbClr val="00FF00"/>
                </a:highlight>
                <a:latin typeface="Palatino" pitchFamily="2" charset="0"/>
                <a:ea typeface="Palatino" pitchFamily="2" charset="0"/>
              </a:rPr>
              <a:t>thought</a:t>
            </a:r>
            <a:r>
              <a:rPr lang="cs-CZ" sz="2100" dirty="0">
                <a:highlight>
                  <a:srgbClr val="00FF00"/>
                </a:highlight>
                <a:latin typeface="Palatino" pitchFamily="2" charset="0"/>
                <a:ea typeface="Palatino" pitchFamily="2" charset="0"/>
              </a:rPr>
              <a:t> </a:t>
            </a:r>
            <a:r>
              <a:rPr lang="cs-CZ" sz="2100" dirty="0" err="1">
                <a:highlight>
                  <a:srgbClr val="00FF00"/>
                </a:highlight>
                <a:latin typeface="Palatino" pitchFamily="2" charset="0"/>
                <a:ea typeface="Palatino" pitchFamily="2" charset="0"/>
              </a:rPr>
              <a:t>will</a:t>
            </a:r>
            <a:r>
              <a:rPr lang="cs-CZ" sz="2100" dirty="0">
                <a:highlight>
                  <a:srgbClr val="00FF00"/>
                </a:highlight>
                <a:latin typeface="Palatino" pitchFamily="2" charset="0"/>
                <a:ea typeface="Palatino" pitchFamily="2" charset="0"/>
              </a:rPr>
              <a:t> strike,</a:t>
            </a:r>
          </a:p>
          <a:p>
            <a:pPr marL="0" indent="0" algn="ctr">
              <a:buNone/>
            </a:pPr>
            <a:r>
              <a:rPr lang="cs-CZ" sz="2100" dirty="0" err="1">
                <a:latin typeface="Palatino" pitchFamily="2" charset="0"/>
                <a:ea typeface="Palatino" pitchFamily="2" charset="0"/>
              </a:rPr>
              <a:t>Like</a:t>
            </a:r>
            <a:r>
              <a:rPr lang="cs-CZ" sz="2100" dirty="0">
                <a:latin typeface="Palatino" pitchFamily="2" charset="0"/>
                <a:ea typeface="Palatino" pitchFamily="2" charset="0"/>
              </a:rPr>
              <a:t> </a:t>
            </a:r>
            <a:r>
              <a:rPr lang="cs-CZ" sz="2100" dirty="0" err="1">
                <a:latin typeface="Palatino" pitchFamily="2" charset="0"/>
                <a:ea typeface="Palatino" pitchFamily="2" charset="0"/>
              </a:rPr>
              <a:t>God's</a:t>
            </a:r>
            <a:r>
              <a:rPr lang="cs-CZ" sz="2100" dirty="0">
                <a:latin typeface="Palatino" pitchFamily="2" charset="0"/>
                <a:ea typeface="Palatino" pitchFamily="2" charset="0"/>
              </a:rPr>
              <a:t> </a:t>
            </a:r>
            <a:r>
              <a:rPr lang="cs-CZ" sz="2100" dirty="0" err="1">
                <a:latin typeface="Palatino" pitchFamily="2" charset="0"/>
                <a:ea typeface="Palatino" pitchFamily="2" charset="0"/>
              </a:rPr>
              <a:t>miracle</a:t>
            </a:r>
            <a:r>
              <a:rPr lang="cs-CZ" sz="2100" dirty="0">
                <a:latin typeface="Palatino" pitchFamily="2" charset="0"/>
                <a:ea typeface="Palatino" pitchFamily="2" charset="0"/>
              </a:rPr>
              <a:t>...</a:t>
            </a:r>
          </a:p>
        </p:txBody>
      </p:sp>
    </p:spTree>
    <p:extLst>
      <p:ext uri="{BB962C8B-B14F-4D97-AF65-F5344CB8AC3E}">
        <p14:creationId xmlns:p14="http://schemas.microsoft.com/office/powerpoint/2010/main" val="1755991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C11EA2E-B987-B9CE-B193-396B160DFC96}"/>
              </a:ext>
            </a:extLst>
          </p:cNvPr>
          <p:cNvSpPr>
            <a:spLocks noGrp="1"/>
          </p:cNvSpPr>
          <p:nvPr>
            <p:ph type="title"/>
          </p:nvPr>
        </p:nvSpPr>
        <p:spPr>
          <a:xfrm>
            <a:off x="630936" y="4562856"/>
            <a:ext cx="3419856" cy="1600200"/>
          </a:xfrm>
        </p:spPr>
        <p:txBody>
          <a:bodyPr anchor="ctr">
            <a:normAutofit/>
          </a:bodyPr>
          <a:lstStyle/>
          <a:p>
            <a:r>
              <a:rPr lang="cs-CZ" sz="3700">
                <a:solidFill>
                  <a:srgbClr val="FFFFFF"/>
                </a:solidFill>
                <a:latin typeface="Palatino" pitchFamily="2" charset="0"/>
                <a:ea typeface="Palatino" pitchFamily="2" charset="0"/>
              </a:rPr>
              <a:t>Czech National Theatre (1883)</a:t>
            </a:r>
          </a:p>
        </p:txBody>
      </p:sp>
      <p:pic>
        <p:nvPicPr>
          <p:cNvPr id="5" name="Zástupný obsah 4" descr="Obsah obrázku zeď, interiér, strop&#10;&#10;Popis byl vytvořen automaticky">
            <a:extLst>
              <a:ext uri="{FF2B5EF4-FFF2-40B4-BE49-F238E27FC236}">
                <a16:creationId xmlns:a16="http://schemas.microsoft.com/office/drawing/2014/main" id="{76CDDA37-19A5-7204-E942-491FC843A63A}"/>
              </a:ext>
            </a:extLst>
          </p:cNvPr>
          <p:cNvPicPr>
            <a:picLocks noChangeAspect="1"/>
          </p:cNvPicPr>
          <p:nvPr/>
        </p:nvPicPr>
        <p:blipFill rotWithShape="1">
          <a:blip r:embed="rId2"/>
          <a:srcRect t="4063" b="4155"/>
          <a:stretch/>
        </p:blipFill>
        <p:spPr>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7" name="Obrázek 6" descr="Obsah obrázku exteriér, staré, bílá, budova&#10;&#10;Popis byl vytvořen automaticky">
            <a:extLst>
              <a:ext uri="{FF2B5EF4-FFF2-40B4-BE49-F238E27FC236}">
                <a16:creationId xmlns:a16="http://schemas.microsoft.com/office/drawing/2014/main" id="{B89EB87D-F1EE-825A-3146-20BD2C772039}"/>
              </a:ext>
            </a:extLst>
          </p:cNvPr>
          <p:cNvPicPr>
            <a:picLocks noChangeAspect="1"/>
          </p:cNvPicPr>
          <p:nvPr/>
        </p:nvPicPr>
        <p:blipFill rotWithShape="1">
          <a:blip r:embed="rId3"/>
          <a:srcRect l="18179" r="11442"/>
          <a:stretch/>
        </p:blipFill>
        <p:spPr>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8"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B51633AC-0DDD-BC68-31FF-34EF6FD52CE4}"/>
              </a:ext>
            </a:extLst>
          </p:cNvPr>
          <p:cNvSpPr>
            <a:spLocks noGrp="1"/>
          </p:cNvSpPr>
          <p:nvPr>
            <p:ph idx="1"/>
          </p:nvPr>
        </p:nvSpPr>
        <p:spPr>
          <a:xfrm>
            <a:off x="4654294" y="4562856"/>
            <a:ext cx="6894576" cy="1912372"/>
          </a:xfrm>
        </p:spPr>
        <p:txBody>
          <a:bodyPr anchor="ctr">
            <a:normAutofit fontScale="92500"/>
          </a:bodyPr>
          <a:lstStyle/>
          <a:p>
            <a:r>
              <a:rPr lang="en-US" sz="2200" dirty="0" err="1">
                <a:solidFill>
                  <a:srgbClr val="FFFFFF"/>
                </a:solidFill>
                <a:latin typeface="Palatino" pitchFamily="2" charset="0"/>
                <a:ea typeface="Palatino" pitchFamily="2" charset="0"/>
              </a:rPr>
              <a:t>František</a:t>
            </a:r>
            <a:r>
              <a:rPr lang="en-US" sz="2200" dirty="0">
                <a:solidFill>
                  <a:srgbClr val="FFFFFF"/>
                </a:solidFill>
                <a:latin typeface="Palatino" pitchFamily="2" charset="0"/>
                <a:ea typeface="Palatino" pitchFamily="2" charset="0"/>
              </a:rPr>
              <a:t> </a:t>
            </a:r>
            <a:r>
              <a:rPr lang="en-US" sz="2200" dirty="0" err="1">
                <a:solidFill>
                  <a:srgbClr val="FFFFFF"/>
                </a:solidFill>
                <a:latin typeface="Palatino" pitchFamily="2" charset="0"/>
                <a:ea typeface="Palatino" pitchFamily="2" charset="0"/>
              </a:rPr>
              <a:t>Palacký</a:t>
            </a:r>
            <a:r>
              <a:rPr lang="en-US" sz="2200" dirty="0">
                <a:solidFill>
                  <a:srgbClr val="FFFFFF"/>
                </a:solidFill>
                <a:latin typeface="Palatino" pitchFamily="2" charset="0"/>
                <a:ea typeface="Palatino" pitchFamily="2" charset="0"/>
              </a:rPr>
              <a:t> after 1848: “Our national theatre will soon arise as a monument to our constitutional rights and equality”</a:t>
            </a:r>
          </a:p>
          <a:p>
            <a:r>
              <a:rPr lang="en-US" sz="2200" dirty="0">
                <a:solidFill>
                  <a:srgbClr val="FFFFFF"/>
                </a:solidFill>
                <a:latin typeface="Palatino" pitchFamily="2" charset="0"/>
                <a:ea typeface="Palatino" pitchFamily="2" charset="0"/>
              </a:rPr>
              <a:t>Who will pay for it? </a:t>
            </a:r>
            <a:r>
              <a:rPr lang="en-US" sz="2200" dirty="0">
                <a:solidFill>
                  <a:srgbClr val="FFFFFF"/>
                </a:solidFill>
                <a:latin typeface="Palatino" pitchFamily="2" charset="0"/>
                <a:ea typeface="Palatino" pitchFamily="2" charset="0"/>
                <a:sym typeface="Wingdings" pitchFamily="2" charset="2"/>
              </a:rPr>
              <a:t> Fundraising, public collections</a:t>
            </a:r>
          </a:p>
          <a:p>
            <a:r>
              <a:rPr lang="en-US" sz="2200" dirty="0">
                <a:solidFill>
                  <a:srgbClr val="FFFFFF"/>
                </a:solidFill>
                <a:latin typeface="Palatino" pitchFamily="2" charset="0"/>
                <a:ea typeface="Palatino" pitchFamily="2" charset="0"/>
              </a:rPr>
              <a:t>Laying the foundations – stones from various places</a:t>
            </a:r>
          </a:p>
        </p:txBody>
      </p:sp>
    </p:spTree>
    <p:extLst>
      <p:ext uri="{BB962C8B-B14F-4D97-AF65-F5344CB8AC3E}">
        <p14:creationId xmlns:p14="http://schemas.microsoft.com/office/powerpoint/2010/main" val="3774708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B9C310B9-3651-8E4B-2B36-017E87BE373E}"/>
              </a:ext>
            </a:extLst>
          </p:cNvPr>
          <p:cNvSpPr>
            <a:spLocks noGrp="1"/>
          </p:cNvSpPr>
          <p:nvPr>
            <p:ph type="title"/>
          </p:nvPr>
        </p:nvSpPr>
        <p:spPr>
          <a:xfrm>
            <a:off x="838200" y="4435052"/>
            <a:ext cx="3093720" cy="1645920"/>
          </a:xfrm>
        </p:spPr>
        <p:txBody>
          <a:bodyPr>
            <a:normAutofit/>
          </a:bodyPr>
          <a:lstStyle/>
          <a:p>
            <a:r>
              <a:rPr lang="cs-CZ" sz="2600" dirty="0">
                <a:latin typeface="Palatino" pitchFamily="2" charset="0"/>
                <a:ea typeface="Palatino" pitchFamily="2" charset="0"/>
              </a:rPr>
              <a:t>Vojtěch </a:t>
            </a:r>
            <a:r>
              <a:rPr lang="cs-CZ" sz="2600" dirty="0" err="1">
                <a:latin typeface="Palatino" pitchFamily="2" charset="0"/>
                <a:ea typeface="Palatino" pitchFamily="2" charset="0"/>
              </a:rPr>
              <a:t>Hynais</a:t>
            </a:r>
            <a:r>
              <a:rPr lang="cs-CZ" sz="2600" dirty="0">
                <a:latin typeface="Palatino" pitchFamily="2" charset="0"/>
                <a:ea typeface="Palatino" pitchFamily="2" charset="0"/>
              </a:rPr>
              <a:t>: </a:t>
            </a:r>
            <a:r>
              <a:rPr lang="cs-CZ" sz="2600" dirty="0" err="1">
                <a:latin typeface="Palatino" pitchFamily="2" charset="0"/>
                <a:ea typeface="Palatino" pitchFamily="2" charset="0"/>
              </a:rPr>
              <a:t>curtain</a:t>
            </a:r>
            <a:r>
              <a:rPr lang="cs-CZ" sz="2600" dirty="0">
                <a:latin typeface="Palatino" pitchFamily="2" charset="0"/>
                <a:ea typeface="Palatino" pitchFamily="2" charset="0"/>
              </a:rPr>
              <a:t> </a:t>
            </a:r>
            <a:r>
              <a:rPr lang="cs-CZ" sz="2600" dirty="0" err="1">
                <a:latin typeface="Palatino" pitchFamily="2" charset="0"/>
                <a:ea typeface="Palatino" pitchFamily="2" charset="0"/>
              </a:rPr>
              <a:t>of</a:t>
            </a:r>
            <a:r>
              <a:rPr lang="cs-CZ" sz="2600" dirty="0">
                <a:latin typeface="Palatino" pitchFamily="2" charset="0"/>
                <a:ea typeface="Palatino" pitchFamily="2" charset="0"/>
              </a:rPr>
              <a:t> </a:t>
            </a:r>
            <a:r>
              <a:rPr lang="cs-CZ" sz="2600" dirty="0" err="1">
                <a:latin typeface="Palatino" pitchFamily="2" charset="0"/>
                <a:ea typeface="Palatino" pitchFamily="2" charset="0"/>
              </a:rPr>
              <a:t>the</a:t>
            </a:r>
            <a:r>
              <a:rPr lang="cs-CZ" sz="2600" dirty="0">
                <a:latin typeface="Palatino" pitchFamily="2" charset="0"/>
                <a:ea typeface="Palatino" pitchFamily="2" charset="0"/>
              </a:rPr>
              <a:t> </a:t>
            </a:r>
            <a:r>
              <a:rPr lang="cs-CZ" sz="2600" dirty="0" err="1">
                <a:latin typeface="Palatino" pitchFamily="2" charset="0"/>
                <a:ea typeface="Palatino" pitchFamily="2" charset="0"/>
              </a:rPr>
              <a:t>National</a:t>
            </a:r>
            <a:r>
              <a:rPr lang="cs-CZ" sz="2600" dirty="0">
                <a:latin typeface="Palatino" pitchFamily="2" charset="0"/>
                <a:ea typeface="Palatino" pitchFamily="2" charset="0"/>
              </a:rPr>
              <a:t> </a:t>
            </a:r>
            <a:r>
              <a:rPr lang="cs-CZ" sz="2600" dirty="0" err="1">
                <a:latin typeface="Palatino" pitchFamily="2" charset="0"/>
                <a:ea typeface="Palatino" pitchFamily="2" charset="0"/>
              </a:rPr>
              <a:t>Theatre</a:t>
            </a:r>
            <a:endParaRPr lang="cs-CZ" sz="2600" dirty="0">
              <a:latin typeface="Palatino" pitchFamily="2" charset="0"/>
              <a:ea typeface="Palatino" pitchFamily="2" charset="0"/>
            </a:endParaRPr>
          </a:p>
        </p:txBody>
      </p:sp>
      <p:pic>
        <p:nvPicPr>
          <p:cNvPr id="9" name="Obrázek 8" descr="Obsah obrázku staré, skupina, několik, oltář&#10;&#10;Popis byl vytvořen automaticky">
            <a:extLst>
              <a:ext uri="{FF2B5EF4-FFF2-40B4-BE49-F238E27FC236}">
                <a16:creationId xmlns:a16="http://schemas.microsoft.com/office/drawing/2014/main" id="{F571EB32-AC69-A2CC-F2FE-3C59F937F31A}"/>
              </a:ext>
            </a:extLst>
          </p:cNvPr>
          <p:cNvPicPr>
            <a:picLocks noChangeAspect="1"/>
          </p:cNvPicPr>
          <p:nvPr/>
        </p:nvPicPr>
        <p:blipFill rotWithShape="1">
          <a:blip r:embed="rId2"/>
          <a:srcRect l="20053" r="14905" b="-3"/>
          <a:stretch/>
        </p:blipFill>
        <p:spPr>
          <a:xfrm>
            <a:off x="20" y="-6"/>
            <a:ext cx="3931900" cy="4005072"/>
          </a:xfrm>
          <a:prstGeom prst="rect">
            <a:avLst/>
          </a:prstGeom>
        </p:spPr>
      </p:pic>
      <p:pic>
        <p:nvPicPr>
          <p:cNvPr id="5" name="Zástupný obsah 4">
            <a:extLst>
              <a:ext uri="{FF2B5EF4-FFF2-40B4-BE49-F238E27FC236}">
                <a16:creationId xmlns:a16="http://schemas.microsoft.com/office/drawing/2014/main" id="{7784D66B-990A-93A8-BC16-25BB3219B8F0}"/>
              </a:ext>
            </a:extLst>
          </p:cNvPr>
          <p:cNvPicPr>
            <a:picLocks noChangeAspect="1"/>
          </p:cNvPicPr>
          <p:nvPr/>
        </p:nvPicPr>
        <p:blipFill rotWithShape="1">
          <a:blip r:embed="rId3"/>
          <a:srcRect l="17558" r="16910" b="-2"/>
          <a:stretch/>
        </p:blipFill>
        <p:spPr>
          <a:xfrm>
            <a:off x="4130040" y="6"/>
            <a:ext cx="3931920" cy="4005071"/>
          </a:xfrm>
          <a:prstGeom prst="rect">
            <a:avLst/>
          </a:prstGeom>
        </p:spPr>
      </p:pic>
      <p:pic>
        <p:nvPicPr>
          <p:cNvPr id="7" name="Obrázek 6" descr="Obsah obrázku zlatá, zdobené&#10;&#10;Popis byl vytvořen automaticky">
            <a:extLst>
              <a:ext uri="{FF2B5EF4-FFF2-40B4-BE49-F238E27FC236}">
                <a16:creationId xmlns:a16="http://schemas.microsoft.com/office/drawing/2014/main" id="{F649417C-8EF6-0AE7-60CA-88F3BC2A528C}"/>
              </a:ext>
            </a:extLst>
          </p:cNvPr>
          <p:cNvPicPr>
            <a:picLocks noChangeAspect="1"/>
          </p:cNvPicPr>
          <p:nvPr/>
        </p:nvPicPr>
        <p:blipFill rotWithShape="1">
          <a:blip r:embed="rId4"/>
          <a:srcRect l="14512" r="30264" b="-2"/>
          <a:stretch/>
        </p:blipFill>
        <p:spPr>
          <a:xfrm>
            <a:off x="8260080" y="-1"/>
            <a:ext cx="3931920" cy="4005072"/>
          </a:xfrm>
          <a:prstGeom prst="rect">
            <a:avLst/>
          </a:prstGeom>
        </p:spPr>
      </p:pic>
      <p:sp>
        <p:nvSpPr>
          <p:cNvPr id="20" name="Rectangle 1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84433E84-2E8F-40D6-7398-1E80BD586E45}"/>
              </a:ext>
            </a:extLst>
          </p:cNvPr>
          <p:cNvSpPr>
            <a:spLocks noGrp="1"/>
          </p:cNvSpPr>
          <p:nvPr>
            <p:ph idx="1"/>
          </p:nvPr>
        </p:nvSpPr>
        <p:spPr>
          <a:xfrm>
            <a:off x="4380266" y="4435052"/>
            <a:ext cx="7104188" cy="1645920"/>
          </a:xfrm>
        </p:spPr>
        <p:txBody>
          <a:bodyPr anchor="ctr">
            <a:normAutofit/>
          </a:bodyPr>
          <a:lstStyle/>
          <a:p>
            <a:r>
              <a:rPr lang="en-US" sz="1800" dirty="0" err="1">
                <a:latin typeface="Palatino" pitchFamily="2" charset="0"/>
                <a:ea typeface="Palatino" pitchFamily="2" charset="0"/>
              </a:rPr>
              <a:t>Národ</a:t>
            </a:r>
            <a:r>
              <a:rPr lang="en-US" sz="1800" dirty="0">
                <a:latin typeface="Palatino" pitchFamily="2" charset="0"/>
                <a:ea typeface="Palatino" pitchFamily="2" charset="0"/>
              </a:rPr>
              <a:t> </a:t>
            </a:r>
            <a:r>
              <a:rPr lang="en-US" sz="1800" dirty="0" err="1">
                <a:latin typeface="Palatino" pitchFamily="2" charset="0"/>
                <a:ea typeface="Palatino" pitchFamily="2" charset="0"/>
              </a:rPr>
              <a:t>sobě</a:t>
            </a:r>
            <a:r>
              <a:rPr lang="en-US" sz="1800" dirty="0">
                <a:latin typeface="Palatino" pitchFamily="2" charset="0"/>
                <a:ea typeface="Palatino" pitchFamily="2" charset="0"/>
              </a:rPr>
              <a:t> – The Nation to Themselves</a:t>
            </a:r>
          </a:p>
          <a:p>
            <a:r>
              <a:rPr lang="en-US" sz="1800" dirty="0">
                <a:latin typeface="Palatino" pitchFamily="2" charset="0"/>
                <a:ea typeface="Palatino" pitchFamily="2" charset="0"/>
              </a:rPr>
              <a:t>Allegory of Slavia</a:t>
            </a:r>
          </a:p>
        </p:txBody>
      </p:sp>
    </p:spTree>
    <p:extLst>
      <p:ext uri="{BB962C8B-B14F-4D97-AF65-F5344CB8AC3E}">
        <p14:creationId xmlns:p14="http://schemas.microsoft.com/office/powerpoint/2010/main" val="3908069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66D6642-9CEC-5F4D-2EA1-BB516C0909C2}"/>
              </a:ext>
            </a:extLst>
          </p:cNvPr>
          <p:cNvSpPr>
            <a:spLocks noGrp="1"/>
          </p:cNvSpPr>
          <p:nvPr>
            <p:ph type="title"/>
          </p:nvPr>
        </p:nvSpPr>
        <p:spPr>
          <a:xfrm>
            <a:off x="630936" y="4440365"/>
            <a:ext cx="4245864" cy="1722691"/>
          </a:xfrm>
        </p:spPr>
        <p:txBody>
          <a:bodyPr anchor="ctr">
            <a:normAutofit/>
          </a:bodyPr>
          <a:lstStyle/>
          <a:p>
            <a:endParaRPr lang="cs-CZ" sz="5400" dirty="0"/>
          </a:p>
        </p:txBody>
      </p:sp>
      <p:pic>
        <p:nvPicPr>
          <p:cNvPr id="7" name="Obrázek 6">
            <a:extLst>
              <a:ext uri="{FF2B5EF4-FFF2-40B4-BE49-F238E27FC236}">
                <a16:creationId xmlns:a16="http://schemas.microsoft.com/office/drawing/2014/main" id="{772E3D0F-0558-F023-C151-C866CF58A3C5}"/>
              </a:ext>
            </a:extLst>
          </p:cNvPr>
          <p:cNvPicPr>
            <a:picLocks noChangeAspect="1"/>
          </p:cNvPicPr>
          <p:nvPr/>
        </p:nvPicPr>
        <p:blipFill rotWithShape="1">
          <a:blip r:embed="rId2"/>
          <a:srcRect t="14771" r="-2" b="45336"/>
          <a:stretch/>
        </p:blipFill>
        <p:spPr>
          <a:xfrm>
            <a:off x="463296" y="617474"/>
            <a:ext cx="5471160" cy="3332163"/>
          </a:xfrm>
          <a:prstGeom prst="rect">
            <a:avLst/>
          </a:prstGeom>
        </p:spPr>
      </p:pic>
      <p:pic>
        <p:nvPicPr>
          <p:cNvPr id="5" name="Obrázek 4" descr="Obsah obrázku text, malování, oltář&#10;&#10;Popis byl vytvořen automaticky">
            <a:extLst>
              <a:ext uri="{FF2B5EF4-FFF2-40B4-BE49-F238E27FC236}">
                <a16:creationId xmlns:a16="http://schemas.microsoft.com/office/drawing/2014/main" id="{E3C240F5-F703-7FFA-359C-742D5709A1AA}"/>
              </a:ext>
            </a:extLst>
          </p:cNvPr>
          <p:cNvPicPr>
            <a:picLocks noChangeAspect="1"/>
          </p:cNvPicPr>
          <p:nvPr/>
        </p:nvPicPr>
        <p:blipFill rotWithShape="1">
          <a:blip r:embed="rId3"/>
          <a:srcRect t="14432" r="1" b="2609"/>
          <a:stretch/>
        </p:blipFill>
        <p:spPr>
          <a:xfrm>
            <a:off x="7386551" y="320040"/>
            <a:ext cx="3207050" cy="3927031"/>
          </a:xfrm>
          <a:prstGeom prst="rect">
            <a:avLst/>
          </a:prstGeom>
        </p:spPr>
      </p:pic>
      <p:sp>
        <p:nvSpPr>
          <p:cNvPr id="37"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8DD9A49A-0B7E-D398-5361-0DFBD0EAC176}"/>
              </a:ext>
            </a:extLst>
          </p:cNvPr>
          <p:cNvSpPr>
            <a:spLocks noGrp="1"/>
          </p:cNvSpPr>
          <p:nvPr>
            <p:ph idx="1"/>
          </p:nvPr>
        </p:nvSpPr>
        <p:spPr>
          <a:xfrm>
            <a:off x="5333999" y="4440365"/>
            <a:ext cx="6214871" cy="1722691"/>
          </a:xfrm>
        </p:spPr>
        <p:txBody>
          <a:bodyPr anchor="ctr">
            <a:normAutofit/>
          </a:bodyPr>
          <a:lstStyle/>
          <a:p>
            <a:r>
              <a:rPr lang="cs-CZ" sz="1500">
                <a:latin typeface="Palatino" pitchFamily="2" charset="0"/>
                <a:ea typeface="Palatino" pitchFamily="2" charset="0"/>
              </a:rPr>
              <a:t>Opened with Bedřich Smetana‘s opera </a:t>
            </a:r>
            <a:r>
              <a:rPr lang="cs-CZ" sz="1500" i="1">
                <a:latin typeface="Palatino" pitchFamily="2" charset="0"/>
                <a:ea typeface="Palatino" pitchFamily="2" charset="0"/>
              </a:rPr>
              <a:t>Libuše</a:t>
            </a:r>
          </a:p>
          <a:p>
            <a:pPr lvl="1"/>
            <a:r>
              <a:rPr lang="cs-CZ" sz="1500">
                <a:latin typeface="Palatino" pitchFamily="2" charset="0"/>
                <a:ea typeface="Palatino" pitchFamily="2" charset="0"/>
              </a:rPr>
              <a:t>Far-reaching importance of legendary figures</a:t>
            </a:r>
          </a:p>
          <a:p>
            <a:pPr lvl="2"/>
            <a:r>
              <a:rPr lang="cs-CZ" sz="1500">
                <a:latin typeface="Palatino" pitchFamily="2" charset="0"/>
                <a:ea typeface="Palatino" pitchFamily="2" charset="0"/>
              </a:rPr>
              <a:t>Wilhelm Tell (Germany and Switzerland)</a:t>
            </a:r>
          </a:p>
          <a:p>
            <a:pPr lvl="2"/>
            <a:r>
              <a:rPr lang="cs-CZ" sz="1500">
                <a:latin typeface="Palatino" pitchFamily="2" charset="0"/>
                <a:ea typeface="Palatino" pitchFamily="2" charset="0"/>
              </a:rPr>
              <a:t>Joan of Arc (France)</a:t>
            </a:r>
          </a:p>
          <a:p>
            <a:pPr lvl="2"/>
            <a:r>
              <a:rPr lang="cs-CZ" sz="1500">
                <a:latin typeface="Palatino" pitchFamily="2" charset="0"/>
                <a:ea typeface="Palatino" pitchFamily="2" charset="0"/>
              </a:rPr>
              <a:t>Boris Godunov (Russia)</a:t>
            </a:r>
          </a:p>
          <a:p>
            <a:pPr lvl="2"/>
            <a:r>
              <a:rPr lang="cs-CZ" sz="1500">
                <a:latin typeface="Palatino" pitchFamily="2" charset="0"/>
                <a:ea typeface="Palatino" pitchFamily="2" charset="0"/>
              </a:rPr>
              <a:t>Cathleen Ni Houlihan (Ireland)</a:t>
            </a:r>
          </a:p>
          <a:p>
            <a:pPr lvl="2"/>
            <a:endParaRPr lang="cs-CZ" sz="1500"/>
          </a:p>
        </p:txBody>
      </p:sp>
    </p:spTree>
    <p:extLst>
      <p:ext uri="{BB962C8B-B14F-4D97-AF65-F5344CB8AC3E}">
        <p14:creationId xmlns:p14="http://schemas.microsoft.com/office/powerpoint/2010/main" val="345880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F60BA-AAE6-4FB0-6265-7547FFE2BF6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07AE702-DF7C-A48D-343F-D818090CDB7E}"/>
              </a:ext>
            </a:extLst>
          </p:cNvPr>
          <p:cNvSpPr>
            <a:spLocks noGrp="1"/>
          </p:cNvSpPr>
          <p:nvPr>
            <p:ph idx="1"/>
          </p:nvPr>
        </p:nvSpPr>
        <p:spPr/>
        <p:txBody>
          <a:bodyPr/>
          <a:lstStyle/>
          <a:p>
            <a:pPr marL="0" indent="0">
              <a:buNone/>
            </a:pPr>
            <a:r>
              <a:rPr lang="cs-CZ" dirty="0">
                <a:latin typeface="Palatino" pitchFamily="2" charset="0"/>
                <a:ea typeface="Palatino" pitchFamily="2" charset="0"/>
              </a:rPr>
              <a:t>	</a:t>
            </a:r>
          </a:p>
          <a:p>
            <a:pPr marL="0" indent="0">
              <a:buNone/>
            </a:pPr>
            <a:endParaRPr lang="cs-CZ" dirty="0">
              <a:latin typeface="Palatino" pitchFamily="2" charset="0"/>
              <a:ea typeface="Palatino" pitchFamily="2" charset="0"/>
            </a:endParaRPr>
          </a:p>
          <a:p>
            <a:pPr marL="0" indent="0">
              <a:buNone/>
            </a:pPr>
            <a:r>
              <a:rPr lang="cs-CZ" dirty="0">
                <a:latin typeface="Palatino" pitchFamily="2" charset="0"/>
                <a:ea typeface="Palatino" pitchFamily="2" charset="0"/>
              </a:rPr>
              <a:t>„</a:t>
            </a:r>
            <a:r>
              <a:rPr lang="cs-CZ" dirty="0" err="1">
                <a:latin typeface="Palatino" pitchFamily="2" charset="0"/>
                <a:ea typeface="Palatino" pitchFamily="2" charset="0"/>
              </a:rPr>
              <a:t>The</a:t>
            </a:r>
            <a:r>
              <a:rPr lang="cs-CZ" dirty="0">
                <a:latin typeface="Palatino" pitchFamily="2" charset="0"/>
                <a:ea typeface="Palatino" pitchFamily="2" charset="0"/>
              </a:rPr>
              <a:t> </a:t>
            </a:r>
            <a:r>
              <a:rPr lang="cs-CZ" dirty="0" err="1">
                <a:latin typeface="Palatino" pitchFamily="2" charset="0"/>
                <a:ea typeface="Palatino" pitchFamily="2" charset="0"/>
              </a:rPr>
              <a:t>purpose</a:t>
            </a:r>
            <a:r>
              <a:rPr lang="cs-CZ" dirty="0">
                <a:latin typeface="Palatino" pitchFamily="2" charset="0"/>
                <a:ea typeface="Palatino" pitchFamily="2" charset="0"/>
              </a:rPr>
              <a:t> </a:t>
            </a:r>
            <a:r>
              <a:rPr lang="cs-CZ" dirty="0" err="1">
                <a:latin typeface="Palatino" pitchFamily="2" charset="0"/>
                <a:ea typeface="Palatino" pitchFamily="2" charset="0"/>
              </a:rPr>
              <a:t>of</a:t>
            </a:r>
            <a:r>
              <a:rPr lang="cs-CZ" dirty="0">
                <a:latin typeface="Palatino" pitchFamily="2" charset="0"/>
                <a:ea typeface="Palatino" pitchFamily="2" charset="0"/>
              </a:rPr>
              <a:t> </a:t>
            </a:r>
            <a:r>
              <a:rPr lang="cs-CZ" dirty="0" err="1">
                <a:latin typeface="Palatino" pitchFamily="2" charset="0"/>
                <a:ea typeface="Palatino" pitchFamily="2" charset="0"/>
              </a:rPr>
              <a:t>theatre</a:t>
            </a:r>
            <a:r>
              <a:rPr lang="cs-CZ" dirty="0">
                <a:latin typeface="Palatino" pitchFamily="2" charset="0"/>
                <a:ea typeface="Palatino" pitchFamily="2" charset="0"/>
              </a:rPr>
              <a:t> </a:t>
            </a:r>
            <a:r>
              <a:rPr lang="cs-CZ" dirty="0" err="1">
                <a:latin typeface="Palatino" pitchFamily="2" charset="0"/>
                <a:ea typeface="Palatino" pitchFamily="2" charset="0"/>
              </a:rPr>
              <a:t>is</a:t>
            </a:r>
            <a:r>
              <a:rPr lang="cs-CZ" dirty="0">
                <a:latin typeface="Palatino" pitchFamily="2" charset="0"/>
                <a:ea typeface="Palatino" pitchFamily="2" charset="0"/>
              </a:rPr>
              <a:t> </a:t>
            </a:r>
            <a:r>
              <a:rPr lang="cs-CZ" dirty="0" err="1">
                <a:latin typeface="Palatino" pitchFamily="2" charset="0"/>
                <a:ea typeface="Palatino" pitchFamily="2" charset="0"/>
              </a:rPr>
              <a:t>the</a:t>
            </a:r>
            <a:r>
              <a:rPr lang="cs-CZ" dirty="0">
                <a:latin typeface="Palatino" pitchFamily="2" charset="0"/>
                <a:ea typeface="Palatino" pitchFamily="2" charset="0"/>
              </a:rPr>
              <a:t> </a:t>
            </a:r>
            <a:r>
              <a:rPr lang="cs-CZ" dirty="0" err="1">
                <a:latin typeface="Palatino" pitchFamily="2" charset="0"/>
                <a:ea typeface="Palatino" pitchFamily="2" charset="0"/>
              </a:rPr>
              <a:t>embroidering</a:t>
            </a:r>
            <a:r>
              <a:rPr lang="cs-CZ" dirty="0">
                <a:latin typeface="Palatino" pitchFamily="2" charset="0"/>
                <a:ea typeface="Palatino" pitchFamily="2" charset="0"/>
              </a:rPr>
              <a:t> and </a:t>
            </a:r>
            <a:r>
              <a:rPr lang="cs-CZ" dirty="0" err="1">
                <a:latin typeface="Palatino" pitchFamily="2" charset="0"/>
                <a:ea typeface="Palatino" pitchFamily="2" charset="0"/>
              </a:rPr>
              <a:t>improvement</a:t>
            </a:r>
            <a:r>
              <a:rPr lang="cs-CZ" dirty="0">
                <a:latin typeface="Palatino" pitchFamily="2" charset="0"/>
                <a:ea typeface="Palatino" pitchFamily="2" charset="0"/>
              </a:rPr>
              <a:t> </a:t>
            </a:r>
            <a:r>
              <a:rPr lang="cs-CZ" dirty="0" err="1">
                <a:latin typeface="Palatino" pitchFamily="2" charset="0"/>
                <a:ea typeface="Palatino" pitchFamily="2" charset="0"/>
              </a:rPr>
              <a:t>of</a:t>
            </a:r>
            <a:r>
              <a:rPr lang="cs-CZ" dirty="0">
                <a:latin typeface="Palatino" pitchFamily="2" charset="0"/>
                <a:ea typeface="Palatino" pitchFamily="2" charset="0"/>
              </a:rPr>
              <a:t> </a:t>
            </a:r>
            <a:r>
              <a:rPr lang="cs-CZ" dirty="0" err="1">
                <a:latin typeface="Palatino" pitchFamily="2" charset="0"/>
                <a:ea typeface="Palatino" pitchFamily="2" charset="0"/>
              </a:rPr>
              <a:t>the</a:t>
            </a:r>
            <a:r>
              <a:rPr lang="cs-CZ" dirty="0">
                <a:latin typeface="Palatino" pitchFamily="2" charset="0"/>
                <a:ea typeface="Palatino" pitchFamily="2" charset="0"/>
              </a:rPr>
              <a:t> mind </a:t>
            </a:r>
            <a:r>
              <a:rPr lang="cs-CZ" dirty="0" err="1">
                <a:latin typeface="Palatino" pitchFamily="2" charset="0"/>
                <a:ea typeface="Palatino" pitchFamily="2" charset="0"/>
              </a:rPr>
              <a:t>of</a:t>
            </a:r>
            <a:r>
              <a:rPr lang="cs-CZ" dirty="0">
                <a:latin typeface="Palatino" pitchFamily="2" charset="0"/>
                <a:ea typeface="Palatino" pitchFamily="2" charset="0"/>
              </a:rPr>
              <a:t> a </a:t>
            </a:r>
            <a:r>
              <a:rPr lang="cs-CZ" dirty="0" err="1">
                <a:latin typeface="Palatino" pitchFamily="2" charset="0"/>
                <a:ea typeface="Palatino" pitchFamily="2" charset="0"/>
              </a:rPr>
              <a:t>whole</a:t>
            </a:r>
            <a:r>
              <a:rPr lang="cs-CZ" dirty="0">
                <a:latin typeface="Palatino" pitchFamily="2" charset="0"/>
                <a:ea typeface="Palatino" pitchFamily="2" charset="0"/>
              </a:rPr>
              <a:t> </a:t>
            </a:r>
            <a:r>
              <a:rPr lang="cs-CZ" dirty="0" err="1">
                <a:latin typeface="Palatino" pitchFamily="2" charset="0"/>
                <a:ea typeface="Palatino" pitchFamily="2" charset="0"/>
              </a:rPr>
              <a:t>nation</a:t>
            </a:r>
            <a:r>
              <a:rPr lang="cs-CZ" dirty="0">
                <a:latin typeface="Palatino" pitchFamily="2" charset="0"/>
                <a:ea typeface="Palatino" pitchFamily="2" charset="0"/>
              </a:rPr>
              <a:t>… A </a:t>
            </a:r>
            <a:r>
              <a:rPr lang="cs-CZ" dirty="0" err="1">
                <a:latin typeface="Palatino" pitchFamily="2" charset="0"/>
                <a:ea typeface="Palatino" pitchFamily="2" charset="0"/>
              </a:rPr>
              <a:t>good</a:t>
            </a:r>
            <a:r>
              <a:rPr lang="cs-CZ" dirty="0">
                <a:latin typeface="Palatino" pitchFamily="2" charset="0"/>
                <a:ea typeface="Palatino" pitchFamily="2" charset="0"/>
              </a:rPr>
              <a:t> </a:t>
            </a:r>
            <a:r>
              <a:rPr lang="cs-CZ" dirty="0" err="1">
                <a:latin typeface="Palatino" pitchFamily="2" charset="0"/>
                <a:ea typeface="Palatino" pitchFamily="2" charset="0"/>
              </a:rPr>
              <a:t>theatre</a:t>
            </a:r>
            <a:r>
              <a:rPr lang="cs-CZ" dirty="0">
                <a:latin typeface="Palatino" pitchFamily="2" charset="0"/>
                <a:ea typeface="Palatino" pitchFamily="2" charset="0"/>
              </a:rPr>
              <a:t> </a:t>
            </a:r>
            <a:r>
              <a:rPr lang="cs-CZ" dirty="0" err="1">
                <a:latin typeface="Palatino" pitchFamily="2" charset="0"/>
                <a:ea typeface="Palatino" pitchFamily="2" charset="0"/>
              </a:rPr>
              <a:t>serves</a:t>
            </a:r>
            <a:r>
              <a:rPr lang="cs-CZ" dirty="0">
                <a:latin typeface="Palatino" pitchFamily="2" charset="0"/>
                <a:ea typeface="Palatino" pitchFamily="2" charset="0"/>
              </a:rPr>
              <a:t> a </a:t>
            </a:r>
            <a:r>
              <a:rPr lang="cs-CZ" dirty="0" err="1">
                <a:latin typeface="Palatino" pitchFamily="2" charset="0"/>
                <a:ea typeface="Palatino" pitchFamily="2" charset="0"/>
              </a:rPr>
              <a:t>whole</a:t>
            </a:r>
            <a:r>
              <a:rPr lang="cs-CZ" dirty="0">
                <a:latin typeface="Palatino" pitchFamily="2" charset="0"/>
                <a:ea typeface="Palatino" pitchFamily="2" charset="0"/>
              </a:rPr>
              <a:t> </a:t>
            </a:r>
            <a:r>
              <a:rPr lang="cs-CZ" dirty="0" err="1">
                <a:latin typeface="Palatino" pitchFamily="2" charset="0"/>
                <a:ea typeface="Palatino" pitchFamily="2" charset="0"/>
              </a:rPr>
              <a:t>nation</a:t>
            </a:r>
            <a:r>
              <a:rPr lang="cs-CZ" dirty="0">
                <a:latin typeface="Palatino" pitchFamily="2" charset="0"/>
                <a:ea typeface="Palatino" pitchFamily="2" charset="0"/>
              </a:rPr>
              <a:t>.“</a:t>
            </a:r>
          </a:p>
          <a:p>
            <a:pPr marL="3657600" lvl="8" indent="0" algn="r">
              <a:buNone/>
            </a:pPr>
            <a:r>
              <a:rPr lang="cs-CZ" dirty="0">
                <a:latin typeface="Palatino" pitchFamily="2" charset="0"/>
                <a:ea typeface="Palatino" pitchFamily="2" charset="0"/>
              </a:rPr>
              <a:t>J. E. </a:t>
            </a:r>
            <a:r>
              <a:rPr lang="cs-CZ" dirty="0" err="1">
                <a:latin typeface="Palatino" pitchFamily="2" charset="0"/>
                <a:ea typeface="Palatino" pitchFamily="2" charset="0"/>
              </a:rPr>
              <a:t>Schlegel</a:t>
            </a:r>
            <a:endParaRPr lang="cs-CZ" dirty="0">
              <a:latin typeface="Palatino" pitchFamily="2" charset="0"/>
              <a:ea typeface="Palatino" pitchFamily="2" charset="0"/>
            </a:endParaRPr>
          </a:p>
        </p:txBody>
      </p:sp>
    </p:spTree>
    <p:extLst>
      <p:ext uri="{BB962C8B-B14F-4D97-AF65-F5344CB8AC3E}">
        <p14:creationId xmlns:p14="http://schemas.microsoft.com/office/powerpoint/2010/main" val="85110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0F6D4BC-99A9-A659-0BC4-5A7A62AEFE77}"/>
              </a:ext>
            </a:extLst>
          </p:cNvPr>
          <p:cNvSpPr>
            <a:spLocks noGrp="1"/>
          </p:cNvSpPr>
          <p:nvPr>
            <p:ph type="title"/>
          </p:nvPr>
        </p:nvSpPr>
        <p:spPr>
          <a:xfrm>
            <a:off x="630936" y="4544570"/>
            <a:ext cx="3344528" cy="1703830"/>
          </a:xfrm>
        </p:spPr>
        <p:txBody>
          <a:bodyPr anchor="ctr">
            <a:normAutofit/>
          </a:bodyPr>
          <a:lstStyle/>
          <a:p>
            <a:r>
              <a:rPr lang="cs-CZ" sz="2600">
                <a:latin typeface="Palatino" pitchFamily="2" charset="0"/>
                <a:ea typeface="Palatino" pitchFamily="2" charset="0"/>
              </a:rPr>
              <a:t>Fellner and Helmer, architects of European National Theatres</a:t>
            </a:r>
          </a:p>
        </p:txBody>
      </p:sp>
      <p:pic>
        <p:nvPicPr>
          <p:cNvPr id="5" name="Zástupný obsah 4">
            <a:extLst>
              <a:ext uri="{FF2B5EF4-FFF2-40B4-BE49-F238E27FC236}">
                <a16:creationId xmlns:a16="http://schemas.microsoft.com/office/drawing/2014/main" id="{ADEB1452-59E6-993B-4449-EDCCEDE4DEE9}"/>
              </a:ext>
            </a:extLst>
          </p:cNvPr>
          <p:cNvPicPr>
            <a:picLocks noChangeAspect="1"/>
          </p:cNvPicPr>
          <p:nvPr/>
        </p:nvPicPr>
        <p:blipFill rotWithShape="1">
          <a:blip r:embed="rId2"/>
          <a:srcRect l="15509" r="21256" b="-3"/>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9" name="Zástupný obsah 8">
            <a:extLst>
              <a:ext uri="{FF2B5EF4-FFF2-40B4-BE49-F238E27FC236}">
                <a16:creationId xmlns:a16="http://schemas.microsoft.com/office/drawing/2014/main" id="{D7F930A3-A45D-C58C-C4C9-FB94DD555A3B}"/>
              </a:ext>
            </a:extLst>
          </p:cNvPr>
          <p:cNvPicPr>
            <a:picLocks noChangeAspect="1"/>
          </p:cNvPicPr>
          <p:nvPr/>
        </p:nvPicPr>
        <p:blipFill rotWithShape="1">
          <a:blip r:embed="rId3"/>
          <a:srcRect l="19377" r="20600" b="3"/>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Obrázek 6">
            <a:extLst>
              <a:ext uri="{FF2B5EF4-FFF2-40B4-BE49-F238E27FC236}">
                <a16:creationId xmlns:a16="http://schemas.microsoft.com/office/drawing/2014/main" id="{6B927EB8-2F12-A413-7BDB-8F2D44D8424B}"/>
              </a:ext>
            </a:extLst>
          </p:cNvPr>
          <p:cNvPicPr>
            <a:picLocks noChangeAspect="1"/>
          </p:cNvPicPr>
          <p:nvPr/>
        </p:nvPicPr>
        <p:blipFill rotWithShape="1">
          <a:blip r:embed="rId4"/>
          <a:srcRect l="19369" r="26800"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B0C9568D-396B-04E2-B34E-E2438A76A646}"/>
              </a:ext>
            </a:extLst>
          </p:cNvPr>
          <p:cNvSpPr>
            <a:spLocks noGrp="1"/>
          </p:cNvSpPr>
          <p:nvPr>
            <p:ph idx="1"/>
          </p:nvPr>
        </p:nvSpPr>
        <p:spPr>
          <a:xfrm>
            <a:off x="4413582" y="4544570"/>
            <a:ext cx="7147481" cy="1703830"/>
          </a:xfrm>
        </p:spPr>
        <p:txBody>
          <a:bodyPr anchor="ctr">
            <a:normAutofit/>
          </a:bodyPr>
          <a:lstStyle/>
          <a:p>
            <a:endParaRPr lang="en-US" sz="2200"/>
          </a:p>
        </p:txBody>
      </p:sp>
    </p:spTree>
    <p:extLst>
      <p:ext uri="{BB962C8B-B14F-4D97-AF65-F5344CB8AC3E}">
        <p14:creationId xmlns:p14="http://schemas.microsoft.com/office/powerpoint/2010/main" val="1533278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5FC684-536E-B4D8-E427-027533B20FB4}"/>
              </a:ext>
            </a:extLst>
          </p:cNvPr>
          <p:cNvSpPr>
            <a:spLocks noGrp="1"/>
          </p:cNvSpPr>
          <p:nvPr>
            <p:ph type="title"/>
          </p:nvPr>
        </p:nvSpPr>
        <p:spPr/>
        <p:txBody>
          <a:bodyPr/>
          <a:lstStyle/>
          <a:p>
            <a:r>
              <a:rPr lang="cs-CZ" dirty="0" err="1">
                <a:latin typeface="Palatino" pitchFamily="2" charset="0"/>
                <a:ea typeface="Palatino" pitchFamily="2" charset="0"/>
              </a:rPr>
              <a:t>Recommended</a:t>
            </a:r>
            <a:r>
              <a:rPr lang="cs-CZ" dirty="0">
                <a:latin typeface="Palatino" pitchFamily="2" charset="0"/>
                <a:ea typeface="Palatino" pitchFamily="2" charset="0"/>
              </a:rPr>
              <a:t> </a:t>
            </a:r>
            <a:r>
              <a:rPr lang="cs-CZ" dirty="0" err="1">
                <a:latin typeface="Palatino" pitchFamily="2" charset="0"/>
                <a:ea typeface="Palatino" pitchFamily="2" charset="0"/>
              </a:rPr>
              <a:t>Readings</a:t>
            </a:r>
            <a:endParaRPr lang="cs-CZ" dirty="0">
              <a:latin typeface="Palatino" pitchFamily="2" charset="0"/>
              <a:ea typeface="Palatino" pitchFamily="2" charset="0"/>
            </a:endParaRPr>
          </a:p>
        </p:txBody>
      </p:sp>
      <p:sp>
        <p:nvSpPr>
          <p:cNvPr id="3" name="Zástupný obsah 2">
            <a:extLst>
              <a:ext uri="{FF2B5EF4-FFF2-40B4-BE49-F238E27FC236}">
                <a16:creationId xmlns:a16="http://schemas.microsoft.com/office/drawing/2014/main" id="{E5A2B0B4-F6BD-F84C-1938-22D4F57AADCC}"/>
              </a:ext>
            </a:extLst>
          </p:cNvPr>
          <p:cNvSpPr>
            <a:spLocks noGrp="1"/>
          </p:cNvSpPr>
          <p:nvPr>
            <p:ph idx="1"/>
          </p:nvPr>
        </p:nvSpPr>
        <p:spPr/>
        <p:txBody>
          <a:bodyPr/>
          <a:lstStyle/>
          <a:p>
            <a:pPr algn="l" fontAlgn="base"/>
            <a:r>
              <a:rPr lang="cs-CZ" dirty="0">
                <a:latin typeface="Palatino" pitchFamily="2" charset="0"/>
                <a:ea typeface="Palatino" pitchFamily="2" charset="0"/>
              </a:rPr>
              <a:t>HOLDSWORTH, Nadine and Nicholas HYTNER. </a:t>
            </a:r>
            <a:r>
              <a:rPr lang="cs-CZ" i="1" dirty="0" err="1">
                <a:latin typeface="Palatino" pitchFamily="2" charset="0"/>
                <a:ea typeface="Palatino" pitchFamily="2" charset="0"/>
              </a:rPr>
              <a:t>Theatre</a:t>
            </a:r>
            <a:r>
              <a:rPr lang="cs-CZ" i="1" dirty="0">
                <a:latin typeface="Palatino" pitchFamily="2" charset="0"/>
                <a:ea typeface="Palatino" pitchFamily="2" charset="0"/>
              </a:rPr>
              <a:t> and </a:t>
            </a:r>
            <a:r>
              <a:rPr lang="cs-CZ" i="1" dirty="0" err="1">
                <a:latin typeface="Palatino" pitchFamily="2" charset="0"/>
                <a:ea typeface="Palatino" pitchFamily="2" charset="0"/>
              </a:rPr>
              <a:t>Nation</a:t>
            </a:r>
            <a:r>
              <a:rPr lang="cs-CZ" i="1" dirty="0">
                <a:latin typeface="Palatino" pitchFamily="2" charset="0"/>
                <a:ea typeface="Palatino" pitchFamily="2" charset="0"/>
              </a:rPr>
              <a:t>. </a:t>
            </a:r>
            <a:r>
              <a:rPr lang="cs-CZ" dirty="0">
                <a:latin typeface="Palatino" pitchFamily="2" charset="0"/>
                <a:ea typeface="Palatino" pitchFamily="2" charset="0"/>
              </a:rPr>
              <a:t>London: </a:t>
            </a:r>
            <a:r>
              <a:rPr lang="cs-CZ" dirty="0" err="1">
                <a:latin typeface="Palatino" pitchFamily="2" charset="0"/>
                <a:ea typeface="Palatino" pitchFamily="2" charset="0"/>
              </a:rPr>
              <a:t>Macmillan</a:t>
            </a:r>
            <a:r>
              <a:rPr lang="cs-CZ" dirty="0">
                <a:latin typeface="Palatino" pitchFamily="2" charset="0"/>
                <a:ea typeface="Palatino" pitchFamily="2" charset="0"/>
              </a:rPr>
              <a:t> </a:t>
            </a:r>
            <a:r>
              <a:rPr lang="cs-CZ" dirty="0" err="1">
                <a:latin typeface="Palatino" pitchFamily="2" charset="0"/>
                <a:ea typeface="Palatino" pitchFamily="2" charset="0"/>
              </a:rPr>
              <a:t>Education</a:t>
            </a:r>
            <a:r>
              <a:rPr lang="cs-CZ" dirty="0">
                <a:latin typeface="Palatino" pitchFamily="2" charset="0"/>
                <a:ea typeface="Palatino" pitchFamily="2" charset="0"/>
              </a:rPr>
              <a:t> UK, 2010. </a:t>
            </a:r>
          </a:p>
          <a:p>
            <a:pPr algn="l" fontAlgn="base"/>
            <a:r>
              <a:rPr lang="cs-CZ" dirty="0">
                <a:latin typeface="Palatino" pitchFamily="2" charset="0"/>
                <a:ea typeface="Palatino" pitchFamily="2" charset="0"/>
              </a:rPr>
              <a:t>THER, Philipp. </a:t>
            </a:r>
            <a:r>
              <a:rPr lang="cs-CZ" i="1" strike="noStrike" dirty="0">
                <a:effectLst/>
                <a:latin typeface="Palatino" pitchFamily="2" charset="0"/>
                <a:ea typeface="Palatino" pitchFamily="2" charset="0"/>
              </a:rPr>
              <a:t>Center Stage: Operatic Culture and Nation Building in 19th Century Central Europe</a:t>
            </a:r>
            <a:r>
              <a:rPr lang="cs-CZ" dirty="0">
                <a:latin typeface="Palatino" pitchFamily="2" charset="0"/>
                <a:ea typeface="Palatino" pitchFamily="2" charset="0"/>
              </a:rPr>
              <a:t>. </a:t>
            </a:r>
            <a:r>
              <a:rPr lang="cs-CZ" i="0" strike="noStrike" dirty="0" err="1">
                <a:effectLst/>
                <a:latin typeface="Palatino" pitchFamily="2" charset="0"/>
                <a:ea typeface="Palatino" pitchFamily="2" charset="0"/>
              </a:rPr>
              <a:t>West</a:t>
            </a:r>
            <a:r>
              <a:rPr lang="cs-CZ" i="0" strike="noStrike" dirty="0">
                <a:effectLst/>
                <a:latin typeface="Palatino" pitchFamily="2" charset="0"/>
                <a:ea typeface="Palatino" pitchFamily="2" charset="0"/>
              </a:rPr>
              <a:t> </a:t>
            </a:r>
            <a:r>
              <a:rPr lang="cs-CZ" i="0" strike="noStrike" dirty="0" err="1">
                <a:effectLst/>
                <a:latin typeface="Palatino" pitchFamily="2" charset="0"/>
                <a:ea typeface="Palatino" pitchFamily="2" charset="0"/>
              </a:rPr>
              <a:t>Lafayette</a:t>
            </a:r>
            <a:r>
              <a:rPr lang="cs-CZ" i="0" strike="noStrike" dirty="0">
                <a:effectLst/>
                <a:latin typeface="Palatino" pitchFamily="2" charset="0"/>
                <a:ea typeface="Palatino" pitchFamily="2" charset="0"/>
              </a:rPr>
              <a:t>: </a:t>
            </a:r>
            <a:r>
              <a:rPr lang="cs-CZ" i="0" strike="noStrike" dirty="0" err="1">
                <a:effectLst/>
                <a:latin typeface="Palatino" pitchFamily="2" charset="0"/>
                <a:ea typeface="Palatino" pitchFamily="2" charset="0"/>
              </a:rPr>
              <a:t>Purdue</a:t>
            </a:r>
            <a:r>
              <a:rPr lang="cs-CZ" i="0" strike="noStrike" dirty="0">
                <a:effectLst/>
                <a:latin typeface="Palatino" pitchFamily="2" charset="0"/>
                <a:ea typeface="Palatino" pitchFamily="2" charset="0"/>
              </a:rPr>
              <a:t> University </a:t>
            </a:r>
            <a:r>
              <a:rPr lang="cs-CZ" i="0" strike="noStrike" dirty="0" err="1">
                <a:effectLst/>
                <a:latin typeface="Palatino" pitchFamily="2" charset="0"/>
                <a:ea typeface="Palatino" pitchFamily="2" charset="0"/>
              </a:rPr>
              <a:t>Press</a:t>
            </a:r>
            <a:r>
              <a:rPr lang="cs-CZ" i="0" strike="noStrike" dirty="0">
                <a:effectLst/>
                <a:latin typeface="Palatino" pitchFamily="2" charset="0"/>
                <a:ea typeface="Palatino" pitchFamily="2" charset="0"/>
              </a:rPr>
              <a:t>, 2014.</a:t>
            </a:r>
            <a:endParaRPr lang="cs-CZ" dirty="0">
              <a:latin typeface="Palatino" pitchFamily="2" charset="0"/>
              <a:ea typeface="Palatino" pitchFamily="2" charset="0"/>
            </a:endParaRPr>
          </a:p>
          <a:p>
            <a:r>
              <a:rPr lang="cs-CZ" dirty="0">
                <a:latin typeface="Palatino" pitchFamily="2" charset="0"/>
                <a:ea typeface="Palatino" pitchFamily="2" charset="0"/>
              </a:rPr>
              <a:t>WILMER, S. E. (</a:t>
            </a:r>
            <a:r>
              <a:rPr lang="cs-CZ" dirty="0" err="1">
                <a:latin typeface="Palatino" pitchFamily="2" charset="0"/>
                <a:ea typeface="Palatino" pitchFamily="2" charset="0"/>
              </a:rPr>
              <a:t>ed</a:t>
            </a:r>
            <a:r>
              <a:rPr lang="cs-CZ" dirty="0">
                <a:latin typeface="Palatino" pitchFamily="2" charset="0"/>
                <a:ea typeface="Palatino" pitchFamily="2" charset="0"/>
              </a:rPr>
              <a:t>.). </a:t>
            </a:r>
            <a:r>
              <a:rPr lang="cs-CZ" i="1" dirty="0" err="1">
                <a:latin typeface="Palatino" pitchFamily="2" charset="0"/>
                <a:ea typeface="Palatino" pitchFamily="2" charset="0"/>
              </a:rPr>
              <a:t>National</a:t>
            </a:r>
            <a:r>
              <a:rPr lang="cs-CZ" i="1" dirty="0">
                <a:latin typeface="Palatino" pitchFamily="2" charset="0"/>
                <a:ea typeface="Palatino" pitchFamily="2" charset="0"/>
              </a:rPr>
              <a:t> </a:t>
            </a:r>
            <a:r>
              <a:rPr lang="cs-CZ" i="1" dirty="0" err="1">
                <a:latin typeface="Palatino" pitchFamily="2" charset="0"/>
                <a:ea typeface="Palatino" pitchFamily="2" charset="0"/>
              </a:rPr>
              <a:t>Theatres</a:t>
            </a:r>
            <a:r>
              <a:rPr lang="cs-CZ" i="1" dirty="0">
                <a:latin typeface="Palatino" pitchFamily="2" charset="0"/>
                <a:ea typeface="Palatino" pitchFamily="2" charset="0"/>
              </a:rPr>
              <a:t> in a </a:t>
            </a:r>
            <a:r>
              <a:rPr lang="cs-CZ" i="1" dirty="0" err="1">
                <a:latin typeface="Palatino" pitchFamily="2" charset="0"/>
                <a:ea typeface="Palatino" pitchFamily="2" charset="0"/>
              </a:rPr>
              <a:t>Changing</a:t>
            </a:r>
            <a:r>
              <a:rPr lang="cs-CZ" i="1" dirty="0">
                <a:latin typeface="Palatino" pitchFamily="2" charset="0"/>
                <a:ea typeface="Palatino" pitchFamily="2" charset="0"/>
              </a:rPr>
              <a:t> </a:t>
            </a:r>
            <a:r>
              <a:rPr lang="cs-CZ" i="1" dirty="0" err="1">
                <a:latin typeface="Palatino" pitchFamily="2" charset="0"/>
                <a:ea typeface="Palatino" pitchFamily="2" charset="0"/>
              </a:rPr>
              <a:t>Europe</a:t>
            </a:r>
            <a:r>
              <a:rPr lang="cs-CZ" dirty="0">
                <a:latin typeface="Palatino" pitchFamily="2" charset="0"/>
                <a:ea typeface="Palatino" pitchFamily="2" charset="0"/>
              </a:rPr>
              <a:t>. New York: </a:t>
            </a:r>
            <a:r>
              <a:rPr lang="cs-CZ" dirty="0" err="1">
                <a:latin typeface="Palatino" pitchFamily="2" charset="0"/>
                <a:ea typeface="Palatino" pitchFamily="2" charset="0"/>
              </a:rPr>
              <a:t>Palgrave</a:t>
            </a:r>
            <a:r>
              <a:rPr lang="cs-CZ" dirty="0">
                <a:latin typeface="Palatino" pitchFamily="2" charset="0"/>
                <a:ea typeface="Palatino" pitchFamily="2" charset="0"/>
              </a:rPr>
              <a:t> </a:t>
            </a:r>
            <a:r>
              <a:rPr lang="cs-CZ" dirty="0" err="1">
                <a:latin typeface="Palatino" pitchFamily="2" charset="0"/>
                <a:ea typeface="Palatino" pitchFamily="2" charset="0"/>
              </a:rPr>
              <a:t>Macmillan</a:t>
            </a:r>
            <a:r>
              <a:rPr lang="cs-CZ" dirty="0">
                <a:latin typeface="Palatino" pitchFamily="2" charset="0"/>
                <a:ea typeface="Palatino" pitchFamily="2" charset="0"/>
              </a:rPr>
              <a:t>, 2008. </a:t>
            </a:r>
          </a:p>
        </p:txBody>
      </p:sp>
    </p:spTree>
    <p:extLst>
      <p:ext uri="{BB962C8B-B14F-4D97-AF65-F5344CB8AC3E}">
        <p14:creationId xmlns:p14="http://schemas.microsoft.com/office/powerpoint/2010/main" val="384020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A20935B-F936-1DF8-013D-2D13A4453300}"/>
              </a:ext>
            </a:extLst>
          </p:cNvPr>
          <p:cNvPicPr>
            <a:picLocks noChangeAspect="1"/>
          </p:cNvPicPr>
          <p:nvPr/>
        </p:nvPicPr>
        <p:blipFill rotWithShape="1">
          <a:blip r:embed="rId2"/>
          <a:srcRect t="13589" b="2768"/>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Nadpis 1">
            <a:extLst>
              <a:ext uri="{FF2B5EF4-FFF2-40B4-BE49-F238E27FC236}">
                <a16:creationId xmlns:a16="http://schemas.microsoft.com/office/drawing/2014/main" id="{E9F79D4A-B11D-3A8D-571E-63AAF255901B}"/>
              </a:ext>
            </a:extLst>
          </p:cNvPr>
          <p:cNvSpPr>
            <a:spLocks noGrp="1"/>
          </p:cNvSpPr>
          <p:nvPr>
            <p:ph type="title"/>
          </p:nvPr>
        </p:nvSpPr>
        <p:spPr>
          <a:xfrm>
            <a:off x="709448" y="1913950"/>
            <a:ext cx="4204137" cy="1342754"/>
          </a:xfrm>
        </p:spPr>
        <p:txBody>
          <a:bodyPr>
            <a:normAutofit/>
          </a:bodyPr>
          <a:lstStyle/>
          <a:p>
            <a:pPr algn="ctr"/>
            <a:r>
              <a:rPr lang="en-US" sz="3200" dirty="0">
                <a:latin typeface="Palatino" pitchFamily="2" charset="0"/>
                <a:ea typeface="Palatino" pitchFamily="2" charset="0"/>
              </a:rPr>
              <a:t>How to define National Theatre?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0A2FD2B-8D8C-946A-4E57-D2D39CA16AEF}"/>
              </a:ext>
            </a:extLst>
          </p:cNvPr>
          <p:cNvSpPr>
            <a:spLocks noGrp="1"/>
          </p:cNvSpPr>
          <p:nvPr>
            <p:ph idx="1"/>
          </p:nvPr>
        </p:nvSpPr>
        <p:spPr>
          <a:xfrm>
            <a:off x="525516" y="3417573"/>
            <a:ext cx="4593021" cy="2619839"/>
          </a:xfrm>
        </p:spPr>
        <p:txBody>
          <a:bodyPr anchor="ctr">
            <a:normAutofit/>
          </a:bodyPr>
          <a:lstStyle/>
          <a:p>
            <a:r>
              <a:rPr lang="en-US" sz="1300">
                <a:latin typeface="Palatino" pitchFamily="2" charset="0"/>
                <a:ea typeface="Palatino" pitchFamily="2" charset="0"/>
              </a:rPr>
              <a:t>Each national theatre reflected a specific originating moment, location, set of goals, language, history, and mythology, as well as the idiosyncratic beliefs of its individuals founding members (Wilmer)</a:t>
            </a:r>
          </a:p>
          <a:p>
            <a:r>
              <a:rPr lang="en-US" sz="1300">
                <a:latin typeface="Palatino" pitchFamily="2" charset="0"/>
                <a:ea typeface="Palatino" pitchFamily="2" charset="0"/>
              </a:rPr>
              <a:t>Types of NT:</a:t>
            </a:r>
          </a:p>
          <a:p>
            <a:pPr lvl="1"/>
            <a:r>
              <a:rPr lang="en-US" sz="1300">
                <a:latin typeface="Palatino" pitchFamily="2" charset="0"/>
                <a:ea typeface="Palatino" pitchFamily="2" charset="0"/>
              </a:rPr>
              <a:t>Established by a stable autocratic government (Comédie-Française in Paris in 1680, Burgtheater in Vienna in 1741, etc.)</a:t>
            </a:r>
          </a:p>
          <a:p>
            <a:pPr lvl="1"/>
            <a:r>
              <a:rPr lang="en-US" sz="1300">
                <a:latin typeface="Palatino" pitchFamily="2" charset="0"/>
                <a:ea typeface="Palatino" pitchFamily="2" charset="0"/>
              </a:rPr>
              <a:t>Established after an effort of a nationalist movement in emerging states under a foreign rule (Prague National Theatre in 1883, Abbey Theatre in Dublin in 1904)</a:t>
            </a:r>
          </a:p>
        </p:txBody>
      </p:sp>
    </p:spTree>
    <p:extLst>
      <p:ext uri="{BB962C8B-B14F-4D97-AF65-F5344CB8AC3E}">
        <p14:creationId xmlns:p14="http://schemas.microsoft.com/office/powerpoint/2010/main" val="427826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5A09E84-DB61-2CDD-DB8E-57A73B6F18D2}"/>
              </a:ext>
            </a:extLst>
          </p:cNvPr>
          <p:cNvSpPr>
            <a:spLocks noGrp="1"/>
          </p:cNvSpPr>
          <p:nvPr>
            <p:ph type="title"/>
          </p:nvPr>
        </p:nvSpPr>
        <p:spPr>
          <a:xfrm>
            <a:off x="640080" y="325369"/>
            <a:ext cx="4368602" cy="1956841"/>
          </a:xfrm>
        </p:spPr>
        <p:txBody>
          <a:bodyPr anchor="b">
            <a:normAutofit/>
          </a:bodyPr>
          <a:lstStyle/>
          <a:p>
            <a:r>
              <a:rPr lang="cs-CZ" sz="4600" dirty="0" err="1">
                <a:latin typeface="Palatino" pitchFamily="2" charset="0"/>
                <a:ea typeface="Palatino" pitchFamily="2" charset="0"/>
              </a:rPr>
              <a:t>Comédie</a:t>
            </a:r>
            <a:r>
              <a:rPr lang="cs-CZ" sz="4600" dirty="0">
                <a:latin typeface="Palatino" pitchFamily="2" charset="0"/>
                <a:ea typeface="Palatino" pitchFamily="2" charset="0"/>
              </a:rPr>
              <a:t> </a:t>
            </a:r>
            <a:r>
              <a:rPr lang="cs-CZ" sz="4600" dirty="0" err="1">
                <a:latin typeface="Palatino" pitchFamily="2" charset="0"/>
                <a:ea typeface="Palatino" pitchFamily="2" charset="0"/>
              </a:rPr>
              <a:t>Française</a:t>
            </a:r>
            <a:r>
              <a:rPr lang="cs-CZ" sz="4600" dirty="0">
                <a:latin typeface="Palatino" pitchFamily="2" charset="0"/>
                <a:ea typeface="Palatino" pitchFamily="2" charset="0"/>
              </a:rPr>
              <a:t> (1680)</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C0AD418-99E9-6278-CCF8-869D22CDDD5F}"/>
              </a:ext>
            </a:extLst>
          </p:cNvPr>
          <p:cNvSpPr>
            <a:spLocks noGrp="1"/>
          </p:cNvSpPr>
          <p:nvPr>
            <p:ph idx="1"/>
          </p:nvPr>
        </p:nvSpPr>
        <p:spPr>
          <a:xfrm>
            <a:off x="640080" y="2872899"/>
            <a:ext cx="4243589" cy="3320668"/>
          </a:xfrm>
        </p:spPr>
        <p:txBody>
          <a:bodyPr>
            <a:normAutofit/>
          </a:bodyPr>
          <a:lstStyle/>
          <a:p>
            <a:r>
              <a:rPr lang="en-US" sz="2200" dirty="0">
                <a:latin typeface="Palatino" pitchFamily="2" charset="0"/>
                <a:ea typeface="Palatino" pitchFamily="2" charset="0"/>
              </a:rPr>
              <a:t>Established by Louis XIV.</a:t>
            </a:r>
          </a:p>
          <a:p>
            <a:r>
              <a:rPr lang="en-US" sz="2200" dirty="0">
                <a:latin typeface="Palatino" pitchFamily="2" charset="0"/>
                <a:ea typeface="Palatino" pitchFamily="2" charset="0"/>
              </a:rPr>
              <a:t>For plays by </a:t>
            </a:r>
            <a:r>
              <a:rPr lang="en-US" sz="2200" dirty="0" err="1">
                <a:latin typeface="Palatino" pitchFamily="2" charset="0"/>
                <a:ea typeface="Palatino" pitchFamily="2" charset="0"/>
              </a:rPr>
              <a:t>Moliére</a:t>
            </a:r>
            <a:r>
              <a:rPr lang="en-US" sz="2200" dirty="0">
                <a:latin typeface="Palatino" pitchFamily="2" charset="0"/>
                <a:ea typeface="Palatino" pitchFamily="2" charset="0"/>
              </a:rPr>
              <a:t>, Corneille, Racine</a:t>
            </a:r>
          </a:p>
          <a:p>
            <a:endParaRPr lang="en-US" sz="2200" dirty="0">
              <a:latin typeface="Palatino" pitchFamily="2" charset="0"/>
              <a:ea typeface="Palatino" pitchFamily="2" charset="0"/>
            </a:endParaRPr>
          </a:p>
        </p:txBody>
      </p:sp>
      <p:pic>
        <p:nvPicPr>
          <p:cNvPr id="5" name="Zástupný obsah 4" descr="Obsah obrázku text, exteriér&#10;&#10;Popis byl vytvořen automaticky">
            <a:extLst>
              <a:ext uri="{FF2B5EF4-FFF2-40B4-BE49-F238E27FC236}">
                <a16:creationId xmlns:a16="http://schemas.microsoft.com/office/drawing/2014/main" id="{0380CEDD-A6B8-2D01-F8FE-8041EB59E700}"/>
              </a:ext>
            </a:extLst>
          </p:cNvPr>
          <p:cNvPicPr>
            <a:picLocks noChangeAspect="1"/>
          </p:cNvPicPr>
          <p:nvPr/>
        </p:nvPicPr>
        <p:blipFill rotWithShape="1">
          <a:blip r:embed="rId2"/>
          <a:srcRect l="18425" r="2515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4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9D7ACD1-D705-92BD-95CD-10ECA0A07EA5}"/>
              </a:ext>
            </a:extLst>
          </p:cNvPr>
          <p:cNvSpPr>
            <a:spLocks noGrp="1"/>
          </p:cNvSpPr>
          <p:nvPr>
            <p:ph type="title"/>
          </p:nvPr>
        </p:nvSpPr>
        <p:spPr>
          <a:xfrm>
            <a:off x="640080" y="325369"/>
            <a:ext cx="4368602" cy="1956841"/>
          </a:xfrm>
        </p:spPr>
        <p:txBody>
          <a:bodyPr anchor="b">
            <a:normAutofit/>
          </a:bodyPr>
          <a:lstStyle/>
          <a:p>
            <a:r>
              <a:rPr lang="cs-CZ" sz="4200">
                <a:latin typeface="Palatino" pitchFamily="2" charset="0"/>
                <a:ea typeface="Palatino" pitchFamily="2" charset="0"/>
              </a:rPr>
              <a:t>Polish National Theatre in Warsaw (1765)</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D6906FC9-3297-984C-A112-FDABA1948647}"/>
              </a:ext>
            </a:extLst>
          </p:cNvPr>
          <p:cNvSpPr>
            <a:spLocks noGrp="1"/>
          </p:cNvSpPr>
          <p:nvPr>
            <p:ph idx="1"/>
          </p:nvPr>
        </p:nvSpPr>
        <p:spPr>
          <a:xfrm>
            <a:off x="640080" y="2872899"/>
            <a:ext cx="4243589" cy="3320668"/>
          </a:xfrm>
        </p:spPr>
        <p:txBody>
          <a:bodyPr>
            <a:normAutofit/>
          </a:bodyPr>
          <a:lstStyle/>
          <a:p>
            <a:r>
              <a:rPr lang="en-US" sz="2200" dirty="0">
                <a:latin typeface="Palatino" pitchFamily="2" charset="0"/>
                <a:ea typeface="Palatino" pitchFamily="2" charset="0"/>
              </a:rPr>
              <a:t>Founded in 1765 by the king </a:t>
            </a:r>
            <a:r>
              <a:rPr lang="en-US" sz="2200" dirty="0" err="1">
                <a:latin typeface="Palatino" pitchFamily="2" charset="0"/>
                <a:ea typeface="Palatino" pitchFamily="2" charset="0"/>
              </a:rPr>
              <a:t>Stanisław</a:t>
            </a:r>
            <a:r>
              <a:rPr lang="en-US" sz="2200" dirty="0">
                <a:latin typeface="Palatino" pitchFamily="2" charset="0"/>
                <a:ea typeface="Palatino" pitchFamily="2" charset="0"/>
              </a:rPr>
              <a:t> </a:t>
            </a:r>
            <a:r>
              <a:rPr lang="en-US" sz="2200" dirty="0" err="1">
                <a:latin typeface="Palatino" pitchFamily="2" charset="0"/>
                <a:ea typeface="Palatino" pitchFamily="2" charset="0"/>
              </a:rPr>
              <a:t>Poniatowski</a:t>
            </a:r>
            <a:r>
              <a:rPr lang="en-US" sz="2200" dirty="0">
                <a:latin typeface="Palatino" pitchFamily="2" charset="0"/>
                <a:ea typeface="Palatino" pitchFamily="2" charset="0"/>
              </a:rPr>
              <a:t> </a:t>
            </a:r>
          </a:p>
          <a:p>
            <a:r>
              <a:rPr lang="en-US" sz="2200" dirty="0">
                <a:latin typeface="Palatino" pitchFamily="2" charset="0"/>
                <a:ea typeface="Palatino" pitchFamily="2" charset="0"/>
              </a:rPr>
              <a:t>Poland is dissolved (Russia, Prussian, Austria) 1772, 1793, 1795</a:t>
            </a:r>
          </a:p>
          <a:p>
            <a:r>
              <a:rPr lang="en-US" sz="2200" dirty="0">
                <a:latin typeface="Palatino" pitchFamily="2" charset="0"/>
                <a:ea typeface="Palatino" pitchFamily="2" charset="0"/>
              </a:rPr>
              <a:t>Polish NT could not exist under the title “national”</a:t>
            </a:r>
          </a:p>
          <a:p>
            <a:r>
              <a:rPr lang="en-US" sz="2200" dirty="0">
                <a:latin typeface="Palatino" pitchFamily="2" charset="0"/>
                <a:ea typeface="Palatino" pitchFamily="2" charset="0"/>
              </a:rPr>
              <a:t>Idea of NT as Poles try to regain sovereignty (1924)</a:t>
            </a:r>
          </a:p>
        </p:txBody>
      </p:sp>
      <p:pic>
        <p:nvPicPr>
          <p:cNvPr id="5" name="Zástupný obsah 4">
            <a:extLst>
              <a:ext uri="{FF2B5EF4-FFF2-40B4-BE49-F238E27FC236}">
                <a16:creationId xmlns:a16="http://schemas.microsoft.com/office/drawing/2014/main" id="{72105FA0-FEE8-DEF4-0998-C4A4F9AE4567}"/>
              </a:ext>
            </a:extLst>
          </p:cNvPr>
          <p:cNvPicPr>
            <a:picLocks noChangeAspect="1"/>
          </p:cNvPicPr>
          <p:nvPr/>
        </p:nvPicPr>
        <p:blipFill rotWithShape="1">
          <a:blip r:embed="rId2"/>
          <a:srcRect l="6546" r="1772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9836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C3318E3-CD20-5429-0706-C23C7F236BED}"/>
              </a:ext>
            </a:extLst>
          </p:cNvPr>
          <p:cNvSpPr>
            <a:spLocks noGrp="1"/>
          </p:cNvSpPr>
          <p:nvPr>
            <p:ph type="title"/>
          </p:nvPr>
        </p:nvSpPr>
        <p:spPr>
          <a:xfrm>
            <a:off x="640080" y="325369"/>
            <a:ext cx="4368602" cy="1956841"/>
          </a:xfrm>
        </p:spPr>
        <p:txBody>
          <a:bodyPr anchor="b">
            <a:normAutofit/>
          </a:bodyPr>
          <a:lstStyle/>
          <a:p>
            <a:r>
              <a:rPr lang="cs-CZ" sz="3800">
                <a:latin typeface="Palatino" pitchFamily="2" charset="0"/>
                <a:ea typeface="Palatino" pitchFamily="2" charset="0"/>
              </a:rPr>
              <a:t>Danish Royal Theatre in Copenhagen (1748)</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08A9C45-F0FA-720C-8B5B-1797839B5878}"/>
              </a:ext>
            </a:extLst>
          </p:cNvPr>
          <p:cNvSpPr>
            <a:spLocks noGrp="1"/>
          </p:cNvSpPr>
          <p:nvPr>
            <p:ph idx="1"/>
          </p:nvPr>
        </p:nvSpPr>
        <p:spPr>
          <a:xfrm>
            <a:off x="640080" y="2872899"/>
            <a:ext cx="4243589" cy="3659732"/>
          </a:xfrm>
        </p:spPr>
        <p:txBody>
          <a:bodyPr>
            <a:normAutofit lnSpcReduction="10000"/>
          </a:bodyPr>
          <a:lstStyle/>
          <a:p>
            <a:r>
              <a:rPr lang="en-US" sz="2200" dirty="0">
                <a:latin typeface="Palatino" pitchFamily="2" charset="0"/>
                <a:ea typeface="Palatino" pitchFamily="2" charset="0"/>
              </a:rPr>
              <a:t>Built on land provided by the king</a:t>
            </a:r>
          </a:p>
          <a:p>
            <a:r>
              <a:rPr lang="en-US" sz="2200" dirty="0">
                <a:latin typeface="Palatino" pitchFamily="2" charset="0"/>
                <a:ea typeface="Palatino" pitchFamily="2" charset="0"/>
              </a:rPr>
              <a:t>Quickly stepped away from the tradition of hiring Italian and French actors</a:t>
            </a:r>
          </a:p>
          <a:p>
            <a:r>
              <a:rPr lang="en-US" sz="2200" dirty="0">
                <a:latin typeface="Palatino" pitchFamily="2" charset="0"/>
                <a:ea typeface="Palatino" pitchFamily="2" charset="0"/>
              </a:rPr>
              <a:t>Engaging Danish actors and staging Danish drama</a:t>
            </a:r>
          </a:p>
          <a:p>
            <a:r>
              <a:rPr lang="en-US" sz="2200" dirty="0">
                <a:latin typeface="Palatino" pitchFamily="2" charset="0"/>
                <a:ea typeface="Palatino" pitchFamily="2" charset="0"/>
              </a:rPr>
              <a:t>Ludwig HOLBERG – in 1750s 25 of his plays in the repertoire</a:t>
            </a:r>
          </a:p>
          <a:p>
            <a:r>
              <a:rPr lang="en-US" sz="2200" dirty="0">
                <a:latin typeface="Palatino" pitchFamily="2" charset="0"/>
                <a:ea typeface="Palatino" pitchFamily="2" charset="0"/>
              </a:rPr>
              <a:t>Handed to municipality in 1750</a:t>
            </a:r>
          </a:p>
        </p:txBody>
      </p:sp>
      <p:pic>
        <p:nvPicPr>
          <p:cNvPr id="5" name="Zástupný obsah 4" descr="Obsah obrázku obloha, exteriér, budova, silnice&#10;&#10;Popis byl vytvořen automaticky">
            <a:extLst>
              <a:ext uri="{FF2B5EF4-FFF2-40B4-BE49-F238E27FC236}">
                <a16:creationId xmlns:a16="http://schemas.microsoft.com/office/drawing/2014/main" id="{0D5431F7-98D8-9072-2B3B-6856227B6D4B}"/>
              </a:ext>
            </a:extLst>
          </p:cNvPr>
          <p:cNvPicPr>
            <a:picLocks noChangeAspect="1"/>
          </p:cNvPicPr>
          <p:nvPr/>
        </p:nvPicPr>
        <p:blipFill rotWithShape="1">
          <a:blip r:embed="rId2"/>
          <a:srcRect l="12087" r="84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490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105BFF5-B607-12A0-8B55-D233EC0E2DFF}"/>
              </a:ext>
            </a:extLst>
          </p:cNvPr>
          <p:cNvSpPr>
            <a:spLocks noGrp="1"/>
          </p:cNvSpPr>
          <p:nvPr>
            <p:ph type="title"/>
          </p:nvPr>
        </p:nvSpPr>
        <p:spPr>
          <a:xfrm>
            <a:off x="640080" y="325369"/>
            <a:ext cx="4368602" cy="1956841"/>
          </a:xfrm>
        </p:spPr>
        <p:txBody>
          <a:bodyPr anchor="b">
            <a:normAutofit/>
          </a:bodyPr>
          <a:lstStyle/>
          <a:p>
            <a:r>
              <a:rPr lang="cs-CZ" sz="4200">
                <a:latin typeface="Palatino" pitchFamily="2" charset="0"/>
                <a:ea typeface="Palatino" pitchFamily="2" charset="0"/>
              </a:rPr>
              <a:t>Hamburg National Theatre (1767)</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C3FB87DE-1A50-F9EC-828D-201EDBFEA8C2}"/>
              </a:ext>
            </a:extLst>
          </p:cNvPr>
          <p:cNvSpPr>
            <a:spLocks noGrp="1"/>
          </p:cNvSpPr>
          <p:nvPr>
            <p:ph idx="1"/>
          </p:nvPr>
        </p:nvSpPr>
        <p:spPr>
          <a:xfrm>
            <a:off x="640080" y="2872899"/>
            <a:ext cx="4243589" cy="3778404"/>
          </a:xfrm>
        </p:spPr>
        <p:txBody>
          <a:bodyPr>
            <a:normAutofit lnSpcReduction="10000"/>
          </a:bodyPr>
          <a:lstStyle/>
          <a:p>
            <a:r>
              <a:rPr lang="cs-CZ" sz="2000" dirty="0" err="1">
                <a:latin typeface="Palatino" pitchFamily="2" charset="0"/>
                <a:ea typeface="Palatino" pitchFamily="2" charset="0"/>
              </a:rPr>
              <a:t>Established</a:t>
            </a:r>
            <a:r>
              <a:rPr lang="cs-CZ" sz="2000" dirty="0">
                <a:latin typeface="Palatino" pitchFamily="2" charset="0"/>
                <a:ea typeface="Palatino" pitchFamily="2" charset="0"/>
              </a:rPr>
              <a:t> by </a:t>
            </a:r>
            <a:r>
              <a:rPr lang="cs-CZ" sz="2000" dirty="0" err="1">
                <a:latin typeface="Palatino" pitchFamily="2" charset="0"/>
                <a:ea typeface="Palatino" pitchFamily="2" charset="0"/>
              </a:rPr>
              <a:t>the</a:t>
            </a:r>
            <a:r>
              <a:rPr lang="cs-CZ" sz="2000" dirty="0">
                <a:latin typeface="Palatino" pitchFamily="2" charset="0"/>
                <a:ea typeface="Palatino" pitchFamily="2" charset="0"/>
              </a:rPr>
              <a:t> </a:t>
            </a:r>
            <a:r>
              <a:rPr lang="cs-CZ" sz="2000" dirty="0" err="1">
                <a:latin typeface="Palatino" pitchFamily="2" charset="0"/>
                <a:ea typeface="Palatino" pitchFamily="2" charset="0"/>
              </a:rPr>
              <a:t>citizens</a:t>
            </a:r>
            <a:r>
              <a:rPr lang="cs-CZ" sz="2000" dirty="0">
                <a:latin typeface="Palatino" pitchFamily="2" charset="0"/>
                <a:ea typeface="Palatino" pitchFamily="2" charset="0"/>
              </a:rPr>
              <a:t> and </a:t>
            </a:r>
            <a:r>
              <a:rPr lang="cs-CZ" sz="2000" dirty="0" err="1">
                <a:latin typeface="Palatino" pitchFamily="2" charset="0"/>
                <a:ea typeface="Palatino" pitchFamily="2" charset="0"/>
              </a:rPr>
              <a:t>theatre</a:t>
            </a:r>
            <a:r>
              <a:rPr lang="cs-CZ" sz="2000" dirty="0">
                <a:latin typeface="Palatino" pitchFamily="2" charset="0"/>
                <a:ea typeface="Palatino" pitchFamily="2" charset="0"/>
              </a:rPr>
              <a:t> </a:t>
            </a:r>
            <a:r>
              <a:rPr lang="cs-CZ" sz="2000" dirty="0" err="1">
                <a:latin typeface="Palatino" pitchFamily="2" charset="0"/>
                <a:ea typeface="Palatino" pitchFamily="2" charset="0"/>
              </a:rPr>
              <a:t>professionals</a:t>
            </a:r>
            <a:r>
              <a:rPr lang="cs-CZ" sz="2000" dirty="0">
                <a:latin typeface="Palatino" pitchFamily="2" charset="0"/>
                <a:ea typeface="Palatino" pitchFamily="2" charset="0"/>
              </a:rPr>
              <a:t> – </a:t>
            </a:r>
            <a:r>
              <a:rPr lang="cs-CZ" sz="2000" dirty="0" err="1">
                <a:latin typeface="Palatino" pitchFamily="2" charset="0"/>
                <a:ea typeface="Palatino" pitchFamily="2" charset="0"/>
              </a:rPr>
              <a:t>first</a:t>
            </a:r>
            <a:r>
              <a:rPr lang="cs-CZ" sz="2000" dirty="0">
                <a:latin typeface="Palatino" pitchFamily="2" charset="0"/>
                <a:ea typeface="Palatino" pitchFamily="2" charset="0"/>
              </a:rPr>
              <a:t> </a:t>
            </a:r>
            <a:r>
              <a:rPr lang="cs-CZ" sz="2000" dirty="0" err="1">
                <a:latin typeface="Palatino" pitchFamily="2" charset="0"/>
                <a:ea typeface="Palatino" pitchFamily="2" charset="0"/>
              </a:rPr>
              <a:t>attempt</a:t>
            </a:r>
            <a:r>
              <a:rPr lang="cs-CZ" sz="2000" dirty="0">
                <a:latin typeface="Palatino" pitchFamily="2" charset="0"/>
                <a:ea typeface="Palatino" pitchFamily="2" charset="0"/>
              </a:rPr>
              <a:t> on German NT</a:t>
            </a:r>
          </a:p>
          <a:p>
            <a:r>
              <a:rPr lang="cs-CZ" sz="2000" dirty="0">
                <a:latin typeface="Palatino" pitchFamily="2" charset="0"/>
                <a:ea typeface="Palatino" pitchFamily="2" charset="0"/>
              </a:rPr>
              <a:t>A </a:t>
            </a:r>
            <a:r>
              <a:rPr lang="cs-CZ" sz="2000" dirty="0" err="1">
                <a:latin typeface="Palatino" pitchFamily="2" charset="0"/>
                <a:ea typeface="Palatino" pitchFamily="2" charset="0"/>
              </a:rPr>
              <a:t>failed</a:t>
            </a:r>
            <a:r>
              <a:rPr lang="cs-CZ" sz="2000" dirty="0">
                <a:latin typeface="Palatino" pitchFamily="2" charset="0"/>
                <a:ea typeface="Palatino" pitchFamily="2" charset="0"/>
              </a:rPr>
              <a:t> experiment </a:t>
            </a:r>
            <a:r>
              <a:rPr lang="cs-CZ" sz="2000" dirty="0" err="1">
                <a:latin typeface="Palatino" pitchFamily="2" charset="0"/>
                <a:ea typeface="Palatino" pitchFamily="2" charset="0"/>
              </a:rPr>
              <a:t>that</a:t>
            </a:r>
            <a:r>
              <a:rPr lang="cs-CZ" sz="2000" dirty="0">
                <a:latin typeface="Palatino" pitchFamily="2" charset="0"/>
                <a:ea typeface="Palatino" pitchFamily="2" charset="0"/>
              </a:rPr>
              <a:t> had </a:t>
            </a:r>
            <a:r>
              <a:rPr lang="cs-CZ" sz="2000" dirty="0" err="1">
                <a:latin typeface="Palatino" pitchFamily="2" charset="0"/>
                <a:ea typeface="Palatino" pitchFamily="2" charset="0"/>
              </a:rPr>
              <a:t>nevertheless</a:t>
            </a:r>
            <a:r>
              <a:rPr lang="cs-CZ" sz="2000" dirty="0">
                <a:latin typeface="Palatino" pitchFamily="2" charset="0"/>
                <a:ea typeface="Palatino" pitchFamily="2" charset="0"/>
              </a:rPr>
              <a:t> </a:t>
            </a:r>
            <a:r>
              <a:rPr lang="cs-CZ" sz="2000" dirty="0" err="1">
                <a:latin typeface="Palatino" pitchFamily="2" charset="0"/>
                <a:ea typeface="Palatino" pitchFamily="2" charset="0"/>
              </a:rPr>
              <a:t>shown</a:t>
            </a:r>
            <a:r>
              <a:rPr lang="cs-CZ" sz="2000" dirty="0">
                <a:latin typeface="Palatino" pitchFamily="2" charset="0"/>
                <a:ea typeface="Palatino" pitchFamily="2" charset="0"/>
              </a:rPr>
              <a:t> </a:t>
            </a:r>
            <a:r>
              <a:rPr lang="cs-CZ" sz="2000" dirty="0" err="1">
                <a:latin typeface="Palatino" pitchFamily="2" charset="0"/>
                <a:ea typeface="Palatino" pitchFamily="2" charset="0"/>
              </a:rPr>
              <a:t>the</a:t>
            </a:r>
            <a:r>
              <a:rPr lang="cs-CZ" sz="2000" dirty="0">
                <a:latin typeface="Palatino" pitchFamily="2" charset="0"/>
                <a:ea typeface="Palatino" pitchFamily="2" charset="0"/>
              </a:rPr>
              <a:t> </a:t>
            </a:r>
            <a:r>
              <a:rPr lang="cs-CZ" sz="2000" dirty="0" err="1">
                <a:latin typeface="Palatino" pitchFamily="2" charset="0"/>
                <a:ea typeface="Palatino" pitchFamily="2" charset="0"/>
              </a:rPr>
              <a:t>potential</a:t>
            </a:r>
            <a:r>
              <a:rPr lang="cs-CZ" sz="2000" dirty="0">
                <a:latin typeface="Palatino" pitchFamily="2" charset="0"/>
                <a:ea typeface="Palatino" pitchFamily="2" charset="0"/>
              </a:rPr>
              <a:t> and </a:t>
            </a:r>
            <a:r>
              <a:rPr lang="cs-CZ" sz="2000" dirty="0" err="1">
                <a:latin typeface="Palatino" pitchFamily="2" charset="0"/>
                <a:ea typeface="Palatino" pitchFamily="2" charset="0"/>
              </a:rPr>
              <a:t>the</a:t>
            </a:r>
            <a:r>
              <a:rPr lang="cs-CZ" sz="2000" dirty="0">
                <a:latin typeface="Palatino" pitchFamily="2" charset="0"/>
                <a:ea typeface="Palatino" pitchFamily="2" charset="0"/>
              </a:rPr>
              <a:t> </a:t>
            </a:r>
            <a:r>
              <a:rPr lang="cs-CZ" sz="2000" dirty="0" err="1">
                <a:latin typeface="Palatino" pitchFamily="2" charset="0"/>
                <a:ea typeface="Palatino" pitchFamily="2" charset="0"/>
              </a:rPr>
              <a:t>method</a:t>
            </a:r>
            <a:endParaRPr lang="cs-CZ" sz="2000" dirty="0">
              <a:latin typeface="Palatino" pitchFamily="2" charset="0"/>
              <a:ea typeface="Palatino" pitchFamily="2" charset="0"/>
            </a:endParaRPr>
          </a:p>
          <a:p>
            <a:r>
              <a:rPr lang="cs-CZ" sz="2000" dirty="0">
                <a:latin typeface="Palatino" pitchFamily="2" charset="0"/>
                <a:ea typeface="Palatino" pitchFamily="2" charset="0"/>
              </a:rPr>
              <a:t>An idea </a:t>
            </a:r>
            <a:r>
              <a:rPr lang="cs-CZ" sz="2000" dirty="0" err="1">
                <a:latin typeface="Palatino" pitchFamily="2" charset="0"/>
                <a:ea typeface="Palatino" pitchFamily="2" charset="0"/>
              </a:rPr>
              <a:t>of</a:t>
            </a:r>
            <a:r>
              <a:rPr lang="cs-CZ" sz="2000" dirty="0">
                <a:latin typeface="Palatino" pitchFamily="2" charset="0"/>
                <a:ea typeface="Palatino" pitchFamily="2" charset="0"/>
              </a:rPr>
              <a:t> dramaturgy – </a:t>
            </a:r>
            <a:r>
              <a:rPr lang="cs-CZ" sz="2000" dirty="0" err="1">
                <a:latin typeface="Palatino" pitchFamily="2" charset="0"/>
                <a:ea typeface="Palatino" pitchFamily="2" charset="0"/>
              </a:rPr>
              <a:t>Gotthold</a:t>
            </a:r>
            <a:r>
              <a:rPr lang="cs-CZ" sz="2000" dirty="0">
                <a:latin typeface="Palatino" pitchFamily="2" charset="0"/>
                <a:ea typeface="Palatino" pitchFamily="2" charset="0"/>
              </a:rPr>
              <a:t> </a:t>
            </a:r>
            <a:r>
              <a:rPr lang="cs-CZ" sz="2000" dirty="0" err="1">
                <a:latin typeface="Palatino" pitchFamily="2" charset="0"/>
                <a:ea typeface="Palatino" pitchFamily="2" charset="0"/>
              </a:rPr>
              <a:t>Ephraim</a:t>
            </a:r>
            <a:r>
              <a:rPr lang="cs-CZ" sz="2000" dirty="0">
                <a:latin typeface="Palatino" pitchFamily="2" charset="0"/>
                <a:ea typeface="Palatino" pitchFamily="2" charset="0"/>
              </a:rPr>
              <a:t> LESSING</a:t>
            </a:r>
          </a:p>
          <a:p>
            <a:r>
              <a:rPr lang="cs-CZ" sz="2000" dirty="0">
                <a:latin typeface="Palatino" pitchFamily="2" charset="0"/>
                <a:ea typeface="Palatino" pitchFamily="2" charset="0"/>
              </a:rPr>
              <a:t>A </a:t>
            </a:r>
            <a:r>
              <a:rPr lang="cs-CZ" sz="2000" dirty="0" err="1">
                <a:latin typeface="Palatino" pitchFamily="2" charset="0"/>
                <a:ea typeface="Palatino" pitchFamily="2" charset="0"/>
              </a:rPr>
              <a:t>need</a:t>
            </a:r>
            <a:r>
              <a:rPr lang="cs-CZ" sz="2000" dirty="0">
                <a:latin typeface="Palatino" pitchFamily="2" charset="0"/>
                <a:ea typeface="Palatino" pitchFamily="2" charset="0"/>
              </a:rPr>
              <a:t> to </a:t>
            </a:r>
            <a:r>
              <a:rPr lang="cs-CZ" sz="2000" dirty="0" err="1">
                <a:latin typeface="Palatino" pitchFamily="2" charset="0"/>
                <a:ea typeface="Palatino" pitchFamily="2" charset="0"/>
              </a:rPr>
              <a:t>write</a:t>
            </a:r>
            <a:r>
              <a:rPr lang="cs-CZ" sz="2000" dirty="0">
                <a:latin typeface="Palatino" pitchFamily="2" charset="0"/>
                <a:ea typeface="Palatino" pitchFamily="2" charset="0"/>
              </a:rPr>
              <a:t> </a:t>
            </a:r>
            <a:r>
              <a:rPr lang="cs-CZ" sz="2000" dirty="0" err="1">
                <a:latin typeface="Palatino" pitchFamily="2" charset="0"/>
                <a:ea typeface="Palatino" pitchFamily="2" charset="0"/>
              </a:rPr>
              <a:t>national</a:t>
            </a:r>
            <a:r>
              <a:rPr lang="cs-CZ" sz="2000" dirty="0">
                <a:latin typeface="Palatino" pitchFamily="2" charset="0"/>
                <a:ea typeface="Palatino" pitchFamily="2" charset="0"/>
              </a:rPr>
              <a:t> </a:t>
            </a:r>
            <a:r>
              <a:rPr lang="cs-CZ" sz="2000" dirty="0" err="1">
                <a:latin typeface="Palatino" pitchFamily="2" charset="0"/>
                <a:ea typeface="Palatino" pitchFamily="2" charset="0"/>
              </a:rPr>
              <a:t>plays</a:t>
            </a:r>
            <a:r>
              <a:rPr lang="cs-CZ" sz="2000" dirty="0">
                <a:latin typeface="Palatino" pitchFamily="2" charset="0"/>
                <a:ea typeface="Palatino" pitchFamily="2" charset="0"/>
              </a:rPr>
              <a:t>, in </a:t>
            </a:r>
            <a:r>
              <a:rPr lang="cs-CZ" sz="2000" dirty="0" err="1">
                <a:latin typeface="Palatino" pitchFamily="2" charset="0"/>
                <a:ea typeface="Palatino" pitchFamily="2" charset="0"/>
              </a:rPr>
              <a:t>national</a:t>
            </a:r>
            <a:r>
              <a:rPr lang="cs-CZ" sz="2000" dirty="0">
                <a:latin typeface="Palatino" pitchFamily="2" charset="0"/>
                <a:ea typeface="Palatino" pitchFamily="2" charset="0"/>
              </a:rPr>
              <a:t> </a:t>
            </a:r>
            <a:r>
              <a:rPr lang="cs-CZ" sz="2000" dirty="0" err="1">
                <a:latin typeface="Palatino" pitchFamily="2" charset="0"/>
                <a:ea typeface="Palatino" pitchFamily="2" charset="0"/>
              </a:rPr>
              <a:t>language</a:t>
            </a:r>
            <a:r>
              <a:rPr lang="cs-CZ" sz="2000" dirty="0">
                <a:latin typeface="Palatino" pitchFamily="2" charset="0"/>
                <a:ea typeface="Palatino" pitchFamily="2" charset="0"/>
              </a:rPr>
              <a:t>, </a:t>
            </a:r>
            <a:r>
              <a:rPr lang="cs-CZ" sz="2000" dirty="0" err="1">
                <a:latin typeface="Palatino" pitchFamily="2" charset="0"/>
                <a:ea typeface="Palatino" pitchFamily="2" charset="0"/>
              </a:rPr>
              <a:t>with</a:t>
            </a:r>
            <a:r>
              <a:rPr lang="cs-CZ" sz="2000" dirty="0">
                <a:latin typeface="Palatino" pitchFamily="2" charset="0"/>
                <a:ea typeface="Palatino" pitchFamily="2" charset="0"/>
              </a:rPr>
              <a:t> </a:t>
            </a:r>
            <a:r>
              <a:rPr lang="cs-CZ" sz="2000" dirty="0" err="1">
                <a:latin typeface="Palatino" pitchFamily="2" charset="0"/>
                <a:ea typeface="Palatino" pitchFamily="2" charset="0"/>
              </a:rPr>
              <a:t>nationalist</a:t>
            </a:r>
            <a:r>
              <a:rPr lang="cs-CZ" sz="2000" dirty="0">
                <a:latin typeface="Palatino" pitchFamily="2" charset="0"/>
                <a:ea typeface="Palatino" pitchFamily="2" charset="0"/>
              </a:rPr>
              <a:t> </a:t>
            </a:r>
            <a:r>
              <a:rPr lang="cs-CZ" sz="2000" dirty="0" err="1">
                <a:latin typeface="Palatino" pitchFamily="2" charset="0"/>
                <a:ea typeface="Palatino" pitchFamily="2" charset="0"/>
              </a:rPr>
              <a:t>themes</a:t>
            </a:r>
            <a:r>
              <a:rPr lang="cs-CZ" sz="2000" dirty="0">
                <a:latin typeface="Palatino" pitchFamily="2" charset="0"/>
                <a:ea typeface="Palatino" pitchFamily="2" charset="0"/>
              </a:rPr>
              <a:t> </a:t>
            </a:r>
          </a:p>
          <a:p>
            <a:r>
              <a:rPr lang="cs-CZ" sz="2000" dirty="0" err="1">
                <a:latin typeface="Palatino" pitchFamily="2" charset="0"/>
                <a:ea typeface="Palatino" pitchFamily="2" charset="0"/>
              </a:rPr>
              <a:t>Also</a:t>
            </a:r>
            <a:r>
              <a:rPr lang="cs-CZ" sz="2000" dirty="0">
                <a:latin typeface="Palatino" pitchFamily="2" charset="0"/>
                <a:ea typeface="Palatino" pitchFamily="2" charset="0"/>
              </a:rPr>
              <a:t> </a:t>
            </a:r>
            <a:r>
              <a:rPr lang="cs-CZ" sz="2000" dirty="0" err="1">
                <a:latin typeface="Palatino" pitchFamily="2" charset="0"/>
                <a:ea typeface="Palatino" pitchFamily="2" charset="0"/>
              </a:rPr>
              <a:t>translations</a:t>
            </a:r>
            <a:r>
              <a:rPr lang="cs-CZ" sz="2000" dirty="0">
                <a:latin typeface="Palatino" pitchFamily="2" charset="0"/>
                <a:ea typeface="Palatino" pitchFamily="2" charset="0"/>
              </a:rPr>
              <a:t> </a:t>
            </a:r>
            <a:r>
              <a:rPr lang="cs-CZ" sz="2000" dirty="0" err="1">
                <a:latin typeface="Palatino" pitchFamily="2" charset="0"/>
                <a:ea typeface="Palatino" pitchFamily="2" charset="0"/>
              </a:rPr>
              <a:t>into</a:t>
            </a:r>
            <a:r>
              <a:rPr lang="cs-CZ" sz="2000" dirty="0">
                <a:latin typeface="Palatino" pitchFamily="2" charset="0"/>
                <a:ea typeface="Palatino" pitchFamily="2" charset="0"/>
              </a:rPr>
              <a:t> German</a:t>
            </a:r>
          </a:p>
          <a:p>
            <a:pPr marL="0" indent="0">
              <a:buNone/>
            </a:pPr>
            <a:endParaRPr lang="cs-CZ" sz="2000" dirty="0">
              <a:latin typeface="Palatino" pitchFamily="2" charset="0"/>
              <a:ea typeface="Palatino" pitchFamily="2" charset="0"/>
            </a:endParaRPr>
          </a:p>
        </p:txBody>
      </p:sp>
      <p:pic>
        <p:nvPicPr>
          <p:cNvPr id="5" name="Obrázek 4" descr="Obsah obrázku text, budova, exteriér, dům&#10;&#10;Popis byl vytvořen automaticky">
            <a:extLst>
              <a:ext uri="{FF2B5EF4-FFF2-40B4-BE49-F238E27FC236}">
                <a16:creationId xmlns:a16="http://schemas.microsoft.com/office/drawing/2014/main" id="{E9176580-736D-587A-F0AF-41D4C0970A58}"/>
              </a:ext>
            </a:extLst>
          </p:cNvPr>
          <p:cNvPicPr>
            <a:picLocks noChangeAspect="1"/>
          </p:cNvPicPr>
          <p:nvPr/>
        </p:nvPicPr>
        <p:blipFill rotWithShape="1">
          <a:blip r:embed="rId2"/>
          <a:srcRect l="5813" r="687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9946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2A5F29-55AD-E93E-F361-DAF869905F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8DF1B4C-F164-8AC1-8E4B-641C4A0E481C}"/>
              </a:ext>
            </a:extLst>
          </p:cNvPr>
          <p:cNvSpPr>
            <a:spLocks noGrp="1"/>
          </p:cNvSpPr>
          <p:nvPr>
            <p:ph idx="1"/>
          </p:nvPr>
        </p:nvSpPr>
        <p:spPr/>
        <p:txBody>
          <a:bodyPr/>
          <a:lstStyle/>
          <a:p>
            <a:pPr marL="0" indent="0">
              <a:buNone/>
            </a:pPr>
            <a:r>
              <a:rPr lang="en-US" dirty="0">
                <a:latin typeface="Palatino" pitchFamily="2" charset="0"/>
                <a:ea typeface="Palatino" pitchFamily="2" charset="0"/>
              </a:rPr>
              <a:t>„The good-natured idea of getting the Germans a national theatre, while we Germans are not yet a nationality! I don’t speak about the political condition, but only about the moral character. One should almost say that this consists in not having one of our own, yet. We are still the devoted admirers of the never enough admired French. Everything that comes to us from across the Rhine is beautiful, charming, lovely, divine”.</a:t>
            </a:r>
          </a:p>
          <a:p>
            <a:pPr marL="0" indent="0" algn="r">
              <a:buNone/>
            </a:pPr>
            <a:r>
              <a:rPr lang="en-US" dirty="0" err="1">
                <a:latin typeface="Palatino" pitchFamily="2" charset="0"/>
                <a:ea typeface="Palatino" pitchFamily="2" charset="0"/>
              </a:rPr>
              <a:t>Gotthold</a:t>
            </a:r>
            <a:r>
              <a:rPr lang="en-US" dirty="0">
                <a:latin typeface="Palatino" pitchFamily="2" charset="0"/>
                <a:ea typeface="Palatino" pitchFamily="2" charset="0"/>
              </a:rPr>
              <a:t> Ephraim Lessing</a:t>
            </a:r>
          </a:p>
        </p:txBody>
      </p:sp>
    </p:spTree>
    <p:extLst>
      <p:ext uri="{BB962C8B-B14F-4D97-AF65-F5344CB8AC3E}">
        <p14:creationId xmlns:p14="http://schemas.microsoft.com/office/powerpoint/2010/main" val="204628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a:extLst>
              <a:ext uri="{FF2B5EF4-FFF2-40B4-BE49-F238E27FC236}">
                <a16:creationId xmlns:a16="http://schemas.microsoft.com/office/drawing/2014/main" id="{2E8AB5AA-9BBD-E2CD-6CC7-104FEA9EF79E}"/>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6" name="TextovéPole 5">
            <a:extLst>
              <a:ext uri="{FF2B5EF4-FFF2-40B4-BE49-F238E27FC236}">
                <a16:creationId xmlns:a16="http://schemas.microsoft.com/office/drawing/2014/main" id="{756A9EE6-A6E0-7C1F-89E1-34C649461BE9}"/>
              </a:ext>
            </a:extLst>
          </p:cNvPr>
          <p:cNvSpPr txBox="1"/>
          <p:nvPr/>
        </p:nvSpPr>
        <p:spPr>
          <a:xfrm>
            <a:off x="6969642" y="6354284"/>
            <a:ext cx="4925003" cy="369332"/>
          </a:xfrm>
          <a:prstGeom prst="rect">
            <a:avLst/>
          </a:prstGeom>
          <a:noFill/>
        </p:spPr>
        <p:txBody>
          <a:bodyPr wrap="none" rtlCol="0">
            <a:spAutoFit/>
          </a:bodyPr>
          <a:lstStyle/>
          <a:p>
            <a:r>
              <a:rPr lang="cs-CZ" dirty="0">
                <a:solidFill>
                  <a:schemeClr val="bg1"/>
                </a:solidFill>
                <a:latin typeface="Palatino" pitchFamily="2" charset="0"/>
                <a:ea typeface="Palatino" pitchFamily="2" charset="0"/>
              </a:rPr>
              <a:t>Washington </a:t>
            </a:r>
            <a:r>
              <a:rPr lang="cs-CZ" dirty="0" err="1">
                <a:solidFill>
                  <a:schemeClr val="bg1"/>
                </a:solidFill>
                <a:latin typeface="Palatino" pitchFamily="2" charset="0"/>
                <a:ea typeface="Palatino" pitchFamily="2" charset="0"/>
              </a:rPr>
              <a:t>crosses</a:t>
            </a:r>
            <a:r>
              <a:rPr lang="cs-CZ" dirty="0">
                <a:solidFill>
                  <a:schemeClr val="bg1"/>
                </a:solidFill>
                <a:latin typeface="Palatino" pitchFamily="2" charset="0"/>
                <a:ea typeface="Palatino" pitchFamily="2" charset="0"/>
              </a:rPr>
              <a:t> Delaware </a:t>
            </a:r>
            <a:r>
              <a:rPr lang="cs-CZ" dirty="0" err="1">
                <a:solidFill>
                  <a:schemeClr val="bg1"/>
                </a:solidFill>
                <a:latin typeface="Palatino" pitchFamily="2" charset="0"/>
                <a:ea typeface="Palatino" pitchFamily="2" charset="0"/>
              </a:rPr>
              <a:t>river</a:t>
            </a:r>
            <a:r>
              <a:rPr lang="cs-CZ" dirty="0">
                <a:solidFill>
                  <a:schemeClr val="bg1"/>
                </a:solidFill>
                <a:latin typeface="Palatino" pitchFamily="2" charset="0"/>
                <a:ea typeface="Palatino" pitchFamily="2" charset="0"/>
              </a:rPr>
              <a:t>, </a:t>
            </a:r>
            <a:r>
              <a:rPr lang="cs-CZ" dirty="0" err="1">
                <a:solidFill>
                  <a:schemeClr val="bg1"/>
                </a:solidFill>
                <a:latin typeface="Palatino" pitchFamily="2" charset="0"/>
                <a:ea typeface="Palatino" pitchFamily="2" charset="0"/>
              </a:rPr>
              <a:t>Commons</a:t>
            </a:r>
            <a:endParaRPr lang="cs-CZ" dirty="0">
              <a:solidFill>
                <a:schemeClr val="bg1"/>
              </a:solidFill>
              <a:latin typeface="Palatino" pitchFamily="2" charset="0"/>
              <a:ea typeface="Palatino" pitchFamily="2" charset="0"/>
            </a:endParaRPr>
          </a:p>
        </p:txBody>
      </p:sp>
    </p:spTree>
    <p:extLst>
      <p:ext uri="{BB962C8B-B14F-4D97-AF65-F5344CB8AC3E}">
        <p14:creationId xmlns:p14="http://schemas.microsoft.com/office/powerpoint/2010/main" val="265137507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997</Words>
  <Application>Microsoft Office PowerPoint</Application>
  <PresentationFormat>Širokoúhlá obrazovka</PresentationFormat>
  <Paragraphs>91</Paragraphs>
  <Slides>21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21</vt:i4>
      </vt:variant>
    </vt:vector>
  </HeadingPairs>
  <TitlesOfParts>
    <vt:vector size="27" baseType="lpstr">
      <vt:lpstr>Arial</vt:lpstr>
      <vt:lpstr>Calibri</vt:lpstr>
      <vt:lpstr>Calibri Light</vt:lpstr>
      <vt:lpstr>Palatino</vt:lpstr>
      <vt:lpstr>Tw Cen MT</vt:lpstr>
      <vt:lpstr>Motiv Office</vt:lpstr>
      <vt:lpstr>National Theatres in 19th Century</vt:lpstr>
      <vt:lpstr>Prezentace aplikace PowerPoint</vt:lpstr>
      <vt:lpstr>How to define National Theatre?</vt:lpstr>
      <vt:lpstr>Comédie Française (1680)</vt:lpstr>
      <vt:lpstr>Polish National Theatre in Warsaw (1765)</vt:lpstr>
      <vt:lpstr>Danish Royal Theatre in Copenhagen (1748)</vt:lpstr>
      <vt:lpstr>Hamburg National Theatre (1767)</vt:lpstr>
      <vt:lpstr>Prezentace aplikace PowerPoint</vt:lpstr>
      <vt:lpstr>Prezentace aplikace PowerPoint</vt:lpstr>
      <vt:lpstr>Prezentace aplikace PowerPoint</vt:lpstr>
      <vt:lpstr>Prezentace aplikace PowerPoint</vt:lpstr>
      <vt:lpstr>Prezentace aplikace PowerPoint</vt:lpstr>
      <vt:lpstr>Manuscripts of Zelená Hora and Dvůr Králové</vt:lpstr>
      <vt:lpstr>Collecting and reworking folktales and legends</vt:lpstr>
      <vt:lpstr>Nationalist Movement and the Romantics</vt:lpstr>
      <vt:lpstr>Prezentace aplikace PowerPoint</vt:lpstr>
      <vt:lpstr>Czech National Theatre (1883)</vt:lpstr>
      <vt:lpstr>Vojtěch Hynais: curtain of the National Theatre</vt:lpstr>
      <vt:lpstr>Prezentace aplikace PowerPoint</vt:lpstr>
      <vt:lpstr>Fellner and Helmer, architects of European National Theatres</vt:lpstr>
      <vt:lpstr>Recommended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Theatres in 19th Century</dc:title>
  <dc:creator>Klára Škrobánková</dc:creator>
  <cp:lastModifiedBy>Klára Škrobánková</cp:lastModifiedBy>
  <cp:revision>6</cp:revision>
  <dcterms:created xsi:type="dcterms:W3CDTF">2023-02-27T09:22:04Z</dcterms:created>
  <dcterms:modified xsi:type="dcterms:W3CDTF">2023-02-28T12:22:22Z</dcterms:modified>
</cp:coreProperties>
</file>