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1" autoAdjust="0"/>
    <p:restoredTop sz="96270" autoAdjust="0"/>
  </p:normalViewPr>
  <p:slideViewPr>
    <p:cSldViewPr snapToGrid="0">
      <p:cViewPr varScale="1">
        <p:scale>
          <a:sx n="86" d="100"/>
          <a:sy n="86" d="100"/>
        </p:scale>
        <p:origin x="1066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49B4A6AC-BDF3-7A4E-AE8F-30770662C6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FDEB639D-3D5C-464C-BDE5-B74095023D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4FA66768-9589-2949-93B3-46B2497AD2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1AAA1A5A-C954-FE43-B28E-CF7321376A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D44EFF6-9EB3-1644-9EA5-40F4E97B9A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2BC1F0D1-206B-6840-865D-185BADC088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7F28D9A-DF4F-8D46-9103-0EFCBEFC9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4C227044-85A0-3E4C-8894-875974A355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8BD7D05A-E512-5B4A-B9FD-01C29F6A93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7295B6F1-702C-D047-89CD-70E5DBEF2F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BED687E-1DDB-9645-8FAB-A30FACA2C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9F71D72-50A6-3A4A-9D44-33479454A6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eska-literatura.phil.muni.cz/studium/doktorske-studium/zahranicni-mobility-vyzkumne-a-badatelske-pobyty-konference-staze/podpora-mezinarodni-mobility-studentu-doktorskych-studijnich-programu-ucast-na-konferencich-a-kratkodobych-studijnich-pobytec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ecs.org/" TargetMode="External"/><Relationship Id="rId2" Type="http://schemas.openxmlformats.org/officeDocument/2006/relationships/hyperlink" Target="https://ecrea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all-for-papers.sas.upenn.edu/category/film-and-television" TargetMode="External"/><Relationship Id="rId4" Type="http://schemas.openxmlformats.org/officeDocument/2006/relationships/hyperlink" Target="https://networks.h-net.org/node/14467/pages/127702/cfps-film-studi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Metodologický seminář</a:t>
            </a:r>
            <a:br>
              <a:rPr lang="cs-CZ" dirty="0"/>
            </a:br>
            <a:r>
              <a:rPr lang="cs-CZ" dirty="0"/>
              <a:t>DAFf03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856" y="4071945"/>
            <a:ext cx="8521200" cy="698497"/>
          </a:xfrm>
        </p:spPr>
        <p:txBody>
          <a:bodyPr/>
          <a:lstStyle/>
          <a:p>
            <a:pPr algn="ctr"/>
            <a:r>
              <a:rPr lang="cs-CZ" b="1" dirty="0"/>
              <a:t>JS 2023, 23. 3.</a:t>
            </a:r>
          </a:p>
          <a:p>
            <a:pPr algn="ctr"/>
            <a:r>
              <a:rPr lang="cs-CZ" b="1" dirty="0"/>
              <a:t>Mgr. Šárka </a:t>
            </a:r>
            <a:r>
              <a:rPr lang="cs-CZ" b="1" dirty="0" err="1"/>
              <a:t>Gmiterková</a:t>
            </a:r>
            <a:r>
              <a:rPr lang="cs-CZ" b="1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9B79B9-F820-6847-95DF-A4A6FE5613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13F0FC-A2BC-7942-9FCB-B11C4E7675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D7FBAC2-50E0-8544-939E-FC763FA6F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Téma: Konference 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8041E6E5-24E7-AD4B-9771-3C2C76FA6E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ctr">
              <a:buFont typeface="+mj-lt"/>
              <a:buAutoNum type="arabicPeriod"/>
            </a:pPr>
            <a:r>
              <a:rPr lang="cs-CZ" dirty="0"/>
              <a:t>Proč jezdit na konference a ideálně na které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cs-CZ" dirty="0"/>
              <a:t>Kde se o nich dozvědět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cs-CZ" dirty="0"/>
              <a:t>Dobrý </a:t>
            </a:r>
            <a:r>
              <a:rPr lang="cs-CZ" dirty="0" err="1"/>
              <a:t>vs</a:t>
            </a:r>
            <a:r>
              <a:rPr lang="cs-CZ" dirty="0"/>
              <a:t> špatný konferenční příspěvek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305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AF6EB5-2915-6A40-B718-C340B1685B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AE91CE-9C6B-0B47-86E3-AD7B4DC30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DA62763-497B-2142-AC76-F06A004FF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Konference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94FC939-2B2C-6B4E-8CBF-193AB9360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jezdíme na odborné konference? K čemu slouží a jsou vůbec užitečné?</a:t>
            </a:r>
          </a:p>
          <a:p>
            <a:endParaRPr lang="cs-CZ" dirty="0"/>
          </a:p>
          <a:p>
            <a:r>
              <a:rPr lang="cs-CZ" dirty="0"/>
              <a:t>Které konference preferujete? </a:t>
            </a:r>
          </a:p>
          <a:p>
            <a:r>
              <a:rPr lang="cs-CZ" dirty="0"/>
              <a:t>Kde se o nich dozvíte?</a:t>
            </a:r>
          </a:p>
          <a:p>
            <a:r>
              <a:rPr lang="cs-CZ" dirty="0"/>
              <a:t>S jakým typem příspěvku byste na konferenci vyjeli / už jste na ní byli?</a:t>
            </a:r>
          </a:p>
          <a:p>
            <a:endParaRPr lang="cs-CZ" dirty="0"/>
          </a:p>
          <a:p>
            <a:r>
              <a:rPr lang="cs-CZ" dirty="0"/>
              <a:t>Jaký je ideální průběh podle vás?</a:t>
            </a:r>
          </a:p>
          <a:p>
            <a:r>
              <a:rPr lang="cs-CZ" dirty="0"/>
              <a:t>Jak má podle vás vypadat správný konferenční příspěvek? (Prezentace, koncepce, ukázky, text, čtený VS spontánní přednes)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72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7CAE2D-D1A2-684A-874E-A85F844CEB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529BFA-6FF3-BA45-94B9-5C0FBF6B66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8BD68D-2ABE-4840-9009-BA18C232A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s čím tam jezdíme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F09A9C-0798-6046-95B7-53417A921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Konference jsou důležitým prostředkem pro akademický </a:t>
            </a:r>
            <a:r>
              <a:rPr lang="cs-CZ" dirty="0" err="1"/>
              <a:t>networking</a:t>
            </a:r>
            <a:r>
              <a:rPr lang="cs-CZ" dirty="0"/>
              <a:t>, relevantním odborným výstupem v rámci delších výzkumných projektů a možností seznámit se novými projekty, poznatky a osobnostmi </a:t>
            </a:r>
          </a:p>
          <a:p>
            <a:r>
              <a:rPr lang="cs-CZ" dirty="0"/>
              <a:t>Mohou být úzce tematicky zaměřené, putovní nebo s pravidelnou periodicitou; s workshopy zaměřenými na mladší badatele, které nabízejí výhodnější podmínky pro účastníky</a:t>
            </a:r>
          </a:p>
          <a:p>
            <a:r>
              <a:rPr lang="cs-CZ" dirty="0"/>
              <a:t>Preferujeme aktivní participaci, to znamená přednesení vlastního příspěvku v rámci programu </a:t>
            </a:r>
          </a:p>
          <a:p>
            <a:r>
              <a:rPr lang="cs-CZ" dirty="0"/>
              <a:t>FF MUNI nabízí podporu mobility:</a:t>
            </a:r>
          </a:p>
          <a:p>
            <a:pPr lvl="1"/>
            <a:r>
              <a:rPr lang="cs-CZ" dirty="0">
                <a:hlinkClick r:id="rId2"/>
              </a:rPr>
              <a:t>https://ceska-literatura.phil.muni.cz/studium/doktorske-studium/zahranicni-mobility-vyzkumne-a-badatelske-pobyty-konference-staze/podpora-mezinarodni-mobility-studentu-doktorskych-studijnich-programu-ucast-na-konferencich-a-kratkodobych-studijnich-pobytech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507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D0DBEF-633A-E845-9E1D-CE4BEE936B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D3621-B0B6-8745-8E22-EE49714C8A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96F916-5D85-0E44-8FE5-E41A5DCE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99" y="291394"/>
            <a:ext cx="8648443" cy="451576"/>
          </a:xfrm>
        </p:spPr>
        <p:txBody>
          <a:bodyPr/>
          <a:lstStyle/>
          <a:p>
            <a:r>
              <a:rPr lang="cs-CZ" dirty="0"/>
              <a:t>Kde a jak se o chystaných konferencích dozvíte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24EC4D-3F4C-B640-BB3B-885BB5D20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7086"/>
            <a:ext cx="8064900" cy="4139998"/>
          </a:xfrm>
        </p:spPr>
        <p:txBody>
          <a:bodyPr/>
          <a:lstStyle/>
          <a:p>
            <a:r>
              <a:rPr lang="cs-CZ" dirty="0"/>
              <a:t>Prostřednictvím Call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Papers</a:t>
            </a:r>
            <a:r>
              <a:rPr lang="cs-CZ" dirty="0"/>
              <a:t> (CFP), stejně jako v případě chystaných tematických čísel odborných časopisů nebo sborníků</a:t>
            </a:r>
          </a:p>
          <a:p>
            <a:r>
              <a:rPr lang="cs-CZ" dirty="0"/>
              <a:t>CFP obsahuje všechny důležité informace stran tematického rozptylu akce a důležité informace pro abstrakt (rozsah, literatura, </a:t>
            </a:r>
            <a:r>
              <a:rPr lang="cs-CZ" dirty="0" err="1"/>
              <a:t>deadline</a:t>
            </a:r>
            <a:r>
              <a:rPr lang="cs-CZ" dirty="0"/>
              <a:t>).</a:t>
            </a:r>
          </a:p>
          <a:p>
            <a:r>
              <a:rPr lang="cs-CZ" dirty="0"/>
              <a:t>Mailing list ECREA: </a:t>
            </a:r>
            <a:r>
              <a:rPr lang="cs-CZ" dirty="0">
                <a:hlinkClick r:id="rId2"/>
              </a:rPr>
              <a:t>https://ecrea.eu/</a:t>
            </a:r>
            <a:endParaRPr lang="cs-CZ" dirty="0"/>
          </a:p>
          <a:p>
            <a:r>
              <a:rPr lang="cs-CZ" dirty="0"/>
              <a:t>Network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and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NECS: </a:t>
            </a:r>
            <a:r>
              <a:rPr lang="cs-CZ" dirty="0">
                <a:hlinkClick r:id="rId3"/>
              </a:rPr>
              <a:t>https://necs.org/</a:t>
            </a:r>
            <a:endParaRPr lang="cs-CZ" dirty="0"/>
          </a:p>
          <a:p>
            <a:r>
              <a:rPr lang="cs-CZ" dirty="0"/>
              <a:t>H-Net (</a:t>
            </a:r>
            <a:r>
              <a:rPr lang="cs-CZ" dirty="0" err="1"/>
              <a:t>Humanities</a:t>
            </a:r>
            <a:r>
              <a:rPr lang="cs-CZ" dirty="0"/>
              <a:t> and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Sciences</a:t>
            </a:r>
            <a:r>
              <a:rPr lang="cs-CZ" dirty="0"/>
              <a:t> Online): </a:t>
            </a:r>
            <a:r>
              <a:rPr lang="cs-CZ" dirty="0">
                <a:hlinkClick r:id="rId4"/>
              </a:rPr>
              <a:t>https://networks.h-net.org/node/14467/pages/127702/cfps-film-studies</a:t>
            </a:r>
            <a:endParaRPr lang="cs-CZ" dirty="0"/>
          </a:p>
          <a:p>
            <a:r>
              <a:rPr lang="cs-CZ" dirty="0"/>
              <a:t>Některé univerzity a instituce shromažďují a zveřejňují informace o chystaných akcích na svých stránkách:</a:t>
            </a:r>
          </a:p>
          <a:p>
            <a:r>
              <a:rPr lang="cs-CZ" dirty="0">
                <a:hlinkClick r:id="rId5"/>
              </a:rPr>
              <a:t>https://call-for-papers.sas.upenn.edu/category/film-and-television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38704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4-3-cz.potx" id="{369CEB4C-E91F-4A32-A7FB-60CC82C16FB7}" vid="{B01A3F6A-DAFA-4AB8-A137-0087E8B1444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215</TotalTime>
  <Words>341</Words>
  <Application>Microsoft Office PowerPoint</Application>
  <PresentationFormat>Předvádění na obrazovce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Metodologický seminář DAFf03</vt:lpstr>
      <vt:lpstr>Téma: Konference   </vt:lpstr>
      <vt:lpstr>Konference</vt:lpstr>
      <vt:lpstr>Proč a s čím tam jezdíme</vt:lpstr>
      <vt:lpstr>Kde a jak se o chystaných konferencích dozvíte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Metodologický seminář DAFf03</dc:title>
  <dc:creator>Šárka Gmiterková</dc:creator>
  <cp:lastModifiedBy>Šárka Gmiterková</cp:lastModifiedBy>
  <cp:revision>4</cp:revision>
  <dcterms:created xsi:type="dcterms:W3CDTF">2023-03-23T06:22:26Z</dcterms:created>
  <dcterms:modified xsi:type="dcterms:W3CDTF">2023-04-06T12:08:15Z</dcterms:modified>
</cp:coreProperties>
</file>