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5" r:id="rId2"/>
    <p:sldId id="282" r:id="rId3"/>
    <p:sldId id="270" r:id="rId4"/>
    <p:sldId id="271" r:id="rId5"/>
    <p:sldId id="272" r:id="rId6"/>
    <p:sldId id="273" r:id="rId7"/>
    <p:sldId id="274" r:id="rId8"/>
    <p:sldId id="275" r:id="rId9"/>
    <p:sldId id="276" r:id="rId10"/>
    <p:sldId id="257" r:id="rId11"/>
    <p:sldId id="280" r:id="rId12"/>
    <p:sldId id="281" r:id="rId13"/>
    <p:sldId id="284" r:id="rId14"/>
    <p:sldId id="260" r:id="rId15"/>
    <p:sldId id="262" r:id="rId16"/>
    <p:sldId id="278" r:id="rId17"/>
    <p:sldId id="279" r:id="rId18"/>
    <p:sldId id="283"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FC722-3231-4EE9-B70B-2919B5D54360}" v="16" dt="2023-04-12T17:14:57.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el Skopal" userId="69c89bff-eb36-402e-af06-99216f10c2a5" providerId="ADAL" clId="{3A9FC722-3231-4EE9-B70B-2919B5D54360}"/>
    <pc:docChg chg="undo custSel addSld delSld modSld sldOrd">
      <pc:chgData name="Pavel Skopal" userId="69c89bff-eb36-402e-af06-99216f10c2a5" providerId="ADAL" clId="{3A9FC722-3231-4EE9-B70B-2919B5D54360}" dt="2023-04-14T05:34:24.691" v="1807" actId="2696"/>
      <pc:docMkLst>
        <pc:docMk/>
      </pc:docMkLst>
      <pc:sldChg chg="addSp delSp modSp new del mod setBg">
        <pc:chgData name="Pavel Skopal" userId="69c89bff-eb36-402e-af06-99216f10c2a5" providerId="ADAL" clId="{3A9FC722-3231-4EE9-B70B-2919B5D54360}" dt="2023-04-12T12:36:26.086" v="544" actId="2696"/>
        <pc:sldMkLst>
          <pc:docMk/>
          <pc:sldMk cId="2135900935" sldId="256"/>
        </pc:sldMkLst>
        <pc:spChg chg="mod">
          <ac:chgData name="Pavel Skopal" userId="69c89bff-eb36-402e-af06-99216f10c2a5" providerId="ADAL" clId="{3A9FC722-3231-4EE9-B70B-2919B5D54360}" dt="2023-04-12T12:35:40.029" v="543" actId="26606"/>
          <ac:spMkLst>
            <pc:docMk/>
            <pc:sldMk cId="2135900935" sldId="256"/>
            <ac:spMk id="2" creationId="{7045D797-187F-534F-FD28-A25AD12CA67F}"/>
          </ac:spMkLst>
        </pc:spChg>
        <pc:spChg chg="mod">
          <ac:chgData name="Pavel Skopal" userId="69c89bff-eb36-402e-af06-99216f10c2a5" providerId="ADAL" clId="{3A9FC722-3231-4EE9-B70B-2919B5D54360}" dt="2023-04-12T12:35:40.029" v="543" actId="26606"/>
          <ac:spMkLst>
            <pc:docMk/>
            <pc:sldMk cId="2135900935" sldId="256"/>
            <ac:spMk id="3" creationId="{1A432197-BDAE-B20E-9D10-CBF1D9AF7098}"/>
          </ac:spMkLst>
        </pc:spChg>
        <pc:spChg chg="add del">
          <ac:chgData name="Pavel Skopal" userId="69c89bff-eb36-402e-af06-99216f10c2a5" providerId="ADAL" clId="{3A9FC722-3231-4EE9-B70B-2919B5D54360}" dt="2023-04-12T12:35:40.017" v="542" actId="26606"/>
          <ac:spMkLst>
            <pc:docMk/>
            <pc:sldMk cId="2135900935" sldId="256"/>
            <ac:spMk id="8" creationId="{4522B21E-B2B9-4C72-9A71-C87EFD137480}"/>
          </ac:spMkLst>
        </pc:spChg>
        <pc:spChg chg="add del">
          <ac:chgData name="Pavel Skopal" userId="69c89bff-eb36-402e-af06-99216f10c2a5" providerId="ADAL" clId="{3A9FC722-3231-4EE9-B70B-2919B5D54360}" dt="2023-04-12T12:35:40.017" v="542" actId="26606"/>
          <ac:spMkLst>
            <pc:docMk/>
            <pc:sldMk cId="2135900935" sldId="256"/>
            <ac:spMk id="10" creationId="{5EB7D2A2-F448-44D4-938C-DC84CBCB3B1E}"/>
          </ac:spMkLst>
        </pc:spChg>
        <pc:spChg chg="add del">
          <ac:chgData name="Pavel Skopal" userId="69c89bff-eb36-402e-af06-99216f10c2a5" providerId="ADAL" clId="{3A9FC722-3231-4EE9-B70B-2919B5D54360}" dt="2023-04-12T12:35:40.017" v="542" actId="26606"/>
          <ac:spMkLst>
            <pc:docMk/>
            <pc:sldMk cId="2135900935" sldId="256"/>
            <ac:spMk id="12" creationId="{871AEA07-1E14-44B4-8E55-64EF049CD66F}"/>
          </ac:spMkLst>
        </pc:spChg>
        <pc:spChg chg="add">
          <ac:chgData name="Pavel Skopal" userId="69c89bff-eb36-402e-af06-99216f10c2a5" providerId="ADAL" clId="{3A9FC722-3231-4EE9-B70B-2919B5D54360}" dt="2023-04-12T12:35:40.029" v="543" actId="26606"/>
          <ac:spMkLst>
            <pc:docMk/>
            <pc:sldMk cId="2135900935" sldId="256"/>
            <ac:spMk id="16" creationId="{B0EE8A42-107A-4D4C-8D56-BBAE95C7FC0D}"/>
          </ac:spMkLst>
        </pc:spChg>
        <pc:spChg chg="add">
          <ac:chgData name="Pavel Skopal" userId="69c89bff-eb36-402e-af06-99216f10c2a5" providerId="ADAL" clId="{3A9FC722-3231-4EE9-B70B-2919B5D54360}" dt="2023-04-12T12:35:40.029" v="543" actId="26606"/>
          <ac:spMkLst>
            <pc:docMk/>
            <pc:sldMk cId="2135900935" sldId="256"/>
            <ac:spMk id="17" creationId="{A7895A40-19A4-42D6-9D30-DBC1E8002635}"/>
          </ac:spMkLst>
        </pc:spChg>
        <pc:spChg chg="add">
          <ac:chgData name="Pavel Skopal" userId="69c89bff-eb36-402e-af06-99216f10c2a5" providerId="ADAL" clId="{3A9FC722-3231-4EE9-B70B-2919B5D54360}" dt="2023-04-12T12:35:40.029" v="543" actId="26606"/>
          <ac:spMkLst>
            <pc:docMk/>
            <pc:sldMk cId="2135900935" sldId="256"/>
            <ac:spMk id="18" creationId="{02F429C4-ABC9-46FC-818A-B5429CDE4A96}"/>
          </ac:spMkLst>
        </pc:spChg>
        <pc:spChg chg="add">
          <ac:chgData name="Pavel Skopal" userId="69c89bff-eb36-402e-af06-99216f10c2a5" providerId="ADAL" clId="{3A9FC722-3231-4EE9-B70B-2919B5D54360}" dt="2023-04-12T12:35:40.029" v="543" actId="26606"/>
          <ac:spMkLst>
            <pc:docMk/>
            <pc:sldMk cId="2135900935" sldId="256"/>
            <ac:spMk id="19" creationId="{2CEF98E4-3709-4952-8F42-2305CCE34FA3}"/>
          </ac:spMkLst>
        </pc:spChg>
        <pc:spChg chg="add">
          <ac:chgData name="Pavel Skopal" userId="69c89bff-eb36-402e-af06-99216f10c2a5" providerId="ADAL" clId="{3A9FC722-3231-4EE9-B70B-2919B5D54360}" dt="2023-04-12T12:35:40.029" v="543" actId="26606"/>
          <ac:spMkLst>
            <pc:docMk/>
            <pc:sldMk cId="2135900935" sldId="256"/>
            <ac:spMk id="20" creationId="{F10BCCF5-D685-47FF-B675-647EAEB72C8E}"/>
          </ac:spMkLst>
        </pc:spChg>
        <pc:cxnChg chg="add del">
          <ac:chgData name="Pavel Skopal" userId="69c89bff-eb36-402e-af06-99216f10c2a5" providerId="ADAL" clId="{3A9FC722-3231-4EE9-B70B-2919B5D54360}" dt="2023-04-12T12:35:40.017" v="542" actId="26606"/>
          <ac:cxnSpMkLst>
            <pc:docMk/>
            <pc:sldMk cId="2135900935" sldId="256"/>
            <ac:cxnSpMk id="14" creationId="{F7C8EA93-3210-4C62-99E9-153C275E3A87}"/>
          </ac:cxnSpMkLst>
        </pc:cxnChg>
      </pc:sldChg>
      <pc:sldChg chg="modSp new mod ord">
        <pc:chgData name="Pavel Skopal" userId="69c89bff-eb36-402e-af06-99216f10c2a5" providerId="ADAL" clId="{3A9FC722-3231-4EE9-B70B-2919B5D54360}" dt="2023-04-12T17:14:57.550" v="1589"/>
        <pc:sldMkLst>
          <pc:docMk/>
          <pc:sldMk cId="389018291" sldId="257"/>
        </pc:sldMkLst>
        <pc:spChg chg="mod">
          <ac:chgData name="Pavel Skopal" userId="69c89bff-eb36-402e-af06-99216f10c2a5" providerId="ADAL" clId="{3A9FC722-3231-4EE9-B70B-2919B5D54360}" dt="2023-04-12T17:14:57.550" v="1589"/>
          <ac:spMkLst>
            <pc:docMk/>
            <pc:sldMk cId="389018291" sldId="257"/>
            <ac:spMk id="2" creationId="{A50E1C9E-784E-339F-8345-8032C1520047}"/>
          </ac:spMkLst>
        </pc:spChg>
        <pc:spChg chg="mod">
          <ac:chgData name="Pavel Skopal" userId="69c89bff-eb36-402e-af06-99216f10c2a5" providerId="ADAL" clId="{3A9FC722-3231-4EE9-B70B-2919B5D54360}" dt="2023-04-12T17:14:57.550" v="1589"/>
          <ac:spMkLst>
            <pc:docMk/>
            <pc:sldMk cId="389018291" sldId="257"/>
            <ac:spMk id="3" creationId="{72B81920-1509-5C40-52E3-3BB2785376F1}"/>
          </ac:spMkLst>
        </pc:spChg>
      </pc:sldChg>
      <pc:sldChg chg="modSp new del mod">
        <pc:chgData name="Pavel Skopal" userId="69c89bff-eb36-402e-af06-99216f10c2a5" providerId="ADAL" clId="{3A9FC722-3231-4EE9-B70B-2919B5D54360}" dt="2023-04-12T13:36:41.952" v="729" actId="2696"/>
        <pc:sldMkLst>
          <pc:docMk/>
          <pc:sldMk cId="3471495447" sldId="258"/>
        </pc:sldMkLst>
        <pc:spChg chg="mod">
          <ac:chgData name="Pavel Skopal" userId="69c89bff-eb36-402e-af06-99216f10c2a5" providerId="ADAL" clId="{3A9FC722-3231-4EE9-B70B-2919B5D54360}" dt="2023-04-03T19:53:59.260" v="54" actId="20577"/>
          <ac:spMkLst>
            <pc:docMk/>
            <pc:sldMk cId="3471495447" sldId="258"/>
            <ac:spMk id="2" creationId="{CDE519B0-505E-A180-D7E1-9EC6B33375A0}"/>
          </ac:spMkLst>
        </pc:spChg>
      </pc:sldChg>
      <pc:sldChg chg="modSp new del mod ord">
        <pc:chgData name="Pavel Skopal" userId="69c89bff-eb36-402e-af06-99216f10c2a5" providerId="ADAL" clId="{3A9FC722-3231-4EE9-B70B-2919B5D54360}" dt="2023-04-12T13:36:08.644" v="728" actId="2696"/>
        <pc:sldMkLst>
          <pc:docMk/>
          <pc:sldMk cId="3067557210" sldId="259"/>
        </pc:sldMkLst>
        <pc:spChg chg="mod">
          <ac:chgData name="Pavel Skopal" userId="69c89bff-eb36-402e-af06-99216f10c2a5" providerId="ADAL" clId="{3A9FC722-3231-4EE9-B70B-2919B5D54360}" dt="2023-04-03T19:52:44.553" v="21" actId="20578"/>
          <ac:spMkLst>
            <pc:docMk/>
            <pc:sldMk cId="3067557210" sldId="259"/>
            <ac:spMk id="2" creationId="{1A5C7763-B4F9-C27F-30B3-0AD5248F4AFA}"/>
          </ac:spMkLst>
        </pc:spChg>
        <pc:spChg chg="mod">
          <ac:chgData name="Pavel Skopal" userId="69c89bff-eb36-402e-af06-99216f10c2a5" providerId="ADAL" clId="{3A9FC722-3231-4EE9-B70B-2919B5D54360}" dt="2023-04-03T19:52:41.543" v="20" actId="20577"/>
          <ac:spMkLst>
            <pc:docMk/>
            <pc:sldMk cId="3067557210" sldId="259"/>
            <ac:spMk id="3" creationId="{FBE9EC57-5D89-B107-5850-1B240FA2438F}"/>
          </ac:spMkLst>
        </pc:spChg>
      </pc:sldChg>
      <pc:sldChg chg="modSp new mod ord">
        <pc:chgData name="Pavel Skopal" userId="69c89bff-eb36-402e-af06-99216f10c2a5" providerId="ADAL" clId="{3A9FC722-3231-4EE9-B70B-2919B5D54360}" dt="2023-04-12T17:17:19.773" v="1629" actId="14100"/>
        <pc:sldMkLst>
          <pc:docMk/>
          <pc:sldMk cId="3748740329" sldId="260"/>
        </pc:sldMkLst>
        <pc:spChg chg="mod">
          <ac:chgData name="Pavel Skopal" userId="69c89bff-eb36-402e-af06-99216f10c2a5" providerId="ADAL" clId="{3A9FC722-3231-4EE9-B70B-2919B5D54360}" dt="2023-04-12T17:17:17.285" v="1628" actId="1076"/>
          <ac:spMkLst>
            <pc:docMk/>
            <pc:sldMk cId="3748740329" sldId="260"/>
            <ac:spMk id="2" creationId="{9A67C736-09A3-7601-84A1-5C0A2DDFC31F}"/>
          </ac:spMkLst>
        </pc:spChg>
        <pc:spChg chg="mod">
          <ac:chgData name="Pavel Skopal" userId="69c89bff-eb36-402e-af06-99216f10c2a5" providerId="ADAL" clId="{3A9FC722-3231-4EE9-B70B-2919B5D54360}" dt="2023-04-12T17:17:19.773" v="1629" actId="14100"/>
          <ac:spMkLst>
            <pc:docMk/>
            <pc:sldMk cId="3748740329" sldId="260"/>
            <ac:spMk id="3" creationId="{C4528780-D80E-5A0F-7EB1-1B9A5ACF3A28}"/>
          </ac:spMkLst>
        </pc:spChg>
      </pc:sldChg>
      <pc:sldChg chg="modSp new del mod">
        <pc:chgData name="Pavel Skopal" userId="69c89bff-eb36-402e-af06-99216f10c2a5" providerId="ADAL" clId="{3A9FC722-3231-4EE9-B70B-2919B5D54360}" dt="2023-04-12T16:45:30.356" v="1528" actId="2696"/>
        <pc:sldMkLst>
          <pc:docMk/>
          <pc:sldMk cId="4286578945" sldId="261"/>
        </pc:sldMkLst>
        <pc:spChg chg="mod">
          <ac:chgData name="Pavel Skopal" userId="69c89bff-eb36-402e-af06-99216f10c2a5" providerId="ADAL" clId="{3A9FC722-3231-4EE9-B70B-2919B5D54360}" dt="2023-04-03T19:54:40.809" v="79" actId="20577"/>
          <ac:spMkLst>
            <pc:docMk/>
            <pc:sldMk cId="4286578945" sldId="261"/>
            <ac:spMk id="2" creationId="{2E91D359-81FC-B8CF-7AAF-F165747467F4}"/>
          </ac:spMkLst>
        </pc:spChg>
      </pc:sldChg>
      <pc:sldChg chg="modSp new mod">
        <pc:chgData name="Pavel Skopal" userId="69c89bff-eb36-402e-af06-99216f10c2a5" providerId="ADAL" clId="{3A9FC722-3231-4EE9-B70B-2919B5D54360}" dt="2023-04-12T17:16:57.111" v="1622" actId="27636"/>
        <pc:sldMkLst>
          <pc:docMk/>
          <pc:sldMk cId="3083753448" sldId="262"/>
        </pc:sldMkLst>
        <pc:spChg chg="mod">
          <ac:chgData name="Pavel Skopal" userId="69c89bff-eb36-402e-af06-99216f10c2a5" providerId="ADAL" clId="{3A9FC722-3231-4EE9-B70B-2919B5D54360}" dt="2023-04-12T17:14:57.550" v="1589"/>
          <ac:spMkLst>
            <pc:docMk/>
            <pc:sldMk cId="3083753448" sldId="262"/>
            <ac:spMk id="2" creationId="{6CC1F957-81E6-7B57-1D9B-D6833FBD7655}"/>
          </ac:spMkLst>
        </pc:spChg>
        <pc:spChg chg="mod">
          <ac:chgData name="Pavel Skopal" userId="69c89bff-eb36-402e-af06-99216f10c2a5" providerId="ADAL" clId="{3A9FC722-3231-4EE9-B70B-2919B5D54360}" dt="2023-04-12T17:16:57.111" v="1622" actId="27636"/>
          <ac:spMkLst>
            <pc:docMk/>
            <pc:sldMk cId="3083753448" sldId="262"/>
            <ac:spMk id="3" creationId="{37624749-5655-9054-CE90-C8AA3801922B}"/>
          </ac:spMkLst>
        </pc:spChg>
      </pc:sldChg>
      <pc:sldChg chg="modSp new del mod">
        <pc:chgData name="Pavel Skopal" userId="69c89bff-eb36-402e-af06-99216f10c2a5" providerId="ADAL" clId="{3A9FC722-3231-4EE9-B70B-2919B5D54360}" dt="2023-04-14T05:34:24.691" v="1807" actId="2696"/>
        <pc:sldMkLst>
          <pc:docMk/>
          <pc:sldMk cId="1765726412" sldId="263"/>
        </pc:sldMkLst>
        <pc:spChg chg="mod">
          <ac:chgData name="Pavel Skopal" userId="69c89bff-eb36-402e-af06-99216f10c2a5" providerId="ADAL" clId="{3A9FC722-3231-4EE9-B70B-2919B5D54360}" dt="2023-04-12T17:14:57.550" v="1589"/>
          <ac:spMkLst>
            <pc:docMk/>
            <pc:sldMk cId="1765726412" sldId="263"/>
            <ac:spMk id="2" creationId="{480A3847-B9C4-B24B-972D-3BAE94AE0622}"/>
          </ac:spMkLst>
        </pc:spChg>
        <pc:spChg chg="mod">
          <ac:chgData name="Pavel Skopal" userId="69c89bff-eb36-402e-af06-99216f10c2a5" providerId="ADAL" clId="{3A9FC722-3231-4EE9-B70B-2919B5D54360}" dt="2023-04-14T05:34:15.883" v="1806" actId="20577"/>
          <ac:spMkLst>
            <pc:docMk/>
            <pc:sldMk cId="1765726412" sldId="263"/>
            <ac:spMk id="3" creationId="{967C4821-D312-5837-9360-99E8C37A0D99}"/>
          </ac:spMkLst>
        </pc:spChg>
      </pc:sldChg>
      <pc:sldChg chg="modSp new del mod ord">
        <pc:chgData name="Pavel Skopal" userId="69c89bff-eb36-402e-af06-99216f10c2a5" providerId="ADAL" clId="{3A9FC722-3231-4EE9-B70B-2919B5D54360}" dt="2023-04-12T15:42:20.489" v="872" actId="2696"/>
        <pc:sldMkLst>
          <pc:docMk/>
          <pc:sldMk cId="683830122" sldId="264"/>
        </pc:sldMkLst>
        <pc:spChg chg="mod">
          <ac:chgData name="Pavel Skopal" userId="69c89bff-eb36-402e-af06-99216f10c2a5" providerId="ADAL" clId="{3A9FC722-3231-4EE9-B70B-2919B5D54360}" dt="2023-04-06T11:41:51.744" v="526" actId="20577"/>
          <ac:spMkLst>
            <pc:docMk/>
            <pc:sldMk cId="683830122" sldId="264"/>
            <ac:spMk id="2" creationId="{E4F72467-BE56-FC9F-DB03-26AA86E19704}"/>
          </ac:spMkLst>
        </pc:spChg>
      </pc:sldChg>
      <pc:sldChg chg="modSp mod">
        <pc:chgData name="Pavel Skopal" userId="69c89bff-eb36-402e-af06-99216f10c2a5" providerId="ADAL" clId="{3A9FC722-3231-4EE9-B70B-2919B5D54360}" dt="2023-04-13T05:32:55.295" v="1704" actId="313"/>
        <pc:sldMkLst>
          <pc:docMk/>
          <pc:sldMk cId="2841099622" sldId="265"/>
        </pc:sldMkLst>
        <pc:spChg chg="mod">
          <ac:chgData name="Pavel Skopal" userId="69c89bff-eb36-402e-af06-99216f10c2a5" providerId="ADAL" clId="{3A9FC722-3231-4EE9-B70B-2919B5D54360}" dt="2023-04-12T17:14:57.550" v="1589"/>
          <ac:spMkLst>
            <pc:docMk/>
            <pc:sldMk cId="2841099622" sldId="265"/>
            <ac:spMk id="2" creationId="{5C4F7A1C-9B1F-A0EC-50DD-D99F6B8BC7B1}"/>
          </ac:spMkLst>
        </pc:spChg>
        <pc:spChg chg="mod">
          <ac:chgData name="Pavel Skopal" userId="69c89bff-eb36-402e-af06-99216f10c2a5" providerId="ADAL" clId="{3A9FC722-3231-4EE9-B70B-2919B5D54360}" dt="2023-04-13T05:32:55.295" v="1704" actId="313"/>
          <ac:spMkLst>
            <pc:docMk/>
            <pc:sldMk cId="2841099622" sldId="265"/>
            <ac:spMk id="3" creationId="{6DFFE6EA-37FD-4D38-99E4-6730B6104A00}"/>
          </ac:spMkLst>
        </pc:spChg>
      </pc:sldChg>
      <pc:sldChg chg="del">
        <pc:chgData name="Pavel Skopal" userId="69c89bff-eb36-402e-af06-99216f10c2a5" providerId="ADAL" clId="{3A9FC722-3231-4EE9-B70B-2919B5D54360}" dt="2023-04-12T15:41:50.624" v="870" actId="2696"/>
        <pc:sldMkLst>
          <pc:docMk/>
          <pc:sldMk cId="1648523498" sldId="266"/>
        </pc:sldMkLst>
      </pc:sldChg>
      <pc:sldChg chg="del">
        <pc:chgData name="Pavel Skopal" userId="69c89bff-eb36-402e-af06-99216f10c2a5" providerId="ADAL" clId="{3A9FC722-3231-4EE9-B70B-2919B5D54360}" dt="2023-04-12T15:42:01.903" v="871" actId="2696"/>
        <pc:sldMkLst>
          <pc:docMk/>
          <pc:sldMk cId="3933681281" sldId="267"/>
        </pc:sldMkLst>
      </pc:sldChg>
      <pc:sldChg chg="modSp mod ord">
        <pc:chgData name="Pavel Skopal" userId="69c89bff-eb36-402e-af06-99216f10c2a5" providerId="ADAL" clId="{3A9FC722-3231-4EE9-B70B-2919B5D54360}" dt="2023-04-13T11:08:28.605" v="1805" actId="20577"/>
        <pc:sldMkLst>
          <pc:docMk/>
          <pc:sldMk cId="593018203" sldId="268"/>
        </pc:sldMkLst>
        <pc:spChg chg="mod">
          <ac:chgData name="Pavel Skopal" userId="69c89bff-eb36-402e-af06-99216f10c2a5" providerId="ADAL" clId="{3A9FC722-3231-4EE9-B70B-2919B5D54360}" dt="2023-04-12T17:14:57.550" v="1589"/>
          <ac:spMkLst>
            <pc:docMk/>
            <pc:sldMk cId="593018203" sldId="268"/>
            <ac:spMk id="2" creationId="{258A2F4E-81AE-20C6-70C3-643583C15287}"/>
          </ac:spMkLst>
        </pc:spChg>
        <pc:spChg chg="mod">
          <ac:chgData name="Pavel Skopal" userId="69c89bff-eb36-402e-af06-99216f10c2a5" providerId="ADAL" clId="{3A9FC722-3231-4EE9-B70B-2919B5D54360}" dt="2023-04-13T11:08:28.605" v="1805" actId="20577"/>
          <ac:spMkLst>
            <pc:docMk/>
            <pc:sldMk cId="593018203" sldId="268"/>
            <ac:spMk id="3" creationId="{DE508BDC-9ECF-A706-02EE-3B7B1CA2CCD7}"/>
          </ac:spMkLst>
        </pc:spChg>
      </pc:sldChg>
      <pc:sldChg chg="modSp new mod">
        <pc:chgData name="Pavel Skopal" userId="69c89bff-eb36-402e-af06-99216f10c2a5" providerId="ADAL" clId="{3A9FC722-3231-4EE9-B70B-2919B5D54360}" dt="2023-04-12T17:16:03.478" v="1608" actId="27636"/>
        <pc:sldMkLst>
          <pc:docMk/>
          <pc:sldMk cId="3768605893" sldId="269"/>
        </pc:sldMkLst>
        <pc:spChg chg="mod">
          <ac:chgData name="Pavel Skopal" userId="69c89bff-eb36-402e-af06-99216f10c2a5" providerId="ADAL" clId="{3A9FC722-3231-4EE9-B70B-2919B5D54360}" dt="2023-04-12T17:15:56.560" v="1602" actId="14100"/>
          <ac:spMkLst>
            <pc:docMk/>
            <pc:sldMk cId="3768605893" sldId="269"/>
            <ac:spMk id="2" creationId="{4001ABEC-2E8B-AC5C-0EF8-20E74BA1E0D5}"/>
          </ac:spMkLst>
        </pc:spChg>
        <pc:spChg chg="mod">
          <ac:chgData name="Pavel Skopal" userId="69c89bff-eb36-402e-af06-99216f10c2a5" providerId="ADAL" clId="{3A9FC722-3231-4EE9-B70B-2919B5D54360}" dt="2023-04-12T17:16:03.478" v="1608" actId="27636"/>
          <ac:spMkLst>
            <pc:docMk/>
            <pc:sldMk cId="3768605893" sldId="269"/>
            <ac:spMk id="3" creationId="{953BFA72-117D-5C12-A281-CCF832D4B5F7}"/>
          </ac:spMkLst>
        </pc:spChg>
      </pc:sldChg>
      <pc:sldChg chg="addSp delSp modSp new mod">
        <pc:chgData name="Pavel Skopal" userId="69c89bff-eb36-402e-af06-99216f10c2a5" providerId="ADAL" clId="{3A9FC722-3231-4EE9-B70B-2919B5D54360}" dt="2023-04-12T17:14:57.550" v="1589"/>
        <pc:sldMkLst>
          <pc:docMk/>
          <pc:sldMk cId="3785085469" sldId="270"/>
        </pc:sldMkLst>
        <pc:spChg chg="mod">
          <ac:chgData name="Pavel Skopal" userId="69c89bff-eb36-402e-af06-99216f10c2a5" providerId="ADAL" clId="{3A9FC722-3231-4EE9-B70B-2919B5D54360}" dt="2023-04-12T17:14:57.550" v="1589"/>
          <ac:spMkLst>
            <pc:docMk/>
            <pc:sldMk cId="3785085469" sldId="270"/>
            <ac:spMk id="2" creationId="{BDCF6117-6939-6A38-C8FB-C919E7A6AAF5}"/>
          </ac:spMkLst>
        </pc:spChg>
        <pc:spChg chg="del">
          <ac:chgData name="Pavel Skopal" userId="69c89bff-eb36-402e-af06-99216f10c2a5" providerId="ADAL" clId="{3A9FC722-3231-4EE9-B70B-2919B5D54360}" dt="2023-04-12T13:55:35.422" v="731" actId="22"/>
          <ac:spMkLst>
            <pc:docMk/>
            <pc:sldMk cId="3785085469" sldId="270"/>
            <ac:spMk id="3" creationId="{8EA1E3A9-44EA-F66D-8357-845E7EA79583}"/>
          </ac:spMkLst>
        </pc:spChg>
        <pc:picChg chg="add mod ord">
          <ac:chgData name="Pavel Skopal" userId="69c89bff-eb36-402e-af06-99216f10c2a5" providerId="ADAL" clId="{3A9FC722-3231-4EE9-B70B-2919B5D54360}" dt="2023-04-12T13:55:51.516" v="738" actId="1076"/>
          <ac:picMkLst>
            <pc:docMk/>
            <pc:sldMk cId="3785085469" sldId="270"/>
            <ac:picMk id="5" creationId="{7B8B6C09-CFD7-8109-4107-443606BD4306}"/>
          </ac:picMkLst>
        </pc:picChg>
      </pc:sldChg>
      <pc:sldChg chg="addSp delSp modSp new mod setBg">
        <pc:chgData name="Pavel Skopal" userId="69c89bff-eb36-402e-af06-99216f10c2a5" providerId="ADAL" clId="{3A9FC722-3231-4EE9-B70B-2919B5D54360}" dt="2023-04-12T13:56:37.326" v="743" actId="26606"/>
        <pc:sldMkLst>
          <pc:docMk/>
          <pc:sldMk cId="1090594429" sldId="271"/>
        </pc:sldMkLst>
        <pc:spChg chg="del">
          <ac:chgData name="Pavel Skopal" userId="69c89bff-eb36-402e-af06-99216f10c2a5" providerId="ADAL" clId="{3A9FC722-3231-4EE9-B70B-2919B5D54360}" dt="2023-04-12T13:56:37.326" v="743" actId="26606"/>
          <ac:spMkLst>
            <pc:docMk/>
            <pc:sldMk cId="1090594429" sldId="271"/>
            <ac:spMk id="2" creationId="{06502CBD-A3FC-B015-6746-97CC8CC48E68}"/>
          </ac:spMkLst>
        </pc:spChg>
        <pc:spChg chg="del">
          <ac:chgData name="Pavel Skopal" userId="69c89bff-eb36-402e-af06-99216f10c2a5" providerId="ADAL" clId="{3A9FC722-3231-4EE9-B70B-2919B5D54360}" dt="2023-04-12T13:56:33.102" v="740" actId="22"/>
          <ac:spMkLst>
            <pc:docMk/>
            <pc:sldMk cId="1090594429" sldId="271"/>
            <ac:spMk id="3" creationId="{A717E98F-6A70-9965-2A27-95F705A803B7}"/>
          </ac:spMkLst>
        </pc:spChg>
        <pc:picChg chg="add mod ord">
          <ac:chgData name="Pavel Skopal" userId="69c89bff-eb36-402e-af06-99216f10c2a5" providerId="ADAL" clId="{3A9FC722-3231-4EE9-B70B-2919B5D54360}" dt="2023-04-12T13:56:37.326" v="743" actId="26606"/>
          <ac:picMkLst>
            <pc:docMk/>
            <pc:sldMk cId="1090594429" sldId="271"/>
            <ac:picMk id="5" creationId="{1524211D-59F1-D119-0423-1F935A4BBE6E}"/>
          </ac:picMkLst>
        </pc:picChg>
      </pc:sldChg>
      <pc:sldChg chg="addSp delSp modSp new mod setBg">
        <pc:chgData name="Pavel Skopal" userId="69c89bff-eb36-402e-af06-99216f10c2a5" providerId="ADAL" clId="{3A9FC722-3231-4EE9-B70B-2919B5D54360}" dt="2023-04-12T13:57:58.192" v="746" actId="26606"/>
        <pc:sldMkLst>
          <pc:docMk/>
          <pc:sldMk cId="2522445827" sldId="272"/>
        </pc:sldMkLst>
        <pc:spChg chg="del">
          <ac:chgData name="Pavel Skopal" userId="69c89bff-eb36-402e-af06-99216f10c2a5" providerId="ADAL" clId="{3A9FC722-3231-4EE9-B70B-2919B5D54360}" dt="2023-04-12T13:57:58.192" v="746" actId="26606"/>
          <ac:spMkLst>
            <pc:docMk/>
            <pc:sldMk cId="2522445827" sldId="272"/>
            <ac:spMk id="2" creationId="{BF4F9567-5478-882B-8907-755117FBFA39}"/>
          </ac:spMkLst>
        </pc:spChg>
        <pc:spChg chg="del">
          <ac:chgData name="Pavel Skopal" userId="69c89bff-eb36-402e-af06-99216f10c2a5" providerId="ADAL" clId="{3A9FC722-3231-4EE9-B70B-2919B5D54360}" dt="2023-04-12T13:57:54.391" v="745" actId="22"/>
          <ac:spMkLst>
            <pc:docMk/>
            <pc:sldMk cId="2522445827" sldId="272"/>
            <ac:spMk id="3" creationId="{816FD923-ECA3-ADB3-2C54-349C548B023C}"/>
          </ac:spMkLst>
        </pc:spChg>
        <pc:picChg chg="add mod ord">
          <ac:chgData name="Pavel Skopal" userId="69c89bff-eb36-402e-af06-99216f10c2a5" providerId="ADAL" clId="{3A9FC722-3231-4EE9-B70B-2919B5D54360}" dt="2023-04-12T13:57:58.192" v="746" actId="26606"/>
          <ac:picMkLst>
            <pc:docMk/>
            <pc:sldMk cId="2522445827" sldId="272"/>
            <ac:picMk id="5" creationId="{101C2E9F-E105-62AC-F35F-90AD34CCF547}"/>
          </ac:picMkLst>
        </pc:picChg>
      </pc:sldChg>
      <pc:sldChg chg="modSp new del mod">
        <pc:chgData name="Pavel Skopal" userId="69c89bff-eb36-402e-af06-99216f10c2a5" providerId="ADAL" clId="{3A9FC722-3231-4EE9-B70B-2919B5D54360}" dt="2023-04-12T15:21:23.144" v="753" actId="2696"/>
        <pc:sldMkLst>
          <pc:docMk/>
          <pc:sldMk cId="420126243" sldId="273"/>
        </pc:sldMkLst>
        <pc:spChg chg="mod">
          <ac:chgData name="Pavel Skopal" userId="69c89bff-eb36-402e-af06-99216f10c2a5" providerId="ADAL" clId="{3A9FC722-3231-4EE9-B70B-2919B5D54360}" dt="2023-04-12T15:18:00.151" v="752" actId="20577"/>
          <ac:spMkLst>
            <pc:docMk/>
            <pc:sldMk cId="420126243" sldId="273"/>
            <ac:spMk id="3" creationId="{DB1F52D5-2190-CB05-04CD-389CBF4C880D}"/>
          </ac:spMkLst>
        </pc:spChg>
      </pc:sldChg>
      <pc:sldChg chg="modSp new mod">
        <pc:chgData name="Pavel Skopal" userId="69c89bff-eb36-402e-af06-99216f10c2a5" providerId="ADAL" clId="{3A9FC722-3231-4EE9-B70B-2919B5D54360}" dt="2023-04-12T16:14:43.787" v="929" actId="113"/>
        <pc:sldMkLst>
          <pc:docMk/>
          <pc:sldMk cId="1878237611" sldId="273"/>
        </pc:sldMkLst>
        <pc:spChg chg="mod">
          <ac:chgData name="Pavel Skopal" userId="69c89bff-eb36-402e-af06-99216f10c2a5" providerId="ADAL" clId="{3A9FC722-3231-4EE9-B70B-2919B5D54360}" dt="2023-04-12T16:13:58.218" v="919" actId="14100"/>
          <ac:spMkLst>
            <pc:docMk/>
            <pc:sldMk cId="1878237611" sldId="273"/>
            <ac:spMk id="2" creationId="{19C8B168-9E28-BB18-8C56-4D5E72F0AA8A}"/>
          </ac:spMkLst>
        </pc:spChg>
        <pc:spChg chg="mod">
          <ac:chgData name="Pavel Skopal" userId="69c89bff-eb36-402e-af06-99216f10c2a5" providerId="ADAL" clId="{3A9FC722-3231-4EE9-B70B-2919B5D54360}" dt="2023-04-12T16:14:43.787" v="929" actId="113"/>
          <ac:spMkLst>
            <pc:docMk/>
            <pc:sldMk cId="1878237611" sldId="273"/>
            <ac:spMk id="3" creationId="{FBB5825D-AD04-EF37-B2A3-E00F4A62B1B8}"/>
          </ac:spMkLst>
        </pc:spChg>
      </pc:sldChg>
      <pc:sldChg chg="modSp new mod">
        <pc:chgData name="Pavel Skopal" userId="69c89bff-eb36-402e-af06-99216f10c2a5" providerId="ADAL" clId="{3A9FC722-3231-4EE9-B70B-2919B5D54360}" dt="2023-04-13T08:09:52.572" v="1780" actId="27636"/>
        <pc:sldMkLst>
          <pc:docMk/>
          <pc:sldMk cId="569319111" sldId="274"/>
        </pc:sldMkLst>
        <pc:spChg chg="mod">
          <ac:chgData name="Pavel Skopal" userId="69c89bff-eb36-402e-af06-99216f10c2a5" providerId="ADAL" clId="{3A9FC722-3231-4EE9-B70B-2919B5D54360}" dt="2023-04-12T17:17:34.783" v="1633" actId="1076"/>
          <ac:spMkLst>
            <pc:docMk/>
            <pc:sldMk cId="569319111" sldId="274"/>
            <ac:spMk id="2" creationId="{8BFE0F62-2599-5018-0DD1-744F1F074D5C}"/>
          </ac:spMkLst>
        </pc:spChg>
        <pc:spChg chg="mod">
          <ac:chgData name="Pavel Skopal" userId="69c89bff-eb36-402e-af06-99216f10c2a5" providerId="ADAL" clId="{3A9FC722-3231-4EE9-B70B-2919B5D54360}" dt="2023-04-13T08:09:52.572" v="1780" actId="27636"/>
          <ac:spMkLst>
            <pc:docMk/>
            <pc:sldMk cId="569319111" sldId="274"/>
            <ac:spMk id="3" creationId="{D7879DD0-9CFF-B75D-9A85-D03BDC8FE305}"/>
          </ac:spMkLst>
        </pc:spChg>
      </pc:sldChg>
      <pc:sldChg chg="modSp new mod">
        <pc:chgData name="Pavel Skopal" userId="69c89bff-eb36-402e-af06-99216f10c2a5" providerId="ADAL" clId="{3A9FC722-3231-4EE9-B70B-2919B5D54360}" dt="2023-04-12T17:14:57.550" v="1589"/>
        <pc:sldMkLst>
          <pc:docMk/>
          <pc:sldMk cId="785279638" sldId="275"/>
        </pc:sldMkLst>
        <pc:spChg chg="mod">
          <ac:chgData name="Pavel Skopal" userId="69c89bff-eb36-402e-af06-99216f10c2a5" providerId="ADAL" clId="{3A9FC722-3231-4EE9-B70B-2919B5D54360}" dt="2023-04-12T16:23:10.506" v="1053" actId="20577"/>
          <ac:spMkLst>
            <pc:docMk/>
            <pc:sldMk cId="785279638" sldId="275"/>
            <ac:spMk id="2" creationId="{643B0377-4FF0-6446-20A8-A5253AC242B5}"/>
          </ac:spMkLst>
        </pc:spChg>
        <pc:spChg chg="mod">
          <ac:chgData name="Pavel Skopal" userId="69c89bff-eb36-402e-af06-99216f10c2a5" providerId="ADAL" clId="{3A9FC722-3231-4EE9-B70B-2919B5D54360}" dt="2023-04-12T17:14:57.550" v="1589"/>
          <ac:spMkLst>
            <pc:docMk/>
            <pc:sldMk cId="785279638" sldId="275"/>
            <ac:spMk id="3" creationId="{63BDFD0A-4B2D-9CA9-110F-02188F1EDB5A}"/>
          </ac:spMkLst>
        </pc:spChg>
      </pc:sldChg>
      <pc:sldChg chg="modSp new mod">
        <pc:chgData name="Pavel Skopal" userId="69c89bff-eb36-402e-af06-99216f10c2a5" providerId="ADAL" clId="{3A9FC722-3231-4EE9-B70B-2919B5D54360}" dt="2023-04-12T17:14:57.550" v="1589"/>
        <pc:sldMkLst>
          <pc:docMk/>
          <pc:sldMk cId="1807999644" sldId="276"/>
        </pc:sldMkLst>
        <pc:spChg chg="mod">
          <ac:chgData name="Pavel Skopal" userId="69c89bff-eb36-402e-af06-99216f10c2a5" providerId="ADAL" clId="{3A9FC722-3231-4EE9-B70B-2919B5D54360}" dt="2023-04-12T17:14:57.550" v="1589"/>
          <ac:spMkLst>
            <pc:docMk/>
            <pc:sldMk cId="1807999644" sldId="276"/>
            <ac:spMk id="2" creationId="{DBCF16F7-F90F-8F64-DECD-CCEFC16EF4F6}"/>
          </ac:spMkLst>
        </pc:spChg>
        <pc:spChg chg="mod">
          <ac:chgData name="Pavel Skopal" userId="69c89bff-eb36-402e-af06-99216f10c2a5" providerId="ADAL" clId="{3A9FC722-3231-4EE9-B70B-2919B5D54360}" dt="2023-04-12T17:14:57.550" v="1589"/>
          <ac:spMkLst>
            <pc:docMk/>
            <pc:sldMk cId="1807999644" sldId="276"/>
            <ac:spMk id="3" creationId="{DBF8A6E8-5D95-A38D-8286-2ABB39A01137}"/>
          </ac:spMkLst>
        </pc:spChg>
      </pc:sldChg>
      <pc:sldChg chg="modSp new del mod">
        <pc:chgData name="Pavel Skopal" userId="69c89bff-eb36-402e-af06-99216f10c2a5" providerId="ADAL" clId="{3A9FC722-3231-4EE9-B70B-2919B5D54360}" dt="2023-04-12T16:54:25.955" v="1536" actId="2696"/>
        <pc:sldMkLst>
          <pc:docMk/>
          <pc:sldMk cId="1590668945" sldId="277"/>
        </pc:sldMkLst>
        <pc:spChg chg="mod">
          <ac:chgData name="Pavel Skopal" userId="69c89bff-eb36-402e-af06-99216f10c2a5" providerId="ADAL" clId="{3A9FC722-3231-4EE9-B70B-2919B5D54360}" dt="2023-04-12T16:50:52.374" v="1535" actId="14100"/>
          <ac:spMkLst>
            <pc:docMk/>
            <pc:sldMk cId="1590668945" sldId="277"/>
            <ac:spMk id="2" creationId="{94045AF0-B6E4-E803-9FF8-E9DC0CF2DB4A}"/>
          </ac:spMkLst>
        </pc:spChg>
      </pc:sldChg>
      <pc:sldChg chg="modSp new mod">
        <pc:chgData name="Pavel Skopal" userId="69c89bff-eb36-402e-af06-99216f10c2a5" providerId="ADAL" clId="{3A9FC722-3231-4EE9-B70B-2919B5D54360}" dt="2023-04-12T17:16:50.969" v="1620" actId="14100"/>
        <pc:sldMkLst>
          <pc:docMk/>
          <pc:sldMk cId="959627063" sldId="278"/>
        </pc:sldMkLst>
        <pc:spChg chg="mod">
          <ac:chgData name="Pavel Skopal" userId="69c89bff-eb36-402e-af06-99216f10c2a5" providerId="ADAL" clId="{3A9FC722-3231-4EE9-B70B-2919B5D54360}" dt="2023-04-12T17:16:42.420" v="1616" actId="404"/>
          <ac:spMkLst>
            <pc:docMk/>
            <pc:sldMk cId="959627063" sldId="278"/>
            <ac:spMk id="2" creationId="{EC318C7C-95B0-5EFD-0172-5531959155D9}"/>
          </ac:spMkLst>
        </pc:spChg>
        <pc:spChg chg="mod">
          <ac:chgData name="Pavel Skopal" userId="69c89bff-eb36-402e-af06-99216f10c2a5" providerId="ADAL" clId="{3A9FC722-3231-4EE9-B70B-2919B5D54360}" dt="2023-04-12T17:16:50.969" v="1620" actId="14100"/>
          <ac:spMkLst>
            <pc:docMk/>
            <pc:sldMk cId="959627063" sldId="278"/>
            <ac:spMk id="3" creationId="{E912A582-4F55-A655-4664-0A0A11CE804A}"/>
          </ac:spMkLst>
        </pc:spChg>
      </pc:sldChg>
      <pc:sldChg chg="modSp new mod">
        <pc:chgData name="Pavel Skopal" userId="69c89bff-eb36-402e-af06-99216f10c2a5" providerId="ADAL" clId="{3A9FC722-3231-4EE9-B70B-2919B5D54360}" dt="2023-04-12T17:16:27.348" v="1612" actId="27636"/>
        <pc:sldMkLst>
          <pc:docMk/>
          <pc:sldMk cId="1273161947" sldId="279"/>
        </pc:sldMkLst>
        <pc:spChg chg="mod">
          <ac:chgData name="Pavel Skopal" userId="69c89bff-eb36-402e-af06-99216f10c2a5" providerId="ADAL" clId="{3A9FC722-3231-4EE9-B70B-2919B5D54360}" dt="2023-04-12T17:16:23.335" v="1610" actId="6549"/>
          <ac:spMkLst>
            <pc:docMk/>
            <pc:sldMk cId="1273161947" sldId="279"/>
            <ac:spMk id="2" creationId="{90FE723E-56A2-4992-BFF8-45535D8526BF}"/>
          </ac:spMkLst>
        </pc:spChg>
        <pc:spChg chg="mod">
          <ac:chgData name="Pavel Skopal" userId="69c89bff-eb36-402e-af06-99216f10c2a5" providerId="ADAL" clId="{3A9FC722-3231-4EE9-B70B-2919B5D54360}" dt="2023-04-12T17:16:27.348" v="1612" actId="27636"/>
          <ac:spMkLst>
            <pc:docMk/>
            <pc:sldMk cId="1273161947" sldId="279"/>
            <ac:spMk id="3" creationId="{91D2B7DE-F595-F7DC-0DE8-FE567F5074F2}"/>
          </ac:spMkLst>
        </pc:spChg>
      </pc:sldChg>
      <pc:sldChg chg="modSp new mod">
        <pc:chgData name="Pavel Skopal" userId="69c89bff-eb36-402e-af06-99216f10c2a5" providerId="ADAL" clId="{3A9FC722-3231-4EE9-B70B-2919B5D54360}" dt="2023-04-13T05:38:33.645" v="1712" actId="20577"/>
        <pc:sldMkLst>
          <pc:docMk/>
          <pc:sldMk cId="2849179188" sldId="280"/>
        </pc:sldMkLst>
        <pc:spChg chg="mod">
          <ac:chgData name="Pavel Skopal" userId="69c89bff-eb36-402e-af06-99216f10c2a5" providerId="ADAL" clId="{3A9FC722-3231-4EE9-B70B-2919B5D54360}" dt="2023-04-12T17:09:49.852" v="1556" actId="14100"/>
          <ac:spMkLst>
            <pc:docMk/>
            <pc:sldMk cId="2849179188" sldId="280"/>
            <ac:spMk id="2" creationId="{D0C7BE04-CCC2-C501-5A67-186FC4F3D5EA}"/>
          </ac:spMkLst>
        </pc:spChg>
        <pc:spChg chg="mod">
          <ac:chgData name="Pavel Skopal" userId="69c89bff-eb36-402e-af06-99216f10c2a5" providerId="ADAL" clId="{3A9FC722-3231-4EE9-B70B-2919B5D54360}" dt="2023-04-13T05:38:33.645" v="1712" actId="20577"/>
          <ac:spMkLst>
            <pc:docMk/>
            <pc:sldMk cId="2849179188" sldId="280"/>
            <ac:spMk id="3" creationId="{C89068BB-E80E-7804-24FA-FE7E1FAFDBBB}"/>
          </ac:spMkLst>
        </pc:spChg>
      </pc:sldChg>
      <pc:sldChg chg="modSp new mod">
        <pc:chgData name="Pavel Skopal" userId="69c89bff-eb36-402e-af06-99216f10c2a5" providerId="ADAL" clId="{3A9FC722-3231-4EE9-B70B-2919B5D54360}" dt="2023-04-12T17:23:14.750" v="1686" actId="20577"/>
        <pc:sldMkLst>
          <pc:docMk/>
          <pc:sldMk cId="3063202176" sldId="281"/>
        </pc:sldMkLst>
        <pc:spChg chg="mod">
          <ac:chgData name="Pavel Skopal" userId="69c89bff-eb36-402e-af06-99216f10c2a5" providerId="ADAL" clId="{3A9FC722-3231-4EE9-B70B-2919B5D54360}" dt="2023-04-12T17:22:03.404" v="1674" actId="20577"/>
          <ac:spMkLst>
            <pc:docMk/>
            <pc:sldMk cId="3063202176" sldId="281"/>
            <ac:spMk id="2" creationId="{439B156F-0C92-5FCC-2B02-EE1B0BCCDEC5}"/>
          </ac:spMkLst>
        </pc:spChg>
        <pc:spChg chg="mod">
          <ac:chgData name="Pavel Skopal" userId="69c89bff-eb36-402e-af06-99216f10c2a5" providerId="ADAL" clId="{3A9FC722-3231-4EE9-B70B-2919B5D54360}" dt="2023-04-12T17:23:14.750" v="1686" actId="20577"/>
          <ac:spMkLst>
            <pc:docMk/>
            <pc:sldMk cId="3063202176" sldId="281"/>
            <ac:spMk id="3" creationId="{0EB85C24-12C7-810F-1870-C2C86C9D47C0}"/>
          </ac:spMkLst>
        </pc:spChg>
      </pc:sldChg>
      <pc:sldChg chg="delSp modSp new mod">
        <pc:chgData name="Pavel Skopal" userId="69c89bff-eb36-402e-af06-99216f10c2a5" providerId="ADAL" clId="{3A9FC722-3231-4EE9-B70B-2919B5D54360}" dt="2023-04-12T17:15:38.616" v="1598" actId="5793"/>
        <pc:sldMkLst>
          <pc:docMk/>
          <pc:sldMk cId="2237491273" sldId="282"/>
        </pc:sldMkLst>
        <pc:spChg chg="del">
          <ac:chgData name="Pavel Skopal" userId="69c89bff-eb36-402e-af06-99216f10c2a5" providerId="ADAL" clId="{3A9FC722-3231-4EE9-B70B-2919B5D54360}" dt="2023-04-12T17:12:44.641" v="1572" actId="21"/>
          <ac:spMkLst>
            <pc:docMk/>
            <pc:sldMk cId="2237491273" sldId="282"/>
            <ac:spMk id="2" creationId="{5E53941D-3F46-B241-707D-281B1439CBFD}"/>
          </ac:spMkLst>
        </pc:spChg>
        <pc:spChg chg="mod">
          <ac:chgData name="Pavel Skopal" userId="69c89bff-eb36-402e-af06-99216f10c2a5" providerId="ADAL" clId="{3A9FC722-3231-4EE9-B70B-2919B5D54360}" dt="2023-04-12T17:15:38.616" v="1598" actId="5793"/>
          <ac:spMkLst>
            <pc:docMk/>
            <pc:sldMk cId="2237491273" sldId="282"/>
            <ac:spMk id="3" creationId="{5C91A3D9-F4C2-00B0-61ED-97F10AB747AF}"/>
          </ac:spMkLst>
        </pc:spChg>
      </pc:sldChg>
      <pc:sldChg chg="modSp new mod">
        <pc:chgData name="Pavel Skopal" userId="69c89bff-eb36-402e-af06-99216f10c2a5" providerId="ADAL" clId="{3A9FC722-3231-4EE9-B70B-2919B5D54360}" dt="2023-04-12T17:20:30.789" v="1646" actId="20577"/>
        <pc:sldMkLst>
          <pc:docMk/>
          <pc:sldMk cId="980783143" sldId="283"/>
        </pc:sldMkLst>
        <pc:spChg chg="mod">
          <ac:chgData name="Pavel Skopal" userId="69c89bff-eb36-402e-af06-99216f10c2a5" providerId="ADAL" clId="{3A9FC722-3231-4EE9-B70B-2919B5D54360}" dt="2023-04-12T17:20:24.759" v="1645" actId="20577"/>
          <ac:spMkLst>
            <pc:docMk/>
            <pc:sldMk cId="980783143" sldId="283"/>
            <ac:spMk id="2" creationId="{078A2A6C-4C53-A96F-4EA4-C889A445F72E}"/>
          </ac:spMkLst>
        </pc:spChg>
        <pc:spChg chg="mod">
          <ac:chgData name="Pavel Skopal" userId="69c89bff-eb36-402e-af06-99216f10c2a5" providerId="ADAL" clId="{3A9FC722-3231-4EE9-B70B-2919B5D54360}" dt="2023-04-12T17:20:30.789" v="1646" actId="20577"/>
          <ac:spMkLst>
            <pc:docMk/>
            <pc:sldMk cId="980783143" sldId="283"/>
            <ac:spMk id="3" creationId="{DAE8810B-FF6A-24E1-845D-FAAAD0A6165E}"/>
          </ac:spMkLst>
        </pc:spChg>
      </pc:sldChg>
      <pc:sldChg chg="addSp delSp modSp new mod setBg">
        <pc:chgData name="Pavel Skopal" userId="69c89bff-eb36-402e-af06-99216f10c2a5" providerId="ADAL" clId="{3A9FC722-3231-4EE9-B70B-2919B5D54360}" dt="2023-04-13T05:47:06.245" v="1726" actId="26606"/>
        <pc:sldMkLst>
          <pc:docMk/>
          <pc:sldMk cId="1145678681" sldId="284"/>
        </pc:sldMkLst>
        <pc:spChg chg="mod">
          <ac:chgData name="Pavel Skopal" userId="69c89bff-eb36-402e-af06-99216f10c2a5" providerId="ADAL" clId="{3A9FC722-3231-4EE9-B70B-2919B5D54360}" dt="2023-04-13T05:47:06.245" v="1726" actId="26606"/>
          <ac:spMkLst>
            <pc:docMk/>
            <pc:sldMk cId="1145678681" sldId="284"/>
            <ac:spMk id="2" creationId="{3AAC784C-787B-9CC9-8F8F-FD43F51636C4}"/>
          </ac:spMkLst>
        </pc:spChg>
        <pc:spChg chg="mod">
          <ac:chgData name="Pavel Skopal" userId="69c89bff-eb36-402e-af06-99216f10c2a5" providerId="ADAL" clId="{3A9FC722-3231-4EE9-B70B-2919B5D54360}" dt="2023-04-13T05:47:06.245" v="1726" actId="26606"/>
          <ac:spMkLst>
            <pc:docMk/>
            <pc:sldMk cId="1145678681" sldId="284"/>
            <ac:spMk id="3" creationId="{8D137AB3-6E8C-24EB-51F0-BCBAED28BC49}"/>
          </ac:spMkLst>
        </pc:spChg>
        <pc:spChg chg="add del">
          <ac:chgData name="Pavel Skopal" userId="69c89bff-eb36-402e-af06-99216f10c2a5" providerId="ADAL" clId="{3A9FC722-3231-4EE9-B70B-2919B5D54360}" dt="2023-04-13T05:47:06.240" v="1725" actId="26606"/>
          <ac:spMkLst>
            <pc:docMk/>
            <pc:sldMk cId="1145678681" sldId="284"/>
            <ac:spMk id="10" creationId="{1660E788-AFA9-4A1B-9991-6AA74632A15B}"/>
          </ac:spMkLst>
        </pc:spChg>
        <pc:spChg chg="add del">
          <ac:chgData name="Pavel Skopal" userId="69c89bff-eb36-402e-af06-99216f10c2a5" providerId="ADAL" clId="{3A9FC722-3231-4EE9-B70B-2919B5D54360}" dt="2023-04-13T05:47:06.240" v="1725" actId="26606"/>
          <ac:spMkLst>
            <pc:docMk/>
            <pc:sldMk cId="1145678681" sldId="284"/>
            <ac:spMk id="12" creationId="{867D4867-5BA7-4462-B2F6-A23F4A622AA7}"/>
          </ac:spMkLst>
        </pc:spChg>
        <pc:spChg chg="add">
          <ac:chgData name="Pavel Skopal" userId="69c89bff-eb36-402e-af06-99216f10c2a5" providerId="ADAL" clId="{3A9FC722-3231-4EE9-B70B-2919B5D54360}" dt="2023-04-13T05:47:06.245" v="1726" actId="26606"/>
          <ac:spMkLst>
            <pc:docMk/>
            <pc:sldMk cId="1145678681" sldId="284"/>
            <ac:spMk id="14" creationId="{879398A9-0D0D-4901-BDDF-B3D93CECA7B9}"/>
          </ac:spMkLst>
        </pc:spChg>
        <pc:spChg chg="add">
          <ac:chgData name="Pavel Skopal" userId="69c89bff-eb36-402e-af06-99216f10c2a5" providerId="ADAL" clId="{3A9FC722-3231-4EE9-B70B-2919B5D54360}" dt="2023-04-13T05:47:06.245" v="1726" actId="26606"/>
          <ac:spMkLst>
            <pc:docMk/>
            <pc:sldMk cId="1145678681" sldId="284"/>
            <ac:spMk id="15" creationId="{011FEC3B-E514-4E21-B2CB-7903A73569E2}"/>
          </ac:spMkLst>
        </pc:spChg>
        <pc:picChg chg="add mod">
          <ac:chgData name="Pavel Skopal" userId="69c89bff-eb36-402e-af06-99216f10c2a5" providerId="ADAL" clId="{3A9FC722-3231-4EE9-B70B-2919B5D54360}" dt="2023-04-13T05:47:06.245" v="1726" actId="26606"/>
          <ac:picMkLst>
            <pc:docMk/>
            <pc:sldMk cId="1145678681" sldId="284"/>
            <ac:picMk id="5" creationId="{0E0749D9-1F94-FE04-3FB5-9CFC008737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6E992FC5-5F14-4D7D-8493-EE9EA520F0E9}" type="datetimeFigureOut">
              <a:rPr lang="cs-CZ" smtClean="0"/>
              <a:t>14.04.2023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729984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E992FC5-5F14-4D7D-8493-EE9EA520F0E9}" type="datetimeFigureOut">
              <a:rPr lang="cs-CZ" smtClean="0"/>
              <a:t>14.04.2023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305135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E992FC5-5F14-4D7D-8493-EE9EA520F0E9}" type="datetimeFigureOut">
              <a:rPr lang="cs-CZ" smtClean="0"/>
              <a:t>14.04.2023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196920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E992FC5-5F14-4D7D-8493-EE9EA520F0E9}" type="datetimeFigureOut">
              <a:rPr lang="cs-CZ" smtClean="0"/>
              <a:t>14.04.2023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224128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6E992FC5-5F14-4D7D-8493-EE9EA520F0E9}" type="datetimeFigureOut">
              <a:rPr lang="cs-CZ" smtClean="0"/>
              <a:t>14.04.2023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20694753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6E992FC5-5F14-4D7D-8493-EE9EA520F0E9}" type="datetimeFigureOut">
              <a:rPr lang="cs-CZ" smtClean="0"/>
              <a:t>14.04.2023</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241750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6E992FC5-5F14-4D7D-8493-EE9EA520F0E9}" type="datetimeFigureOut">
              <a:rPr lang="cs-CZ" smtClean="0"/>
              <a:t>14.04.2023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9EB1F7-70CC-4831-9914-E2372618A43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869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E992FC5-5F14-4D7D-8493-EE9EA520F0E9}" type="datetimeFigureOut">
              <a:rPr lang="cs-CZ" smtClean="0"/>
              <a:t>14.04.2023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88603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92FC5-5F14-4D7D-8493-EE9EA520F0E9}" type="datetimeFigureOut">
              <a:rPr lang="cs-CZ" smtClean="0"/>
              <a:t>14.04.2023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211651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6E992FC5-5F14-4D7D-8493-EE9EA520F0E9}" type="datetimeFigureOut">
              <a:rPr lang="cs-CZ" smtClean="0"/>
              <a:t>14.04.2023</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60410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E992FC5-5F14-4D7D-8493-EE9EA520F0E9}" type="datetimeFigureOut">
              <a:rPr lang="cs-CZ" smtClean="0"/>
              <a:t>14.04.2023</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4D9EB1F7-70CC-4831-9914-E2372618A438}" type="slidenum">
              <a:rPr lang="cs-CZ" smtClean="0"/>
              <a:t>‹#›</a:t>
            </a:fld>
            <a:endParaRPr lang="cs-CZ"/>
          </a:p>
        </p:txBody>
      </p:sp>
    </p:spTree>
    <p:extLst>
      <p:ext uri="{BB962C8B-B14F-4D97-AF65-F5344CB8AC3E}">
        <p14:creationId xmlns:p14="http://schemas.microsoft.com/office/powerpoint/2010/main" val="272486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E992FC5-5F14-4D7D-8493-EE9EA520F0E9}" type="datetimeFigureOut">
              <a:rPr lang="cs-CZ" smtClean="0"/>
              <a:t>14.04.2023</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D9EB1F7-70CC-4831-9914-E2372618A438}" type="slidenum">
              <a:rPr lang="cs-CZ" smtClean="0"/>
              <a:t>‹#›</a:t>
            </a:fld>
            <a:endParaRPr lang="cs-CZ"/>
          </a:p>
        </p:txBody>
      </p:sp>
    </p:spTree>
    <p:extLst>
      <p:ext uri="{BB962C8B-B14F-4D97-AF65-F5344CB8AC3E}">
        <p14:creationId xmlns:p14="http://schemas.microsoft.com/office/powerpoint/2010/main" val="13528329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svavai.cz/cep?s=jednoduche-vyhledavani" TargetMode="External"/><Relationship Id="rId2" Type="http://schemas.openxmlformats.org/officeDocument/2006/relationships/hyperlink" Target="https://gacr.cz/seznam-podporenych-projektu-od-roku-202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isvavai.cz/cep?s=jednoduche-vyhledavani&amp;ss=detail&amp;n=0&amp;h=GA16-13375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acr.cz/proces-hodnoceni-navrhu-projekt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F7A1C-9B1F-A0EC-50DD-D99F6B8BC7B1}"/>
              </a:ext>
            </a:extLst>
          </p:cNvPr>
          <p:cNvSpPr>
            <a:spLocks noGrp="1"/>
          </p:cNvSpPr>
          <p:nvPr>
            <p:ph type="title"/>
          </p:nvPr>
        </p:nvSpPr>
        <p:spPr/>
        <p:txBody>
          <a:bodyPr/>
          <a:lstStyle/>
          <a:p>
            <a:r>
              <a:rPr lang="cs-CZ" dirty="0"/>
              <a:t>Grantová agentura ČR – hodnotící kritéria</a:t>
            </a:r>
          </a:p>
        </p:txBody>
      </p:sp>
      <p:sp>
        <p:nvSpPr>
          <p:cNvPr id="3" name="Zástupný obsah 2">
            <a:extLst>
              <a:ext uri="{FF2B5EF4-FFF2-40B4-BE49-F238E27FC236}">
                <a16:creationId xmlns:a16="http://schemas.microsoft.com/office/drawing/2014/main" id="{6DFFE6EA-37FD-4D38-99E4-6730B6104A00}"/>
              </a:ext>
            </a:extLst>
          </p:cNvPr>
          <p:cNvSpPr>
            <a:spLocks noGrp="1"/>
          </p:cNvSpPr>
          <p:nvPr>
            <p:ph idx="1"/>
          </p:nvPr>
        </p:nvSpPr>
        <p:spPr/>
        <p:txBody>
          <a:bodyPr>
            <a:normAutofit/>
          </a:bodyPr>
          <a:lstStyle/>
          <a:p>
            <a:r>
              <a:rPr lang="cs-CZ" sz="2400" dirty="0"/>
              <a:t>„</a:t>
            </a:r>
            <a:r>
              <a:rPr lang="cs-CZ" sz="2400" dirty="0" err="1"/>
              <a:t>knowledge</a:t>
            </a:r>
            <a:r>
              <a:rPr lang="cs-CZ" sz="2400" dirty="0"/>
              <a:t> gap“</a:t>
            </a:r>
          </a:p>
          <a:p>
            <a:r>
              <a:rPr lang="cs-CZ" sz="2400" dirty="0"/>
              <a:t>Pokyn hodnotit přiměřeně stavu kariéry, tj. ne absolutním počtem výsledků</a:t>
            </a:r>
          </a:p>
          <a:p>
            <a:r>
              <a:rPr lang="cs-CZ" sz="2400" dirty="0"/>
              <a:t>ALE znamená to být na špici ve své věkové kategorii </a:t>
            </a:r>
          </a:p>
        </p:txBody>
      </p:sp>
    </p:spTree>
    <p:extLst>
      <p:ext uri="{BB962C8B-B14F-4D97-AF65-F5344CB8AC3E}">
        <p14:creationId xmlns:p14="http://schemas.microsoft.com/office/powerpoint/2010/main" val="284109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0E1C9E-784E-339F-8345-8032C1520047}"/>
              </a:ext>
            </a:extLst>
          </p:cNvPr>
          <p:cNvSpPr>
            <a:spLocks noGrp="1"/>
          </p:cNvSpPr>
          <p:nvPr>
            <p:ph type="title"/>
          </p:nvPr>
        </p:nvSpPr>
        <p:spPr/>
        <p:txBody>
          <a:bodyPr/>
          <a:lstStyle/>
          <a:p>
            <a:r>
              <a:rPr lang="cs-CZ" dirty="0"/>
              <a:t>Úspěšné projekty 2022</a:t>
            </a:r>
          </a:p>
        </p:txBody>
      </p:sp>
      <p:sp>
        <p:nvSpPr>
          <p:cNvPr id="3" name="Zástupný obsah 2">
            <a:extLst>
              <a:ext uri="{FF2B5EF4-FFF2-40B4-BE49-F238E27FC236}">
                <a16:creationId xmlns:a16="http://schemas.microsoft.com/office/drawing/2014/main" id="{72B81920-1509-5C40-52E3-3BB2785376F1}"/>
              </a:ext>
            </a:extLst>
          </p:cNvPr>
          <p:cNvSpPr>
            <a:spLocks noGrp="1"/>
          </p:cNvSpPr>
          <p:nvPr>
            <p:ph idx="1"/>
          </p:nvPr>
        </p:nvSpPr>
        <p:spPr/>
        <p:txBody>
          <a:bodyPr/>
          <a:lstStyle/>
          <a:p>
            <a:r>
              <a:rPr lang="cs-CZ" dirty="0">
                <a:hlinkClick r:id="rId2"/>
              </a:rPr>
              <a:t>Seznam podpořených projektů (od roku 2022) - Grantová agentura České republiky (gacr.cz)</a:t>
            </a:r>
            <a:endParaRPr lang="cs-CZ" dirty="0">
              <a:hlinkClick r:id="rId3"/>
            </a:endParaRPr>
          </a:p>
          <a:p>
            <a:r>
              <a:rPr lang="cs-CZ" dirty="0">
                <a:hlinkClick r:id="rId3"/>
              </a:rPr>
              <a:t>Jednoduché vyhledávání - IS </a:t>
            </a:r>
            <a:r>
              <a:rPr lang="cs-CZ" dirty="0" err="1">
                <a:hlinkClick r:id="rId3"/>
              </a:rPr>
              <a:t>VaVaI</a:t>
            </a:r>
            <a:endParaRPr lang="cs-CZ" dirty="0"/>
          </a:p>
          <a:p>
            <a:r>
              <a:rPr lang="cs-CZ" dirty="0"/>
              <a:t>  </a:t>
            </a:r>
          </a:p>
          <a:p>
            <a:endParaRPr lang="cs-CZ" dirty="0"/>
          </a:p>
        </p:txBody>
      </p:sp>
    </p:spTree>
    <p:extLst>
      <p:ext uri="{BB962C8B-B14F-4D97-AF65-F5344CB8AC3E}">
        <p14:creationId xmlns:p14="http://schemas.microsoft.com/office/powerpoint/2010/main" val="38901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C7BE04-CCC2-C501-5A67-186FC4F3D5EA}"/>
              </a:ext>
            </a:extLst>
          </p:cNvPr>
          <p:cNvSpPr>
            <a:spLocks noGrp="1"/>
          </p:cNvSpPr>
          <p:nvPr>
            <p:ph type="title"/>
          </p:nvPr>
        </p:nvSpPr>
        <p:spPr>
          <a:xfrm>
            <a:off x="421241" y="365125"/>
            <a:ext cx="11219380" cy="1325563"/>
          </a:xfrm>
        </p:spPr>
        <p:txBody>
          <a:bodyPr>
            <a:noAutofit/>
          </a:bodyPr>
          <a:lstStyle/>
          <a:p>
            <a:r>
              <a:rPr lang="cs-CZ" sz="2800" b="0" i="0" dirty="0">
                <a:solidFill>
                  <a:srgbClr val="292929"/>
                </a:solidFill>
                <a:effectLst/>
                <a:latin typeface="fontL"/>
              </a:rPr>
              <a:t>Akustická paměť druhé světové války v českém kontextu v letech 1990-2020</a:t>
            </a:r>
            <a:br>
              <a:rPr lang="cs-CZ" sz="2800" b="0" i="0" dirty="0">
                <a:solidFill>
                  <a:srgbClr val="292929"/>
                </a:solidFill>
                <a:effectLst/>
                <a:latin typeface="fontL"/>
              </a:rPr>
            </a:br>
            <a:r>
              <a:rPr lang="cs-CZ" sz="2800" b="0" i="0" dirty="0">
                <a:solidFill>
                  <a:srgbClr val="191919"/>
                </a:solidFill>
                <a:effectLst/>
                <a:latin typeface="fontB"/>
              </a:rPr>
              <a:t>doc. Mgr. Radmila Švaříčková </a:t>
            </a:r>
            <a:r>
              <a:rPr lang="cs-CZ" sz="2800" b="0" i="0" dirty="0" err="1">
                <a:solidFill>
                  <a:srgbClr val="191919"/>
                </a:solidFill>
                <a:effectLst/>
                <a:latin typeface="fontB"/>
              </a:rPr>
              <a:t>Slabáková</a:t>
            </a:r>
            <a:r>
              <a:rPr lang="cs-CZ" sz="2800" b="0" i="0" dirty="0">
                <a:solidFill>
                  <a:srgbClr val="191919"/>
                </a:solidFill>
                <a:effectLst/>
                <a:latin typeface="fontB"/>
              </a:rPr>
              <a:t>, Ph.D.</a:t>
            </a:r>
            <a:endParaRPr lang="cs-CZ" sz="2800" dirty="0"/>
          </a:p>
        </p:txBody>
      </p:sp>
      <p:sp>
        <p:nvSpPr>
          <p:cNvPr id="3" name="Zástupný obsah 2">
            <a:extLst>
              <a:ext uri="{FF2B5EF4-FFF2-40B4-BE49-F238E27FC236}">
                <a16:creationId xmlns:a16="http://schemas.microsoft.com/office/drawing/2014/main" id="{C89068BB-E80E-7804-24FA-FE7E1FAFDBBB}"/>
              </a:ext>
            </a:extLst>
          </p:cNvPr>
          <p:cNvSpPr>
            <a:spLocks noGrp="1"/>
          </p:cNvSpPr>
          <p:nvPr>
            <p:ph idx="1"/>
          </p:nvPr>
        </p:nvSpPr>
        <p:spPr>
          <a:xfrm>
            <a:off x="2003461" y="2054831"/>
            <a:ext cx="7957403" cy="4315147"/>
          </a:xfrm>
        </p:spPr>
        <p:txBody>
          <a:bodyPr>
            <a:normAutofit lnSpcReduction="10000"/>
          </a:bodyPr>
          <a:lstStyle/>
          <a:p>
            <a:r>
              <a:rPr lang="cs-CZ" b="0" i="0" dirty="0">
                <a:solidFill>
                  <a:srgbClr val="292929"/>
                </a:solidFill>
                <a:effectLst/>
                <a:latin typeface="fontL"/>
              </a:rPr>
              <a:t>Jaká je role zvuku v procesu formování kolektivní paměti? Paměťová studia dosud preferovala studium písemných a vizuálních pramenů, teprve nedávno se obrátila ke smyslům. </a:t>
            </a:r>
          </a:p>
          <a:p>
            <a:r>
              <a:rPr lang="cs-CZ" b="1" i="0" dirty="0">
                <a:solidFill>
                  <a:srgbClr val="292929"/>
                </a:solidFill>
                <a:effectLst/>
                <a:latin typeface="fontL"/>
              </a:rPr>
              <a:t>Projekt vychází z nového akustického obratu v paměťových studiích </a:t>
            </a:r>
            <a:r>
              <a:rPr lang="cs-CZ" b="0" i="0" dirty="0">
                <a:solidFill>
                  <a:srgbClr val="292929"/>
                </a:solidFill>
                <a:effectLst/>
                <a:latin typeface="fontL"/>
              </a:rPr>
              <a:t>a zkoumá zvukovou paměťovou kulturu druhé světové války v letech 1990-2020. </a:t>
            </a:r>
          </a:p>
          <a:p>
            <a:r>
              <a:rPr lang="cs-CZ" b="0" i="0" dirty="0">
                <a:solidFill>
                  <a:srgbClr val="292929"/>
                </a:solidFill>
                <a:effectLst/>
                <a:latin typeface="fontL"/>
              </a:rPr>
              <a:t>I když se soustředí především na české prostředí, zahrnuje i polský kontext z důvodu tekutosti paměťových kultur, které snadno překonávají národní hranice. Projekt posunuje bádání v této nové oblasti tím, že se soustředí na změny v paměťových kulturách zemí bývalého východního bloku, které po pádu komunistického režimu čelily pronikání západních vzpomínkových kultur, především paměti holokaustu. Které zvuky pomáhaly konstruovat význam druhé světové války? Jaký byl vliv intenzivní globalizace a rychlého rozvoje digitálních technologií na homogenizaci paměťových kultur? Projekt zkoumá roli zvuku v oceňovaných a populárních filmech, hudbě, literárních dílech a muzeích, jež reflektují druhou světovou válku.</a:t>
            </a:r>
            <a:endParaRPr lang="cs-CZ" dirty="0"/>
          </a:p>
        </p:txBody>
      </p:sp>
    </p:spTree>
    <p:extLst>
      <p:ext uri="{BB962C8B-B14F-4D97-AF65-F5344CB8AC3E}">
        <p14:creationId xmlns:p14="http://schemas.microsoft.com/office/powerpoint/2010/main" val="284917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B156F-0C92-5FCC-2B02-EE1B0BCCDEC5}"/>
              </a:ext>
            </a:extLst>
          </p:cNvPr>
          <p:cNvSpPr>
            <a:spLocks noGrp="1"/>
          </p:cNvSpPr>
          <p:nvPr>
            <p:ph type="title"/>
          </p:nvPr>
        </p:nvSpPr>
        <p:spPr/>
        <p:txBody>
          <a:bodyPr>
            <a:normAutofit fontScale="90000"/>
          </a:bodyPr>
          <a:lstStyle/>
          <a:p>
            <a:r>
              <a:rPr lang="cs-CZ" b="0" i="0" dirty="0">
                <a:effectLst/>
                <a:latin typeface="Open Sans" panose="020B0606030504020204" pitchFamily="34" charset="0"/>
              </a:rPr>
              <a:t>Michal </a:t>
            </a:r>
            <a:r>
              <a:rPr lang="cs-CZ" dirty="0">
                <a:latin typeface="Open Sans" panose="020B0606030504020204" pitchFamily="34" charset="0"/>
              </a:rPr>
              <a:t>kopeček: </a:t>
            </a:r>
            <a:r>
              <a:rPr lang="cs-CZ" b="0" i="0" dirty="0">
                <a:effectLst/>
                <a:latin typeface="Open Sans" panose="020B0606030504020204" pitchFamily="34" charset="0"/>
              </a:rPr>
              <a:t>Dějiny Charty 77 v domácí a transnacionální perspektivě</a:t>
            </a:r>
            <a:endParaRPr lang="cs-CZ" dirty="0"/>
          </a:p>
        </p:txBody>
      </p:sp>
      <p:sp>
        <p:nvSpPr>
          <p:cNvPr id="3" name="Zástupný obsah 2">
            <a:extLst>
              <a:ext uri="{FF2B5EF4-FFF2-40B4-BE49-F238E27FC236}">
                <a16:creationId xmlns:a16="http://schemas.microsoft.com/office/drawing/2014/main" id="{0EB85C24-12C7-810F-1870-C2C86C9D47C0}"/>
              </a:ext>
            </a:extLst>
          </p:cNvPr>
          <p:cNvSpPr>
            <a:spLocks noGrp="1"/>
          </p:cNvSpPr>
          <p:nvPr>
            <p:ph idx="1"/>
          </p:nvPr>
        </p:nvSpPr>
        <p:spPr>
          <a:xfrm>
            <a:off x="1243173" y="2342509"/>
            <a:ext cx="9257016" cy="4078840"/>
          </a:xfrm>
        </p:spPr>
        <p:txBody>
          <a:bodyPr>
            <a:normAutofit/>
          </a:bodyPr>
          <a:lstStyle/>
          <a:p>
            <a:r>
              <a:rPr lang="cs-CZ" b="0" i="0" dirty="0">
                <a:solidFill>
                  <a:srgbClr val="292929"/>
                </a:solidFill>
                <a:effectLst/>
                <a:latin typeface="fontL"/>
              </a:rPr>
              <a:t>Charta 77 je jednou z nejdůležitějších demokratických kapitol v českých ale i středoevropských dějinách. Je po právu chápána jako přímá předchůdkyně obnovené československé a české demokracie po roce 1989 a v globálním měřítku jako jedna z nejviditelnějších lidskoprávních organizací poslední třetiny 20. století. </a:t>
            </a:r>
          </a:p>
          <a:p>
            <a:r>
              <a:rPr lang="cs-CZ" b="0" i="0" dirty="0">
                <a:solidFill>
                  <a:srgbClr val="292929"/>
                </a:solidFill>
                <a:effectLst/>
                <a:latin typeface="fontL"/>
              </a:rPr>
              <a:t>Přes značné množství existující literatury postrádáme celistvou a spolehlivou vědeckou monografii o dějinách Charty 77. </a:t>
            </a:r>
          </a:p>
          <a:p>
            <a:r>
              <a:rPr lang="cs-CZ" b="0" i="0">
                <a:solidFill>
                  <a:srgbClr val="292929"/>
                </a:solidFill>
                <a:effectLst/>
                <a:latin typeface="fontL"/>
              </a:rPr>
              <a:t>Cílem </a:t>
            </a:r>
            <a:r>
              <a:rPr lang="cs-CZ" b="0" i="0" dirty="0">
                <a:solidFill>
                  <a:srgbClr val="292929"/>
                </a:solidFill>
                <a:effectLst/>
                <a:latin typeface="fontL"/>
              </a:rPr>
              <a:t>předkládaného projektu je souhrnně pojatá historická rekonstrukce vzniku Charty 77, jejího politického a společenského působení v době pozdní komunistické diktatury a počátcích československé a české demokracie po roce 1989 a jejího „druhého“ života jako zakládajícího demokratického mýtu polistopadové republiky. Zamýšlená monografie bude založena nejen na zhodnocení dosavadního bádání, mezinárodním srovnání a transnacionální perspektivě, ale též na dodatečném výzkumu množství nových archivních pramenů umožňujících konstruktivně revidovat dosavadní pohled na Chartu a její rezonanci v české a československé společnosti.</a:t>
            </a:r>
            <a:endParaRPr lang="cs-CZ" dirty="0"/>
          </a:p>
        </p:txBody>
      </p:sp>
    </p:spTree>
    <p:extLst>
      <p:ext uri="{BB962C8B-B14F-4D97-AF65-F5344CB8AC3E}">
        <p14:creationId xmlns:p14="http://schemas.microsoft.com/office/powerpoint/2010/main" val="306320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AC784C-787B-9CC9-8F8F-FD43F51636C4}"/>
              </a:ext>
            </a:extLst>
          </p:cNvPr>
          <p:cNvSpPr>
            <a:spLocks noGrp="1"/>
          </p:cNvSpPr>
          <p:nvPr>
            <p:ph type="title"/>
          </p:nvPr>
        </p:nvSpPr>
        <p:spPr>
          <a:xfrm>
            <a:off x="804672" y="964692"/>
            <a:ext cx="5894832" cy="1188720"/>
          </a:xfrm>
        </p:spPr>
        <p:txBody>
          <a:bodyPr>
            <a:normAutofit/>
          </a:bodyPr>
          <a:lstStyle/>
          <a:p>
            <a:r>
              <a:rPr lang="cs-CZ" sz="2000" b="0" i="0" cap="all">
                <a:effectLst/>
                <a:latin typeface="fontB"/>
              </a:rPr>
              <a:t>ČESKÁ FILMOVÁ KULTURA A NĚMECKÁ OKUPACE: PROCESY KULTURNÍHO TRANSFERU</a:t>
            </a:r>
            <a:endParaRPr lang="cs-CZ" sz="2000"/>
          </a:p>
        </p:txBody>
      </p:sp>
      <p:sp>
        <p:nvSpPr>
          <p:cNvPr id="3" name="Zástupný obsah 2">
            <a:extLst>
              <a:ext uri="{FF2B5EF4-FFF2-40B4-BE49-F238E27FC236}">
                <a16:creationId xmlns:a16="http://schemas.microsoft.com/office/drawing/2014/main" id="{8D137AB3-6E8C-24EB-51F0-BCBAED28BC49}"/>
              </a:ext>
            </a:extLst>
          </p:cNvPr>
          <p:cNvSpPr>
            <a:spLocks noGrp="1"/>
          </p:cNvSpPr>
          <p:nvPr>
            <p:ph idx="1"/>
          </p:nvPr>
        </p:nvSpPr>
        <p:spPr>
          <a:xfrm>
            <a:off x="803243" y="2638044"/>
            <a:ext cx="5963317" cy="3263206"/>
          </a:xfrm>
        </p:spPr>
        <p:txBody>
          <a:bodyPr>
            <a:normAutofit/>
          </a:bodyPr>
          <a:lstStyle/>
          <a:p>
            <a:r>
              <a:rPr lang="cs-CZ">
                <a:hlinkClick r:id="rId2"/>
              </a:rPr>
              <a:t>Jednoduché vyhledávání - IS VaVaI</a:t>
            </a:r>
            <a:endParaRPr lang="cs-CZ"/>
          </a:p>
          <a:p>
            <a:endParaRPr lang="cs-CZ"/>
          </a:p>
          <a:p>
            <a:endParaRPr lang="cs-CZ"/>
          </a:p>
          <a:p>
            <a:endParaRPr lang="cs-CZ" dirty="0"/>
          </a:p>
        </p:txBody>
      </p:sp>
      <p:sp>
        <p:nvSpPr>
          <p:cNvPr id="14"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0E0749D9-1F94-FE04-3FB5-9CFC008737AE}"/>
              </a:ext>
            </a:extLst>
          </p:cNvPr>
          <p:cNvPicPr>
            <a:picLocks noChangeAspect="1"/>
          </p:cNvPicPr>
          <p:nvPr/>
        </p:nvPicPr>
        <p:blipFill>
          <a:blip r:embed="rId3"/>
          <a:stretch>
            <a:fillRect/>
          </a:stretch>
        </p:blipFill>
        <p:spPr>
          <a:xfrm>
            <a:off x="7879847" y="1293275"/>
            <a:ext cx="3000502" cy="4279392"/>
          </a:xfrm>
          <a:prstGeom prst="rect">
            <a:avLst/>
          </a:prstGeom>
        </p:spPr>
      </p:pic>
    </p:spTree>
    <p:extLst>
      <p:ext uri="{BB962C8B-B14F-4D97-AF65-F5344CB8AC3E}">
        <p14:creationId xmlns:p14="http://schemas.microsoft.com/office/powerpoint/2010/main" val="114567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67C736-09A3-7601-84A1-5C0A2DDFC31F}"/>
              </a:ext>
            </a:extLst>
          </p:cNvPr>
          <p:cNvSpPr>
            <a:spLocks noGrp="1"/>
          </p:cNvSpPr>
          <p:nvPr>
            <p:ph type="title"/>
          </p:nvPr>
        </p:nvSpPr>
        <p:spPr>
          <a:xfrm>
            <a:off x="2053941" y="964692"/>
            <a:ext cx="8084118" cy="1188720"/>
          </a:xfrm>
        </p:spPr>
        <p:txBody>
          <a:bodyPr>
            <a:noAutofit/>
          </a:bodyPr>
          <a:lstStyle/>
          <a:p>
            <a:pPr algn="ctr"/>
            <a:r>
              <a:rPr lang="cs-CZ" sz="2400" b="1" dirty="0"/>
              <a:t>Fond kinematografie</a:t>
            </a:r>
            <a:br>
              <a:rPr lang="cs-CZ" sz="2400" b="1" dirty="0"/>
            </a:br>
            <a:r>
              <a:rPr lang="cs-CZ" sz="2400" b="1" dirty="0"/>
              <a:t>Výzva „Konference a výzkumné projekty v oblasti filmové vědy“</a:t>
            </a:r>
          </a:p>
        </p:txBody>
      </p:sp>
      <p:sp>
        <p:nvSpPr>
          <p:cNvPr id="3" name="Zástupný obsah 2">
            <a:extLst>
              <a:ext uri="{FF2B5EF4-FFF2-40B4-BE49-F238E27FC236}">
                <a16:creationId xmlns:a16="http://schemas.microsoft.com/office/drawing/2014/main" id="{C4528780-D80E-5A0F-7EB1-1B9A5ACF3A28}"/>
              </a:ext>
            </a:extLst>
          </p:cNvPr>
          <p:cNvSpPr>
            <a:spLocks noGrp="1"/>
          </p:cNvSpPr>
          <p:nvPr>
            <p:ph idx="1"/>
          </p:nvPr>
        </p:nvSpPr>
        <p:spPr>
          <a:xfrm>
            <a:off x="2231136" y="2638044"/>
            <a:ext cx="7729728" cy="3773030"/>
          </a:xfrm>
        </p:spPr>
        <p:txBody>
          <a:bodyPr>
            <a:normAutofit/>
          </a:bodyPr>
          <a:lstStyle/>
          <a:p>
            <a:r>
              <a:rPr lang="cs-CZ" dirty="0"/>
              <a:t>Cíle podpory kinematografie:</a:t>
            </a:r>
          </a:p>
          <a:p>
            <a:r>
              <a:rPr lang="cs-CZ" dirty="0"/>
              <a:t> 1. podpora vědy a výzkumu s důrazem na základní výzkum v oblasti české kinematografie  </a:t>
            </a:r>
          </a:p>
          <a:p>
            <a:r>
              <a:rPr lang="cs-CZ" dirty="0"/>
              <a:t>2. podpora odborné publikační a konferenční činnosti v oblasti vědy a výzkumu </a:t>
            </a:r>
          </a:p>
          <a:p>
            <a:r>
              <a:rPr lang="cs-CZ" dirty="0"/>
              <a:t>3. podpora rozvoje oboru filmových a audiovizuálních studií  </a:t>
            </a:r>
          </a:p>
          <a:p>
            <a:r>
              <a:rPr lang="cs-CZ" dirty="0"/>
              <a:t>4. zapojení oboru filmových studií do evropského prostředí a posílení jejich mezinárodní konkurenceschopnosti </a:t>
            </a:r>
          </a:p>
          <a:p>
            <a:r>
              <a:rPr lang="cs-CZ" dirty="0"/>
              <a:t>5. podpora rozvoje kinematografie prostřednictvím kvalifikované reflexe </a:t>
            </a:r>
          </a:p>
        </p:txBody>
      </p:sp>
    </p:spTree>
    <p:extLst>
      <p:ext uri="{BB962C8B-B14F-4D97-AF65-F5344CB8AC3E}">
        <p14:creationId xmlns:p14="http://schemas.microsoft.com/office/powerpoint/2010/main" val="374874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C1F957-81E6-7B57-1D9B-D6833FBD7655}"/>
              </a:ext>
            </a:extLst>
          </p:cNvPr>
          <p:cNvSpPr>
            <a:spLocks noGrp="1"/>
          </p:cNvSpPr>
          <p:nvPr>
            <p:ph type="title"/>
          </p:nvPr>
        </p:nvSpPr>
        <p:spPr/>
        <p:txBody>
          <a:bodyPr/>
          <a:lstStyle/>
          <a:p>
            <a:r>
              <a:rPr lang="cs-CZ" dirty="0"/>
              <a:t>Výsledek výzvy 2022</a:t>
            </a:r>
          </a:p>
        </p:txBody>
      </p:sp>
      <p:sp>
        <p:nvSpPr>
          <p:cNvPr id="3" name="Zástupný obsah 2">
            <a:extLst>
              <a:ext uri="{FF2B5EF4-FFF2-40B4-BE49-F238E27FC236}">
                <a16:creationId xmlns:a16="http://schemas.microsoft.com/office/drawing/2014/main" id="{37624749-5655-9054-CE90-C8AA3801922B}"/>
              </a:ext>
            </a:extLst>
          </p:cNvPr>
          <p:cNvSpPr>
            <a:spLocks noGrp="1"/>
          </p:cNvSpPr>
          <p:nvPr>
            <p:ph idx="1"/>
          </p:nvPr>
        </p:nvSpPr>
        <p:spPr>
          <a:xfrm>
            <a:off x="2231136" y="2291138"/>
            <a:ext cx="7729728" cy="3448890"/>
          </a:xfrm>
        </p:spPr>
        <p:txBody>
          <a:bodyPr>
            <a:normAutofit fontScale="92500" lnSpcReduction="10000"/>
          </a:bodyPr>
          <a:lstStyle/>
          <a:p>
            <a:pPr algn="l"/>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 „Do výzvy Konference a výzkumné projekty v oblasti filmové vědy se v letošním roce přihlásily celkem čtyři projekty (oproti loňským dvěma). Všechny žádosti naplnily obsahové priority výzvy. Dvě se týkaly základního výzkumu v oblasti filmové historie, jedna byla podávala na podporu vědecké konference a další byla směřována k realizaci sociologického šetření diváckého chování. </a:t>
            </a:r>
          </a:p>
          <a:p>
            <a:r>
              <a:rPr lang="cs-CZ" sz="1800" b="0" i="0" u="none" strike="noStrike" baseline="0" dirty="0">
                <a:solidFill>
                  <a:srgbClr val="000000"/>
                </a:solidFill>
                <a:latin typeface="Arial" panose="020B0604020202020204" pitchFamily="34" charset="0"/>
              </a:rPr>
              <a:t>Dva z projektů byly podány příspěvkovou organizací Národní filmový archiv, jedna neziskovou organizací a jedna obchodní společností, která je organizátorem filmového festivalu. Vzhledem ke kvalitám předkládaných projektů byly nakonec podpořeny pouze tři z nich. Alokace výzvy nebyla celá vyčerpána.“</a:t>
            </a:r>
            <a:endParaRPr lang="cs-CZ" dirty="0"/>
          </a:p>
        </p:txBody>
      </p:sp>
    </p:spTree>
    <p:extLst>
      <p:ext uri="{BB962C8B-B14F-4D97-AF65-F5344CB8AC3E}">
        <p14:creationId xmlns:p14="http://schemas.microsoft.com/office/powerpoint/2010/main" val="308375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318C7C-95B0-5EFD-0172-5531959155D9}"/>
              </a:ext>
            </a:extLst>
          </p:cNvPr>
          <p:cNvSpPr>
            <a:spLocks noGrp="1"/>
          </p:cNvSpPr>
          <p:nvPr>
            <p:ph type="title"/>
          </p:nvPr>
        </p:nvSpPr>
        <p:spPr/>
        <p:txBody>
          <a:bodyPr>
            <a:noAutofit/>
          </a:bodyPr>
          <a:lstStyle/>
          <a:p>
            <a:r>
              <a:rPr lang="cs-CZ" sz="1800" b="1" dirty="0">
                <a:solidFill>
                  <a:srgbClr val="000000"/>
                </a:solidFill>
                <a:latin typeface="Arial" panose="020B0604020202020204" pitchFamily="34" charset="0"/>
              </a:rPr>
              <a:t>Národní filmový archiv Filmový formát 9,5 mm a rozvoj amatérského a rodinného filmování na území České republiky (1922-1960) </a:t>
            </a:r>
            <a:endParaRPr lang="cs-CZ" sz="1800" dirty="0"/>
          </a:p>
        </p:txBody>
      </p:sp>
      <p:sp>
        <p:nvSpPr>
          <p:cNvPr id="3" name="Zástupný obsah 2">
            <a:extLst>
              <a:ext uri="{FF2B5EF4-FFF2-40B4-BE49-F238E27FC236}">
                <a16:creationId xmlns:a16="http://schemas.microsoft.com/office/drawing/2014/main" id="{E912A582-4F55-A655-4664-0A0A11CE804A}"/>
              </a:ext>
            </a:extLst>
          </p:cNvPr>
          <p:cNvSpPr>
            <a:spLocks noGrp="1"/>
          </p:cNvSpPr>
          <p:nvPr>
            <p:ph idx="1"/>
          </p:nvPr>
        </p:nvSpPr>
        <p:spPr>
          <a:xfrm>
            <a:off x="2085653" y="2383603"/>
            <a:ext cx="8013843" cy="3708971"/>
          </a:xfrm>
        </p:spPr>
        <p:txBody>
          <a:bodyPr>
            <a:normAutofit fontScale="92500" lnSpcReduction="10000"/>
          </a:bodyPr>
          <a:lstStyle/>
          <a:p>
            <a:pPr marL="0" indent="0">
              <a:buNone/>
            </a:pPr>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Výzkumný projekt kurátora Jiřího Horníčka a jeho týmu cílí na historické zmapování využití amatérského filmového formátu firmy </a:t>
            </a:r>
            <a:r>
              <a:rPr lang="cs-CZ" sz="1800" b="0" i="0" u="none" strike="noStrike" baseline="0" dirty="0" err="1">
                <a:solidFill>
                  <a:srgbClr val="000000"/>
                </a:solidFill>
                <a:latin typeface="Arial" panose="020B0604020202020204" pitchFamily="34" charset="0"/>
              </a:rPr>
              <a:t>Pathé</a:t>
            </a:r>
            <a:r>
              <a:rPr lang="cs-CZ" sz="1800" b="0" i="0" u="none" strike="noStrike" baseline="0" dirty="0">
                <a:solidFill>
                  <a:srgbClr val="000000"/>
                </a:solidFill>
                <a:latin typeface="Arial" panose="020B0604020202020204" pitchFamily="34" charset="0"/>
              </a:rPr>
              <a:t> na českém území v jeho širším organizačním a uměleckém hledisku, a to včetně archivního zpracování (digitalizace a katalogizace) ucelené kolekce filmů. Součástí výstupů bude vedle odborné studie také popularizační článek, dvě pásma filmů pro prezentaci v kině i online, webová audiovizuální výstava a propagace projektu na odborných evropských platformách. </a:t>
            </a:r>
            <a:r>
              <a:rPr lang="cs-CZ" sz="1800" b="1" i="0" u="none" strike="noStrike" baseline="0" dirty="0">
                <a:solidFill>
                  <a:srgbClr val="000000"/>
                </a:solidFill>
                <a:latin typeface="Arial" panose="020B0604020202020204" pitchFamily="34" charset="0"/>
              </a:rPr>
              <a:t>Pro Radu je důležité, že NFA jako příspěvková organizace vstupuje do projektu významným finančním podílem, který pokrývá plat zaměstnanců. Rada se rozhodla projekt pro jeho kvalitu podpořit v plné výši požadavku. </a:t>
            </a:r>
            <a:r>
              <a:rPr lang="cs-CZ" sz="1800" b="0" i="0" u="none" strike="noStrike" baseline="0" dirty="0">
                <a:solidFill>
                  <a:srgbClr val="000000"/>
                </a:solidFill>
                <a:latin typeface="Arial" panose="020B0604020202020204" pitchFamily="34" charset="0"/>
              </a:rPr>
              <a:t>Rozhodnutí bylo učiněno v souladu s oběma odbornými posudky. </a:t>
            </a:r>
          </a:p>
          <a:p>
            <a:r>
              <a:rPr lang="cs-CZ" sz="1800" b="1" dirty="0">
                <a:solidFill>
                  <a:srgbClr val="000000"/>
                </a:solidFill>
                <a:latin typeface="Arial" panose="020B0604020202020204" pitchFamily="34" charset="0"/>
              </a:rPr>
              <a:t>200.000,- </a:t>
            </a:r>
            <a:endParaRPr lang="cs-CZ" b="1" dirty="0"/>
          </a:p>
        </p:txBody>
      </p:sp>
    </p:spTree>
    <p:extLst>
      <p:ext uri="{BB962C8B-B14F-4D97-AF65-F5344CB8AC3E}">
        <p14:creationId xmlns:p14="http://schemas.microsoft.com/office/powerpoint/2010/main" val="95962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FE723E-56A2-4992-BFF8-45535D8526BF}"/>
              </a:ext>
            </a:extLst>
          </p:cNvPr>
          <p:cNvSpPr>
            <a:spLocks noGrp="1"/>
          </p:cNvSpPr>
          <p:nvPr>
            <p:ph type="title"/>
          </p:nvPr>
        </p:nvSpPr>
        <p:spPr>
          <a:xfrm>
            <a:off x="838200" y="365125"/>
            <a:ext cx="10515600" cy="1460500"/>
          </a:xfrm>
        </p:spPr>
        <p:txBody>
          <a:bodyPr>
            <a:normAutofit fontScale="90000"/>
          </a:bodyPr>
          <a:lstStyle/>
          <a:p>
            <a:r>
              <a:rPr lang="cs-CZ" sz="2700" b="1" dirty="0">
                <a:solidFill>
                  <a:srgbClr val="000000"/>
                </a:solidFill>
                <a:latin typeface="Arial" panose="020B0604020202020204" pitchFamily="34" charset="0"/>
              </a:rPr>
              <a:t>Národní filmový archiv </a:t>
            </a:r>
            <a:br>
              <a:rPr lang="cs-CZ" sz="2700" b="1" dirty="0">
                <a:solidFill>
                  <a:srgbClr val="000000"/>
                </a:solidFill>
                <a:latin typeface="Arial" panose="020B0604020202020204" pitchFamily="34" charset="0"/>
              </a:rPr>
            </a:br>
            <a:r>
              <a:rPr lang="cs-CZ" sz="2700" b="1" dirty="0">
                <a:solidFill>
                  <a:srgbClr val="000000"/>
                </a:solidFill>
                <a:latin typeface="Arial" panose="020B0604020202020204" pitchFamily="34" charset="0"/>
              </a:rPr>
              <a:t>Kina ve Východočeském kraji 1960-1990 </a:t>
            </a:r>
            <a:br>
              <a:rPr lang="cs-CZ" sz="2700" dirty="0">
                <a:solidFill>
                  <a:srgbClr val="000000"/>
                </a:solidFill>
                <a:latin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91D2B7DE-F595-F7DC-0DE8-FE567F5074F2}"/>
              </a:ext>
            </a:extLst>
          </p:cNvPr>
          <p:cNvSpPr>
            <a:spLocks noGrp="1"/>
          </p:cNvSpPr>
          <p:nvPr>
            <p:ph idx="1"/>
          </p:nvPr>
        </p:nvSpPr>
        <p:spPr>
          <a:xfrm>
            <a:off x="1849348" y="2126752"/>
            <a:ext cx="8111516" cy="3613276"/>
          </a:xfrm>
        </p:spPr>
        <p:txBody>
          <a:bodyPr>
            <a:normAutofit fontScale="92500" lnSpcReduction="20000"/>
          </a:bodyPr>
          <a:lstStyle/>
          <a:p>
            <a:pPr algn="l"/>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Předkládaný projekt kurátorů a historiků NFA se zaměřuje na výzkum organizace a struktury sítě kin v daném regionu. Projekt je založen na kombinaci archivního výzkumu a nově pořízených oral </a:t>
            </a:r>
            <a:r>
              <a:rPr lang="cs-CZ" sz="1800" b="0" i="0" u="none" strike="noStrike" baseline="0" dirty="0" err="1">
                <a:solidFill>
                  <a:srgbClr val="000000"/>
                </a:solidFill>
                <a:latin typeface="Arial" panose="020B0604020202020204" pitchFamily="34" charset="0"/>
              </a:rPr>
              <a:t>history</a:t>
            </a:r>
            <a:r>
              <a:rPr lang="cs-CZ" sz="1800" b="0" i="0" u="none" strike="noStrike" baseline="0" dirty="0">
                <a:solidFill>
                  <a:srgbClr val="000000"/>
                </a:solidFill>
                <a:latin typeface="Arial" panose="020B0604020202020204" pitchFamily="34" charset="0"/>
              </a:rPr>
              <a:t> rozhovorů, dat a fotografií. Výsledkem projektu bude vedle odborných výstupů (článku, stati ve sborníku, workshopu) také online mapa kin a popularizační výstupy (článek, přednáška). Pro Radu je podstatné, že žadatel jako příspěvková organizace vstupuje do projektu významným finančním podílem, který pokrývá plat zaměstnanců. </a:t>
            </a:r>
            <a:r>
              <a:rPr lang="cs-CZ" sz="1800" b="1" i="0" u="none" strike="noStrike" baseline="0" dirty="0">
                <a:solidFill>
                  <a:srgbClr val="000000"/>
                </a:solidFill>
                <a:latin typeface="Arial" panose="020B0604020202020204" pitchFamily="34" charset="0"/>
              </a:rPr>
              <a:t>Rada diskutovala o jistých limitech, respektive rizicích projektu, které jsou dány zejména tím, že zatím nebyly stanoveny přesnější výzkumné otázky či hypotézy. Rada se po diskuzi rozhodla projekt v souladu s oběma experty přes dílčí připomínky podpořit v plné výši požadavku s důvěrou, že nedostatky budou během příprav projektu vyřešeny. </a:t>
            </a:r>
          </a:p>
          <a:p>
            <a:r>
              <a:rPr lang="cs-CZ" sz="1800" b="1" dirty="0">
                <a:solidFill>
                  <a:srgbClr val="000000"/>
                </a:solidFill>
                <a:latin typeface="Arial" panose="020B0604020202020204" pitchFamily="34" charset="0"/>
              </a:rPr>
              <a:t>280.000,-</a:t>
            </a:r>
            <a:endParaRPr lang="cs-CZ" b="1" dirty="0"/>
          </a:p>
        </p:txBody>
      </p:sp>
    </p:spTree>
    <p:extLst>
      <p:ext uri="{BB962C8B-B14F-4D97-AF65-F5344CB8AC3E}">
        <p14:creationId xmlns:p14="http://schemas.microsoft.com/office/powerpoint/2010/main" val="1273161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8A2A6C-4C53-A96F-4EA4-C889A445F72E}"/>
              </a:ext>
            </a:extLst>
          </p:cNvPr>
          <p:cNvSpPr>
            <a:spLocks noGrp="1"/>
          </p:cNvSpPr>
          <p:nvPr>
            <p:ph type="title"/>
          </p:nvPr>
        </p:nvSpPr>
        <p:spPr/>
        <p:txBody>
          <a:bodyPr/>
          <a:lstStyle/>
          <a:p>
            <a:br>
              <a:rPr lang="cs-CZ" sz="1800" b="0" i="0" u="none" strike="noStrike" baseline="0" dirty="0">
                <a:solidFill>
                  <a:srgbClr val="000000"/>
                </a:solidFill>
                <a:latin typeface="Arial" panose="020B0604020202020204" pitchFamily="34" charset="0"/>
              </a:rPr>
            </a:br>
            <a:r>
              <a:rPr lang="cs-CZ" sz="1800" b="0" i="0" u="none" strike="noStrike" baseline="0" dirty="0">
                <a:solidFill>
                  <a:srgbClr val="000000"/>
                </a:solidFill>
                <a:latin typeface="Arial" panose="020B0604020202020204" pitchFamily="34" charset="0"/>
              </a:rPr>
              <a:t> </a:t>
            </a:r>
            <a:r>
              <a:rPr lang="cs-CZ" sz="1800" b="1" i="0" u="none" strike="noStrike" baseline="0" dirty="0">
                <a:solidFill>
                  <a:srgbClr val="000000"/>
                </a:solidFill>
                <a:latin typeface="Arial" panose="020B0604020202020204" pitchFamily="34" charset="0"/>
              </a:rPr>
              <a:t>Národní filmový archiv</a:t>
            </a:r>
            <a:br>
              <a:rPr lang="cs-CZ" sz="1800" b="0" i="0" u="none" strike="noStrike" baseline="0" dirty="0">
                <a:solidFill>
                  <a:srgbClr val="000000"/>
                </a:solidFill>
                <a:latin typeface="Arial" panose="020B0604020202020204" pitchFamily="34" charset="0"/>
              </a:rPr>
            </a:br>
            <a:r>
              <a:rPr lang="cs-CZ" sz="1800" b="1" i="0" u="none" strike="noStrike" baseline="0" dirty="0">
                <a:solidFill>
                  <a:srgbClr val="000000"/>
                </a:solidFill>
                <a:latin typeface="Arial" panose="020B0604020202020204" pitchFamily="34" charset="0"/>
              </a:rPr>
              <a:t>Historie českého filmu pro děti 1945-1992 </a:t>
            </a:r>
            <a:endParaRPr lang="cs-CZ" dirty="0"/>
          </a:p>
        </p:txBody>
      </p:sp>
      <p:sp>
        <p:nvSpPr>
          <p:cNvPr id="3" name="Zástupný obsah 2">
            <a:extLst>
              <a:ext uri="{FF2B5EF4-FFF2-40B4-BE49-F238E27FC236}">
                <a16:creationId xmlns:a16="http://schemas.microsoft.com/office/drawing/2014/main" id="{DAE8810B-FF6A-24E1-845D-FAAAD0A6165E}"/>
              </a:ext>
            </a:extLst>
          </p:cNvPr>
          <p:cNvSpPr>
            <a:spLocks noGrp="1"/>
          </p:cNvSpPr>
          <p:nvPr>
            <p:ph idx="1"/>
          </p:nvPr>
        </p:nvSpPr>
        <p:spPr/>
        <p:txBody>
          <a:bodyPr>
            <a:normAutofit lnSpcReduction="10000"/>
          </a:bodyPr>
          <a:lstStyle/>
          <a:p>
            <a:r>
              <a:rPr lang="cs-CZ" sz="1800" b="0" i="0" u="none" strike="noStrike" baseline="0" dirty="0">
                <a:solidFill>
                  <a:srgbClr val="000000"/>
                </a:solidFill>
                <a:latin typeface="Arial" panose="020B0604020202020204" pitchFamily="34" charset="0"/>
              </a:rPr>
              <a:t>Výzkumný projekt nezávislého filmového historika Lukáš Skupy si klade za cíl zmapovat významnou oblast dějin českého filmu – film pro děti a mládež v rozsáhlém období zestátněné kinematografie. Výstupem projektu bude rukopis odborné monografie. Rada se shodla na tom, že kvalitně připravený projekt zcela naplňuje parametry základního výzkumu v oblasti české kinematografie dle bodu 1 cílů výzvy. Kredit autora i žadatele je zárukou kvalitně odvedené badatelské práce. Jako slabé stránky projektu vnímá Rada zejména nízkou odměnu samotnému badateli či nezohlednění věcného plnění instituce ve finančním plánu. Rada se rozhodla projekt v souladu s expertními analýzami podpořit. </a:t>
            </a:r>
            <a:endParaRPr lang="cs-CZ" dirty="0"/>
          </a:p>
        </p:txBody>
      </p:sp>
    </p:spTree>
    <p:extLst>
      <p:ext uri="{BB962C8B-B14F-4D97-AF65-F5344CB8AC3E}">
        <p14:creationId xmlns:p14="http://schemas.microsoft.com/office/powerpoint/2010/main" val="98078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01ABEC-2E8B-AC5C-0EF8-20E74BA1E0D5}"/>
              </a:ext>
            </a:extLst>
          </p:cNvPr>
          <p:cNvSpPr>
            <a:spLocks noGrp="1"/>
          </p:cNvSpPr>
          <p:nvPr>
            <p:ph type="title"/>
          </p:nvPr>
        </p:nvSpPr>
        <p:spPr>
          <a:xfrm>
            <a:off x="838200" y="365125"/>
            <a:ext cx="10515600" cy="1812996"/>
          </a:xfrm>
        </p:spPr>
        <p:txBody>
          <a:bodyPr>
            <a:normAutofit fontScale="90000"/>
          </a:bodyPr>
          <a:lstStyle/>
          <a:p>
            <a:br>
              <a:rPr lang="cs-CZ" sz="2200" dirty="0"/>
            </a:br>
            <a:br>
              <a:rPr lang="cs-CZ" sz="2200" dirty="0"/>
            </a:br>
            <a:r>
              <a:rPr lang="cs-CZ" sz="1800" b="1" dirty="0"/>
              <a:t>PLÁNOVANÁ VÝZVA: Č. 02_18_053 MEZINÁRODNÍ MOBILITA VÝZKUMNÝCH, TECHNICKÝCH A ADMINISTRATIVNÍCH PRACOVNÍKŮ VÝZKUMNÝCH ORGANIZACÍ </a:t>
            </a:r>
            <a:br>
              <a:rPr lang="cs-CZ" sz="1800" b="1" dirty="0"/>
            </a:br>
            <a:r>
              <a:rPr lang="cs-CZ" sz="1800" b="1" dirty="0"/>
              <a:t>POSTDOC II</a:t>
            </a:r>
            <a:br>
              <a:rPr lang="cs-CZ" sz="2200" dirty="0"/>
            </a:br>
            <a:endParaRPr lang="cs-CZ" dirty="0"/>
          </a:p>
        </p:txBody>
      </p:sp>
      <p:sp>
        <p:nvSpPr>
          <p:cNvPr id="3" name="Zástupný obsah 2">
            <a:extLst>
              <a:ext uri="{FF2B5EF4-FFF2-40B4-BE49-F238E27FC236}">
                <a16:creationId xmlns:a16="http://schemas.microsoft.com/office/drawing/2014/main" id="{953BFA72-117D-5C12-A281-CCF832D4B5F7}"/>
              </a:ext>
            </a:extLst>
          </p:cNvPr>
          <p:cNvSpPr>
            <a:spLocks noGrp="1"/>
          </p:cNvSpPr>
          <p:nvPr>
            <p:ph idx="1"/>
          </p:nvPr>
        </p:nvSpPr>
        <p:spPr>
          <a:xfrm>
            <a:off x="934948" y="2250040"/>
            <a:ext cx="10017304" cy="4397340"/>
          </a:xfrm>
        </p:spPr>
        <p:txBody>
          <a:bodyPr>
            <a:normAutofit fontScale="92500" lnSpcReduction="20000"/>
          </a:bodyPr>
          <a:lstStyle/>
          <a:p>
            <a:r>
              <a:rPr lang="cs-CZ" dirty="0"/>
              <a:t>1. Cílová skupina</a:t>
            </a:r>
          </a:p>
          <a:p>
            <a:r>
              <a:rPr lang="cs-CZ" dirty="0"/>
              <a:t>Pracovníci výzkumných organizací.</a:t>
            </a:r>
          </a:p>
          <a:p>
            <a:r>
              <a:rPr lang="cs-CZ" dirty="0"/>
              <a:t>Vybraná osoba (POSTDOC) musí splňovat všechny tyto podmínky (k datu zahájení mobility):</a:t>
            </a:r>
          </a:p>
          <a:p>
            <a:r>
              <a:rPr lang="cs-CZ" dirty="0"/>
              <a:t>Být výzkumným pracovníkem do 7 let po udělení titulu Ph.D. či jeho zahraniční obdoby (titul </a:t>
            </a:r>
          </a:p>
          <a:p>
            <a:r>
              <a:rPr lang="cs-CZ" dirty="0"/>
              <a:t>musí odpovídat úrovni 8 ISCED. Pokud titul nelze jednoznačně zakotvit do úrovně 8 ISCED, má </a:t>
            </a:r>
          </a:p>
          <a:p>
            <a:r>
              <a:rPr lang="cs-CZ" dirty="0"/>
              <a:t>výzkumný pracovník povinnost během mobility doložit nostrifikaci – do doby ukončení své </a:t>
            </a:r>
          </a:p>
          <a:p>
            <a:r>
              <a:rPr lang="cs-CZ" dirty="0"/>
              <a:t>mobility). </a:t>
            </a:r>
          </a:p>
          <a:p>
            <a:r>
              <a:rPr lang="cs-CZ" dirty="0"/>
              <a:t>Být výzkumný pracovník ze zahraničí – v průběhu posledních 3 let minimálně celé 2 roky působil </a:t>
            </a:r>
          </a:p>
          <a:p>
            <a:r>
              <a:rPr lang="cs-CZ" dirty="0"/>
              <a:t>mimo území ČR v oblasti výzkumu na pracovní úvazek min. 0,5 nebo byl studentem Ph.D. v </a:t>
            </a:r>
          </a:p>
          <a:p>
            <a:r>
              <a:rPr lang="cs-CZ" dirty="0"/>
              <a:t>zahraničí. Občané ČR nejsou vyloučeni.</a:t>
            </a:r>
          </a:p>
          <a:p>
            <a:r>
              <a:rPr lang="cs-CZ" b="1" dirty="0"/>
              <a:t>Prokázat publikační činnost – v posledních 3 letech min. 2 publikační výstupy – odborné </a:t>
            </a:r>
          </a:p>
          <a:p>
            <a:r>
              <a:rPr lang="cs-CZ" b="1" dirty="0"/>
              <a:t>publikace evidované v databázi Thomson Reuters Web </a:t>
            </a:r>
            <a:r>
              <a:rPr lang="cs-CZ" b="1" dirty="0" err="1"/>
              <a:t>of</a:t>
            </a:r>
            <a:r>
              <a:rPr lang="cs-CZ" b="1" dirty="0"/>
              <a:t> Science, </a:t>
            </a:r>
            <a:r>
              <a:rPr lang="cs-CZ" b="1" dirty="0" err="1"/>
              <a:t>Scopus</a:t>
            </a:r>
            <a:r>
              <a:rPr lang="cs-CZ" b="1" dirty="0"/>
              <a:t> nebo ERIH PLUS a </a:t>
            </a:r>
          </a:p>
          <a:p>
            <a:r>
              <a:rPr lang="cs-CZ" b="1" dirty="0"/>
              <a:t>zároveň publikace typu „</a:t>
            </a:r>
            <a:r>
              <a:rPr lang="cs-CZ" b="1" dirty="0" err="1"/>
              <a:t>article</a:t>
            </a:r>
            <a:r>
              <a:rPr lang="cs-CZ" b="1" dirty="0"/>
              <a:t>“, „</a:t>
            </a:r>
            <a:r>
              <a:rPr lang="cs-CZ" b="1" dirty="0" err="1"/>
              <a:t>book</a:t>
            </a:r>
            <a:r>
              <a:rPr lang="cs-CZ" b="1" dirty="0"/>
              <a:t>“, „</a:t>
            </a:r>
            <a:r>
              <a:rPr lang="cs-CZ" b="1" dirty="0" err="1"/>
              <a:t>book</a:t>
            </a:r>
            <a:r>
              <a:rPr lang="cs-CZ" b="1" dirty="0"/>
              <a:t> </a:t>
            </a:r>
            <a:r>
              <a:rPr lang="cs-CZ" b="1" dirty="0" err="1"/>
              <a:t>chapter</a:t>
            </a:r>
            <a:r>
              <a:rPr lang="cs-CZ" b="1" dirty="0"/>
              <a:t>“, „</a:t>
            </a:r>
            <a:r>
              <a:rPr lang="cs-CZ" b="1" dirty="0" err="1"/>
              <a:t>letter</a:t>
            </a:r>
            <a:r>
              <a:rPr lang="cs-CZ" b="1" dirty="0"/>
              <a:t>“ a „</a:t>
            </a:r>
            <a:r>
              <a:rPr lang="cs-CZ" b="1" dirty="0" err="1"/>
              <a:t>review</a:t>
            </a:r>
            <a:r>
              <a:rPr lang="cs-CZ" b="1" dirty="0"/>
              <a:t>“.</a:t>
            </a:r>
          </a:p>
        </p:txBody>
      </p:sp>
    </p:spTree>
    <p:extLst>
      <p:ext uri="{BB962C8B-B14F-4D97-AF65-F5344CB8AC3E}">
        <p14:creationId xmlns:p14="http://schemas.microsoft.com/office/powerpoint/2010/main" val="376860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C91A3D9-F4C2-00B0-61ED-97F10AB747AF}"/>
              </a:ext>
            </a:extLst>
          </p:cNvPr>
          <p:cNvSpPr>
            <a:spLocks noGrp="1"/>
          </p:cNvSpPr>
          <p:nvPr>
            <p:ph idx="1"/>
          </p:nvPr>
        </p:nvSpPr>
        <p:spPr>
          <a:xfrm>
            <a:off x="2231136" y="1261307"/>
            <a:ext cx="7729728" cy="3101983"/>
          </a:xfrm>
        </p:spPr>
        <p:txBody>
          <a:bodyPr>
            <a:normAutofit lnSpcReduction="10000"/>
          </a:bodyPr>
          <a:lstStyle/>
          <a:p>
            <a:pPr algn="ctr"/>
            <a:r>
              <a:rPr lang="cs-CZ" sz="4800" b="1" dirty="0"/>
              <a:t>Úspěšná grantová žádost začíná </a:t>
            </a:r>
          </a:p>
          <a:p>
            <a:pPr marL="0" indent="0" algn="ctr">
              <a:buNone/>
            </a:pPr>
            <a:r>
              <a:rPr lang="cs-CZ" sz="5400" b="1" dirty="0"/>
              <a:t>pět let před jejím podáním </a:t>
            </a:r>
          </a:p>
          <a:p>
            <a:endParaRPr lang="cs-CZ" dirty="0"/>
          </a:p>
        </p:txBody>
      </p:sp>
    </p:spTree>
    <p:extLst>
      <p:ext uri="{BB962C8B-B14F-4D97-AF65-F5344CB8AC3E}">
        <p14:creationId xmlns:p14="http://schemas.microsoft.com/office/powerpoint/2010/main" val="223749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CF6117-6939-6A38-C8FB-C919E7A6AAF5}"/>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7B8B6C09-CFD7-8109-4107-443606BD4306}"/>
              </a:ext>
            </a:extLst>
          </p:cNvPr>
          <p:cNvPicPr>
            <a:picLocks noGrp="1" noChangeAspect="1"/>
          </p:cNvPicPr>
          <p:nvPr>
            <p:ph idx="1"/>
          </p:nvPr>
        </p:nvPicPr>
        <p:blipFill>
          <a:blip r:embed="rId2"/>
          <a:stretch>
            <a:fillRect/>
          </a:stretch>
        </p:blipFill>
        <p:spPr>
          <a:xfrm>
            <a:off x="838200" y="365125"/>
            <a:ext cx="10207530" cy="6191164"/>
          </a:xfrm>
        </p:spPr>
      </p:pic>
    </p:spTree>
    <p:extLst>
      <p:ext uri="{BB962C8B-B14F-4D97-AF65-F5344CB8AC3E}">
        <p14:creationId xmlns:p14="http://schemas.microsoft.com/office/powerpoint/2010/main" val="378508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524211D-59F1-D119-0423-1F935A4BBE6E}"/>
              </a:ext>
            </a:extLst>
          </p:cNvPr>
          <p:cNvPicPr>
            <a:picLocks noGrp="1" noChangeAspect="1"/>
          </p:cNvPicPr>
          <p:nvPr>
            <p:ph idx="1"/>
          </p:nvPr>
        </p:nvPicPr>
        <p:blipFill>
          <a:blip r:embed="rId2"/>
          <a:stretch>
            <a:fillRect/>
          </a:stretch>
        </p:blipFill>
        <p:spPr>
          <a:xfrm>
            <a:off x="643467" y="852143"/>
            <a:ext cx="10905066" cy="5153713"/>
          </a:xfrm>
          <a:prstGeom prst="rect">
            <a:avLst/>
          </a:prstGeom>
        </p:spPr>
      </p:pic>
    </p:spTree>
    <p:extLst>
      <p:ext uri="{BB962C8B-B14F-4D97-AF65-F5344CB8AC3E}">
        <p14:creationId xmlns:p14="http://schemas.microsoft.com/office/powerpoint/2010/main" val="109059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01C2E9F-E105-62AC-F35F-90AD34CCF547}"/>
              </a:ext>
            </a:extLst>
          </p:cNvPr>
          <p:cNvPicPr>
            <a:picLocks noGrp="1" noChangeAspect="1"/>
          </p:cNvPicPr>
          <p:nvPr>
            <p:ph idx="1"/>
          </p:nvPr>
        </p:nvPicPr>
        <p:blipFill>
          <a:blip r:embed="rId2"/>
          <a:stretch>
            <a:fillRect/>
          </a:stretch>
        </p:blipFill>
        <p:spPr>
          <a:xfrm>
            <a:off x="2811902" y="643466"/>
            <a:ext cx="6568196" cy="5571067"/>
          </a:xfrm>
          <a:prstGeom prst="rect">
            <a:avLst/>
          </a:prstGeom>
        </p:spPr>
      </p:pic>
    </p:spTree>
    <p:extLst>
      <p:ext uri="{BB962C8B-B14F-4D97-AF65-F5344CB8AC3E}">
        <p14:creationId xmlns:p14="http://schemas.microsoft.com/office/powerpoint/2010/main" val="252244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C8B168-9E28-BB18-8C56-4D5E72F0AA8A}"/>
              </a:ext>
            </a:extLst>
          </p:cNvPr>
          <p:cNvSpPr>
            <a:spLocks noGrp="1"/>
          </p:cNvSpPr>
          <p:nvPr>
            <p:ph type="title"/>
          </p:nvPr>
        </p:nvSpPr>
        <p:spPr>
          <a:xfrm>
            <a:off x="838200" y="365125"/>
            <a:ext cx="10515600" cy="1371208"/>
          </a:xfrm>
        </p:spPr>
        <p:txBody>
          <a:bodyPr>
            <a:normAutofit fontScale="90000"/>
          </a:bodyPr>
          <a:lstStyle/>
          <a:p>
            <a:pPr algn="ctr"/>
            <a:br>
              <a:rPr lang="cs-CZ" sz="3100" dirty="0">
                <a:solidFill>
                  <a:srgbClr val="1E4382"/>
                </a:solidFill>
                <a:latin typeface="FuturaToTDemi"/>
              </a:rPr>
            </a:br>
            <a:br>
              <a:rPr lang="cs-CZ" sz="3100" dirty="0">
                <a:solidFill>
                  <a:srgbClr val="1E4382"/>
                </a:solidFill>
                <a:latin typeface="FuturaToTDemi"/>
              </a:rPr>
            </a:br>
            <a:r>
              <a:rPr lang="cs-CZ" sz="4000" b="1" dirty="0">
                <a:solidFill>
                  <a:srgbClr val="1E4382"/>
                </a:solidFill>
                <a:latin typeface="FuturaToTDemi"/>
              </a:rPr>
              <a:t>PROCES HODNOCENÍ</a:t>
            </a:r>
            <a:br>
              <a:rPr lang="cs-CZ" sz="3100" dirty="0">
                <a:solidFill>
                  <a:srgbClr val="1E4382"/>
                </a:solidFill>
                <a:latin typeface="FuturaToTDemi"/>
              </a:rPr>
            </a:br>
            <a:br>
              <a:rPr lang="cs-CZ" sz="3100" dirty="0">
                <a:solidFill>
                  <a:srgbClr val="1E4382"/>
                </a:solidFill>
                <a:latin typeface="FuturaToTDemi"/>
              </a:rPr>
            </a:br>
            <a:br>
              <a:rPr lang="cs-CZ" dirty="0">
                <a:solidFill>
                  <a:srgbClr val="1E4382"/>
                </a:solidFill>
                <a:latin typeface="FuturaToTDemi"/>
              </a:rPr>
            </a:br>
            <a:endParaRPr lang="cs-CZ" dirty="0"/>
          </a:p>
        </p:txBody>
      </p:sp>
      <p:sp>
        <p:nvSpPr>
          <p:cNvPr id="3" name="Zástupný obsah 2">
            <a:extLst>
              <a:ext uri="{FF2B5EF4-FFF2-40B4-BE49-F238E27FC236}">
                <a16:creationId xmlns:a16="http://schemas.microsoft.com/office/drawing/2014/main" id="{FBB5825D-AD04-EF37-B2A3-E00F4A62B1B8}"/>
              </a:ext>
            </a:extLst>
          </p:cNvPr>
          <p:cNvSpPr>
            <a:spLocks noGrp="1"/>
          </p:cNvSpPr>
          <p:nvPr>
            <p:ph idx="1"/>
          </p:nvPr>
        </p:nvSpPr>
        <p:spPr>
          <a:xfrm>
            <a:off x="838200" y="2075379"/>
            <a:ext cx="10515600" cy="4101583"/>
          </a:xfrm>
        </p:spPr>
        <p:txBody>
          <a:bodyPr>
            <a:normAutofit/>
          </a:bodyPr>
          <a:lstStyle/>
          <a:p>
            <a:pPr algn="l">
              <a:buFont typeface="Arial" panose="020B0604020202020204" pitchFamily="34" charset="0"/>
              <a:buChar char="•"/>
            </a:pPr>
            <a:r>
              <a:rPr lang="cs-CZ" b="0" i="0" dirty="0">
                <a:effectLst/>
                <a:latin typeface="Open Sans" panose="020B0606030504020204" pitchFamily="34" charset="0"/>
                <a:hlinkClick r:id="rId2"/>
              </a:rPr>
              <a:t>https://gacr.cz/proces-hodnoceni-navrhu-projektu/</a:t>
            </a:r>
            <a:endParaRPr lang="cs-CZ" b="0" i="0" dirty="0">
              <a:effectLst/>
              <a:latin typeface="Open Sans" panose="020B0606030504020204" pitchFamily="34" charset="0"/>
            </a:endParaRPr>
          </a:p>
          <a:p>
            <a:pPr algn="l">
              <a:buFont typeface="Arial" panose="020B0604020202020204" pitchFamily="34" charset="0"/>
              <a:buChar char="•"/>
            </a:pPr>
            <a:endParaRPr lang="cs-CZ" b="0" i="0" dirty="0">
              <a:effectLst/>
              <a:latin typeface="Open Sans" panose="020B0606030504020204" pitchFamily="34" charset="0"/>
            </a:endParaRPr>
          </a:p>
          <a:p>
            <a:pPr algn="l">
              <a:buFont typeface="Arial" panose="020B0604020202020204" pitchFamily="34" charset="0"/>
              <a:buChar char="•"/>
            </a:pPr>
            <a:r>
              <a:rPr lang="cs-CZ" b="1" i="0" dirty="0">
                <a:effectLst/>
                <a:latin typeface="Open Sans" panose="020B0606030504020204" pitchFamily="34" charset="0"/>
              </a:rPr>
              <a:t>Hodnotitelé</a:t>
            </a:r>
            <a:r>
              <a:rPr lang="cs-CZ" b="0" i="0" dirty="0">
                <a:effectLst/>
                <a:latin typeface="Open Sans" panose="020B0606030504020204" pitchFamily="34" charset="0"/>
              </a:rPr>
              <a:t> neví, kdo další z </a:t>
            </a:r>
            <a:r>
              <a:rPr lang="cs-CZ" b="0" i="0" dirty="0" err="1">
                <a:effectLst/>
                <a:latin typeface="Open Sans" panose="020B0606030504020204" pitchFamily="34" charset="0"/>
              </a:rPr>
              <a:t>panelistů</a:t>
            </a:r>
            <a:r>
              <a:rPr lang="cs-CZ" b="0" i="0" dirty="0">
                <a:effectLst/>
                <a:latin typeface="Open Sans" panose="020B0606030504020204" pitchFamily="34" charset="0"/>
              </a:rPr>
              <a:t> stejný projekt hodnotí a nemohou svá hodnocení diskutovat</a:t>
            </a:r>
          </a:p>
          <a:p>
            <a:pPr algn="l">
              <a:buFont typeface="Arial" panose="020B0604020202020204" pitchFamily="34" charset="0"/>
              <a:buChar char="•"/>
            </a:pPr>
            <a:r>
              <a:rPr lang="cs-CZ" b="0" i="0" dirty="0">
                <a:effectLst/>
                <a:latin typeface="Open Sans" panose="020B0606030504020204" pitchFamily="34" charset="0"/>
              </a:rPr>
              <a:t>V případě mezioborových projektů je navíc určen třetí zpravodaj z vedlejšího panelu</a:t>
            </a:r>
          </a:p>
          <a:p>
            <a:endParaRPr lang="cs-CZ" dirty="0"/>
          </a:p>
        </p:txBody>
      </p:sp>
    </p:spTree>
    <p:extLst>
      <p:ext uri="{BB962C8B-B14F-4D97-AF65-F5344CB8AC3E}">
        <p14:creationId xmlns:p14="http://schemas.microsoft.com/office/powerpoint/2010/main" val="187823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FE0F62-2599-5018-0DD1-744F1F074D5C}"/>
              </a:ext>
            </a:extLst>
          </p:cNvPr>
          <p:cNvSpPr>
            <a:spLocks noGrp="1"/>
          </p:cNvSpPr>
          <p:nvPr>
            <p:ph type="title"/>
          </p:nvPr>
        </p:nvSpPr>
        <p:spPr>
          <a:xfrm>
            <a:off x="2231136" y="681037"/>
            <a:ext cx="7729728" cy="1188720"/>
          </a:xfrm>
        </p:spPr>
        <p:txBody>
          <a:bodyPr>
            <a:normAutofit fontScale="90000"/>
          </a:bodyPr>
          <a:lstStyle/>
          <a:p>
            <a:br>
              <a:rPr lang="cs-CZ" sz="3100" dirty="0">
                <a:latin typeface="Open Sans" panose="020B0606030504020204" pitchFamily="34" charset="0"/>
              </a:rPr>
            </a:br>
            <a:r>
              <a:rPr lang="cs-CZ" sz="2200" dirty="0">
                <a:latin typeface="Open Sans" panose="020B0606030504020204" pitchFamily="34" charset="0"/>
              </a:rPr>
              <a:t>každý </a:t>
            </a:r>
            <a:r>
              <a:rPr lang="cs-CZ" sz="2200" dirty="0" err="1">
                <a:latin typeface="Open Sans" panose="020B0606030504020204" pitchFamily="34" charset="0"/>
              </a:rPr>
              <a:t>panelista</a:t>
            </a:r>
            <a:r>
              <a:rPr lang="cs-CZ" sz="2200" dirty="0">
                <a:latin typeface="Open Sans" panose="020B0606030504020204" pitchFamily="34" charset="0"/>
              </a:rPr>
              <a:t> všechny jemu přidělené návrhy projektů rozdělí podle kvality do čtyř kategorií</a:t>
            </a:r>
            <a:br>
              <a:rPr lang="cs-CZ" sz="3100" dirty="0">
                <a:latin typeface="Open Sans" panose="020B0606030504020204" pitchFamily="34" charset="0"/>
              </a:rPr>
            </a:br>
            <a:endParaRPr lang="cs-CZ" dirty="0"/>
          </a:p>
        </p:txBody>
      </p:sp>
      <p:sp>
        <p:nvSpPr>
          <p:cNvPr id="3" name="Zástupný obsah 2">
            <a:extLst>
              <a:ext uri="{FF2B5EF4-FFF2-40B4-BE49-F238E27FC236}">
                <a16:creationId xmlns:a16="http://schemas.microsoft.com/office/drawing/2014/main" id="{D7879DD0-9CFF-B75D-9A85-D03BDC8FE305}"/>
              </a:ext>
            </a:extLst>
          </p:cNvPr>
          <p:cNvSpPr>
            <a:spLocks noGrp="1"/>
          </p:cNvSpPr>
          <p:nvPr>
            <p:ph idx="1"/>
          </p:nvPr>
        </p:nvSpPr>
        <p:spPr>
          <a:xfrm>
            <a:off x="838200" y="2568539"/>
            <a:ext cx="10515600" cy="3608424"/>
          </a:xfrm>
        </p:spPr>
        <p:txBody>
          <a:bodyPr>
            <a:normAutofit/>
          </a:bodyPr>
          <a:lstStyle/>
          <a:p>
            <a:pPr algn="l">
              <a:buFont typeface="Arial" panose="020B0604020202020204" pitchFamily="34" charset="0"/>
              <a:buChar char="•"/>
            </a:pPr>
            <a:r>
              <a:rPr lang="cs-CZ" b="0" i="0" dirty="0">
                <a:effectLst/>
                <a:latin typeface="Open Sans" panose="020B0606030504020204" pitchFamily="34" charset="0"/>
              </a:rPr>
              <a:t>A – velmi kvalitní návrh projektu, doporučuje se k postupu do druhé fáze </a:t>
            </a:r>
            <a:r>
              <a:rPr lang="cs-CZ" b="1" i="0" dirty="0">
                <a:effectLst/>
                <a:latin typeface="Open Sans" panose="020B0606030504020204" pitchFamily="34" charset="0"/>
              </a:rPr>
              <a:t>(max. 30 %)</a:t>
            </a:r>
          </a:p>
          <a:p>
            <a:pPr algn="l">
              <a:buFont typeface="Arial" panose="020B0604020202020204" pitchFamily="34" charset="0"/>
              <a:buChar char="•"/>
            </a:pPr>
            <a:r>
              <a:rPr lang="cs-CZ" b="0" i="0" dirty="0">
                <a:effectLst/>
                <a:latin typeface="Open Sans" panose="020B0606030504020204" pitchFamily="34" charset="0"/>
              </a:rPr>
              <a:t>B – kvalitní návrh projektu, doporučuje se k postupu do druhé fáze</a:t>
            </a:r>
          </a:p>
          <a:p>
            <a:pPr algn="l">
              <a:buFont typeface="Arial" panose="020B0604020202020204" pitchFamily="34" charset="0"/>
              <a:buChar char="•"/>
            </a:pPr>
            <a:r>
              <a:rPr lang="cs-CZ" b="0" i="0" dirty="0">
                <a:effectLst/>
                <a:latin typeface="Open Sans" panose="020B0606030504020204" pitchFamily="34" charset="0"/>
              </a:rPr>
              <a:t>C – návrh projektu není doporučen k postupu do druhé fáze (min. 30 %, včetně </a:t>
            </a:r>
            <a:r>
              <a:rPr lang="cs-CZ" b="0" i="0" dirty="0" err="1">
                <a:effectLst/>
                <a:latin typeface="Open Sans" panose="020B0606030504020204" pitchFamily="34" charset="0"/>
              </a:rPr>
              <a:t>Cn</a:t>
            </a:r>
            <a:r>
              <a:rPr lang="cs-CZ" b="0" i="0" dirty="0">
                <a:effectLst/>
                <a:latin typeface="Open Sans" panose="020B0606030504020204" pitchFamily="34" charset="0"/>
              </a:rPr>
              <a:t>)</a:t>
            </a:r>
          </a:p>
          <a:p>
            <a:pPr algn="l">
              <a:buFont typeface="Arial" panose="020B0604020202020204" pitchFamily="34" charset="0"/>
              <a:buChar char="•"/>
            </a:pPr>
            <a:r>
              <a:rPr lang="cs-CZ" b="0" i="0" dirty="0" err="1">
                <a:effectLst/>
                <a:latin typeface="Open Sans" panose="020B0606030504020204" pitchFamily="34" charset="0"/>
              </a:rPr>
              <a:t>Cn</a:t>
            </a:r>
            <a:r>
              <a:rPr lang="cs-CZ" b="0" i="0" dirty="0">
                <a:effectLst/>
                <a:latin typeface="Open Sans" panose="020B0606030504020204" pitchFamily="34" charset="0"/>
              </a:rPr>
              <a:t> – nekvalitní projekt</a:t>
            </a:r>
          </a:p>
          <a:p>
            <a:endParaRPr lang="cs-CZ" dirty="0"/>
          </a:p>
          <a:p>
            <a:r>
              <a:rPr lang="cs-CZ" b="1" dirty="0"/>
              <a:t>STAV FF MU 2023:</a:t>
            </a:r>
          </a:p>
          <a:p>
            <a:r>
              <a:rPr lang="cs-CZ" dirty="0"/>
              <a:t>Soutěž JUNIOR STAR – byly podány 3 návrhy </a:t>
            </a:r>
          </a:p>
          <a:p>
            <a:r>
              <a:rPr lang="cs-CZ" dirty="0"/>
              <a:t>Soutěž Standardní projekty – podáno 29 návrhů</a:t>
            </a:r>
          </a:p>
          <a:p>
            <a:endParaRPr lang="cs-CZ" dirty="0"/>
          </a:p>
        </p:txBody>
      </p:sp>
    </p:spTree>
    <p:extLst>
      <p:ext uri="{BB962C8B-B14F-4D97-AF65-F5344CB8AC3E}">
        <p14:creationId xmlns:p14="http://schemas.microsoft.com/office/powerpoint/2010/main" val="569319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B0377-4FF0-6446-20A8-A5253AC242B5}"/>
              </a:ext>
            </a:extLst>
          </p:cNvPr>
          <p:cNvSpPr>
            <a:spLocks noGrp="1"/>
          </p:cNvSpPr>
          <p:nvPr>
            <p:ph type="title"/>
          </p:nvPr>
        </p:nvSpPr>
        <p:spPr>
          <a:xfrm>
            <a:off x="639994" y="500062"/>
            <a:ext cx="10912011" cy="1325563"/>
          </a:xfrm>
        </p:spPr>
        <p:txBody>
          <a:bodyPr>
            <a:normAutofit fontScale="90000"/>
          </a:bodyPr>
          <a:lstStyle/>
          <a:p>
            <a:pPr algn="ctr"/>
            <a:br>
              <a:rPr lang="cs-CZ" sz="4000" b="0" i="0" dirty="0">
                <a:solidFill>
                  <a:srgbClr val="1E4382"/>
                </a:solidFill>
                <a:effectLst/>
                <a:latin typeface="FuturaToTDemi"/>
              </a:rPr>
            </a:br>
            <a:r>
              <a:rPr lang="cs-CZ" sz="4000" b="0" i="0" dirty="0">
                <a:solidFill>
                  <a:srgbClr val="1E4382"/>
                </a:solidFill>
                <a:effectLst/>
                <a:latin typeface="FuturaToTDemi"/>
              </a:rPr>
              <a:t>Zasedání </a:t>
            </a:r>
            <a:r>
              <a:rPr lang="cs-CZ" sz="4000" dirty="0">
                <a:solidFill>
                  <a:srgbClr val="1E4382"/>
                </a:solidFill>
                <a:latin typeface="FuturaToTDemi"/>
              </a:rPr>
              <a:t>panelu - z</a:t>
            </a:r>
            <a:r>
              <a:rPr lang="cs-CZ" sz="4000" b="0" i="0" dirty="0">
                <a:solidFill>
                  <a:srgbClr val="1E4382"/>
                </a:solidFill>
                <a:effectLst/>
                <a:latin typeface="FuturaToTDemi"/>
              </a:rPr>
              <a:t>ařazení projektů podle  kvality</a:t>
            </a:r>
            <a:br>
              <a:rPr lang="cs-CZ" b="0" i="0" dirty="0">
                <a:solidFill>
                  <a:srgbClr val="1E4382"/>
                </a:solidFill>
                <a:effectLst/>
                <a:latin typeface="FuturaToTDemi"/>
              </a:rPr>
            </a:br>
            <a:endParaRPr lang="cs-CZ" dirty="0"/>
          </a:p>
        </p:txBody>
      </p:sp>
      <p:sp>
        <p:nvSpPr>
          <p:cNvPr id="3" name="Zástupný obsah 2">
            <a:extLst>
              <a:ext uri="{FF2B5EF4-FFF2-40B4-BE49-F238E27FC236}">
                <a16:creationId xmlns:a16="http://schemas.microsoft.com/office/drawing/2014/main" id="{63BDFD0A-4B2D-9CA9-110F-02188F1EDB5A}"/>
              </a:ext>
            </a:extLst>
          </p:cNvPr>
          <p:cNvSpPr>
            <a:spLocks noGrp="1"/>
          </p:cNvSpPr>
          <p:nvPr>
            <p:ph idx="1"/>
          </p:nvPr>
        </p:nvSpPr>
        <p:spPr/>
        <p:txBody>
          <a:bodyPr/>
          <a:lstStyle/>
          <a:p>
            <a:endParaRPr lang="cs-CZ" b="0" i="0" dirty="0">
              <a:effectLst/>
              <a:latin typeface="Open Sans" panose="020B0606030504020204" pitchFamily="34" charset="0"/>
            </a:endParaRPr>
          </a:p>
          <a:p>
            <a:r>
              <a:rPr lang="cs-CZ" b="0" i="0" dirty="0">
                <a:effectLst/>
                <a:latin typeface="Open Sans" panose="020B0606030504020204" pitchFamily="34" charset="0"/>
              </a:rPr>
              <a:t>Celkový počet projektů zařazených do kategorie A je nejvýše 25 %, počet C + </a:t>
            </a:r>
            <a:r>
              <a:rPr lang="cs-CZ" b="0" i="0" dirty="0" err="1">
                <a:effectLst/>
                <a:latin typeface="Open Sans" panose="020B0606030504020204" pitchFamily="34" charset="0"/>
              </a:rPr>
              <a:t>Cn</a:t>
            </a:r>
            <a:r>
              <a:rPr lang="cs-CZ" b="0" i="0" dirty="0">
                <a:effectLst/>
                <a:latin typeface="Open Sans" panose="020B0606030504020204" pitchFamily="34" charset="0"/>
              </a:rPr>
              <a:t> je nejméně 50 %</a:t>
            </a:r>
          </a:p>
          <a:p>
            <a:r>
              <a:rPr lang="cs-CZ" dirty="0">
                <a:latin typeface="Open Sans" panose="020B0606030504020204" pitchFamily="34" charset="0"/>
              </a:rPr>
              <a:t>Přidělení zahraničních oponentů</a:t>
            </a:r>
          </a:p>
          <a:p>
            <a:r>
              <a:rPr lang="cs-CZ" dirty="0">
                <a:latin typeface="Open Sans" panose="020B0606030504020204" pitchFamily="34" charset="0"/>
              </a:rPr>
              <a:t>Oborové komise: rozdělení do kategorií A - </a:t>
            </a:r>
            <a:r>
              <a:rPr lang="cs-CZ" dirty="0" err="1">
                <a:latin typeface="Open Sans" panose="020B0606030504020204" pitchFamily="34" charset="0"/>
              </a:rPr>
              <a:t>Cn</a:t>
            </a:r>
            <a:r>
              <a:rPr lang="cs-CZ" dirty="0">
                <a:latin typeface="Open Sans" panose="020B0606030504020204" pitchFamily="34" charset="0"/>
              </a:rPr>
              <a:t> </a:t>
            </a:r>
            <a:endParaRPr lang="cs-CZ" dirty="0"/>
          </a:p>
        </p:txBody>
      </p:sp>
    </p:spTree>
    <p:extLst>
      <p:ext uri="{BB962C8B-B14F-4D97-AF65-F5344CB8AC3E}">
        <p14:creationId xmlns:p14="http://schemas.microsoft.com/office/powerpoint/2010/main" val="78527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F16F7-F90F-8F64-DECD-CCEFC16EF4F6}"/>
              </a:ext>
            </a:extLst>
          </p:cNvPr>
          <p:cNvSpPr>
            <a:spLocks noGrp="1"/>
          </p:cNvSpPr>
          <p:nvPr>
            <p:ph type="title"/>
          </p:nvPr>
        </p:nvSpPr>
        <p:spPr/>
        <p:txBody>
          <a:bodyPr/>
          <a:lstStyle/>
          <a:p>
            <a:pPr algn="ctr"/>
            <a:r>
              <a:rPr lang="cs-CZ" b="1" dirty="0"/>
              <a:t>II. kolo hodnocení</a:t>
            </a:r>
          </a:p>
        </p:txBody>
      </p:sp>
      <p:sp>
        <p:nvSpPr>
          <p:cNvPr id="3" name="Zástupný obsah 2">
            <a:extLst>
              <a:ext uri="{FF2B5EF4-FFF2-40B4-BE49-F238E27FC236}">
                <a16:creationId xmlns:a16="http://schemas.microsoft.com/office/drawing/2014/main" id="{DBF8A6E8-5D95-A38D-8286-2ABB39A01137}"/>
              </a:ext>
            </a:extLst>
          </p:cNvPr>
          <p:cNvSpPr>
            <a:spLocks noGrp="1"/>
          </p:cNvSpPr>
          <p:nvPr>
            <p:ph idx="1"/>
          </p:nvPr>
        </p:nvSpPr>
        <p:spPr/>
        <p:txBody>
          <a:bodyPr>
            <a:normAutofit fontScale="55000" lnSpcReduction="20000"/>
          </a:bodyPr>
          <a:lstStyle/>
          <a:p>
            <a:r>
              <a:rPr lang="cs-CZ" sz="3200" b="1" dirty="0" err="1"/>
              <a:t>Panelisté</a:t>
            </a:r>
            <a:r>
              <a:rPr lang="cs-CZ" sz="3200" b="1" dirty="0"/>
              <a:t> na základě posudků rozdělí do tří kategorií: </a:t>
            </a:r>
          </a:p>
          <a:p>
            <a:pPr algn="l">
              <a:buFont typeface="Arial" panose="020B0604020202020204" pitchFamily="34" charset="0"/>
              <a:buChar char="•"/>
            </a:pPr>
            <a:r>
              <a:rPr lang="cs-CZ" sz="2400" b="0" i="0" dirty="0">
                <a:effectLst/>
                <a:latin typeface="Open Sans" panose="020B0606030504020204" pitchFamily="34" charset="0"/>
              </a:rPr>
              <a:t>a – vysoce kvalitní projekt, jednoznačně doporučen k financování (max. 30 %)</a:t>
            </a:r>
          </a:p>
          <a:p>
            <a:pPr algn="l">
              <a:buFont typeface="Arial" panose="020B0604020202020204" pitchFamily="34" charset="0"/>
              <a:buChar char="•"/>
            </a:pPr>
            <a:r>
              <a:rPr lang="cs-CZ" sz="2400" b="0" i="0" dirty="0">
                <a:effectLst/>
                <a:latin typeface="Open Sans" panose="020B0606030504020204" pitchFamily="34" charset="0"/>
              </a:rPr>
              <a:t>b – kvalitní projekt, doporučen k financování</a:t>
            </a:r>
          </a:p>
          <a:p>
            <a:pPr algn="l">
              <a:buFont typeface="Arial" panose="020B0604020202020204" pitchFamily="34" charset="0"/>
              <a:buChar char="•"/>
            </a:pPr>
            <a:r>
              <a:rPr lang="cs-CZ" sz="2400" b="0" i="0" dirty="0">
                <a:effectLst/>
                <a:latin typeface="Open Sans" panose="020B0606030504020204" pitchFamily="34" charset="0"/>
              </a:rPr>
              <a:t>c – průměrný návrh projektu, nedoporučen k financování (min. 30 %)</a:t>
            </a:r>
          </a:p>
          <a:p>
            <a:pPr algn="l">
              <a:buFont typeface="Arial" panose="020B0604020202020204" pitchFamily="34" charset="0"/>
              <a:buChar char="•"/>
            </a:pPr>
            <a:endParaRPr lang="cs-CZ" sz="2400" dirty="0">
              <a:latin typeface="Open Sans" panose="020B0606030504020204" pitchFamily="34" charset="0"/>
            </a:endParaRPr>
          </a:p>
          <a:p>
            <a:r>
              <a:rPr lang="cs-CZ" sz="3000" b="1" i="0" dirty="0">
                <a:effectLst/>
                <a:latin typeface="Open Sans" panose="020B0606030504020204" pitchFamily="34" charset="0"/>
              </a:rPr>
              <a:t>Panel rozdělí: </a:t>
            </a:r>
          </a:p>
          <a:p>
            <a:pPr algn="l">
              <a:buFont typeface="Arial" panose="020B0604020202020204" pitchFamily="34" charset="0"/>
              <a:buChar char="•"/>
            </a:pPr>
            <a:r>
              <a:rPr lang="cs-CZ" sz="2600" b="0" i="0" dirty="0">
                <a:effectLst/>
                <a:latin typeface="Open Sans" panose="020B0606030504020204" pitchFamily="34" charset="0"/>
              </a:rPr>
              <a:t>A - projekty doporučené k financování (max. 25 %)</a:t>
            </a:r>
          </a:p>
          <a:p>
            <a:pPr algn="l">
              <a:buFont typeface="Arial" panose="020B0604020202020204" pitchFamily="34" charset="0"/>
              <a:buChar char="•"/>
            </a:pPr>
            <a:r>
              <a:rPr lang="cs-CZ" sz="2600" b="0" i="0" dirty="0">
                <a:effectLst/>
                <a:latin typeface="Open Sans" panose="020B0606030504020204" pitchFamily="34" charset="0"/>
              </a:rPr>
              <a:t>B - projekty doporučené k financování v případě dostatečných    </a:t>
            </a:r>
          </a:p>
          <a:p>
            <a:pPr marL="0" indent="0" algn="l">
              <a:buNone/>
            </a:pPr>
            <a:r>
              <a:rPr lang="cs-CZ" sz="2600" b="0" i="0" dirty="0">
                <a:effectLst/>
                <a:latin typeface="Open Sans" panose="020B0606030504020204" pitchFamily="34" charset="0"/>
              </a:rPr>
              <a:t>         finančních prostředků</a:t>
            </a:r>
          </a:p>
          <a:p>
            <a:pPr algn="l">
              <a:buFont typeface="Arial" panose="020B0604020202020204" pitchFamily="34" charset="0"/>
              <a:buChar char="•"/>
            </a:pPr>
            <a:r>
              <a:rPr lang="cs-CZ" sz="2600" b="0" i="0" dirty="0">
                <a:effectLst/>
                <a:latin typeface="Open Sans" panose="020B0606030504020204" pitchFamily="34" charset="0"/>
              </a:rPr>
              <a:t>C - projekty nedoporučené k financování</a:t>
            </a:r>
          </a:p>
          <a:p>
            <a:pPr marL="0" indent="0" algn="l">
              <a:buNone/>
            </a:pPr>
            <a:endParaRPr lang="cs-CZ" sz="2400" b="0" i="0" dirty="0">
              <a:effectLst/>
              <a:latin typeface="Open Sans" panose="020B0606030504020204" pitchFamily="34" charset="0"/>
            </a:endParaRPr>
          </a:p>
          <a:p>
            <a:endParaRPr lang="cs-CZ" dirty="0"/>
          </a:p>
        </p:txBody>
      </p:sp>
    </p:spTree>
    <p:extLst>
      <p:ext uri="{BB962C8B-B14F-4D97-AF65-F5344CB8AC3E}">
        <p14:creationId xmlns:p14="http://schemas.microsoft.com/office/powerpoint/2010/main" val="1807999644"/>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Balík</Template>
  <TotalTime>366</TotalTime>
  <Words>1460</Words>
  <Application>Microsoft Office PowerPoint</Application>
  <PresentationFormat>Širokoúhlá obrazovka</PresentationFormat>
  <Paragraphs>86</Paragraphs>
  <Slides>19</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fontB</vt:lpstr>
      <vt:lpstr>fontL</vt:lpstr>
      <vt:lpstr>FuturaToTDemi</vt:lpstr>
      <vt:lpstr>Gill Sans MT</vt:lpstr>
      <vt:lpstr>Open Sans</vt:lpstr>
      <vt:lpstr>Balík</vt:lpstr>
      <vt:lpstr>Grantová agentura ČR – hodnotící kritéria</vt:lpstr>
      <vt:lpstr>Prezentace aplikace PowerPoint</vt:lpstr>
      <vt:lpstr>Prezentace aplikace PowerPoint</vt:lpstr>
      <vt:lpstr>Prezentace aplikace PowerPoint</vt:lpstr>
      <vt:lpstr>Prezentace aplikace PowerPoint</vt:lpstr>
      <vt:lpstr>  PROCES HODNOCENÍ   </vt:lpstr>
      <vt:lpstr> každý panelista všechny jemu přidělené návrhy projektů rozdělí podle kvality do čtyř kategorií </vt:lpstr>
      <vt:lpstr> Zasedání panelu - zařazení projektů podle  kvality </vt:lpstr>
      <vt:lpstr>II. kolo hodnocení</vt:lpstr>
      <vt:lpstr>Úspěšné projekty 2022</vt:lpstr>
      <vt:lpstr>Akustická paměť druhé světové války v českém kontextu v letech 1990-2020 doc. Mgr. Radmila Švaříčková Slabáková, Ph.D.</vt:lpstr>
      <vt:lpstr>Michal kopeček: Dějiny Charty 77 v domácí a transnacionální perspektivě</vt:lpstr>
      <vt:lpstr>ČESKÁ FILMOVÁ KULTURA A NĚMECKÁ OKUPACE: PROCESY KULTURNÍHO TRANSFERU</vt:lpstr>
      <vt:lpstr>Fond kinematografie Výzva „Konference a výzkumné projekty v oblasti filmové vědy“</vt:lpstr>
      <vt:lpstr>Výsledek výzvy 2022</vt:lpstr>
      <vt:lpstr>Národní filmový archiv Filmový formát 9,5 mm a rozvoj amatérského a rodinného filmování na území České republiky (1922-1960) </vt:lpstr>
      <vt:lpstr>Národní filmový archiv  Kina ve Východočeském kraji 1960-1990  </vt:lpstr>
      <vt:lpstr>  Národní filmový archiv Historie českého filmu pro děti 1945-1992 </vt:lpstr>
      <vt:lpstr>  PLÁNOVANÁ VÝZVA: Č. 02_18_053 MEZINÁRODNÍ MOBILITA VÝZKUMNÝCH, TECHNICKÝCH A ADMINISTRATIVNÍCH PRACOVNÍKŮ VÝZKUMNÝCH ORGANIZACÍ  POSTDOC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 Skopal</dc:creator>
  <cp:lastModifiedBy>Pavel Skopal</cp:lastModifiedBy>
  <cp:revision>5</cp:revision>
  <dcterms:created xsi:type="dcterms:W3CDTF">2023-04-03T19:52:11Z</dcterms:created>
  <dcterms:modified xsi:type="dcterms:W3CDTF">2023-04-14T20:24:42Z</dcterms:modified>
</cp:coreProperties>
</file>