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82035"/>
  </p:normalViewPr>
  <p:slideViewPr>
    <p:cSldViewPr snapToGrid="0">
      <p:cViewPr varScale="1">
        <p:scale>
          <a:sx n="97" d="100"/>
          <a:sy n="97" d="100"/>
        </p:scale>
        <p:origin x="1024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3:59:57.84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95,'77'0,"-21"0,0 0,-19 0,10 0,0 0,-9 0,18 0,-16 0,30 0,-20 0,9 0,-22 0,8 0,-17 0,17 0,-8 0,1 0,6 0,-6 0,20 0,-8 0,20 0,-20 0,19 0,13 0,-4 0,4 0,-23 0,-22 0,-1 0,-10-6,-7 4,5-4,-12 6,13-5,-6 3,7-10,9 11,-6-5,15 6,-15 0,15-7,-4 5,-1-4,-9 6,-5 0,-13 0,5 0,1-6,-6 4,13-4,-6 6,0 0,5 0,-5 0,8 0,-1 0,-7 0,5-5,-5 3,12-4,-10 6,1 0,-5 0,-5 0,13 0,-13 0,5 0,1 0,-6 0,10 0,-10 0,10-6,-10 5,6-5,-1 6,-5 0,13 0,-6 0,0 0,6 0,-6 0,7 0,0 0,0 0,0 0,0 0,0 0,1 0,-1 0,0 0,-7 0,5 0,-11 0,11 0,-12 0,17 0,-15 0,8 0,-7 0,-3 0,14 0,-12 0,8 0,-5 0,3 0,-1 0,5 0,-12 0,13 0,-6 0,0 0,-1 0,-1 0,-5 0,17 0,-15 0,8 0,-7 0,4 0,-3 0,2 0,4 0,-9 0,16 0,-16 0,11 0,-5 0,7 0,1 0,-1 0,0 0,0 0,0 0,0 0,-7 0,6 0,-6 0,0 0,5 0,-4 0,6 0,0 0,0 0,0 0,0 0,0 0,0 0,1 0,-1 0,0 0,21 6,-16-5,16 5,-12-6,-6 0,6 6,0-5,-6 5,6-6,-9 0,10 0,-8 0,7 0,-9 0,1 0,-1 0,0 0,0 0,12 0,-9 0,8 0,-11 0,1 0,-1 0,0 0,0 0,0 0,0 0,0 0,0 0,1 0,-1 0,0 0,0 0,0 0,-7 0,6 0,-6 0,12 0,-4 0,4 0,-5 0,0 0,-7 0,5 0,-4 0,6 0,0 0,0 0,0 0,0 6,0-5,0 5,-6-6,4 0,-12 0,17 0,-15 0,8 0,-7 0,-3 0,7 5,5-4,1 4,6-5,-5 0,0 0,9 0,3 0,-1 0,8 7,-17-6,8 6,-1-7,-7 0,8 0,-1 0,-7 6,8-5,-1 5,-6-6,6 0,0 0,-6 0,6 0,-9 0,0 0,0 0,0 0,1 0,10 0,-8 0,9 0,-12 0,0 0,0 0,0 0,1 0,8 0,-7 0,8 0,-1 0,-7 0,8 0,-10 0,-7 0,-2 0,-1 0,0 0,-1 0,4 0,-4 0,-1 0,27 0,-24 0,26 0,-31 0,13 0,-13 0,12 0,-4 0,6 0,0 0,0 0,-7 0,6 0,-13 0,5 0,-2 0,1 0,0 0,1 0,-1 0,-1 0,12 0,-13 0,8 0,-7 0,-3 0,6 0,-3 0,0 0,6 0,-11 0,7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29.85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1,'53'0,"7"0,-17 0,11 0,0 0,-10 0,55 0,-54 0,54 0,-66 0,8 0,-11 0,0 0,0 0,0 0,0 0,-8 0,6 0,-14 0,15 0,-15 0,14 0,-6 0,8 0,0 0,11 0,-8 0,7 0,4 0,0 0,2 0,-5 0,-11 0,0 0,0 0,0 0,0 0,11 0,-8 0,18 0,-18 0,18 0,-18 0,18 0,-8 0,11 0,14 0,-11 0,0 0,-16 0,-11 0,0 0,0 0,-8 0,6 0,-14 0,6 5,6-4,-11 5,11-6,-14 0,0 0,9 0,-7 0,6 0,-4 0,-3 0,18 0,-16 0,19 0,-20 0,14 0,-14 0,6 0,0 0,-6 0,6 0,1 0,-7 0,6 0,5 0,-9 5,9-3,-13 3,0-5,10 0,-9 0,7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36.93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1,'48'0,"8"0,-13 0,27 0,-22 0,0 0,-20 0,-13 0,13 0,-6 0,8 0,11 8,2-6,11 6,13-8,-10 0,24 0,-11 0,1 8,-4-6,-23 6,-4-8,-10 0,0 0,-7 0,5 6,-14-4,14 5,-6-7,8 0,0 0,0 0,0 0,0 0,1 0,-1 0,13 0,1 0,2 0,6 8,-9-6,11 6,0-8,0 0,-11 6,-2-4,-11 5,0-7,-8 0,-2 0,-7 0,4 0,-3 0,3 0,1 0,-5 0,12 0,8 0,0 0,18 0,-7 0,-1 0,8 0,-18 0,8 0,-11 0,0 0,0 0,0 0,0 0,0 0,1 0,-1 0,0 0,10 0,4 0,10 0,0 0,0 0,13 0,-10 0,10 0,-13 0,0 0,-10 0,-4 0,-9 0,-9 0,-2 0,-8 0,5 0,0 0,2 0,-4 0,10 0,-2 0,12 0,-5 0,0 0,-7 0,5 6,-6-4,0 5,-2-7,-8 0,6 0,-1 0,0 0,-1 0,1 0,-4 0,18 0,-16 0,19 0,-12 0,8 6,-8-4,-2 5,0-7,-5 0,5 0,-4 0,-3 0,8 0,-9 0,7 0,-2 0,-1 0,3 0,-7 0,8-6,-8 5,4-5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43.03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0,'66'0,"-3"0,-9 0,0 0,27 0,-21 0,10 0,-30 0,1 0,-8 0,18 0,-18 0,18 0,-8 0,1 0,7 0,-18 0,18 0,-8 0,25 0,-11 0,23 0,-9 0,13 0,-1 0,1 0,0 0,0 0,-1 0,1 0,-13 0,9 0,-9 0,-18 0,1 0,36 0,5 0,-28 0,-13 0,0 8,-11-6,9 6,-20-8,9 0,-11 0,0 7,0-5,11 4,2 2,11-6,38 14,-29-14,28 14,-24-14,-9 6,-2-1,-15-5,0 4,-9 1,9-5,-11 4,-8-6,6 0,5 8,0-6,8 6,13-8,-8 0,22 0,-14 0,-11 0,8 0,-7 0,10 0,0 0,13 0,-10 0,10 0,1 0,2 0,1 0,9 0,-23 0,24 0,-24 0,24 0,0 0,-19 0,3 0,-35 0,0-6,-8 4,7-5,-15 7,6-5,-5 3,-3-3,14 5,-4 0,22 0,23 0,6 0,22 0,-25 0,11 0,-24 0,10 0,-13 0,-11 0,9 0,-19 0,7 0,-10 0,0 0,1-7,-1 6,0-6,0 7,0-7,0 5,11-4,-8-1,18 5,-18-4,18 6,-18-7,-1 5,-4-5,-13 7,5 0,-3 0,-3 0,6 0,-7 0,10 0,-2 0,9 0,35 0,-16 0,19 0,-17 0,-8 0,1 0,-4 0,-9 0,-9 0,-2 0,-8 0,5 0,0-4,1 3,1-3,-8 4,10 0,-5 0,0 0,4 9,-9-2,10 10,-8-11,5 4,-6-3,0 0,4 3,1-4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29.85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1,'53'0,"7"0,-17 0,11 0,0 0,-10 0,55 0,-54 0,54 0,-66 0,8 0,-11 0,0 0,0 0,0 0,0 0,-8 0,6 0,-14 0,15 0,-15 0,14 0,-6 0,8 0,0 0,11 0,-8 0,7 0,4 0,0 0,2 0,-5 0,-11 0,0 0,0 0,0 0,0 0,11 0,-8 0,18 0,-18 0,18 0,-18 0,18 0,-8 0,11 0,14 0,-11 0,0 0,-16 0,-11 0,0 0,0 0,-8 0,6 0,-14 0,6 5,6-4,-11 5,11-6,-14 0,0 0,9 0,-7 0,6 0,-4 0,-3 0,18 0,-16 0,19 0,-20 0,14 0,-14 0,6 0,0 0,-6 0,6 0,1 0,-7 0,6 0,5 0,-9 5,9-3,-13 3,0-5,10 0,-9 0,7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36.93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1,'48'0,"8"0,-13 0,27 0,-22 0,0 0,-20 0,-13 0,13 0,-6 0,8 0,11 8,2-6,11 6,13-8,-10 0,24 0,-11 0,1 8,-4-6,-23 6,-4-8,-10 0,0 0,-7 0,5 6,-14-4,14 5,-6-7,8 0,0 0,0 0,0 0,0 0,1 0,-1 0,13 0,1 0,2 0,6 8,-9-6,11 6,0-8,0 0,-11 6,-2-4,-11 5,0-7,-8 0,-2 0,-7 0,4 0,-3 0,3 0,1 0,-5 0,12 0,8 0,0 0,18 0,-7 0,-1 0,8 0,-18 0,8 0,-11 0,0 0,0 0,0 0,0 0,0 0,1 0,-1 0,0 0,10 0,4 0,10 0,0 0,0 0,13 0,-10 0,10 0,-13 0,0 0,-10 0,-4 0,-9 0,-9 0,-2 0,-8 0,5 0,0 0,2 0,-4 0,10 0,-2 0,12 0,-5 0,0 0,-7 0,5 6,-6-4,0 5,-2-7,-8 0,6 0,-1 0,0 0,-1 0,1 0,-4 0,18 0,-16 0,19 0,-12 0,8 6,-8-4,-2 5,0-7,-5 0,5 0,-4 0,-3 0,8 0,-9 0,7 0,-2 0,-1 0,3 0,-7 0,8-6,-8 5,4-5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6:43.03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0,'66'0,"-3"0,-9 0,0 0,27 0,-21 0,10 0,-30 0,1 0,-8 0,18 0,-18 0,18 0,-8 0,1 0,7 0,-18 0,18 0,-8 0,25 0,-11 0,23 0,-9 0,13 0,-1 0,1 0,0 0,0 0,-1 0,1 0,-13 0,9 0,-9 0,-18 0,1 0,36 0,5 0,-28 0,-13 0,0 8,-11-6,9 6,-20-8,9 0,-11 0,0 7,0-5,11 4,2 2,11-6,38 14,-29-14,28 14,-24-14,-9 6,-2-1,-15-5,0 4,-9 1,9-5,-11 4,-8-6,6 0,5 8,0-6,8 6,13-8,-8 0,22 0,-14 0,-11 0,8 0,-7 0,10 0,0 0,13 0,-10 0,10 0,1 0,2 0,1 0,9 0,-23 0,24 0,-24 0,24 0,0 0,-19 0,3 0,-35 0,0-6,-8 4,7-5,-15 7,6-5,-5 3,-3-3,14 5,-4 0,22 0,23 0,6 0,22 0,-25 0,11 0,-24 0,10 0,-13 0,-11 0,9 0,-19 0,7 0,-10 0,0 0,1-7,-1 6,0-6,0 7,0-7,0 5,11-4,-8-1,18 5,-18-4,18 6,-18-7,-1 5,-4-5,-13 7,5 0,-3 0,-3 0,6 0,-7 0,10 0,-2 0,9 0,35 0,-16 0,19 0,-17 0,-8 0,1 0,-4 0,-9 0,-9 0,-2 0,-8 0,5 0,0-4,1 3,1-3,-8 4,10 0,-5 0,0 0,4 9,-9-2,10 10,-8-11,5 4,-6-3,0 0,4 3,1-4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0:07.52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43,'61'0,"8"0,-20 0,35 0,-6 0,-27 0,2 0,5 0,4 0,23 0,2 0,-15 0,-1 0,9 0,-4 0,6 0,-24 0,10 0,-16 0,27 0,-18 0,26-18,2 13,-38-5,2 1,7 8,0 2,-7-1,1 0,6 0,0 0,-8 0,-1 0,2 0,-2 0,39 0,-15 0,-5 0,-30 0,28 0,-37 0,9 0,-16 0,-11 0,4 0,5 0,-8 0,8 0,-5 0,-5 0,13 0,-13 0,12 0,-4 0,6 0,0 0,-7 0,5 0,-4 0,6 0,0 0,-7 0,-2 0,-1 0,0 0,0 0,4 0,-8 0,8 0,-4 0,0 0,4 0,-8 0,8 0,-4 0,7 0,-6 0,8 0,-13 0,12 0,-5 0,17 0,-8 0,17 0,-8 0,10 0,0 0,0 0,0 0,-10 0,8 0,-8 0,1 0,-3 0,1 0,-8 0,7 0,-8 0,-1 0,9 0,-7 0,17 0,-17 0,17 0,-7 0,-1 0,8 0,-8 0,10 0,-9 0,6 0,6 0,-1 0,1 0,-15 0,0 0,-6 0,15 0,-15 0,15 0,-6 0,-1 0,8 0,-17 0,17 0,-17 0,8 0,-1 0,-7 0,19 0,-18 0,9 0,-12 0,0 0,0 0,1 0,-8 0,5 0,-12 0,13 0,-13 0,5 0,1 0,-6 0,10 0,-3 0,-2 0,0 0,1 0,1 0,7 0,0 0,9 0,-6 0,6 0,0 0,-6 0,15 0,-15 0,15 0,-15 0,6 0,-9 0,10 0,-15 0,13 0,-22 0,10 0,-10 0,7 0,-3 0,-1 4,4-2,-4 2,1-4,4 4,-8-3,7 4,-2-5,-1 0,4 5,-8-4,7 4,-2-5,-1 0,3 4,-4-3,0 7,3-6,-3 2,0 1,3-4,-3 4,0-5,4 4,-7-2,8 2,-4 1,1-4,2 4,-5-5,1 0,5 0,-10 0,10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4:12.75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0 179,'76'0,"-5"0,-17 0,0 0,19 0,4 0,1 0,-1 0,-4 0,-19 0,13 0,4 0,12 0,1 0,16 0,-49-5,1-1,8 5,0-1,-1-3,1 0,0 4,0 2,-1-1,1 0,0-6,-1 1,1 4,0-1,0-3,-1 0,-6 4,-2 2,48-1,-15 0,0 0,0 0,-14 0,-3-8,-23 6,7-6,-18 8,-1 0,-3-7,-15 5,6-5,-3 7,5 0,-3 0,9 0,-6 0,19 0,-8 0,8 0,-1 0,-7 0,8 0,-11 0,0 0,-8 0,6 0,-6 0,14 0,-5 0,5 0,-6 0,0 0,0 0,0 0,-8 0,6 0,-6 0,9 0,-9 0,6 0,-6 0,8 0,-8 0,17 0,-14 0,26 0,-8 0,35 0,-18 0,18 0,-24 0,0 0,-11 0,9 0,-9 0,11 0,0 0,0 0,0 0,13 0,-9-8,9 6,-13-6,0 8,0-8,2 6,-11-6,-2 8,-21-5,6 4,-6-5,8 6,1 0,-1-7,0 6,0-6,11 7,-9-7,20 6,-9-6,0 7,9 0,-9 0,35-8,-18 6,18-6,-24 8,0 0,0 0,13 0,-10 0,11 0,-14 0,0 0,0 0,-11 0,8 0,-18 0,8 0,-11 0,0 0,-8 0,6 0,0 0,-5 0,11 0,-20 0,14 0,-6 0,8 0,-8 0,6 0,-6 0,8 0,1 0,-9 0,6 0,-6 0,8 0,0 0,0 0,0 0,0 0,11 0,-8 0,18 0,-18 0,18 0,-18 0,18 0,-7 0,10 0,0 0,0 0,0 0,0 0,13 0,-10 0,-5 0,1 0,10 0,28 0,-48 0,9 0,-20 0,20 0,-19 0,7 0,-18 0,6 0,-5 0,7 0,-8 0,6 0,-6 0,0 0,6 0,-14 5,14-3,-8 3,9-5,-9 0,8 0,-14 5,14-3,-14 3,14-5,-14 0,15 0,-7 0,8 0,0 0,0 0,0 7,0-6,0 6,11-7,-8 0,7 0,-9 0,-1 0,0 0,0 0,0 0,0 0,-8 0,6 0,-14 0,7 0,-4 0,-4 0,5 0,-1 0,-3 0,3 0,1 0,-5 0,13 0,-12 0,6 0,6 0,-11 0,10 0,-12 0,-1 0,5 6,-3-5,3 4,1-5,-6 0,11 0,-10 0,4 0,0 0,-4 0,9 0,-9 0,4 0,1 0,-5 0,5 0,-1 0,-4 0,9 0,-10 0,4 0,1 0,-4 0,9 0,-9 0,3 0,-1 6,-2-5,7 4,-7-5,36 8,27 2,1 0,14-2,-37 0,-10-6,7 6,-18-8,7 7,-9-5,-9 4,6-6,-6 0,8 7,0-5,0 4,24-6,-18 0,29 0,-22 0,24 0,-9 0,22 0,-9 0,-1 0,11 0,-24 0,10 0,-13 0,-10 0,7 0,-8 0,1 0,-4 0,1 0,-8 0,7 0,-9 0,-1 0,0 0,0 0,11 0,5 0,-2 0,10 0,-21 0,7 0,-10 0,11 0,3 0,-1 0,-2 0,-1 0,4 0,10 0,0 0,0 0,0 0,0 0,13 0,-10 0,10 0,11-8,-18 6,18-6,-24 8,-10-6,-4 4,1-5,-16 7,14 0,-17 0,8 0,-8 0,6 0,-14 0,6 0,-2 0,-5 0,5 0,-2 0,-2 0,8 0,-9 0,5 0,-1 0,-4 0,8 0,-5 0,4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4:48.27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0 166,'81'0,"-5"0,-9 0,-10 0,-2 0,8 0,14 0,0 0,-14 0,0 0,18 0,-7 0,-3 0,13 0,-14 0,11 0,-11 0,1 0,9 0,-9 0,12 0,1 0,0 0,-14 0,11-10,-11 8,1-7,-4 9,-13 0,0 0,0 0,0 0,3 0,-13 0,-1 0,-13 0,-8 0,7-7,-7 5,0-4,6 6,-14 0,14 0,-6-7,19 5,-8-4,18 6,-18-7,18 5,-18-5,8 1,-11 4,13-5,-9 1,1 4,-7-5,-14 7,6 0,0 0,-5 0,5 0,0 0,-6 0,14 0,-14 0,14 0,-14 0,6 0,-2 0,-5 0,9-5,-9 4,3-4,1 5,-3-5,11 4,-3-5,0 6,6-7,-13 6,5-6,-3 7,-3 0,3 0,9 0,-11 0,18 0,-10 0,7 0,0 0,0 0,0-7,0 6,-8-6,6 7,-6 0,0 0,-1 0,-1 0,-6 0,14 0,-14 0,6 0,-2 0,-5 0,5 0,-1 0,-3 0,3 0,0 0,-3 0,11 0,-10 0,13 0,-14 0,14 0,-6 0,0 0,6 0,-6 0,8 0,0 0,-7 0,5 0,-6 0,0 0,6 0,-6 0,0 0,6 0,-14 0,15 0,-7-7,8 5,0-4,0 6,0 0,13 0,-9 0,9 0,-12 0,-1 0,-8 0,-2 0,0 0,-6 0,14 0,-14 0,14 0,-14 0,15 0,-15 0,14 0,-14 0,14 0,-14 0,6 0,6 0,-11 0,11 0,-14 0,0 0,5 0,-3 0,11 0,-11 0,6 0,6 0,-11 0,11 0,-6 0,-6 0,14 0,-14 0,14 0,-5 0,7 0,-8 0,6 0,-6 0,0 0,6 0,-14 0,14 0,-14 0,7 0,-4 0,5 0,-3 0,1 0,-8 0,6 0,-5 0,5 0,-1 0,-3 0,3 0,1 0,-5 0,5 0,-1 0,4 0,-1 0,8 0,-14 0,14 0,-14 0,6 0,-2 0,-5 0,5 0,-1 0,-3 0,3 0,1 0,-5 0,9 0,-8 0,2 0,-1 13,-3-10,3 15,-1-12,-3-1,8 0,-3-5,1 0,-2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4:04:5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5:03.83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1 106,'95'0,"-14"0,15 0,-35 0,-6 0,2 0,34 0,-33 0,3 0,-2 0,1 0,9 0,0 0,-7 0,0 0,16 0,1 0,-19 0,4 0,9 0,7 0,-5 0,-5 0,1 0,4 0,5 0,-7 0,-9 0,-4 0,18 0,1 0,-17 0,0 0,7 0,-1 0,-7 0,-2 0,1 0,-1 0,1 0,0 0,-1 0,1 0,0 0,-1 0,-7 0,0 0,6 0,-1 0,31 0,12 0,-17 0,1 0,-13 0,9 0,-23 0,24 0,-24 0,10 0,1 0,-11 0,0 0,-6 0,-18 0,18 0,-13 0,4 0,-6 0,-6 0,-8 0,17 0,-15 0,17 0,-11 0,0 0,11 0,-8 0,7 0,-17 0,5 0,-14 0,6 0,-3 0,-3 0,11 0,-11 0,6 0,1 0,-7 0,14 0,-6-6,0 4,6-5,-6 7,8 0,0 0,1-7,-1 6,0-6,0 0,0 6,11-14,-9 13,9-6,0 8,-8-7,18 5,-8-4,1-1,-4 5,1-4,-8 6,8 0,-11 0,0 0,-8-6,6 5,-14-5,14 6,-6 0,0 0,6 0,-5 0,-1 0,6 0,-14 0,19 0,-9 0,3 0,1 0,0 0,3 0,5 0,-6 0,0 0,0 0,-8 0,6 0,-14 0,15 0,-15 0,14 0,-6 0,8 0,0 0,0 0,0 0,11 0,-8 0,18 0,-18 0,18 0,-18 0,8 0,-1 0,-7 0,8 0,-19 0,6 0,-6 0,0 0,-2 0,-8 0,6 0,-5 0,5 0,-1 0,-3 0,8 0,-9 0,12 0,-11 0,6 0,-2 0,-5 0,8 0,-8 0,2 0,1 0,1 0,0 0,-1 0,9 0,9 0,15 0,18 0,4 0,13 0,-1 0,1 0,0 0,0 0,-14 0,-3 0,-13 0,-10 0,-4 0,-10 0,-7 0,5 0,-14 0,6 0,5 0,-9 0,9 0,-5 0,-5 0,13 0,-14 0,14 0,-14 0,14 0,-6 0,8 0,-8 0,6 0,-13 0,13 0,-14 0,6 0,-3 0,-3 0,11 0,-11 0,15 0,-7 0,0 0,6 0,-6 0,8 0,0 0,0 0,0 0,-8 0,7 0,-7 0,0 0,6 0,-14 0,14 0,-14 0,6 0,0 0,-6 0,7 0,-4 0,-3 0,3 0,0 0,-5 0,8 0,-2 0,6 0,15 0,54 0,-13 0,-26 0,0 0,27 0,-24 0,10 0,-13 0,-10 0,-4 0,-10 0,-8 0,-1 0,-9 0,5 0,-3 0,3 0,1 0,-5 0,13 0,-12 0,14 0,-6 0,8 0,-8 0,-2 0,0 0,-6 0,6 0,-2 0,-5 0,7 0,-4 0,-1 0,4 0,-7 0,9 0,-8 0,4 0,1 0,-5 0,5 0,-3 0,-2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5:10.48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0,'89'0,"-38"0,2 0,-2 0,1 0,0 0,0 0,47 0,-15 0,16 0,-13 0,13 0,0 0,-49 0,1 0,-1 0,2 0,14 0,0 0,-14 0,2 0,22 0,2 0,-17 0,0 0,16 0,0 0,-16 0,0 0,16 0,1 0,-8 0,0 0,1 0,-1 0,-2 0,0 0,0 0,-1 0,-6 0,0 0,8 0,-2 0,-7 0,-2 0,0 0,1 0,-1 0,2 0,10 0,-2 0,27 0,-35 0,-4 0,0 0,10 0,-13 0,-11 0,9 0,-9 0,11 0,0 0,0 0,24 0,-18 0,31 0,-33 0,9 0,-13 0,0 0,0 0,0 0,0 0,0 0,0 0,0 0,-11 0,8 0,-7 0,-1 0,8 0,-7 0,-1 0,22 0,-18 0,20 0,-13 0,0 0,0 0,0 0,0 0,0 0,0 0,0 0,0 0,13 0,-10 0,10 0,-13 0,0 0,0 0,0 0,0 0,14 0,2 0,14 0,0 0,-1 0,1 0,0 0,0 0,-14 0,11 0,-24 0,10 0,-24 0,9 0,-19 0,7 0,-10 0,0 0,1 0,-1 0,0 0,0 0,-8 0,-2 0,0 0,-6 0,6 0,-2 0,-5 0,8 0,-10 0,9 0,-3 0,1 0,-2 0,-1 0,2 0,-1 0,1 0,-2 0,2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5:18.00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0,'62'0,"13"0,-18 0,12 0,16 0,11 0,-2 0,-21 0,-3 0,5 0,0 0,6 0,-2 0,-10 0,6 0,-8 0,3 0,-2 0,-7 0,-2 0,-7 0,-1 0,8 0,-2 0,30 0,13 0,-16 0,15 0,-11 0,12 0,-17 0,-12 0,-4 0,-13 0,-10 0,-4 0,-10 0,0 0,1 0,9 0,-7 0,18 0,6 0,0 0,24 0,5 0,2 0,11 0,1 0,-12 0,11 0,-15 0,0 0,-14 0,-3 0,-13 0,0 0,0 0,0 0,-10 0,7 0,16 0,-7 0,18 0,-24 0,14 0,-11 0,10 0,-13 0,0 0,0 0,0 0,-11 0,-2 0,-19 0,6 0,-14 0,20 0,-19 0,11 0,-14 0,0 0,6 0,-5 0,4 0,1 0,-5 0,5 0,-1 0,-3 0,3 0,3 0,3 0,7 0,-8 0,6 0,-6 0,8 0,-8 0,6 0,-14 0,6 0,-2 0,-5 0,3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05:44.46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1,'65'0,"4"0,-25 0,9 0,-9 0,-12 0,-4 0,-5 0,-1 0,16 0,-13 0,16 0,-11 0,11 0,-9 0,20 0,-20 0,9 0,-11 0,0 0,0 0,11 0,-8 0,18 0,-7 0,10 8,0-6,13 6,27-8,-4 0,5 0,-28 0,-13 0,0 0,0 0,0 0,-11 0,8 0,-7 8,10-6,0 6,13 1,-10-7,24 7,-24-1,10-6,-13 6,-10-8,-4 0,-10 7,-2-5,1 4,-9-6,0 0,-8 6,6-5,-5 5,12-6,-10 0,13 0,-14 0,14 0,-14 0,14 0,-6 0,0 0,6 0,-6 0,9 0,9 0,-7 0,8 0,-11 0,0 0,0 0,0 0,0 0,0 0,0 0,-7 0,5 0,-6 0,19 0,-9 0,22 0,-10 0,3 0,-7 0,-10 0,11 0,-8 0,18 0,-18 0,18 0,-7 0,10 0,0 0,-11 0,8 0,-7-8,-1 6,8-6,-18 8,18-8,-4 6,-3-13,-9 13,-15-5,0 7,-6 0,7 0,-4 0,-4-4,4 2,0-2,-4 4,13 0,-4-7,8 5,0-4,0 6,0 0,-7 0,5-7,-14 5,6-5,-3 7,-4 0,7 0,-4 0,0 0,5 0,-8 0,12 0,-11 0,14 0,-6 0,8 0,-7 0,5 0,-14 0,6 0,-3 0,-3 0,8 0,-10 0,4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91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366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007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0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85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4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7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877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599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2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customXml" Target="../ink/ink13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7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5.png"/><Relationship Id="rId1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14575"/>
            <a:ext cx="5246518" cy="1171580"/>
          </a:xfrm>
        </p:spPr>
        <p:txBody>
          <a:bodyPr/>
          <a:lstStyle/>
          <a:p>
            <a:r>
              <a:rPr lang="cs-CZ" dirty="0"/>
              <a:t>INFORMOVANÝ</a:t>
            </a:r>
            <a:br>
              <a:rPr lang="cs-CZ" dirty="0"/>
            </a:br>
            <a:r>
              <a:rPr lang="cs-CZ" dirty="0"/>
              <a:t>SOUHLAS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79CD262-7396-A2C9-B291-0976BB751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DESB23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D63C0AF-ED8E-3586-37D4-0758C2EA2E3D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997DBCF5-8E2E-94AA-EE93-7E32591CD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CC4F1E-D0F8-7F6E-CE37-361E992A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22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7D4BF9-A2F4-21C5-11B8-2534C8A1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692"/>
            <a:ext cx="12176910" cy="3530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FCDF59F-F015-20F9-C1DF-B32487C2F115}"/>
                  </a:ext>
                </a:extLst>
              </p14:cNvPr>
              <p14:cNvContentPartPr/>
              <p14:nvPr/>
            </p14:nvContentPartPr>
            <p14:xfrm>
              <a:off x="3512605" y="2319407"/>
              <a:ext cx="1009440" cy="9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FCDF59F-F015-20F9-C1DF-B32487C2F1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965" y="2211767"/>
                <a:ext cx="1117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DB152B1-3E30-C1CC-958D-CDC9BE22AB4B}"/>
                  </a:ext>
                </a:extLst>
              </p14:cNvPr>
              <p14:cNvContentPartPr/>
              <p14:nvPr/>
            </p14:nvContentPartPr>
            <p14:xfrm>
              <a:off x="1475005" y="2653487"/>
              <a:ext cx="1556280" cy="414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DB152B1-3E30-C1CC-958D-CDC9BE22A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1365" y="2545847"/>
                <a:ext cx="1663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EC3A9F4-B12E-73C4-EF16-47C629B757F4}"/>
                  </a:ext>
                </a:extLst>
              </p14:cNvPr>
              <p14:cNvContentPartPr/>
              <p14:nvPr/>
            </p14:nvContentPartPr>
            <p14:xfrm>
              <a:off x="6284965" y="2660687"/>
              <a:ext cx="2715120" cy="489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EC3A9F4-B12E-73C4-EF16-47C629B757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0965" y="2552687"/>
                <a:ext cx="282276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98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7D4BF9-A2F4-21C5-11B8-2534C8A1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692"/>
            <a:ext cx="12176910" cy="3530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FCDF59F-F015-20F9-C1DF-B32487C2F115}"/>
                  </a:ext>
                </a:extLst>
              </p14:cNvPr>
              <p14:cNvContentPartPr/>
              <p14:nvPr/>
            </p14:nvContentPartPr>
            <p14:xfrm>
              <a:off x="3512605" y="2319407"/>
              <a:ext cx="1009440" cy="9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FCDF59F-F015-20F9-C1DF-B32487C2F1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605" y="2211407"/>
                <a:ext cx="1117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DB152B1-3E30-C1CC-958D-CDC9BE22AB4B}"/>
                  </a:ext>
                </a:extLst>
              </p14:cNvPr>
              <p14:cNvContentPartPr/>
              <p14:nvPr/>
            </p14:nvContentPartPr>
            <p14:xfrm>
              <a:off x="1475005" y="2653487"/>
              <a:ext cx="1556280" cy="414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DB152B1-3E30-C1CC-958D-CDC9BE22A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1005" y="2545487"/>
                <a:ext cx="1663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EC3A9F4-B12E-73C4-EF16-47C629B757F4}"/>
                  </a:ext>
                </a:extLst>
              </p14:cNvPr>
              <p14:cNvContentPartPr/>
              <p14:nvPr/>
            </p14:nvContentPartPr>
            <p14:xfrm>
              <a:off x="6284965" y="2660687"/>
              <a:ext cx="2715120" cy="489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EC3A9F4-B12E-73C4-EF16-47C629B757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0972" y="2552687"/>
                <a:ext cx="2822746" cy="264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71C3846-3F48-5AA4-8533-A547FED6BE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745" r="1615" b="7427"/>
          <a:stretch/>
        </p:blipFill>
        <p:spPr>
          <a:xfrm>
            <a:off x="15090" y="526943"/>
            <a:ext cx="11965100" cy="54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se vstupem do studie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Etika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Ochrana práv &amp; důstojnosti dotazovaných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Prakticky u každého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Struktura se může lišit podle pravidel organizace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Fyzicky 2 kopie</a:t>
            </a:r>
          </a:p>
          <a:p>
            <a:pPr>
              <a:lnSpc>
                <a:spcPct val="150000"/>
              </a:lnSpc>
            </a:pPr>
            <a:r>
              <a:rPr lang="cs-CZ" dirty="0"/>
              <a:t>Online – stačí obvykle souhlas do nahrávky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54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se vstupem do studie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8980592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Cíl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Účel (a dopady)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Odpovědnost za výzkum</a:t>
            </a:r>
          </a:p>
          <a:p>
            <a:pPr>
              <a:lnSpc>
                <a:spcPct val="150000"/>
              </a:lnSpc>
            </a:pPr>
            <a:r>
              <a:rPr lang="cs-CZ" dirty="0"/>
              <a:t>Průběh výzkum</a:t>
            </a:r>
          </a:p>
          <a:p>
            <a:pPr>
              <a:lnSpc>
                <a:spcPct val="150000"/>
              </a:lnSpc>
            </a:pPr>
            <a:r>
              <a:rPr lang="cs-CZ" dirty="0"/>
              <a:t>Rizika</a:t>
            </a:r>
          </a:p>
          <a:p>
            <a:pPr>
              <a:lnSpc>
                <a:spcPct val="150000"/>
              </a:lnSpc>
            </a:pPr>
            <a:r>
              <a:rPr lang="cs-CZ" dirty="0"/>
              <a:t>Odměna</a:t>
            </a:r>
          </a:p>
          <a:p>
            <a:pPr>
              <a:lnSpc>
                <a:spcPct val="150000"/>
              </a:lnSpc>
            </a:pPr>
            <a:r>
              <a:rPr lang="cs-CZ" dirty="0"/>
              <a:t>Nakládání s daty</a:t>
            </a:r>
          </a:p>
          <a:p>
            <a:pPr>
              <a:lnSpc>
                <a:spcPct val="150000"/>
              </a:lnSpc>
            </a:pPr>
            <a:r>
              <a:rPr lang="cs-CZ" dirty="0"/>
              <a:t>Dobrovolnost &amp; práva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43" y="1590261"/>
            <a:ext cx="3566704" cy="50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7"/>
          <a:stretch/>
        </p:blipFill>
        <p:spPr>
          <a:xfrm>
            <a:off x="0" y="1"/>
            <a:ext cx="12192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67372"/>
          <a:stretch/>
        </p:blipFill>
        <p:spPr>
          <a:xfrm>
            <a:off x="0" y="2671762"/>
            <a:ext cx="12192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2" b="53920"/>
          <a:stretch/>
        </p:blipFill>
        <p:spPr>
          <a:xfrm>
            <a:off x="0" y="2195623"/>
            <a:ext cx="12192000" cy="24667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3B9D8033-7BC1-3EE0-EF09-4C89EF909030}"/>
                  </a:ext>
                </a:extLst>
              </p14:cNvPr>
              <p14:cNvContentPartPr/>
              <p14:nvPr/>
            </p14:nvContentPartPr>
            <p14:xfrm>
              <a:off x="5548913" y="3641315"/>
              <a:ext cx="2893320" cy="342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3B9D8033-7BC1-3EE0-EF09-4C89EF9090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5273" y="3533315"/>
                <a:ext cx="3000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BEAC90C-CAD3-8781-6CB8-F838645BF5AB}"/>
                  </a:ext>
                </a:extLst>
              </p14:cNvPr>
              <p14:cNvContentPartPr/>
              <p14:nvPr/>
            </p14:nvContentPartPr>
            <p14:xfrm>
              <a:off x="8089793" y="4006715"/>
              <a:ext cx="2482920" cy="30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BEAC90C-CAD3-8781-6CB8-F838645BF5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5793" y="3898715"/>
                <a:ext cx="259056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32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5008" r="-560" b="20712"/>
          <a:stretch/>
        </p:blipFill>
        <p:spPr>
          <a:xfrm>
            <a:off x="0" y="472089"/>
            <a:ext cx="12192000" cy="59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7B6B06-6952-A33E-8E92-2B836221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8" b="1329"/>
          <a:stretch/>
        </p:blipFill>
        <p:spPr>
          <a:xfrm>
            <a:off x="0" y="2161495"/>
            <a:ext cx="12192000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4166183-D16B-F50A-D6AC-DC1779C0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160"/>
            <a:ext cx="12192000" cy="4781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1EBF7D6-C84C-8B4E-6B45-5F188DA591A9}"/>
                  </a:ext>
                </a:extLst>
              </p14:cNvPr>
              <p14:cNvContentPartPr/>
              <p14:nvPr/>
            </p14:nvContentPartPr>
            <p14:xfrm>
              <a:off x="5335645" y="1636127"/>
              <a:ext cx="5052240" cy="644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1EBF7D6-C84C-8B4E-6B45-5F188DA59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645" y="1528487"/>
                <a:ext cx="51598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A3EA5F3-59DB-4554-894E-D8E33C7AF835}"/>
                  </a:ext>
                </a:extLst>
              </p14:cNvPr>
              <p14:cNvContentPartPr/>
              <p14:nvPr/>
            </p14:nvContentPartPr>
            <p14:xfrm>
              <a:off x="1481485" y="3044807"/>
              <a:ext cx="2385720" cy="597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A3EA5F3-59DB-4554-894E-D8E33C7AF8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7485" y="2937167"/>
                <a:ext cx="2493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922355C-9BCA-0C70-22E0-0F810CF821DE}"/>
                  </a:ext>
                </a:extLst>
              </p14:cNvPr>
              <p14:cNvContentPartPr/>
              <p14:nvPr/>
            </p14:nvContentPartPr>
            <p14:xfrm>
              <a:off x="1334605" y="3481127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922355C-9BCA-0C70-22E0-0F810CF821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605" y="34724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F82104E-35D8-3091-9904-0EB81F09E791}"/>
                  </a:ext>
                </a:extLst>
              </p14:cNvPr>
              <p14:cNvContentPartPr/>
              <p14:nvPr/>
            </p14:nvContentPartPr>
            <p14:xfrm>
              <a:off x="2572285" y="3446207"/>
              <a:ext cx="3962880" cy="385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F82104E-35D8-3091-9904-0EB81F09E7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8645" y="3338207"/>
                <a:ext cx="4070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F8644CEB-1973-D1B5-9656-EA02E69B6BA9}"/>
                  </a:ext>
                </a:extLst>
              </p14:cNvPr>
              <p14:cNvContentPartPr/>
              <p14:nvPr/>
            </p14:nvContentPartPr>
            <p14:xfrm>
              <a:off x="7665205" y="3449087"/>
              <a:ext cx="287028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F8644CEB-1973-D1B5-9656-EA02E69B6B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205" y="3341087"/>
                <a:ext cx="2977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ED8E0921-B544-EC70-D697-CE9FF38CD469}"/>
                  </a:ext>
                </a:extLst>
              </p14:cNvPr>
              <p14:cNvContentPartPr/>
              <p14:nvPr/>
            </p14:nvContentPartPr>
            <p14:xfrm>
              <a:off x="1356205" y="4350527"/>
              <a:ext cx="199764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ED8E0921-B544-EC70-D697-CE9FF38CD4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2565" y="4242527"/>
                <a:ext cx="2105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DDC457A1-353D-3C44-F29C-8FA142158203}"/>
                  </a:ext>
                </a:extLst>
              </p14:cNvPr>
              <p14:cNvContentPartPr/>
              <p14:nvPr/>
            </p14:nvContentPartPr>
            <p14:xfrm>
              <a:off x="1468525" y="5032367"/>
              <a:ext cx="1862280" cy="370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DDC457A1-353D-3C44-F29C-8FA1421582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4525" y="4924727"/>
                <a:ext cx="19699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9622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bd3f0-8440-413d-9875-9ef0c319a968">
      <Terms xmlns="http://schemas.microsoft.com/office/infopath/2007/PartnerControls"/>
    </lcf76f155ced4ddcb4097134ff3c332f>
    <TaxCatchAll xmlns="5f8a3dbd-eabc-4ca2-b767-4e169b0b1a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EEC946F108E408FB4D2A886B6C084" ma:contentTypeVersion="13" ma:contentTypeDescription="Vytvoří nový dokument" ma:contentTypeScope="" ma:versionID="b98d6ed1e3b308c9d7d4e226c23d4aaa">
  <xsd:schema xmlns:xsd="http://www.w3.org/2001/XMLSchema" xmlns:xs="http://www.w3.org/2001/XMLSchema" xmlns:p="http://schemas.microsoft.com/office/2006/metadata/properties" xmlns:ns2="f30bd3f0-8440-413d-9875-9ef0c319a968" xmlns:ns3="5f8a3dbd-eabc-4ca2-b767-4e169b0b1a54" targetNamespace="http://schemas.microsoft.com/office/2006/metadata/properties" ma:root="true" ma:fieldsID="9f9d52fe31741bd064ecc26b60b404ae" ns2:_="" ns3:_="">
    <xsd:import namespace="f30bd3f0-8440-413d-9875-9ef0c319a968"/>
    <xsd:import namespace="5f8a3dbd-eabc-4ca2-b767-4e169b0b1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d3f0-8440-413d-9875-9ef0c319a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dbd-eabc-4ca2-b767-4e169b0b1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6eeaa1-f060-4459-a951-47081bc33063}" ma:internalName="TaxCatchAll" ma:showField="CatchAllData" ma:web="5f8a3dbd-eabc-4ca2-b767-4e169b0b1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purl.org/dc/terms/"/>
    <ds:schemaRef ds:uri="5f8a3dbd-eabc-4ca2-b767-4e169b0b1a5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f30bd3f0-8440-413d-9875-9ef0c319a96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AAA8C-7D13-4B51-925C-0C38DB50B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bd3f0-8440-413d-9875-9ef0c319a968"/>
    <ds:schemaRef ds:uri="5f8a3dbd-eabc-4ca2-b767-4e169b0b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4068</TotalTime>
  <Words>75</Words>
  <Application>Microsoft Macintosh PowerPoint</Application>
  <PresentationFormat>Širokoúhlá obrazovka</PresentationFormat>
  <Paragraphs>30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INFORMOVANÝ SOUHLAS</vt:lpstr>
      <vt:lpstr>Informovaný souhlas se vstupem do studie</vt:lpstr>
      <vt:lpstr>Informovaný souhlas se vstupem do studie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Weissar</dc:creator>
  <cp:lastModifiedBy>Josef Kocurek</cp:lastModifiedBy>
  <cp:revision>9</cp:revision>
  <cp:lastPrinted>1601-01-01T00:00:00Z</cp:lastPrinted>
  <dcterms:created xsi:type="dcterms:W3CDTF">2022-12-20T09:16:48Z</dcterms:created>
  <dcterms:modified xsi:type="dcterms:W3CDTF">2023-05-03T07:08:10Z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0x0101009E7EEC946F108E408FB4D2A886B6C084</vt:lpwstr>
  </property>
</Properties>
</file>