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5"/>
  </p:notesMasterIdLst>
  <p:handoutMasterIdLst>
    <p:handoutMasterId r:id="rId16"/>
  </p:handoutMasterIdLst>
  <p:sldIdLst>
    <p:sldId id="268" r:id="rId5"/>
    <p:sldId id="284" r:id="rId6"/>
    <p:sldId id="285" r:id="rId7"/>
    <p:sldId id="273" r:id="rId8"/>
    <p:sldId id="282" r:id="rId9"/>
    <p:sldId id="286" r:id="rId10"/>
    <p:sldId id="289" r:id="rId11"/>
    <p:sldId id="287" r:id="rId12"/>
    <p:sldId id="288" r:id="rId13"/>
    <p:sldId id="269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9"/>
    <p:restoredTop sz="82107"/>
  </p:normalViewPr>
  <p:slideViewPr>
    <p:cSldViewPr snapToGrid="0">
      <p:cViewPr varScale="1">
        <p:scale>
          <a:sx n="97" d="100"/>
          <a:sy n="97" d="100"/>
        </p:scale>
        <p:origin x="1024" y="20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6915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691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0079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5577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1095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9315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304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9370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319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6EA0D12-9D03-FFC8-4CA7-FB6F4535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314575"/>
            <a:ext cx="5246518" cy="1171580"/>
          </a:xfrm>
        </p:spPr>
        <p:txBody>
          <a:bodyPr/>
          <a:lstStyle/>
          <a:p>
            <a:r>
              <a:rPr lang="cs-CZ" dirty="0"/>
              <a:t>VÝZKUMNÁ</a:t>
            </a:r>
            <a:br>
              <a:rPr lang="cs-CZ" dirty="0"/>
            </a:br>
            <a:r>
              <a:rPr lang="cs-CZ" dirty="0"/>
              <a:t>ZPRÁVA /</a:t>
            </a:r>
            <a:br>
              <a:rPr lang="cs-CZ" dirty="0"/>
            </a:br>
            <a:r>
              <a:rPr lang="cs-CZ" dirty="0"/>
              <a:t>REPORT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C0FFF2B-B755-A860-93F9-94B14435084A}"/>
              </a:ext>
            </a:extLst>
          </p:cNvPr>
          <p:cNvSpPr/>
          <p:nvPr/>
        </p:nvSpPr>
        <p:spPr bwMode="auto">
          <a:xfrm>
            <a:off x="0" y="5241374"/>
            <a:ext cx="12192000" cy="1616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Obrázek 4" descr="Obsah obrázku text, zařízení, indikátor&#10;&#10;Popis byl vytvořen automaticky">
            <a:extLst>
              <a:ext uri="{FF2B5EF4-FFF2-40B4-BE49-F238E27FC236}">
                <a16:creationId xmlns:a16="http://schemas.microsoft.com/office/drawing/2014/main" id="{45F5F171-716C-7A71-BE47-BDE978FB88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/>
          <a:stretch/>
        </p:blipFill>
        <p:spPr>
          <a:xfrm>
            <a:off x="398502" y="5284052"/>
            <a:ext cx="11361036" cy="14904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7E07935-79A3-2AE4-8158-AE2E5D5D7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4" y="251792"/>
            <a:ext cx="7421217" cy="5565913"/>
          </a:xfrm>
          <a:prstGeom prst="rect">
            <a:avLst/>
          </a:prstGeom>
        </p:spPr>
      </p:pic>
      <p:sp>
        <p:nvSpPr>
          <p:cNvPr id="6" name="Podnadpis 7">
            <a:extLst>
              <a:ext uri="{FF2B5EF4-FFF2-40B4-BE49-F238E27FC236}">
                <a16:creationId xmlns:a16="http://schemas.microsoft.com/office/drawing/2014/main" id="{22649BA9-901B-0190-5563-5FC379B1A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DESB23</a:t>
            </a:r>
          </a:p>
        </p:txBody>
      </p:sp>
    </p:spTree>
    <p:extLst>
      <p:ext uri="{BB962C8B-B14F-4D97-AF65-F5344CB8AC3E}">
        <p14:creationId xmlns:p14="http://schemas.microsoft.com/office/powerpoint/2010/main" val="724827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20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B84832-40D7-BF7B-8818-67C610D8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ovlivňuje podobu výstupu?</a:t>
            </a:r>
          </a:p>
        </p:txBody>
      </p:sp>
      <p:sp>
        <p:nvSpPr>
          <p:cNvPr id="2" name="Zástupný obsah 4">
            <a:extLst>
              <a:ext uri="{FF2B5EF4-FFF2-40B4-BE49-F238E27FC236}">
                <a16:creationId xmlns:a16="http://schemas.microsoft.com/office/drawing/2014/main" id="{A04620F6-C366-4377-DCED-1B381390D2D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7920417" cy="4139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Předmět výzkumu (výzkumná otázka)</a:t>
            </a:r>
          </a:p>
          <a:p>
            <a:pPr>
              <a:lnSpc>
                <a:spcPct val="150000"/>
              </a:lnSpc>
            </a:pPr>
            <a:r>
              <a:rPr lang="cs-CZ" dirty="0"/>
              <a:t>Metodologie &amp; typ sesbíraných dat</a:t>
            </a:r>
          </a:p>
          <a:p>
            <a:pPr>
              <a:lnSpc>
                <a:spcPct val="150000"/>
              </a:lnSpc>
            </a:pPr>
            <a:r>
              <a:rPr lang="cs-CZ" dirty="0"/>
              <a:t>Rozsah výzkumu</a:t>
            </a:r>
          </a:p>
          <a:p>
            <a:pPr>
              <a:lnSpc>
                <a:spcPct val="150000"/>
              </a:lnSpc>
            </a:pPr>
            <a:r>
              <a:rPr lang="cs-CZ" dirty="0"/>
              <a:t>Požadavky klienta / zadavatele / aktérů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034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75982F92-6FE4-0A28-77A3-C7E5BC382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8" y="861382"/>
            <a:ext cx="11530104" cy="580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0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15311817-B00A-486F-F16E-4B156245A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238" y="0"/>
            <a:ext cx="5919697" cy="6858000"/>
          </a:xfrm>
          <a:prstGeom prst="rect">
            <a:avLst/>
          </a:prstGeom>
        </p:spPr>
      </p:pic>
      <p:sp>
        <p:nvSpPr>
          <p:cNvPr id="10" name="Nadpis 3">
            <a:extLst>
              <a:ext uri="{FF2B5EF4-FFF2-40B4-BE49-F238E27FC236}">
                <a16:creationId xmlns:a16="http://schemas.microsoft.com/office/drawing/2014/main" id="{3A280DEC-E1E7-33E1-2CA7-AA9F883E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Statický dokument</a:t>
            </a:r>
          </a:p>
        </p:txBody>
      </p:sp>
    </p:spTree>
    <p:extLst>
      <p:ext uri="{BB962C8B-B14F-4D97-AF65-F5344CB8AC3E}">
        <p14:creationId xmlns:p14="http://schemas.microsoft.com/office/powerpoint/2010/main" val="712655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3EFA03C5-C0FE-D8FC-E442-EA58B8B04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" y="1478620"/>
            <a:ext cx="12165709" cy="5266800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EFB9B793-F074-2F37-83C9-EF9D30BE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Dovetail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803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diagram&#10;&#10;Popis byl vytvořen automaticky">
            <a:extLst>
              <a:ext uri="{FF2B5EF4-FFF2-40B4-BE49-F238E27FC236}">
                <a16:creationId xmlns:a16="http://schemas.microsoft.com/office/drawing/2014/main" id="{7A9AFB10-E021-B9D8-DDE3-3C145EBFE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" y="1113182"/>
            <a:ext cx="12133238" cy="5579165"/>
          </a:xfrm>
          <a:prstGeom prst="rect">
            <a:avLst/>
          </a:prstGeom>
        </p:spPr>
      </p:pic>
      <p:sp>
        <p:nvSpPr>
          <p:cNvPr id="3" name="Nadpis 3">
            <a:extLst>
              <a:ext uri="{FF2B5EF4-FFF2-40B4-BE49-F238E27FC236}">
                <a16:creationId xmlns:a16="http://schemas.microsoft.com/office/drawing/2014/main" id="{B1217CD6-FF4A-C1EC-2987-D1F3A7DF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Miro</a:t>
            </a:r>
          </a:p>
        </p:txBody>
      </p:sp>
    </p:spTree>
    <p:extLst>
      <p:ext uri="{BB962C8B-B14F-4D97-AF65-F5344CB8AC3E}">
        <p14:creationId xmlns:p14="http://schemas.microsoft.com/office/powerpoint/2010/main" val="3340997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3">
            <a:extLst>
              <a:ext uri="{FF2B5EF4-FFF2-40B4-BE49-F238E27FC236}">
                <a16:creationId xmlns:a16="http://schemas.microsoft.com/office/drawing/2014/main" id="{B1217CD6-FF4A-C1EC-2987-D1F3A7DF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Miro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07AEAE-ABE8-7AA1-59EA-5926A4130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81291"/>
            <a:ext cx="8776899" cy="512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04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3">
            <a:extLst>
              <a:ext uri="{FF2B5EF4-FFF2-40B4-BE49-F238E27FC236}">
                <a16:creationId xmlns:a16="http://schemas.microsoft.com/office/drawing/2014/main" id="{B1217CD6-FF4A-C1EC-2987-D1F3A7DF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Vizualizovaný výstup</a:t>
            </a:r>
          </a:p>
        </p:txBody>
      </p:sp>
      <p:pic>
        <p:nvPicPr>
          <p:cNvPr id="5" name="Obrázek 4" descr="Obsah obrázku text, dopis&#10;&#10;Popis byl vytvořen automaticky">
            <a:extLst>
              <a:ext uri="{FF2B5EF4-FFF2-40B4-BE49-F238E27FC236}">
                <a16:creationId xmlns:a16="http://schemas.microsoft.com/office/drawing/2014/main" id="{4199268C-6B7D-C8E2-A8C3-6ECF0BA2DF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r="6654"/>
          <a:stretch/>
        </p:blipFill>
        <p:spPr>
          <a:xfrm>
            <a:off x="2182761" y="1658096"/>
            <a:ext cx="3583858" cy="5108713"/>
          </a:xfrm>
          <a:prstGeom prst="rect">
            <a:avLst/>
          </a:prstGeom>
          <a:effectLst>
            <a:outerShdw blurRad="192895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id="{75AB7C06-F198-C58D-8A85-402036D0FE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r="2234"/>
          <a:stretch/>
        </p:blipFill>
        <p:spPr>
          <a:xfrm>
            <a:off x="5987845" y="91191"/>
            <a:ext cx="6091084" cy="6675618"/>
          </a:xfrm>
          <a:prstGeom prst="rect">
            <a:avLst/>
          </a:prstGeom>
          <a:effectLst>
            <a:outerShdw blurRad="194819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897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3">
            <a:extLst>
              <a:ext uri="{FF2B5EF4-FFF2-40B4-BE49-F238E27FC236}">
                <a16:creationId xmlns:a16="http://schemas.microsoft.com/office/drawing/2014/main" id="{B1217CD6-FF4A-C1EC-2987-D1F3A7DF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Odborný článek</a:t>
            </a:r>
          </a:p>
        </p:txBody>
      </p:sp>
      <p:pic>
        <p:nvPicPr>
          <p:cNvPr id="4" name="Obrázek 3" descr="Obsah obrázku text, dopis&#10;&#10;Popis byl vytvořen automaticky">
            <a:extLst>
              <a:ext uri="{FF2B5EF4-FFF2-40B4-BE49-F238E27FC236}">
                <a16:creationId xmlns:a16="http://schemas.microsoft.com/office/drawing/2014/main" id="{84A9CCC6-E56D-733D-8D62-1E51911EC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86" y="1701327"/>
            <a:ext cx="3752730" cy="515278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1091F68-41B8-E35B-B280-81E43EC6F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29" y="1701327"/>
            <a:ext cx="3752730" cy="5160004"/>
          </a:xfrm>
          <a:prstGeom prst="rect">
            <a:avLst/>
          </a:prstGeom>
        </p:spPr>
      </p:pic>
      <p:pic>
        <p:nvPicPr>
          <p:cNvPr id="10" name="Obrázek 9" descr="Obsah obrázku text, dopis&#10;&#10;Popis byl vytvořen automaticky">
            <a:extLst>
              <a:ext uri="{FF2B5EF4-FFF2-40B4-BE49-F238E27FC236}">
                <a16:creationId xmlns:a16="http://schemas.microsoft.com/office/drawing/2014/main" id="{1F8991AF-BC22-DBB8-2E03-C8BF8575C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43" y="1701327"/>
            <a:ext cx="3752730" cy="523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7505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7EEC946F108E408FB4D2A886B6C084" ma:contentTypeVersion="13" ma:contentTypeDescription="Vytvoří nový dokument" ma:contentTypeScope="" ma:versionID="b98d6ed1e3b308c9d7d4e226c23d4aaa">
  <xsd:schema xmlns:xsd="http://www.w3.org/2001/XMLSchema" xmlns:xs="http://www.w3.org/2001/XMLSchema" xmlns:p="http://schemas.microsoft.com/office/2006/metadata/properties" xmlns:ns2="f30bd3f0-8440-413d-9875-9ef0c319a968" xmlns:ns3="5f8a3dbd-eabc-4ca2-b767-4e169b0b1a54" targetNamespace="http://schemas.microsoft.com/office/2006/metadata/properties" ma:root="true" ma:fieldsID="9f9d52fe31741bd064ecc26b60b404ae" ns2:_="" ns3:_="">
    <xsd:import namespace="f30bd3f0-8440-413d-9875-9ef0c319a968"/>
    <xsd:import namespace="5f8a3dbd-eabc-4ca2-b767-4e169b0b1a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bd3f0-8440-413d-9875-9ef0c319a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a3dbd-eabc-4ca2-b767-4e169b0b1a5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66eeaa1-f060-4459-a951-47081bc33063}" ma:internalName="TaxCatchAll" ma:showField="CatchAllData" ma:web="5f8a3dbd-eabc-4ca2-b767-4e169b0b1a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0bd3f0-8440-413d-9875-9ef0c319a968">
      <Terms xmlns="http://schemas.microsoft.com/office/infopath/2007/PartnerControls"/>
    </lcf76f155ced4ddcb4097134ff3c332f>
    <TaxCatchAll xmlns="5f8a3dbd-eabc-4ca2-b767-4e169b0b1a54" xsi:nil="true"/>
  </documentManagement>
</p:properties>
</file>

<file path=customXml/itemProps1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BAAA8C-7D13-4B51-925C-0C38DB50B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bd3f0-8440-413d-9875-9ef0c319a968"/>
    <ds:schemaRef ds:uri="5f8a3dbd-eabc-4ca2-b767-4e169b0b1a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C6E5B4-B4FC-4F28-8247-821219E2A5FB}">
  <ds:schemaRefs>
    <ds:schemaRef ds:uri="http://purl.org/dc/terms/"/>
    <ds:schemaRef ds:uri="5f8a3dbd-eabc-4ca2-b767-4e169b0b1a5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f30bd3f0-8440-413d-9875-9ef0c319a96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</Template>
  <TotalTime>13795</TotalTime>
  <Words>49</Words>
  <Application>Microsoft Macintosh PowerPoint</Application>
  <PresentationFormat>Širokoúhlá obrazovka</PresentationFormat>
  <Paragraphs>22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Tahoma</vt:lpstr>
      <vt:lpstr>Wingdings</vt:lpstr>
      <vt:lpstr>Prezentace_MU_CZ</vt:lpstr>
      <vt:lpstr>VÝZKUMNÁ ZPRÁVA / REPORT</vt:lpstr>
      <vt:lpstr>Co ovlivňuje podobu výstupu?</vt:lpstr>
      <vt:lpstr>Prezentace aplikace PowerPoint</vt:lpstr>
      <vt:lpstr>Statický dokument</vt:lpstr>
      <vt:lpstr>Dovetail</vt:lpstr>
      <vt:lpstr>Miro</vt:lpstr>
      <vt:lpstr>Miro</vt:lpstr>
      <vt:lpstr>Vizualizovaný výstup</vt:lpstr>
      <vt:lpstr>Odborný článek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Weissar</dc:creator>
  <cp:lastModifiedBy>Josef Kocurek</cp:lastModifiedBy>
  <cp:revision>17</cp:revision>
  <cp:lastPrinted>1601-01-01T00:00:00Z</cp:lastPrinted>
  <dcterms:created xsi:type="dcterms:W3CDTF">2022-12-20T09:16:48Z</dcterms:created>
  <dcterms:modified xsi:type="dcterms:W3CDTF">2023-05-03T07:18:22Z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0x0101009E7EEC946F108E408FB4D2A886B6C084</vt:lpwstr>
  </property>
</Properties>
</file>