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550305-83D3-E8F3-624C-15AD6499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21C5F1-2A38-ABB8-B18F-CA364B12E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6789-5420-49E5-ADDD-273DDAC9E4D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9A0763B-61BA-56A4-B000-7A245699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04A9797-F5FB-D118-D543-275F9B93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EB556-5CDE-4599-881C-B08A05BB34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548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DDB358-C3F0-4D8C-9DBB-2FABB6BA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4B09F7-B146-118F-633B-7EF2EA4AB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FF247F-4135-8F0D-7EFD-B0FEF4818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6789-5420-49E5-ADDD-273DDAC9E4D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25F560-39A5-326C-F25C-AE650587A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855D24-373B-BFA7-D7FA-DB40EBE60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EB556-5CDE-4599-881C-B08A05BB34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79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77A6C1B-67CD-B646-8E61-11C808D4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kern="9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Šíření náboženských myšlenek </a:t>
            </a:r>
            <a:br>
              <a:rPr lang="cs-CZ" sz="3600" b="1" kern="9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cs-CZ" sz="3600" b="1" kern="9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po Hedvábné cestě</a:t>
            </a:r>
            <a:endParaRPr lang="cs-CZ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B098C9-17A0-AAE0-3C3C-346F2C2B2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2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9D2388E-6F18-55C9-ECC4-73C91863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BA23C1-5D32-DC6F-55CD-CAC240A17D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8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42E7DC5-171C-2818-BC40-EBD23776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39F7F2-C0AB-4F1B-6AE8-F53E2C4B68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A801FAD-93DB-B5E0-0440-2BCC7BE8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EF7432-27B1-F27B-8281-ED96901E7E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58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3846DE4-E7F1-FCC4-9E4E-FAE3BADD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EFBC2E-0E4D-B648-4A00-CE345092D9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563E43A-5491-28C8-460F-7F9B352D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EACCBA-45A6-29BC-3A0D-781F2BC0E3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15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3D38C13-C9CE-B05C-22B5-2472F1B9F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E4CC29-811D-B487-F4D5-E3B244EB53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6CF55D8-C914-23FE-5BD1-28A5D21DD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EF9206-2A8E-903D-2CA6-FE8CBD1DDB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1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3C28F66-FFCF-A954-F164-739B1608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21529F-21F2-9554-94DA-4836D5344E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4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45F4B55-B184-990F-2BDE-623DDEC0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22776F-B5BD-E9E9-8225-91632703C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0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465100F-F331-491A-A902-3D666EADF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0587CDE-704B-D011-872E-8E554197AF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3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B48C932-E78F-FBE2-0ABE-F40F2BDD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9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Šíření náboženských myšlenek po Hedvábné cestě</a:t>
            </a:r>
            <a:endParaRPr lang="cs-CZ" sz="4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A29DFA5-1D47-502F-373D-C0B5236A40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8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91DB164-70E6-2D60-1FD0-1482AFBD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Buddhismus</a:t>
            </a: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B84C9F-B2C7-604C-0700-845E7CECDD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2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38B2021-FCC3-478B-0521-62E1C8EA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Buddhismus</a:t>
            </a: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D7D122-9D50-3AE9-ECE4-89D7C8E48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F83C281-56CD-3FB4-F10D-EC8039E0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80FE3D8-FCD1-A038-D85B-EA5C947F08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4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A872A2E-F282-B87E-CE05-F6251DA0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660D0B-6549-B493-7C13-E37C6B7D4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1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3920D33-42B1-6667-C592-0C159B6B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F752A8-E80D-C563-3929-D688055BC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54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80C2E45-B202-5C46-A0AF-43A45206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411F38-2C98-206F-40AB-40461FA24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1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B3ABB01-1A4B-33DD-6468-3B1B7678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3D72D8-98A6-05C6-D12B-401C242C85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EC05BA7-4FBC-B16E-5AAF-135AFC201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2CE8534-BFAF-59B4-6D7F-19C72C9FE5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74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D4C26C9-A1A3-37DA-43B5-F2F5CAC3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sz="3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73B445-8963-446B-FEFD-59C4270C7F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7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8CAC68B-1C58-B019-49A8-FAD27420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misionáři a překladatelé v Číně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8F644CF-AAFF-3461-48BD-E595F3EE3A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4BF2FDD-839D-4C4B-A2EE-2CA9950C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9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Šíření náboženských myšlenek po Hedvábné cestě</a:t>
            </a:r>
            <a:endParaRPr lang="cs-CZ" sz="4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5287F7-7607-3CE4-B4B6-C459226E95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0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EC41EB4-E87C-9193-4475-457ADF40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14CA00-BB15-E4F8-006F-C1D802D0F8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93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EDE6F54-3251-AE34-E2FE-4F1EA04B7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poutníci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E1D28C-0D0A-9EFB-1C6B-08B17A905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78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C1CF85C-E829-2025-C6A8-8EEF65909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>
                <a:effectLst/>
                <a:ea typeface="SimSun" panose="02010600030101010101" pitchFamily="2" charset="-122"/>
              </a:rPr>
              <a:t>První buddhističtí poutníci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C0775C-BDB3-98DC-D4B0-D456240B1E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87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0144C08-05E2-B7CB-49C2-311ED1BE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poutníci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19F647-B314-76DF-0C54-413D65A8C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33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6F9F0F1-F521-4E61-C3A3-FC2E23CF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poutníci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B029A1-613B-86FB-BCE7-3A84DF3AC0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408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7E016C1-16AC-F801-D1BD-C9BB597D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První buddhističtí poutníci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0C5382-DFB6-262E-A39B-D7296DBACF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2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DBC1BD6-AA22-404A-DBE4-08D02587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>
                <a:effectLst/>
                <a:ea typeface="SimSun" panose="02010600030101010101" pitchFamily="2" charset="-122"/>
              </a:rPr>
              <a:t>První buddhističtí poutníci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DA367F1-8265-D789-98A4-FDDF4E0A55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67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3C6686E-6255-92EE-03F1-A6D1C73B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D38A64-B350-F8C8-4898-4400C500C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9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7EB142E-5A5C-4FF6-1E70-D1D90D0B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Buddhističtí poutníci a další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50AC47-79CC-EAC2-9F30-B1C6B0C285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2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4DC62BC-802E-309E-6846-B9DA14975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60E6832-FE25-1751-6A17-32CAB6C3A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2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AFA45F0-CF3F-EC56-0848-B4AEF5F3C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kern="9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Šíření náboženských myšlenek po Hedvábné cestě</a:t>
            </a:r>
            <a:endParaRPr lang="cs-CZ" sz="4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2B8839-5646-7FEA-8240-EECE7E98EE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9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70F0F38-A479-0DEB-D553-AC5853F7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EC4580-7CC8-D4FC-EAD2-1B879387EA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69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8B97B3B-8170-609A-F952-5E99CE9E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D299DF5-70F0-DC10-5016-83977378F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33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FE9AD3A-BAD4-172A-24B5-3C8B6C5BC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Islám</a:t>
            </a: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6FACA50-C763-88B9-6EAB-8BA754A2B6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89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FED2E89-E61F-0062-B87B-5D9C99CC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C402254-D98C-04D4-FA01-6773E02F3B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73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1B0B744-6CFE-3550-93FF-ABD38A03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E483092-9D8F-6AAD-C584-A015541563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5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3BB4733-AA10-9A8E-501B-CC5757C29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9CCD6A-BEC6-97BA-6BBA-1505D60BD3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28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B0880BD-6341-9008-8B94-3B55E3A5E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176CD7-B683-3776-6273-4CEFAF9837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32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C66FB8A-4AE3-1713-63F8-3A2D4027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96A7F7-109E-9242-105D-9E3943396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CC95AB0-EB50-192F-C8DC-B705EABC1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F601FC-D1B0-3467-AC18-D443938DE9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3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6473FF4-C3B5-4E84-3464-801D0031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9C9A709-FB4D-F713-2518-6E10AA803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104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27DC77A-9652-D184-AF93-1217A60C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F9363B-33B4-EE39-CD39-C5A626E84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49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140D05F-574F-308D-3D31-69197037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C99F2B-712A-51CC-5C47-E544D1B77D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01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8BA98D5-BED8-4D13-2A01-39961E01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66ED8E-E59D-C6CA-3621-5A67033AFC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06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510CEC5-A9F1-F3B4-F04D-C7B851C95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170362-8D75-FB95-63EF-A5C423C10E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13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8ABDA29-3E07-9057-B70D-0C7D6FC80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ED96951-33B2-D9B4-2025-7CCD861A72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9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47EB031-E50B-1A04-6427-3833E86B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>
                <a:effectLst/>
                <a:ea typeface="SimSun" panose="02010600030101010101" pitchFamily="2" charset="-122"/>
              </a:rPr>
              <a:t>Islám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4EE1678-08C3-FF14-6073-6A87AAEE3B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27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0D92FB3-2690-4286-1B66-839E8202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B27D469-C8BA-43F4-43E1-0025A145A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25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B81257D-9A6C-6C82-A833-CBCEC044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621CF7-4899-BEB9-330F-0C665F579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2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8497CA1-8B92-AB35-14CD-2F3A1DAD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22872E-33C9-D949-0812-66A95795E2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726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28BC372-700D-2E76-1B51-8C0ACD0D1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814E29-0CD2-1C8F-E1EA-3CC1E9F2B8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61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F6462F7-6031-9D67-9487-173BBEDA4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F5DDFF-1CF0-FD89-FD5D-37AEBA3979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48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3F3EBAB-CCC8-A86C-0582-485664CE8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CE42A1-4999-1C33-2B20-2DBDFA4F33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56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982D221-7F91-8B87-3718-287751C3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753C199-8C06-E394-3FD3-BA263BF940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4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6F9F477-6E5F-84BF-7203-1829BB88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8597EA-A468-DA0A-10AB-0BB5525DF7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5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34940B0-A6B8-48FD-3CB5-959D08D6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685EAC-E9D0-FAC7-084B-B92FD795C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29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A7EC129-1007-B944-DF43-980858B9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4D7C9E-F0E2-41E7-B195-BE7455EEC9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6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CFF31F4-008A-7D6C-2935-37BC8534E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AF25A2-85BB-C795-0B4B-0C1D9FD976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2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8FB8842-82D1-5916-EBB1-25802840D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Nestoriánství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0C5645-A938-1B7F-39FF-A1CD5C0430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BF2904F-DCAC-A155-0597-37F39B07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6D4087-5632-040D-405D-490430CA5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16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0784596-1047-E625-4421-2D4215E8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EC5E80-AD82-543A-C6C9-DEBFAB07DB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9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245D665-D92D-B13D-E1CC-C0488A27A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F5ABF7-4DAD-08F4-27D9-0BC6E2EE7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684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1ACB1B1-31F9-10FB-CCAA-AB1ACF5D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C28658-0AED-236F-1B03-2E8F1DB214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75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2563964-BD93-98A2-3AC5-C77E2F807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0EEE439-448D-8336-45A9-2BED693EC2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B586DCA-0F75-A866-75AA-51722E7C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A40AE6-2985-A342-F963-F83E9A22E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1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2EB60CA-740A-9517-F1DB-1F58BA25F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4AB990-02F8-B98D-7614-FDBFBC7E32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20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30312C3-0C2C-8347-4B69-DC24E088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2C61A05-0A5B-1C83-5A36-EDD3464CB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8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4D5BC61-A02C-47F2-A6B0-7CEC923C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176F4C-DD99-C2C4-5ED1-10B9BB3BF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2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8C4B4A9-F6DE-46E9-7B28-2B36D3B0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786461-D948-6FBE-08CC-033F15563C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94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7B618C6-2725-484A-927E-3F8240E79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Manicheismus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34FB5B-6026-8036-AAB1-C5886EEEC7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496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FA9AC6A-A9B3-8D60-D279-0106EF47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F77CEEC-9A4E-B128-2D8C-BE957CE16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72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4F75ADE-20BF-05B2-AB15-068736B4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E013BA-B875-5BCA-1D5E-BE8AB5F021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992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88ED591-4800-D3E0-BC6B-F646BF00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875C9C-3BE9-5750-588A-5D370C3030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1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AA4ED97-A117-61DC-66A9-B40D007D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BADE80-6AC9-40CC-52E5-EBFA049ED9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68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C9B8F19-76FE-06CD-DF4A-0EEC99C8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F4884B-66D8-1705-ACC0-01B1D388D0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AC1AC18-798A-EA67-280F-6B5D5CE63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DEA5EC-D316-400E-0987-707B924F4A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3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295F68F-926D-29C4-80F6-2ED81B75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BC3EE8-EB61-6EDF-177D-39DCBAA8A1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27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00C4539-07E2-D59A-68F1-335ABD5E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D1C0D29-0324-BEA8-F865-297FC25F07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70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3F192A1-C8D9-1D5E-4ACD-C08698A8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159836-6780-2566-D028-2A8727CF56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72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E11FF17-8C51-B1D5-19AF-27E68119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Zoroastrismus a mazdaismus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F301F3-1585-86CB-DDE9-9F2873362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6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92CD4D3-1F6E-5839-68FB-49F16C53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Judaismus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F5F0EA5-43B9-DF4D-FB33-A1973E5AF0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3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A3AD8B6-B079-AAE1-B54B-B30103FD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AA7536-8781-B122-0BBB-E8DED3A629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6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8C3AAAE-9BF7-BCB7-5FC1-ECA7BDA2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Judaismus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7AF264-CF10-95D5-2EE7-5D27D04A13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89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27EAE86-C39E-90BC-ACF1-2D48C03F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Judaismus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A64CA0-82CF-08B2-C040-ACA191E1B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16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8D82F09-86AF-94F5-8E08-0BC4D4A7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62BBF5-0B85-3788-843F-FA1DA10056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8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6312AF1-43BB-3328-2FED-BBB46FAF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>
                <a:effectLst/>
                <a:ea typeface="SimSun" panose="02010600030101010101" pitchFamily="2" charset="-122"/>
              </a:rPr>
              <a:t>Buddhismus</a:t>
            </a:r>
            <a:endParaRPr lang="cs-CZ" sz="2800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095C1D-DFEA-711E-32AF-38BDC9922D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050C585-A2AD-30EA-9A06-66797F6EE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ffectLst/>
                <a:ea typeface="SimSun" panose="02010600030101010101" pitchFamily="2" charset="-122"/>
              </a:rPr>
              <a:t>Judaismus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883E42-7E97-0D81-6B47-47F172B620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57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Širokoúhlá obrazovka</PresentationFormat>
  <Paragraphs>72</Paragraphs>
  <Slides>90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Motiv Office</vt:lpstr>
      <vt:lpstr>Šíření náboženských myšlenek  po Hedvábné cestě</vt:lpstr>
      <vt:lpstr>Šíření náboženských myšlenek po Hedvábné cestě</vt:lpstr>
      <vt:lpstr>Šíření náboženských myšlenek po Hedvábné cestě</vt:lpstr>
      <vt:lpstr>Šíření náboženských myšlenek po Hedvábné cestě</vt:lpstr>
      <vt:lpstr>Buddhismus</vt:lpstr>
      <vt:lpstr>Buddhismus</vt:lpstr>
      <vt:lpstr>Buddhismus</vt:lpstr>
      <vt:lpstr>Prezentace aplikace PowerPoint</vt:lpstr>
      <vt:lpstr>Buddhismus</vt:lpstr>
      <vt:lpstr>Prezentace aplikace PowerPoint</vt:lpstr>
      <vt:lpstr>Buddhismus</vt:lpstr>
      <vt:lpstr>Prezentace aplikace PowerPoint</vt:lpstr>
      <vt:lpstr>Prezentace aplikace PowerPoint</vt:lpstr>
      <vt:lpstr>Prezentace aplikace PowerPoint</vt:lpstr>
      <vt:lpstr>Buddhismus</vt:lpstr>
      <vt:lpstr>Buddhismus</vt:lpstr>
      <vt:lpstr>Prezentace aplikace PowerPoint</vt:lpstr>
      <vt:lpstr>Prezentace aplikace PowerPoint</vt:lpstr>
      <vt:lpstr>Buddhismus</vt:lpstr>
      <vt:lpstr>Buddhismus</vt:lpstr>
      <vt:lpstr>Buddhismus</vt:lpstr>
      <vt:lpstr>První buddhističtí misionáři a překladatelé v Číně</vt:lpstr>
      <vt:lpstr>První buddhističtí misionáři a překladatelé v Číně</vt:lpstr>
      <vt:lpstr>První buddhističtí misionáři a překladatelé v Číně</vt:lpstr>
      <vt:lpstr>První buddhističtí misionáři a překladatelé v Číně</vt:lpstr>
      <vt:lpstr>První buddhističtí misionáři a překladatelé v Číně</vt:lpstr>
      <vt:lpstr>První buddhističtí misionáři a překladatelé v Číně</vt:lpstr>
      <vt:lpstr>První buddhističtí misionáři a překladatelé v Číně</vt:lpstr>
      <vt:lpstr>První buddhističtí misionáři a překladatelé v Číně</vt:lpstr>
      <vt:lpstr>Prezentace aplikace PowerPoint</vt:lpstr>
      <vt:lpstr>První buddhističtí poutníci</vt:lpstr>
      <vt:lpstr>První buddhističtí poutníci</vt:lpstr>
      <vt:lpstr>První buddhističtí poutníci</vt:lpstr>
      <vt:lpstr>První buddhističtí poutníci</vt:lpstr>
      <vt:lpstr>První buddhističtí poutníci</vt:lpstr>
      <vt:lpstr>První buddhističtí poutníci</vt:lpstr>
      <vt:lpstr>Prezentace aplikace PowerPoint</vt:lpstr>
      <vt:lpstr>Buddhističtí poutníci a další</vt:lpstr>
      <vt:lpstr>Islám</vt:lpstr>
      <vt:lpstr>Islám</vt:lpstr>
      <vt:lpstr>Islám</vt:lpstr>
      <vt:lpstr>Islám</vt:lpstr>
      <vt:lpstr>Islám</vt:lpstr>
      <vt:lpstr>Prezentace aplikace PowerPoint</vt:lpstr>
      <vt:lpstr>Islám</vt:lpstr>
      <vt:lpstr>Islám</vt:lpstr>
      <vt:lpstr>Prezentace aplikace PowerPoint</vt:lpstr>
      <vt:lpstr>Islám</vt:lpstr>
      <vt:lpstr>Islám</vt:lpstr>
      <vt:lpstr>Islám</vt:lpstr>
      <vt:lpstr>Islám</vt:lpstr>
      <vt:lpstr>Islám</vt:lpstr>
      <vt:lpstr>Islám</vt:lpstr>
      <vt:lpstr>Islám</vt:lpstr>
      <vt:lpstr>Nestoriánství</vt:lpstr>
      <vt:lpstr>Nestoriánství</vt:lpstr>
      <vt:lpstr>Nestoriánství</vt:lpstr>
      <vt:lpstr>Nestoriánství</vt:lpstr>
      <vt:lpstr>Nestoriánství</vt:lpstr>
      <vt:lpstr>Nestoriánství</vt:lpstr>
      <vt:lpstr>Nestoriánství</vt:lpstr>
      <vt:lpstr>Nestoriánství</vt:lpstr>
      <vt:lpstr>Prezentace aplikace PowerPoint</vt:lpstr>
      <vt:lpstr>Nestoriánství</vt:lpstr>
      <vt:lpstr>Nestoriánství</vt:lpstr>
      <vt:lpstr>Manicheismus</vt:lpstr>
      <vt:lpstr>Prezentace aplikace PowerPoint</vt:lpstr>
      <vt:lpstr>Manicheismus</vt:lpstr>
      <vt:lpstr>Manicheismus</vt:lpstr>
      <vt:lpstr>Manicheismus</vt:lpstr>
      <vt:lpstr>Manicheismus</vt:lpstr>
      <vt:lpstr>Manicheismus</vt:lpstr>
      <vt:lpstr>Prezentace aplikace PowerPoint</vt:lpstr>
      <vt:lpstr>Manicheismus</vt:lpstr>
      <vt:lpstr>Manicheismus</vt:lpstr>
      <vt:lpstr>Zoroastrismus a mazdaismus</vt:lpstr>
      <vt:lpstr>Zoroastrismus a mazdaismus</vt:lpstr>
      <vt:lpstr>Prezentace aplikace PowerPoint</vt:lpstr>
      <vt:lpstr>Zoroastrismus a mazdaismus</vt:lpstr>
      <vt:lpstr>Prezentace aplikace PowerPoint</vt:lpstr>
      <vt:lpstr>Zoroastrismus a mazdaismus</vt:lpstr>
      <vt:lpstr>Zoroastrismus a mazdaismus</vt:lpstr>
      <vt:lpstr>Zoroastrismus a mazdaismus</vt:lpstr>
      <vt:lpstr>Zoroastrismus a mazdaismus</vt:lpstr>
      <vt:lpstr>Judaismus</vt:lpstr>
      <vt:lpstr>Prezentace aplikace PowerPoint</vt:lpstr>
      <vt:lpstr>Judaismus</vt:lpstr>
      <vt:lpstr>Judaismus</vt:lpstr>
      <vt:lpstr>Prezentace aplikace PowerPoint</vt:lpstr>
      <vt:lpstr>Judaismus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Šíření náboženských myšlenek  po Hedvábné cestě</dc:title>
  <dc:creator>Vladimír Liščák</dc:creator>
  <cp:lastModifiedBy>Vladimír Liščák</cp:lastModifiedBy>
  <cp:revision>1</cp:revision>
  <dcterms:created xsi:type="dcterms:W3CDTF">2023-05-11T06:26:38Z</dcterms:created>
  <dcterms:modified xsi:type="dcterms:W3CDTF">2023-05-11T06:26:38Z</dcterms:modified>
</cp:coreProperties>
</file>