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0D5283-BABB-6AD9-BE94-3DCECBC5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06B3F54-D79E-D0E3-FB2B-CA69BBFF0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C137D-1730-4E1B-92ED-673D4E2FDE9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E5C50F0-D5B1-060A-8D9B-81F7BE2E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0926F6F-51E9-AB59-F661-6ADAB528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58081-1EAD-42C8-ACFD-169480A8B3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370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573046F-F541-EE28-3B0D-6A4A8E3A1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D043E9-DCDC-1485-6EA8-811D37BB2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A9F70B0-FFCD-F7F6-EA20-FB08BCD79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C137D-1730-4E1B-92ED-673D4E2FDE96}" type="datetimeFigureOut">
              <a:rPr lang="cs-CZ" smtClean="0"/>
              <a:t>02.03.2023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130857-07F7-8851-5769-57218D0BE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343158-E94C-BC1B-C60A-BDE008D53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58081-1EAD-42C8-ACFD-169480A8B3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304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4DFB1A0-3810-D015-C83D-9F6E79ACA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A0134E-0AF8-5F35-2008-B31A37BC82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676D86B-C831-184F-BB73-9CA98DFD2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Šen-nung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0C8E1F6-A0BA-B67D-1CBA-5E9A7348A1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71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F3B2D63-098A-C551-BCCA-5E26E702D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3BB1C3-7407-BE20-B6BA-B3BC62C128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7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C17C55A-75B9-D5DE-289C-CF0583599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6D819EE-4C91-2A04-8346-0D82A997DA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27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64CD6F1-5C05-7146-3D8F-1B715489D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Žlutý císař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CF34AB-B4D0-33A3-2980-1C3413CD7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4E151CE-6F55-8C42-3050-C685C3197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Žlutý císař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567769F-7E47-F57B-8FFE-99656CE110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4D9EE5C-416C-6463-2FC7-36D4F95C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Žlutý císař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D86B0E0-6D69-4A53-094E-72D50F5709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36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4ACAE32-0AC9-B4FD-2700-0FBEC54F5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Žlutý císař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28F59F-6937-6DE8-F6C1-A7C0BFB587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1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43AB849-A5FB-CBC0-7CA0-E7879D9D3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Žlutý císař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0829561-DDB6-87A4-EC65-06CA463BAE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9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28B792A-52DE-2AB5-25AE-BA4687229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Žlutý císař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2E620B9-6148-B4C1-C2FF-8E835150EC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8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6C6326C-78D3-ED6D-16C2-6F2090E0F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951EE3C-52EA-3E8B-D8F3-1E5023DBC8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497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309F372-82F3-28C3-7586-93A19A40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A54C39-2C6B-039F-2A4F-1B8AC9D7DA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7506DC8-EA5B-F8EA-05E7-C2EF40EDC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Jao a Šun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6CE7999-1AB3-3BAB-0480-1CCAD3BA9F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6D8E90D-D662-43C8-9A60-87F1D5258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Jao a Šun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890056-42C0-9E1B-D922-03A5131A3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B4EE2AC-3C0A-1FBE-AE29-18DA1678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87CEAB7-252A-1B14-4987-3AD0BC984D5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E9D43CD-712C-3D85-CFCB-F5B9FFDA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B412EC3-6640-446D-751E-D060AB9BAE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45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8C30DAD-9784-5706-E1AF-55CDE1DEB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77DD52-09BF-73BE-0343-DA24D659CE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35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607C00E-8720-25C4-35BA-00C1B195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F05642-6EC7-568A-E3BC-688D74D35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964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2A0FB1F-4B44-1C5A-B505-5551F5AC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>
              <a:latin typeface="FZKai-Z03" panose="02010601030101010101" pitchFamily="2" charset="-122"/>
              <a:ea typeface="FZKai-Z03" panose="02010601030101010101" pitchFamily="2" charset="-122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D4EAFAE-8C58-A842-C6B2-C2F6B061DD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308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07A7F56-47CE-852C-5DA1-31D95C7CB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1826F4-1D72-4A2B-F478-DBE0B4F188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3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C6486D3-DF1E-A347-A99B-774A72AA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8D293E-6140-A68A-6862-30A67A31FD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286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D55AC55-7AF9-4959-FADE-655535578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A0FDBE-2E17-4022-EDEA-24F013D383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87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A57563C-02DC-9C26-1111-626004FC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EE1B8D1-C129-81F1-B1CF-7B50F69EE9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FC959FD-7E53-3A4B-20EB-FB1AA23E9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33420E-1AF1-1833-32AA-2F41AFB829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2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8AFACCC-93F8-ADA3-86DB-A28CE6A29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C25CA2-FFAF-0AFB-9817-8D6E624C3D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11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2683BBE-D79A-73D7-242D-21AC70714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936CBF-D360-400E-5E53-8075A9D6DE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628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BE67493-CAD7-3D43-C6E4-7F0FCFA1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 - úvod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57091C-EE7B-9CD7-50D0-033C201635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4C55D84-509E-2D80-2F81-6894D0B3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Některé neolitické kultury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CB312FA-B129-6E5C-70D1-CA2DF8E8A6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512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0CE73E9-A0FA-D05C-5F53-8AF7958FE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Některé neolitické kultury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AD253C-F383-156F-8370-CBD908BBC7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01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C1269C0-8D0F-B2B6-DAE6-72AD22754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67C66A-CDBE-6013-4B32-2E3EC6E7C8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604AFA0-6AFF-BCC9-E657-9D29AC92D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CB3DE3-0D4B-223C-355E-0D91E59290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9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2E25D2E-04BB-3E39-9E18-EB74AC643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F781F4E-D317-FD52-2DA7-291E3C9022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14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FFEDF90-3C18-B34C-C37E-2E0D5D62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EEEF470-451D-2762-B531-581A99604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715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9E92A7A-F496-B74C-A3F3-C229B754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FA2D3EA-0D50-9794-8B9D-A0A531BDA6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45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695D9B5-1C75-3C07-863E-4E08CBE6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F09374-F913-45FC-4FEE-ABDA1071C6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553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D0A3D35-8AED-D332-0510-176BE6CFE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FB8DF47-E52A-879E-ECEB-98D8952A9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823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A7FDF76-C039-DDC4-FDC8-C647A7D4E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45D7982-A894-81C7-62C8-1179036C2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1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A1A4806-6958-660B-0F55-3E6AA1CF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F47D382-8CED-A9CC-2082-43600C9777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1320B07-BFA2-AB67-7B09-BADA9FD87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A359AD-EF8C-AA9D-2E3D-96F52BA26D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0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28C4D75-1F01-9200-B65E-3A56EDCD2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971FA0-01A3-458E-99BF-09CFC2ED7F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66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5068F8C-8D34-24FD-310F-5C1832020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93905FE-9EBF-5CD7-3FD9-D6AEBCCA0C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7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B31CB9B-1744-CE9D-0F60-D31176BC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350DF8C-AB22-4611-A6E4-D8248F84E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16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6667067-0541-406E-A3C0-830821299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C019A72-62E3-1EC0-331D-DCF89A4FA2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8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A6D8979-3893-4256-EAC8-6A2DD0F7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02DFD11-ABB1-D49C-4AD7-EA88EC2820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46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95BE863-B88D-B164-5AC4-9F838A68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CA1F5C6-5ECC-6392-8024-834B348C70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31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5E9BEE0-EB2E-F8A1-2C16-C16E674E7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C39532-51BC-13E1-7BDB-7AD0865D69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66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5C527A7-1BC4-3AC0-1543-9346B51E8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FE739A-B8D6-C4F6-6E07-A19914A1696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67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260B0C9-6DB4-E796-DB89-46BB91E4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9397C1-CAAF-6799-87E6-02E929C8E3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3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0AF738E-6E60-5E28-C3D3-9DEFA817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BFCF5BC-BC50-CA77-7727-4E7B92A243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67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2E11BD7-62F6-26C8-76BA-AFB32F12E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5438E4-D809-2D8F-91AD-D84A1399E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8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BBB56BC-20EF-F9F1-B262-C235D1017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324DBBD-A0DB-34F0-2F7E-BDA19A8AAB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739EF7E-A565-71CA-E8E8-41254201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868925D-AEFC-4163-D587-376120B330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7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CDFE167-FD53-DD13-5FAE-AA628CCE9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54BF29-B2A2-70C4-B423-D7BDB92AD1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8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9374FFE-2C9E-F391-C6C8-E3299994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407E643-BECA-D59E-8A52-80F2FD011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5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EFB563E-6F20-5804-4527-E4833E9C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7C61DDC-AF62-7860-B9A6-5C4C8D41C1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3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51A0B56-5EA7-9F88-A6E4-66576FD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FD8F921-1BB8-A6CB-B31B-206D6311DE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0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D53E0DE-C202-8B23-B263-BB6B9501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7E6DD76-895A-D6C6-98DF-B71A5B347D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9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69EE9BE-BA24-7CAA-22A2-293772B04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0483F47-9C9F-E61B-97E9-DC8D62EABA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5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3A2AE67-6FCC-1DD3-94B4-CA3DC3A27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1A839A-B32F-324A-4774-E20A7C6411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16D6F59-E9E0-714D-675B-BB62630D2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124B99-8509-F0AD-F70A-33059FDBB2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41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13E6A7B-46AD-2F30-5050-06AB56DAD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508388D-92E3-AB4F-CE76-0D08429B46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140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2B929B1-14BD-050A-3142-5360E4179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6B883B4-8E1B-D53B-6204-05524E36EA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8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C43AF02-C7FE-1247-ECDC-EEF6B6709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B3D18E-79D3-D12F-2460-4B8D8FB877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33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1A7AFEE-6C71-BE0A-7A66-8ED9A9C61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7A6198-A90C-2767-1A31-392136A02A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0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88BDBA5-442F-7405-35A7-6E5545C56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E0AD0D6-D728-C823-4CF6-52EE92238D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5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0F24A6D-69A9-4BA0-696C-16F8B02B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4C1B4D-D550-A0C1-E174-EABC696F4C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2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B024E7D-E67F-E2D5-5B80-C03377F5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8B7A94F-16A6-0DA6-CC16-5E07063E11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7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7E71396-740C-DE8D-6E82-481E46221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B1B21C-3A44-6AD6-7F3C-663A4B6F47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54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3DE287A-5CC0-9D9B-30CC-EF2416CA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C85F4B-803C-C4DF-480F-678562E470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1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89284C06-AD01-298E-914C-90F0968D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C66DB3A-ACE0-1902-82D5-6640E1B09F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80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44B26FC-0F32-419B-43EB-EAF1990ED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Čína v prehistorickém období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8E301C-718C-8D50-385D-0C6A5D5725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5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6436413-7554-1DF1-EA60-45C3D925A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FAE208-2D9C-2880-63C2-05930093C4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4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E1B8887-EF6D-BCE2-19BF-8B5A9C32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Mytologická doba – Fu-si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C9FEDEA-07E6-5012-73B4-7C18419DDE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31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292</Words>
  <Application>Microsoft Office PowerPoint</Application>
  <PresentationFormat>Širokoúhlá obrazovka</PresentationFormat>
  <Paragraphs>67</Paragraphs>
  <Slides>73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8" baseType="lpstr">
      <vt:lpstr>FZKai-Z03</vt:lpstr>
      <vt:lpstr>Arial</vt:lpstr>
      <vt:lpstr>Calibri</vt:lpstr>
      <vt:lpstr>Calibri Light</vt:lpstr>
      <vt:lpstr>Motiv Office</vt:lpstr>
      <vt:lpstr>Kapitoly z dějin čínského starověku  (do začátku 3. století n. l.)</vt:lpstr>
      <vt:lpstr>Mytologická doba </vt:lpstr>
      <vt:lpstr>Mytologická doba </vt:lpstr>
      <vt:lpstr>Mytologická doba </vt:lpstr>
      <vt:lpstr>Mytologická doba </vt:lpstr>
      <vt:lpstr>Prezentace aplikace PowerPoint</vt:lpstr>
      <vt:lpstr>Mytologická doba </vt:lpstr>
      <vt:lpstr>Mytologická doba </vt:lpstr>
      <vt:lpstr>Mytologická doba – Fu-si </vt:lpstr>
      <vt:lpstr>Mytologická doba – Šen-nung</vt:lpstr>
      <vt:lpstr>Prezentace aplikace PowerPoint</vt:lpstr>
      <vt:lpstr>Mytologická doba </vt:lpstr>
      <vt:lpstr>Mytologická doba – Žlutý císař</vt:lpstr>
      <vt:lpstr>Mytologická doba – Žlutý císař </vt:lpstr>
      <vt:lpstr>Mytologická doba – Žlutý císař </vt:lpstr>
      <vt:lpstr>Mytologická doba – Žlutý císař </vt:lpstr>
      <vt:lpstr>Mytologická doba – Žlutý císař </vt:lpstr>
      <vt:lpstr>Mytologická doba – Žlutý císař </vt:lpstr>
      <vt:lpstr>Prezentace aplikace PowerPoint</vt:lpstr>
      <vt:lpstr>Mytologická doba – Jao a Šun</vt:lpstr>
      <vt:lpstr>Mytologická doba – Jao a Šun</vt:lpstr>
      <vt:lpstr>Prezentace aplikace PowerPoint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Čína v prehistorickém období - úvod</vt:lpstr>
      <vt:lpstr>Prezentace aplikace PowerPoint</vt:lpstr>
      <vt:lpstr>Prezentace aplikace PowerPoint</vt:lpstr>
      <vt:lpstr>Čína v prehistorickém období - úvod</vt:lpstr>
      <vt:lpstr>Některé neolitické kultury</vt:lpstr>
      <vt:lpstr>Některé neolitické kultury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  <vt:lpstr>Čína v prehistorickém období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1</cp:revision>
  <dcterms:created xsi:type="dcterms:W3CDTF">2023-03-02T01:14:29Z</dcterms:created>
  <dcterms:modified xsi:type="dcterms:W3CDTF">2023-03-02T01:14:29Z</dcterms:modified>
</cp:coreProperties>
</file>