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ACFB68-8E14-4F7A-8301-8EA69BBE0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073EF65-3BBA-4921-B66E-8E9221410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F1B0-99FD-419E-87CA-FB58473E7577}" type="datetimeFigureOut">
              <a:rPr lang="cs-CZ" smtClean="0"/>
              <a:t>02.03.2021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B2B9A88-5381-4925-AF19-4313CB4AB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9B3D4D9-D35D-4185-AF01-7E0142D37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2FBC3-0ACC-482A-963E-B05EF3D496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6865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8CBB76D-A5A9-49E5-85EB-C2C434098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569C0B0-D6BF-4BA0-BB9E-994A5F8676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A9A0295-8F9B-4CDA-8A5F-07FBBA23C9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1F1B0-99FD-419E-87CA-FB58473E7577}" type="datetimeFigureOut">
              <a:rPr lang="cs-CZ" smtClean="0"/>
              <a:t>02.03.2021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9CBFF17-4648-4FD6-AFFC-8A98B5EC47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239E9B7-CF81-4989-BC86-D7246A20E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2FBC3-0ACC-482A-963E-B05EF3D496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3963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00454D3C-0133-4FA3-9B4E-AC57A75C9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/>
              <a:t>Kapitoly z dějin čínského starověku </a:t>
            </a:r>
            <a:br>
              <a:rPr lang="cs-CZ" b="1"/>
            </a:br>
            <a:r>
              <a:rPr lang="cs-CZ" sz="3600" b="1" cap="none"/>
              <a:t>(do začátku 3. století n. l.)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28D7D23-A403-4EEB-AD4C-E09498BC05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70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29AACD3E-3326-4CF8-A8BD-F9E5FBC18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Doba bronzová a první státní útvary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35D9C09-E227-4CFE-AD5D-3CC2EA275AE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14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1D14F4E4-DE30-4B30-A78A-1B4536760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Doba bronzová a první státní útvary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A648BE3-E8C3-4665-B56D-2B1822661A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401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161A63D6-8BAC-4B70-A2E2-439D25959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Doba bronzová a první státní útvary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75BD55A-F290-4781-A7AE-F1863861CA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734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F2512CF4-C69D-4E43-88CF-F6644ABCD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Doba bronzová a první státní útvary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84B026B-365E-40C7-B0FB-B65495ADBB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371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CC97B0F8-47A8-4F39-9F1B-F4CDA0DD3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Doba bronzová a první státní útvary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B521B1F-2B81-486A-9913-16C11407F7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768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6B1AE453-E134-4693-80D1-3A280109F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Doba bronzová a první státní útvary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730706D-5844-449F-9925-9083DFD13B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231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2A1B6623-1653-4632-A751-D3496CE24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Doba bronzová a první státní útvary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28452AA-CBA9-4413-BB2F-25EA854484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718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267B59FB-FB2B-43DA-BBB7-2CA4B78DF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Doba bronzová a první státní útvary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18CA79D-235F-4474-9F16-8B4643F8A0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24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DCB1514B-694A-4792-A4C7-F74078049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Doba bronzová a první státní útvary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7CACADB-E97A-4EDF-93C2-BA0B2CCD65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00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A6D43F66-F3EE-47B2-932C-D8109A000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Doba bronzová a první státní útvary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8B56BB1-4186-453C-BDBA-799590EA9B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136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CE6ECD71-9E44-4917-98EE-8F2F28BE7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Obecný úvod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111BFD0-E778-4794-B4A4-D7DDF6D75A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323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D311EA24-25AA-4444-A926-6CCA1C0E3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Dynastie Šang (asi 1600–asi 1045 př. n. l.)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2770730-20DE-4F09-A5D1-AEB20E0BA0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314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FF3ABB51-6825-48A5-AA43-F21E3333C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Dynastie Šang (asi 1600–asi 1045 př. n. l.)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B9EE759-FD40-4BBB-BB0D-6A2EA8FC52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9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DD488A4B-9968-41C1-B58C-8B6B9017B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Dynastie Šang (asi 1600–asi 1045 př. n. l.)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02B8C77-514D-4FAD-A1A6-3C1463BFE4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34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7AE14D2F-3D6A-4F72-A3D8-EB961D1EB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Dynastie Šang (asi 1600–asi 1045 př. n. l.)</a:t>
            </a:r>
            <a:br>
              <a:rPr lang="cs-CZ"/>
            </a:br>
            <a:r>
              <a:rPr lang="cs-CZ" sz="2800"/>
              <a:t>prameny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3815BA7-AAF1-424E-A8D4-398BEF7CBA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9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8F819887-39EA-44B6-BD6C-DD44B75ED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Dynastie Šang (asi 1600–asi 1045 př. n. l.)</a:t>
            </a:r>
            <a:br>
              <a:rPr lang="cs-CZ"/>
            </a:br>
            <a:r>
              <a:rPr lang="cs-CZ" sz="2800"/>
              <a:t>prameny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889568D-8A5F-4B4E-8892-855DD077A7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529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A6CF2B99-14B7-42C3-B1ED-D7078BCEB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Dynastie Šang (asi 1600–asi 1045 př. n. l.)</a:t>
            </a:r>
            <a:br>
              <a:rPr lang="cs-CZ"/>
            </a:br>
            <a:r>
              <a:rPr lang="cs-CZ" sz="2800"/>
              <a:t>prameny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FE8191C-0506-496C-BE6E-3A655CB1C4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141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D126A01B-B8C5-44E2-AE73-3A467F4EF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Dynastie Šang (asi 1600–asi 1045 př. n. l.)</a:t>
            </a:r>
            <a:br>
              <a:rPr lang="cs-CZ"/>
            </a:br>
            <a:r>
              <a:rPr lang="cs-CZ" sz="2800"/>
              <a:t>prameny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177030C-581F-40D1-95D2-4558641F9B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896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24A7DACD-3A56-4E02-ADA3-11C923ABF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Dynastie Šang (asi 1600–asi 1045 př. n. l.)</a:t>
            </a:r>
            <a:br>
              <a:rPr lang="cs-CZ"/>
            </a:br>
            <a:r>
              <a:rPr lang="cs-CZ" sz="2800"/>
              <a:t>prameny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7CAF0F9-B264-495A-9E74-BEB2DA28C3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365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ED8E9EDF-DB29-4FED-8D64-E8523E399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Dynastie Šang (asi 1600–asi 1045 př. n. l.)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1841E07-6647-45D3-BDF4-77096DD33F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33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96ABCA1E-CE4B-449C-981A-9945BA636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Dynastie Šang (asi 1600–asi 1045 př. n. l.)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E51E8C2-6FBB-405D-AEE8-3CE5DCB2EC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59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676C4CBE-21E7-4B81-938D-F1874A4BB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Obecný úvod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384CD11-EB22-43E5-82FC-C56FE7E611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77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85B01903-3496-4C7D-BF98-E555FAD6E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Dynastie Šang (asi 1600–asi 1045 př. n. l.)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A2DE43B-29FE-4CD0-B46C-7702320098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99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52EC1044-E10B-4BE7-8564-FB57F6AC9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Dynastie Šang (asi 1600–asi 1045 př. n. l.)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922DF77-E38E-427D-95A2-8D491A30CC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6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16A02E62-4915-449B-B785-5D54F4E24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Dynastie Šang (asi 1600–asi 1045 př. n. l.)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C37BA6B-60B6-4EB8-8D0A-3845443300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60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513F4BDE-F7FB-407E-958D-87C029CFB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Dynastie Šang (asi 1600–asi 1045 př. n. l.)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3276C0D-3ECF-42F3-9808-083D46BE9E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458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C4F7F085-4EB7-4E75-BB7B-779892B6C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Dynastie Šang (asi 1600–asi 1045 př. n. l.)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DB65BEA-6ABF-4A41-BDF3-4CE3ED2285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96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1DB1C1EC-4E1E-4901-A796-918EBB645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Dynastie Šang (asi 1600–asi 1045 př. n. l.)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DFAF58D-A799-45A0-B974-089367BA74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901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A74A7DAC-135A-4FC1-BBEE-A26ED7498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Dynastie Šang (asi 1600–asi 1045 př. n. l.)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8A88AA2-E897-4FCB-8170-2F290A4047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01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06DA1F67-2463-4062-B546-FD859D770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Dynastie Šang (asi 1600–asi 1045 př. n. l.)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A4C26E9-07C4-4973-B9D0-A6C440FA31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95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82A3CBD3-1D7C-454A-92E2-7DFA4C31B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Dynastie Šang (asi 1600–asi 1045 př. n. l.)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E346418-1A36-49CB-94A1-92F186997F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457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8F697F4C-A7F4-4F4C-ACAB-B39B665ED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Dynastie Šang (asi 1600–asi 1045 př. n. l.)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12198CB-CD85-4220-9E74-E25062B474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373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AC19DE4D-7CE0-4122-AAA7-8ED1CDE72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Obecný úvod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9029EBD-3381-4D8D-B13B-7E7F6475FC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4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71065035-49C8-4665-B269-8F0520249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Dynastie Šang (asi 1600–asi 1045 př. n. l.)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3D69ABE-A814-4E3D-B134-E1B229D834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28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C5884069-14F0-4C55-BCCD-A033C9852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San-sing-tuej </a:t>
            </a:r>
            <a:r>
              <a:rPr lang="zh-CN" altLang="en-US"/>
              <a:t>三星堆遺址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45EED12-72FC-46C1-865A-63D2B57833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291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222FA18A-0688-48FF-A211-55EBEFC48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San-sing-tuej </a:t>
            </a:r>
            <a:r>
              <a:rPr lang="zh-CN" altLang="en-US"/>
              <a:t>三星堆遺址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A7355A6-1BDF-44FF-A2F0-A620434B4E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102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A155450D-8068-4F93-BC93-182124DDB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San-sing-tuej </a:t>
            </a:r>
            <a:r>
              <a:rPr lang="zh-CN" altLang="en-US"/>
              <a:t>三星堆遺址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905E26B-A549-4D2B-AB04-79BAD26540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0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44525F73-57E1-46DE-8170-830B442A1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San-sing-tuej </a:t>
            </a:r>
            <a:r>
              <a:rPr lang="zh-CN" altLang="en-US"/>
              <a:t>三星堆遺址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D164B3A-5DCD-4E41-88A3-28F0E2034C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2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5734FC7F-5108-484F-9981-937C71918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San-sing-tuej </a:t>
            </a:r>
            <a:r>
              <a:rPr lang="zh-CN" altLang="en-US"/>
              <a:t>三星堆遺址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AE8FFFC-CBB0-441D-B3F6-72EC749A08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92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D9D8CBEE-A074-46C5-8820-5B042D6B4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San-sing-tuej </a:t>
            </a:r>
            <a:r>
              <a:rPr lang="zh-CN" altLang="en-US"/>
              <a:t>三星堆遺址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28D9A03-E0EE-4317-A437-3DE435E4DD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55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4BB745FC-962C-4A31-ADC8-D8C65B681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San-sing-tuej </a:t>
            </a:r>
            <a:r>
              <a:rPr lang="zh-CN" altLang="en-US"/>
              <a:t>三星堆遺址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73D1D30-F6C9-4C1E-B9B8-BB54BBB9A5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76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E00A4114-27FB-44A0-BFDC-692D497B5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Dynastie Šang (asi 1600–asi 1045 př. n. l.)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D647761-75B0-4205-8A33-64C7F771F1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60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7748E7DA-7099-4A93-A691-2B18D4530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Dynastie Šang (asi 1600–asi 1045 př. n. l.)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7A75C72-C31A-4193-A48E-EF363D242F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09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083C87F6-C375-4763-8E5A-BDD1E56F4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Obecný úvod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9BECDE5-5FAD-43AE-8DB8-0B700A79CF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98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77878267-9066-49D7-9AAC-3DDFEABE1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Dynastie Šang (asi 1600–asi 1045 př. n. l.)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0A74CB9-C655-4C5C-B2D7-9AC331BAB1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75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21FAAA97-7C35-4878-A3EB-F0BAA6174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Dynastie Šang (asi 1600–asi 1045 př. n. l.)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E9DEDFD-A57F-46F0-AD6A-DB497DC499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27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0DDB242B-E5DF-4BCB-B22E-A19DCA6DF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Dynastie Šang (asi 1600–asi 1045 př. n. l.)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B7542DA-50A1-450D-85E4-86640B1093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80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A32DABC1-3D24-4372-AD80-B3A78AFD4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Dynastie Šang (asi 1600–asi 1045 př. n. l.)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1BEAAB7-105C-43C2-BDD5-F8C1E263F2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904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7A2B1204-66D4-44F1-8806-1DA184798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Dynastie Šang (asi 1600–asi 1045 př. n. l.)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DF7EC03-AE3C-4BE1-973D-FFEE0AD9DE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10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8620F317-6BDD-4720-826D-62FE6197B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Dynastie Šang (asi 1600–asi 1045 př. n. l.)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D493839-250A-4A2D-941D-486CF2067C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834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46C679A9-663D-4494-9D15-0E507D89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Obecný úvod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8A0B69C-C1F0-47A6-8DE4-69201CA882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62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1EBB21A1-FA20-4B39-9E92-DF553B4B9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Obecný úvod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518287E-D950-4C3D-958B-9741D856AF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00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A07CF5E9-ABA9-4510-99DC-A443CF15A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Doba bronzová a první státní útvary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BD915B1-26D3-4DBF-9103-5FAE9CD174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75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B42DA8CB-2343-4A20-B811-E35E9CA57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Doba bronzová a první státní útvary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D867F53-E5C5-49BB-87C1-9E9CA4F68A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850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551</Words>
  <Application>Microsoft Office PowerPoint</Application>
  <PresentationFormat>Širokoúhlá obrazovka</PresentationFormat>
  <Paragraphs>55</Paragraphs>
  <Slides>55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59" baseType="lpstr">
      <vt:lpstr>Arial</vt:lpstr>
      <vt:lpstr>Calibri</vt:lpstr>
      <vt:lpstr>Calibri Light</vt:lpstr>
      <vt:lpstr>Motiv Office</vt:lpstr>
      <vt:lpstr>Kapitoly z dějin čínského starověku  (do začátku 3. století n. l.)</vt:lpstr>
      <vt:lpstr>Obecný úvod</vt:lpstr>
      <vt:lpstr>Obecný úvod</vt:lpstr>
      <vt:lpstr>Obecný úvod</vt:lpstr>
      <vt:lpstr>Obecný úvod</vt:lpstr>
      <vt:lpstr>Obecný úvod</vt:lpstr>
      <vt:lpstr>Obecný úvod</vt:lpstr>
      <vt:lpstr>Doba bronzová a první státní útvary</vt:lpstr>
      <vt:lpstr>Doba bronzová a první státní útvary</vt:lpstr>
      <vt:lpstr>Doba bronzová a první státní útvary</vt:lpstr>
      <vt:lpstr>Doba bronzová a první státní útvary</vt:lpstr>
      <vt:lpstr>Doba bronzová a první státní útvary</vt:lpstr>
      <vt:lpstr>Doba bronzová a první státní útvary</vt:lpstr>
      <vt:lpstr>Doba bronzová a první státní útvary</vt:lpstr>
      <vt:lpstr>Doba bronzová a první státní útvary</vt:lpstr>
      <vt:lpstr>Doba bronzová a první státní útvary</vt:lpstr>
      <vt:lpstr>Doba bronzová a první státní útvary</vt:lpstr>
      <vt:lpstr>Doba bronzová a první státní útvary</vt:lpstr>
      <vt:lpstr>Doba bronzová a první státní útvary</vt:lpstr>
      <vt:lpstr>Dynastie Šang (asi 1600–asi 1045 př. n. l.)</vt:lpstr>
      <vt:lpstr>Dynastie Šang (asi 1600–asi 1045 př. n. l.)</vt:lpstr>
      <vt:lpstr>Dynastie Šang (asi 1600–asi 1045 př. n. l.)</vt:lpstr>
      <vt:lpstr>Dynastie Šang (asi 1600–asi 1045 př. n. l.) prameny</vt:lpstr>
      <vt:lpstr>Dynastie Šang (asi 1600–asi 1045 př. n. l.) prameny</vt:lpstr>
      <vt:lpstr>Dynastie Šang (asi 1600–asi 1045 př. n. l.) prameny</vt:lpstr>
      <vt:lpstr>Dynastie Šang (asi 1600–asi 1045 př. n. l.) prameny</vt:lpstr>
      <vt:lpstr>Dynastie Šang (asi 1600–asi 1045 př. n. l.) prameny</vt:lpstr>
      <vt:lpstr>Dynastie Šang (asi 1600–asi 1045 př. n. l.)</vt:lpstr>
      <vt:lpstr>Dynastie Šang (asi 1600–asi 1045 př. n. l.)</vt:lpstr>
      <vt:lpstr>Dynastie Šang (asi 1600–asi 1045 př. n. l.)</vt:lpstr>
      <vt:lpstr>Dynastie Šang (asi 1600–asi 1045 př. n. l.)</vt:lpstr>
      <vt:lpstr>Dynastie Šang (asi 1600–asi 1045 př. n. l.)</vt:lpstr>
      <vt:lpstr>Dynastie Šang (asi 1600–asi 1045 př. n. l.)</vt:lpstr>
      <vt:lpstr>Dynastie Šang (asi 1600–asi 1045 př. n. l.)</vt:lpstr>
      <vt:lpstr>Dynastie Šang (asi 1600–asi 1045 př. n. l.)</vt:lpstr>
      <vt:lpstr>Dynastie Šang (asi 1600–asi 1045 př. n. l.)</vt:lpstr>
      <vt:lpstr>Dynastie Šang (asi 1600–asi 1045 př. n. l.)</vt:lpstr>
      <vt:lpstr>Dynastie Šang (asi 1600–asi 1045 př. n. l.)</vt:lpstr>
      <vt:lpstr>Dynastie Šang (asi 1600–asi 1045 př. n. l.)</vt:lpstr>
      <vt:lpstr>Dynastie Šang (asi 1600–asi 1045 př. n. l.)</vt:lpstr>
      <vt:lpstr>San-sing-tuej 三星堆遺址</vt:lpstr>
      <vt:lpstr>San-sing-tuej 三星堆遺址</vt:lpstr>
      <vt:lpstr>San-sing-tuej 三星堆遺址</vt:lpstr>
      <vt:lpstr>San-sing-tuej 三星堆遺址</vt:lpstr>
      <vt:lpstr>San-sing-tuej 三星堆遺址</vt:lpstr>
      <vt:lpstr>San-sing-tuej 三星堆遺址</vt:lpstr>
      <vt:lpstr>San-sing-tuej 三星堆遺址</vt:lpstr>
      <vt:lpstr>Dynastie Šang (asi 1600–asi 1045 př. n. l.)</vt:lpstr>
      <vt:lpstr>Dynastie Šang (asi 1600–asi 1045 př. n. l.)</vt:lpstr>
      <vt:lpstr>Dynastie Šang (asi 1600–asi 1045 př. n. l.)</vt:lpstr>
      <vt:lpstr>Dynastie Šang (asi 1600–asi 1045 př. n. l.)</vt:lpstr>
      <vt:lpstr>Dynastie Šang (asi 1600–asi 1045 př. n. l.)</vt:lpstr>
      <vt:lpstr>Dynastie Šang (asi 1600–asi 1045 př. n. l.)</vt:lpstr>
      <vt:lpstr>Dynastie Šang (asi 1600–asi 1045 př. n. l.)</vt:lpstr>
      <vt:lpstr>Dynastie Šang (asi 1600–asi 1045 př. n. l.)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Kapitoly z dějin čínského starověku  (do začátku 3. století n. l.)</dc:title>
  <dc:creator>Vladimír Liščák</dc:creator>
  <cp:lastModifiedBy>Vladimír Liščák</cp:lastModifiedBy>
  <cp:revision>1</cp:revision>
  <dcterms:created xsi:type="dcterms:W3CDTF">2021-03-02T06:38:55Z</dcterms:created>
  <dcterms:modified xsi:type="dcterms:W3CDTF">2021-03-02T06:38:55Z</dcterms:modified>
</cp:coreProperties>
</file>