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936A1-ECFF-48CE-AC58-A573A1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60086FB-10B7-40E8-85C2-803FFB15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211E-B120-49E6-9270-7AD5AC626910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EFAE60-4309-4D66-AEF0-AA23341B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EEFCC5B-A782-47E1-B028-492F8BC9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6408-2CC4-4053-9A4E-6784E947C9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7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925B42B-45A8-4647-B7DD-71212D73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B13B1A-50EA-4D0B-B651-964104DBA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9D3404-1B9B-42D6-8561-D697D8B68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211E-B120-49E6-9270-7AD5AC626910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3BFC10-D9C8-4BD2-AE71-4F0038850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DC0745-B7C1-4A82-B08A-7C54D6208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C6408-2CC4-4053-9A4E-6784E947C9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1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0515E73-621F-41B2-A30A-E1750845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C5C8BD-65C1-403C-8B59-3794695869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A404896-635A-49ED-A6AB-77842423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hospodářství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B96EF8-66DD-4C69-AFC1-AD1328D1F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5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CDBFA8A-10A2-40B3-8090-E22632A4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hospodářství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49DB26-29F1-4307-9F32-076CF7844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C3F9314-18E5-44D4-9748-B8F0EB9C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hospodářství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82BD8D5-99B9-473A-8EEC-3968223BDF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F7F581B-C8E3-40D6-8EC5-1C63B3EB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náboženství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393516-7768-4E46-8554-6EF14BCDF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D5395F4-FF1A-4ADE-A337-7A9B84B2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náboženství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E87D19-5FEC-47F7-B5E8-66C5AE677D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1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8C76EA1-5525-49E3-A477-25008206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vojenství a válečnictví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16A75D-139A-4546-8F6F-EAE4B2033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92E3E4D-4C50-4174-BE6E-D5EB8810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vojenství a válečnictví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18E282-2798-4C2F-BDF5-4B298A6C9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4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9CE66C8-D623-4B4E-89EA-BC274060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vojenství a válečnictví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178FDD-022F-48AF-A412-ECF18522C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4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C8528BC-4507-49C3-AAF4-10CD48AA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vojenství a válečnictví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57CB35-F55C-463D-A770-31535CE09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9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004988E-2618-4586-848F-AB8B1451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56ABCD-B27A-492C-9FF1-BAC60FB00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986945-3586-4C4C-962E-38E67DD3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55D0AE-5442-4A0C-A724-28FBFB9D21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C48AF93-6ADB-4DE5-8FB1-7AF1ABD6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A5B306-7D4C-4EFB-9990-EA1E6DE5D5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4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AECD333-5033-400A-97DA-95533012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368BDE-5F8C-4BF8-B1C9-9D66E8055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2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E7C5FF-73DF-4666-B9C4-194FC7F3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970AB-9C88-4F03-94D8-69610BACE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5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6A4B07D-5F07-4FC0-8821-3C38223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E2EC98-92EA-4DB6-83D8-6DDC5FEC1C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3320578-451C-47B0-953F-0FC4BA60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D7640A-5D6B-4D9E-9C7B-498CA6DA34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4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79D4C68-D9C3-4214-9523-DFE0D4DF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B6A7F3-5153-4991-ABDA-9EA05EC5BD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9D70C65-1010-44CE-BE52-2CC8CEAA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Okrajové oblasti Číny za dynastií Sia a 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39CDA8-2C0D-4391-A9CB-8BDDA83DA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512EB00-29D0-4603-AAEF-BEE0B76D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69040F-CD29-46BE-9466-85AF53068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4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52380C4-18E8-4F56-BED0-3E84A677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0B13E7-6DC6-4703-BF95-3A396FAE9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98640AD-0055-48ED-8F68-85348E36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5E1C5F-6B81-45F1-9361-A7C664537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8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D3F1C0E-2ABB-4A33-8E40-ADDA95D3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A5CC71-700F-4684-B1A1-D76847168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5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FC73488-3A72-48B0-96B6-7044B048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Dynastie Čou (asi 1045–256/249 př. n. l.) – úvod </a:t>
            </a:r>
            <a:endParaRPr lang="cs-CZ" sz="3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C0B072-91C8-4CC9-A4A5-4D4D694A8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2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983E4BE-EFCC-4CB2-B338-D51DABE7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Dynastie Čou (asi 1045–256/249 př. n. l.) –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675F21-8562-4E04-A10D-067171EBC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547D3BF-BB2C-4676-A5C4-4C3DC7D5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Dynastie Čou (asi 1045–256/249 př. n. l.) –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BBC4BE-7231-4C10-A3D1-7C9737C69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32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27361C8-8FFD-437C-BFD0-84B6655B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Dynastie Čou (asi 1045–256/249 př. n. l.) –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C737FD-CAAC-4475-AAFC-DFB7E7BD3D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286D230-58A9-414A-B0E9-2487BCBE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BEEFC6C-7ED1-4E42-BC91-8544505FA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56024F1-863D-4772-86FC-667A78A7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5FB98F-F0FF-4B79-B2CE-3E2F41241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7F5C9AF-5951-4653-8DD1-414D0CB8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 – nápisy na bronzech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14A427-C6C2-45D9-8392-05647D30C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08258F6-C8A1-4D50-A7DC-BB513D75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 – nápisy na bronzech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2A6CA5-D687-4C45-9406-26A519809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C196018-B6CA-4F72-8197-B0EC7752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 – nápisy na bronzech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DA67B9-6C7A-4525-8545-C3B9A32002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5A27996-9F83-4AF6-BD25-B5361570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 – nápisy na bronzech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CCC88C-D340-4D3E-A820-28DB8BBAF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ACBD5F8-5627-457D-BAED-0036E028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F04DF7-D375-4AB8-BA19-DC704DDBCF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793A287-56AB-478B-B952-3760F4B88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Prameny – nápisy na bronzech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C47858-026F-4F6C-9753-593B970F40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1662573-3EC5-47E7-8CC0-92E5C121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předdynastické období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F93B7A-3283-4210-AA2E-9EF08460CB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04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A38FB1-A027-4FB1-99A8-6DBABD00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předdynastické období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66A5C2-FFC2-4B84-A414-8D915575D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7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FC15B6E-E405-419F-BC6C-7DCACB06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předdynastické období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4445E8-AA5C-4EE1-8347-34369FEC7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115E180-0BD7-4CD4-ACE7-394E025B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hlavní města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75E5D0-0D28-4913-9FCD-1F8DCE0A63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FB02FD4-F203-4910-A4E4-30A3CA08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hlavní města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4BF1AD-5F85-42E8-A50F-7742B464D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1CFCD37-0862-4BC4-9A52-D4EDFA4B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Původ dynastie Čou – hlavní města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B2497F-BE70-4F31-AE55-126769155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CF4BC19-441D-49AF-A380-95D6C018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 dynastie Čou – hlavní města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3C719F-C9EC-403E-BE00-18614B7281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AA53A28-1DB5-4151-927E-FBFD09D02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44741D-AEE8-4DFA-9BEB-1F020A078B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BC48E5C-DD52-4073-824B-3267E1BF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5F2D06-451F-4BF1-80D7-7FA300B5FB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30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6ADFE29-90FB-42C9-A629-1E7EB0AE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2F7C03-87AF-47B6-AA3A-92B5E60D4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9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6B46E1E-B257-42AC-A9DC-2DAEF535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F6EF0A-547E-4516-AD0D-3A59F7B33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0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7FED355-99C5-4F06-801A-8B0D66FD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2C1B39-FBFB-4015-84E7-962808FD3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8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4B9FC58-584B-45C9-A232-ED5C2E91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E3C0AC-0657-4BA3-8B11-221AB58AE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545A5D1-5DC9-4916-8D5F-508BC88F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B0A038-D595-43D1-99E0-481B456B9E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2DAF33C-26DF-4AA6-9DA3-E4CC8FAD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FE44AE7-A401-4A27-9106-58C97BC983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917BCD4-1C60-4577-AF0A-8C5E9E66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0920AEF-DE02-4405-BB55-4EAF1AAA3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A8FBE28-8391-4A43-86BD-072D737F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7F5ED1-C6CB-4F7B-8E0A-528B039B1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580C031-619E-484A-8C7D-79FE3BB4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3C5D5D-3263-475E-963F-EA7F44308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0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DA21F25-74D2-4760-AFAE-5BEF16F7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EECDD9-5085-4C10-8B40-6640404041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7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4B37586-2E86-4B03-B4BD-4472ECEF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433FA7-85FB-4B7F-A11C-DA577712AD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0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02E2AF1-B665-457B-A9C8-FDB51043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384B75-C45F-4031-922F-A01B2D29B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2C70F0A-EB77-46ED-9172-E4BE96FD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5593E1-3921-475C-93E7-A716CCB151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6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AE48619-8A2F-459E-9B08-6A6A3653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sz="4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6846C3-104D-41A9-BEC3-1F1E41043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6FC7DA6-48B3-4F15-9845-318320C9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4102CB-BA97-4BDA-9519-EF21134035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9F81E5C-2707-4B2E-8D85-B7BCC968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E1CD91-71DB-48BE-A311-59B98106E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0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E711FEA-6794-4193-8E5B-217596E2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D9B400-D10A-4B47-888C-EFB697869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68AADA4-7426-47E1-9E1E-9F60F672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Dynastie Západní Čou (asi 1045–771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701D86-F221-43C4-B27C-BB83D0BA50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932C365-0779-4D92-81CF-8658870E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Šangský stát a společnost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A582AA-D338-41B8-B5C8-945D47772F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68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5F407E0-1849-4F65-B31A-1CB799F1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hospodářství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7B35F54-40D7-44B3-97C5-2EAB5305F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BB24950-8998-4A82-B944-A1BC419C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Šangské hospodářství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7D0E0D-E906-466E-97CA-D082A7018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Širokoúhlá obrazovka</PresentationFormat>
  <Paragraphs>65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Motiv Office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Šangský stát a společnost</vt:lpstr>
      <vt:lpstr>Šangské hospodářství</vt:lpstr>
      <vt:lpstr>Šangské hospodářství</vt:lpstr>
      <vt:lpstr>Šangské hospodářství</vt:lpstr>
      <vt:lpstr>Šangské hospodářství</vt:lpstr>
      <vt:lpstr>Šangské hospodářství</vt:lpstr>
      <vt:lpstr>Šangské náboženství</vt:lpstr>
      <vt:lpstr>Šangské náboženství</vt:lpstr>
      <vt:lpstr>Šangské vojenství a válečnictví</vt:lpstr>
      <vt:lpstr>Šangské vojenství a válečnictví</vt:lpstr>
      <vt:lpstr>Šangské vojenství a válečnictví</vt:lpstr>
      <vt:lpstr>Šangské vojenství a válečnictví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Okrajové oblasti Číny za dynastií Sia a Šang</vt:lpstr>
      <vt:lpstr>Kapitoly z dějin čínského starověku  (do začátku 3. století n. l.)</vt:lpstr>
      <vt:lpstr>Obecný úvod</vt:lpstr>
      <vt:lpstr>Obecný úvod</vt:lpstr>
      <vt:lpstr>Dynastie Čou (asi 1045–256/249 př. n. l.) – úvod </vt:lpstr>
      <vt:lpstr>Dynastie Čou (asi 1045–256/249 př. n. l.) – úvod</vt:lpstr>
      <vt:lpstr>Dynastie Čou (asi 1045–256/249 př. n. l.) – úvod</vt:lpstr>
      <vt:lpstr>Dynastie Čou (asi 1045–256/249 př. n. l.) – úvod</vt:lpstr>
      <vt:lpstr>Prameny</vt:lpstr>
      <vt:lpstr>Prameny</vt:lpstr>
      <vt:lpstr>Prameny – nápisy na bronzech</vt:lpstr>
      <vt:lpstr>Prameny – nápisy na bronzech</vt:lpstr>
      <vt:lpstr>Prameny – nápisy na bronzech</vt:lpstr>
      <vt:lpstr>Prameny – nápisy na bronzech</vt:lpstr>
      <vt:lpstr>Prameny – nápisy na bronzech</vt:lpstr>
      <vt:lpstr>Původ dynastie Čou – předdynastické období</vt:lpstr>
      <vt:lpstr>Původ dynastie Čou – předdynastické období</vt:lpstr>
      <vt:lpstr>Původ dynastie Čou – předdynastické období</vt:lpstr>
      <vt:lpstr>Původ dynastie Čou – hlavní města</vt:lpstr>
      <vt:lpstr>Původ dynastie Čou – hlavní města</vt:lpstr>
      <vt:lpstr>Původ dynastie Čou – hlavní města</vt:lpstr>
      <vt:lpstr>Původ dynastie Čou – hlavní města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  <vt:lpstr>Dynastie Západní Čou (asi 1045–771 př. n. l.)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Šangský stát a společnost</dc:title>
  <dc:creator>Vladimír Liščák</dc:creator>
  <cp:lastModifiedBy>Vladimír Liščák</cp:lastModifiedBy>
  <cp:revision>1</cp:revision>
  <dcterms:created xsi:type="dcterms:W3CDTF">2021-03-02T06:41:15Z</dcterms:created>
  <dcterms:modified xsi:type="dcterms:W3CDTF">2021-03-02T06:41:15Z</dcterms:modified>
</cp:coreProperties>
</file>